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2144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Override PartName="/ppt/tags/tag1951.xml" ContentType="application/vnd.openxmlformats-officedocument.presentationml.tags+xml"/>
  <Override PartName="/ppt/tags/tag2059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866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2040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2141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2056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1863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2157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1964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2053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154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961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2069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2050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2151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66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2167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ink/ink3.xml" ContentType="application/inkml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2063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2164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1971.xml" ContentType="application/vnd.openxmlformats-officedocument.presentationml.tags+xml"/>
  <Override PartName="/ppt/tags/tag2079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206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161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076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200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2177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984.xml" ContentType="application/vnd.openxmlformats-officedocument.presentationml.tags+xml"/>
  <Override PartName="/ppt/tags/tag2108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2073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004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tags/tag2174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981.xml" ContentType="application/vnd.openxmlformats-officedocument.presentationml.tags+xml"/>
  <Override PartName="/ppt/tags/tag2089.xml" ContentType="application/vnd.openxmlformats-officedocument.presentationml.tags+xml"/>
  <Override PartName="/ppt/tags/tag2105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2070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tags/tag2171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2102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086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2017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1638.xml" ContentType="application/vnd.openxmlformats-officedocument.presentationml.tags+xml"/>
  <Override PartName="/ppt/tags/tag2187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824.xml" ContentType="application/vnd.openxmlformats-officedocument.presentationml.tags+xml"/>
  <Override PartName="/ppt/tags/tag21.xml" ContentType="application/vnd.openxmlformats-officedocument.presentationml.tags+xml"/>
  <Override PartName="/ppt/tags/tag984.xml" ContentType="application/vnd.openxmlformats-officedocument.presentationml.tags+xml"/>
  <Override PartName="/ppt/tags/tag1332.xml" ContentType="application/vnd.openxmlformats-officedocument.presentationml.tags+xml"/>
  <Override PartName="/ppt/tags/tag1994.xml" ContentType="application/vnd.openxmlformats-officedocument.presentationml.tags+xml"/>
  <Override PartName="/ppt/tags/tag2118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739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899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925.xml" ContentType="application/vnd.openxmlformats-officedocument.presentationml.tags+xml"/>
  <Override PartName="/ppt/tags/tag593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2083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720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2014.xml" ContentType="application/vnd.openxmlformats-officedocument.presentationml.tags+xml"/>
  <Override PartName="/ppt/tags/tag133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2184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2115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2099.xml" ContentType="application/vnd.openxmlformats-officedocument.presentationml.tags+xml"/>
  <Override PartName="/ppt/tags/tag234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922.xml" ContentType="application/vnd.openxmlformats-officedocument.presentationml.tags+xml"/>
  <Override PartName="/ppt/tags/tag420.xml" ContentType="application/vnd.openxmlformats-officedocument.presentationml.tags+xml"/>
  <Override PartName="/ppt/tags/tag1430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837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997.xml" ContentType="application/vnd.openxmlformats-officedocument.presentationml.tags+xml"/>
  <Override PartName="/ppt/tags/tag1345.xml" ContentType="application/vnd.openxmlformats-officedocument.presentationml.tags+xml"/>
  <Override PartName="/ppt/tags/tag2080.xml" ContentType="application/vnd.openxmlformats-officedocument.presentationml.tags+xml"/>
  <Override PartName="/ppt/tags/tag691.xml" ContentType="application/vnd.openxmlformats-officedocument.presentationml.tags+xml"/>
  <Override PartName="/ppt/tags/tag1531.xml" ContentType="application/vnd.openxmlformats-officedocument.presentationml.tags+xml"/>
  <Override PartName="/ppt/viewProps.xml" ContentType="application/vnd.openxmlformats-officedocument.presentationml.viewProp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938.xml" ContentType="application/vnd.openxmlformats-officedocument.presentationml.tags+xml"/>
  <Override PartName="/ppt/tags/tag2011.xml" ContentType="application/vnd.openxmlformats-officedocument.presentationml.tags+xml"/>
  <Override PartName="/ppt/tags/tag622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2181.xml" ContentType="application/vnd.openxmlformats-officedocument.presentationml.tags+xml"/>
  <Override PartName="/ppt/tags/tag130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537.xml" ContentType="application/vnd.openxmlformats-officedocument.presentationml.tags+xml"/>
  <Override PartName="/ppt/tags/tag1547.xml" ContentType="application/vnd.openxmlformats-officedocument.presentationml.tags+xml"/>
  <Override PartName="/ppt/tags/tag2096.xml" ContentType="application/vnd.openxmlformats-officedocument.presentationml.tags+xml"/>
  <Override PartName="/ppt/tags/tag2112.xml" ContentType="application/vnd.openxmlformats-officedocument.presentationml.tags+xml"/>
  <Override PartName="/ppt/tags/tag1.xml" ContentType="application/vnd.openxmlformats-officedocument.presentationml.tags+xml"/>
  <Override PartName="/ppt/tags/tag231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733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2027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1648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834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2128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925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433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47.xml" ContentType="application/vnd.openxmlformats-officedocument.presentationml.tags+xml"/>
  <Override PartName="/ppt/tags/tag348.xml" ContentType="application/vnd.openxmlformats-officedocument.presentationml.tags+xml"/>
  <Override PartName="/ppt/tags/tag1358.xml" ContentType="application/vnd.openxmlformats-officedocument.presentationml.tags+xml"/>
  <Override PartName="/ppt/tags/tag187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1875.xml" ContentType="application/vnd.openxmlformats-officedocument.presentationml.tags+xml"/>
  <Override PartName="/ppt/tags/tag2093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1383.xml" ContentType="application/vnd.openxmlformats-officedocument.presentationml.tags+xml"/>
  <Override PartName="/ppt/tags/tag2024.xml" ContentType="application/vnd.openxmlformats-officedocument.presentationml.tags+xml"/>
  <Override PartName="/ppt/tags/tag2169.xml" ContentType="application/vnd.openxmlformats-officedocument.presentationml.tags+xml"/>
  <Override PartName="/ppt/tags/tag304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459.xml" ContentType="application/vnd.openxmlformats-officedocument.presentationml.tags+xml"/>
  <Override PartName="/ppt/tags/tag1806.xml" ContentType="application/vnd.openxmlformats-officedocument.presentationml.tags+xml"/>
  <Override PartName="/ppt/tags/tag143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1976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991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2125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415.xml" ContentType="application/vnd.openxmlformats-officedocument.presentationml.tags+xml"/>
  <Override PartName="/ppt/tags/tag1746.xml" ContentType="application/vnd.openxmlformats-officedocument.presentationml.tags+xml"/>
  <Override PartName="/ppt/tags/tag88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254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1932.xml" ContentType="application/vnd.openxmlformats-officedocument.presentationml.tags+xml"/>
  <Override PartName="/ppt/tags/tag2150.xml" ContentType="application/vnd.openxmlformats-officedocument.presentationml.tags+xml"/>
  <Default Extension="jpeg" ContentType="image/jpeg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440.xml" ContentType="application/vnd.openxmlformats-officedocument.presentationml.tags+xml"/>
  <Override PartName="/ppt/tags/tag1771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024.xml" ContentType="application/vnd.openxmlformats-officedocument.presentationml.tags+xml"/>
  <Override PartName="/ppt/tags/tag1169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1847.xml" ContentType="application/vnd.openxmlformats-officedocument.presentationml.tags+xml"/>
  <Override PartName="/ppt/tags/tag2065.xml" ContentType="application/vnd.openxmlformats-officedocument.presentationml.tags+xml"/>
  <Override PartName="/ppt/tags/tag44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531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2090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938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2166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446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456.xml" ContentType="application/vnd.openxmlformats-officedocument.presentationml.tags+xml"/>
  <Override PartName="/ppt/tags/tag1803.xml" ContentType="application/vnd.openxmlformats-officedocument.presentationml.tags+xml"/>
  <Override PartName="/ppt/tags/tag1948.xml" ContentType="application/vnd.openxmlformats-officedocument.presentationml.tags+xml"/>
  <Override PartName="/ppt/tags/tag2021.xml" ContentType="application/vnd.openxmlformats-officedocument.presentationml.tags+xml"/>
  <Override PartName="/ppt/tags/tag140.xml" ContentType="application/vnd.openxmlformats-officedocument.presentationml.tags+xml"/>
  <Override PartName="/ppt/tags/tag285.xml" ContentType="application/vnd.openxmlformats-officedocument.presentationml.tags+xml"/>
  <Override PartName="/ppt/tags/tag632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642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150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122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557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396.xml" ContentType="application/vnd.openxmlformats-officedocument.presentationml.tags+xml"/>
  <Override PartName="/ppt/tags/tag1743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2037.xml" ContentType="application/vnd.openxmlformats-officedocument.presentationml.tags+xml"/>
  <Override PartName="/ppt/tags/tag156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1989.xml" ContentType="application/vnd.openxmlformats-officedocument.presentationml.tags+xml"/>
  <Override PartName="/ppt/tags/tag2062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2138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749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1759.xml" ContentType="application/vnd.openxmlformats-officedocument.presentationml.tags+xml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1945.xml" ContentType="application/vnd.openxmlformats-officedocument.presentationml.tags+xml"/>
  <Override PartName="/ppt/tags/tag2163.xml" ContentType="application/vnd.openxmlformats-officedocument.presentationml.tags+xml"/>
  <Override PartName="/ppt/tags/tag443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453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Default Extension="emf" ContentType="image/x-emf"/>
  <Override PartName="/ppt/tags/tag1529.xml" ContentType="application/vnd.openxmlformats-officedocument.presentationml.tags+xml"/>
  <Override PartName="/ppt/tags/tag1970.xml" ContentType="application/vnd.openxmlformats-officedocument.presentationml.tags+xml"/>
  <Override PartName="/ppt/tags/tag2078.xml" ContentType="application/vnd.openxmlformats-officedocument.presentationml.tags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368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2009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1885.xml" ContentType="application/vnd.openxmlformats-officedocument.presentationml.tags+xml"/>
  <Override PartName="/ppt/tags/tag128.xml" ContentType="application/vnd.openxmlformats-officedocument.presentationml.tags+xml"/>
  <Override PartName="/ppt/tags/tag459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2034.xml" ContentType="application/vnd.openxmlformats-officedocument.presentationml.tags+xml"/>
  <Override PartName="/ppt/tags/tag2179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1986.xml" ContentType="application/vnd.openxmlformats-officedocument.presentationml.tags+xml"/>
  <Override PartName="/ppt/tags/tag153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163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1841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2135.xml" ContentType="application/vnd.openxmlformats-officedocument.presentationml.tags+xml"/>
  <Override PartName="/ppt/tags/tag98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tags/tag2160.xml" ContentType="application/vnd.openxmlformats-officedocument.presentationml.tags+xml"/>
  <Override PartName="/ppt/tags/tag44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1526.xml" ContentType="application/vnd.openxmlformats-officedocument.presentationml.tags+xml"/>
  <Override PartName="/ppt/tags/tag2075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55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712.xml" ContentType="application/vnd.openxmlformats-officedocument.presentationml.tags+xml"/>
  <Override PartName="/ppt/tags/tag1857.xml" ContentType="application/vnd.openxmlformats-officedocument.presentationml.tags+xml"/>
  <Override PartName="/ppt/tags/tag194.xml" ContentType="application/vnd.openxmlformats-officedocument.presentationml.tags+xml"/>
  <Override PartName="/ppt/tags/tag541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551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2006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948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1958.xml" ContentType="application/vnd.openxmlformats-officedocument.presentationml.tags+xml"/>
  <Override PartName="/ppt/tags/tag2031.xml" ContentType="application/vnd.openxmlformats-officedocument.presentationml.tags+xml"/>
  <Override PartName="/ppt/tags/tag217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466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150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1983.xml" ContentType="application/vnd.openxmlformats-officedocument.presentationml.tags+xml"/>
  <Override PartName="/ppt/tags/tag2107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2132.xml" ContentType="application/vnd.openxmlformats-officedocument.presentationml.tags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1898.xml" ContentType="application/vnd.openxmlformats-officedocument.presentationml.tags+xml"/>
  <Override PartName="/ppt/slides/slide13.xml" ContentType="application/vnd.openxmlformats-officedocument.presentationml.slide+xml"/>
  <Override PartName="/ppt/tags/tag95.xml" ContentType="application/vnd.openxmlformats-officedocument.presentationml.tags+xml"/>
  <Override PartName="/ppt/tags/tag251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1592.xml" ContentType="application/vnd.openxmlformats-officedocument.presentationml.tags+xml"/>
  <Override PartName="/ppt/tags/tag2047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658.xml" ContentType="application/vnd.openxmlformats-officedocument.presentationml.tags+xml"/>
  <Override PartName="/ppt/tags/tag989.xml" ContentType="application/vnd.openxmlformats-officedocument.presentationml.tags+xml"/>
  <Override PartName="/ppt/tags/tag1006.xml" ContentType="application/vnd.openxmlformats-officedocument.presentationml.tags+xml"/>
  <Override PartName="/ppt/tags/tag1337.xml" ContentType="application/vnd.openxmlformats-officedocument.presentationml.tags+xml"/>
  <Override PartName="/ppt/tags/tag1668.xml" ContentType="application/vnd.openxmlformats-officedocument.presentationml.tags+xml"/>
  <Override PartName="/ppt/tags/tag1829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523.xml" ContentType="application/vnd.openxmlformats-officedocument.presentationml.tags+xml"/>
  <Override PartName="/ppt/tags/tag1854.xml" ContentType="application/vnd.openxmlformats-officedocument.presentationml.tags+xml"/>
  <Override PartName="/ppt/tags/tag1999.xml" ContentType="application/vnd.openxmlformats-officedocument.presentationml.tags+xml"/>
  <Override PartName="/ppt/tags/tag2072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362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2148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438.xml" ContentType="application/vnd.openxmlformats-officedocument.presentationml.tags+xml"/>
  <Override PartName="/ppt/tags/tag1769.xml" ContentType="application/vnd.openxmlformats-officedocument.presentationml.tags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277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1955.xml" ContentType="application/vnd.openxmlformats-officedocument.presentationml.tags+xml"/>
  <Override PartName="/ppt/tags/tag2173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463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2104.xml" ContentType="application/vnd.openxmlformats-officedocument.presentationml.tags+xml"/>
  <Override PartName="/ppt/tags/tag368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208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2088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554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tags/tag2019.xml" ContentType="application/vnd.openxmlformats-officedocument.presentationml.tags+xml"/>
  <Override PartName="/ppt/slides/slide10.xml" ContentType="application/vnd.openxmlformats-officedocument.presentationml.slide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469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479.xml" ContentType="application/vnd.openxmlformats-officedocument.presentationml.tags+xml"/>
  <Override PartName="/ppt/tags/tag1826.xml" ContentType="application/vnd.openxmlformats-officedocument.presentationml.tags+xml"/>
  <Override PartName="/ppt/tags/tag2044.xml" ContentType="application/vnd.openxmlformats-officedocument.presentationml.tags+xml"/>
  <Override PartName="/ppt/tags/tag23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986.xml" ContentType="application/vnd.openxmlformats-officedocument.presentationml.tags+xml"/>
  <Override PartName="/ppt/tags/tag1003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1996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173.xml" ContentType="application/vnd.openxmlformats-officedocument.presentationml.tags+xml"/>
  <Override PartName="/ppt/tags/tag1690.xml" ContentType="application/vnd.openxmlformats-officedocument.presentationml.tags+xml"/>
  <Override PartName="/ppt/tags/tag2145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64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621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tags/tag2170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450.xml" ContentType="application/vnd.openxmlformats-officedocument.presentationml.tags+xml"/>
  <Override PartName="/ppt/tags/tag781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1791.xml" ContentType="application/vnd.openxmlformats-officedocument.presentationml.tags+xml"/>
  <Override PartName="/ppt/tags/tag2101.xml" ContentType="application/vnd.openxmlformats-officedocument.presentationml.tags+xml"/>
  <Override PartName="/ppt/tags/tag179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536.xml" ContentType="application/vnd.openxmlformats-officedocument.presentationml.tags+xml"/>
  <Override PartName="/ppt/tags/tag1867.xml" ContentType="application/vnd.openxmlformats-officedocument.presentationml.tags+xml"/>
  <Override PartName="/ppt/tags/tag2085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189.xml" ContentType="application/vnd.openxmlformats-officedocument.presentationml.tags+xml"/>
  <Override PartName="/ppt/tags/tag1230.xml" ContentType="application/vnd.openxmlformats-officedocument.presentationml.tags+xml"/>
  <Override PartName="/ppt/tags/tag1375.xml" ContentType="application/vnd.openxmlformats-officedocument.presentationml.tags+xml"/>
  <Override PartName="/ppt/tags/tag1722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561.xml" ContentType="application/vnd.openxmlformats-officedocument.presentationml.tags+xml"/>
  <Override PartName="/ppt/tags/tag1892.xml" ContentType="application/vnd.openxmlformats-officedocument.presentationml.tags+xml"/>
  <Override PartName="/ppt/tags/tag2016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1968.xml" ContentType="application/vnd.openxmlformats-officedocument.presentationml.tags+xml"/>
  <Override PartName="/ppt/tags/tag2041.xml" ContentType="application/vnd.openxmlformats-officedocument.presentationml.tags+xml"/>
  <Override PartName="/ppt/tags/tag2186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000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2117.xml" ContentType="application/vnd.openxmlformats-officedocument.presentationml.tags+xml"/>
  <Override PartName="/ppt/tags/tag6.xml" ContentType="application/vnd.openxmlformats-officedocument.presentationml.tags+xml"/>
  <Override PartName="/ppt/tags/tag160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1993.xml" ContentType="application/vnd.openxmlformats-officedocument.presentationml.tags+xml"/>
  <Override PartName="/ppt/tags/tag236.xml" ContentType="application/vnd.openxmlformats-officedocument.presentationml.tags+xml"/>
  <Override PartName="/ppt/tags/tag567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2142.xml" ContentType="application/vnd.openxmlformats-officedocument.presentationml.tags+xml"/>
  <Override PartName="/ppt/tags/tag42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432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61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1839.xml" ContentType="application/vnd.openxmlformats-officedocument.presentationml.tags+xml"/>
  <Override PartName="/ppt/tags/tag2057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999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347.xml" ContentType="application/vnd.openxmlformats-officedocument.presentationml.tags+xml"/>
  <Override PartName="/ppt/tags/tag1678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186.xml" ContentType="application/vnd.openxmlformats-officedocument.presentationml.tags+xml"/>
  <Override PartName="/ppt/tags/tag1533.xml" ContentType="application/vnd.openxmlformats-officedocument.presentationml.tags+xml"/>
  <Override PartName="/ppt/tags/tag1864.xml" ContentType="application/vnd.openxmlformats-officedocument.presentationml.tags+xml"/>
  <Override PartName="/ppt/tags/tag2082.xml" ContentType="application/vnd.openxmlformats-officedocument.presentationml.tags+xml"/>
  <Override PartName="/ppt/tags/tag107.xml" ContentType="application/vnd.openxmlformats-officedocument.presentationml.tags+xml"/>
  <Override PartName="/ppt/tags/tag438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013.xml" ContentType="application/vnd.openxmlformats-officedocument.presentationml.tags+xml"/>
  <Override PartName="/ppt/tags/tag2158.xml" ContentType="application/vnd.openxmlformats-officedocument.presentationml.tags+xml"/>
  <Override PartName="/ppt/tags/tag277.xml" ContentType="application/vnd.openxmlformats-officedocument.presentationml.tags+xml"/>
  <Override PartName="/ppt/tags/tag624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2183.xml" ContentType="application/vnd.openxmlformats-officedocument.presentationml.tags+xml"/>
  <Override PartName="/ppt/tags/tag132.xml" ContentType="application/vnd.openxmlformats-officedocument.presentationml.tags+xml"/>
  <Override PartName="/ppt/tags/tag463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1820.xml" ContentType="application/vnd.openxmlformats-officedocument.presentationml.tags+xml"/>
  <Override PartName="/ppt/tags/tag208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218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2098.xml" ContentType="application/vnd.openxmlformats-officedocument.presentationml.tags+xml"/>
  <Override PartName="/ppt/tags/tag2114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378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1735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1921.xml" ContentType="application/vnd.openxmlformats-officedocument.presentationml.tags+xml"/>
  <Override PartName="/ppt/tags/tag2029.xml" ContentType="application/vnd.openxmlformats-officedocument.presentationml.tags+xml"/>
  <Override PartName="/ppt/tags/tag309.xml" ContentType="application/vnd.openxmlformats-officedocument.presentationml.tags+xml"/>
  <Override PartName="/ppt/tags/tag826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2054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489.xml" ContentType="application/vnd.openxmlformats-officedocument.presentationml.tags+xml"/>
  <Override PartName="/ppt/tags/tag1836.xml" ContentType="application/vnd.openxmlformats-officedocument.presentationml.tags+xml"/>
  <Override PartName="/ppt/tags/tag173.xml" ContentType="application/vnd.openxmlformats-officedocument.presentationml.tags+xml"/>
  <Override PartName="/ppt/tags/tag520.xml" ContentType="application/vnd.openxmlformats-officedocument.presentationml.tags+xml"/>
  <Override PartName="/ppt/tags/tag851.xml" ContentType="application/vnd.openxmlformats-officedocument.presentationml.tags+xml"/>
  <Override PartName="/ppt/tags/tag996.xml" ContentType="application/vnd.openxmlformats-officedocument.presentationml.tags+xml"/>
  <Override PartName="/ppt/tags/tag1183.xml" ContentType="application/vnd.openxmlformats-officedocument.presentationml.tags+xml"/>
  <Override PartName="/ppt/tags/tag1530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606.xml" ContentType="application/vnd.openxmlformats-officedocument.presentationml.tags+xml"/>
  <Override PartName="/ppt/tags/tag1937.xml" ContentType="application/vnd.openxmlformats-officedocument.presentationml.tags+xml"/>
  <Override PartName="/ppt/tags/tag2010.xml" ContentType="application/vnd.openxmlformats-officedocument.presentationml.tags+xml"/>
  <Override PartName="/ppt/tags/tag2155.xml" ContentType="application/vnd.openxmlformats-officedocument.presentationml.tags+xml"/>
  <Override PartName="/ppt/tags/tag104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1776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631.xml" ContentType="application/vnd.openxmlformats-officedocument.presentationml.tags+xml"/>
  <Override PartName="/ppt/tags/tag1962.xml" ContentType="application/vnd.openxmlformats-officedocument.presentationml.tags+xml"/>
  <Override PartName="/ppt/tags/tag2180.xml" ContentType="application/vnd.openxmlformats-officedocument.presentationml.tags+xml"/>
  <Override PartName="/ppt/tags/tag49.xml" ContentType="application/vnd.openxmlformats-officedocument.presentationml.tags+xml"/>
  <Override PartName="/ppt/tags/tag205.xml" ContentType="application/vnd.openxmlformats-officedocument.presentationml.tags+xml"/>
  <Override PartName="/ppt/tags/tag791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2111.xml" ContentType="application/vnd.openxmlformats-officedocument.presentationml.tags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1877.xml" ContentType="application/vnd.openxmlformats-officedocument.presentationml.tags+xml"/>
  <Override PartName="/ppt/tags/tag2095.xml" ContentType="application/vnd.openxmlformats-officedocument.presentationml.tags+xml"/>
  <Override PartName="/ppt/tableStyles.xml" ContentType="application/vnd.openxmlformats-officedocument.presentationml.tableStyle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2026.xml" ContentType="application/vnd.openxmlformats-officedocument.presentationml.tags+xml"/>
  <Override PartName="/ppt/tags/tag306.xml" ContentType="application/vnd.openxmlformats-officedocument.presentationml.tags+xml"/>
  <Override PartName="/ppt/tags/tag637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145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502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1978.xml" ContentType="application/vnd.openxmlformats-officedocument.presentationml.tags+xml"/>
  <Override PartName="/ppt/tags/tag2051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662.xml" ContentType="application/vnd.openxmlformats-officedocument.presentationml.tags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ppt/tags/tag1341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2127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738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1748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924.xml" ContentType="application/vnd.openxmlformats-officedocument.presentationml.tags+xml"/>
  <Override PartName="/ppt/tags/tag1111.xml" ContentType="application/vnd.openxmlformats-officedocument.presentationml.tags+xml"/>
  <Override PartName="/ppt/tags/tag1256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1934.xml" ContentType="application/vnd.openxmlformats-officedocument.presentationml.tags+xml"/>
  <Override PartName="/ppt/tags/tag2152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442.xml" ContentType="application/vnd.openxmlformats-officedocument.presentationml.tags+xml"/>
  <Override PartName="/ppt/tags/tag1773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1849.xml" ContentType="application/vnd.openxmlformats-officedocument.presentationml.tags+xml"/>
  <Override PartName="/ppt/tags/tag2067.xml" ContentType="application/vnd.openxmlformats-officedocument.presentationml.tags+xml"/>
  <Override PartName="/ppt/tags/tag46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2092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051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2168.xml" ContentType="application/vnd.openxmlformats-officedocument.presentationml.tags+xml"/>
  <Override PartName="/ppt/tags/tag117.xml" ContentType="application/vnd.openxmlformats-officedocument.presentationml.tags+xml"/>
  <Override PartName="/ppt/tags/tag448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458.xml" ContentType="application/vnd.openxmlformats-officedocument.presentationml.tags+xml"/>
  <Override PartName="/ppt/tags/tag1805.xml" ContentType="application/vnd.openxmlformats-officedocument.presentationml.tags+xml"/>
  <Override PartName="/ppt/tags/tag2023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644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47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483.xml" ContentType="application/vnd.openxmlformats-officedocument.presentationml.tags+xml"/>
  <Override PartName="/ppt/tags/tag1830.xml" ContentType="application/vnd.openxmlformats-officedocument.presentationml.tags+xml"/>
  <Override PartName="/ppt/tags/tag2124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559.xml" ContentType="application/vnd.openxmlformats-officedocument.presentationml.tags+xml"/>
  <Override PartName="/ppt/tags/tag1906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2039.xml" ContentType="application/vnd.openxmlformats-officedocument.presentationml.tags+xml"/>
  <Override PartName="/ppt/ink/ink4.xml" ContentType="application/inkml+xml"/>
  <Override PartName="/ppt/tags/tag18.xml" ContentType="application/vnd.openxmlformats-officedocument.presentationml.tags+xml"/>
  <Override PartName="/ppt/tags/tag158.xml" ContentType="application/vnd.openxmlformats-officedocument.presentationml.tags+xml"/>
  <Override PartName="/ppt/tags/tag505.xml" ContentType="application/vnd.openxmlformats-officedocument.presentationml.tags+xml"/>
  <Override PartName="/ppt/tags/tag836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1846.xml" ContentType="application/vnd.openxmlformats-officedocument.presentationml.tags+xml"/>
  <Override PartName="/ppt/tags/tag2064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540.xml" ContentType="application/vnd.openxmlformats-officedocument.presentationml.tags+xml"/>
  <Override PartName="/ppt/tags/tag1871.xml" ContentType="application/vnd.openxmlformats-officedocument.presentationml.tags+xml"/>
  <Override PartName="/ppt/tags/tag114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1947.xml" ContentType="application/vnd.openxmlformats-officedocument.presentationml.tags+xml"/>
  <Override PartName="/ppt/tags/tag2020.xml" ContentType="application/vnd.openxmlformats-officedocument.presentationml.tags+xml"/>
  <Override PartName="/ppt/tags/tag2165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1786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2121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411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1887.xml" ContentType="application/vnd.openxmlformats-officedocument.presentationml.tags+xml"/>
  <Override PartName="/ppt/tags/tag24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250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2036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657.xml" ContentType="application/vnd.openxmlformats-officedocument.presentationml.tags+xml"/>
  <Override PartName="/ppt/tags/tag1988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1843.xml" ContentType="application/vnd.openxmlformats-officedocument.presentationml.tags+xml"/>
  <Override PartName="/ppt/tags/tag2061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351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137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1758.xml" ContentType="application/vnd.openxmlformats-officedocument.presentationml.tags+xml"/>
  <Override PartName="/ppt/tags/tag2162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ags/tag1944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2077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714.xml" ContentType="application/vnd.openxmlformats-officedocument.presentationml.tags+xml"/>
  <Override PartName="/ppt/tags/tag1859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2008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2033.xml" ContentType="application/vnd.openxmlformats-officedocument.presentationml.tags+xml"/>
  <Override PartName="/ppt/tags/tag2178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1985.xml" ContentType="application/vnd.openxmlformats-officedocument.presentationml.tags+xml"/>
  <Override PartName="/ppt/tags/tag2109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2134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1941.xml" ContentType="application/vnd.openxmlformats-officedocument.presentationml.tags+xml"/>
  <Override PartName="/ppt/tags/tag2049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1856.xml" ContentType="application/vnd.openxmlformats-officedocument.presentationml.tags+xml"/>
  <Override PartName="/ppt/tags/tag2074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881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1957.xml" ContentType="application/vnd.openxmlformats-officedocument.presentationml.tags+xml"/>
  <Override PartName="/ppt/tags/tag2030.xml" ContentType="application/vnd.openxmlformats-officedocument.presentationml.tags+xml"/>
  <Override PartName="/ppt/tags/tag2175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tags/tag2106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Override PartName="/ppt/tags/tag2131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046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1998.xml" ContentType="application/vnd.openxmlformats-officedocument.presentationml.tags+xml"/>
  <Override PartName="/ppt/tags/tag2071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2147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tags/tag2172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1869.xml" ContentType="application/vnd.openxmlformats-officedocument.presentationml.tags+xml"/>
  <Override PartName="/ppt/tags/tag2087.xml" ContentType="application/vnd.openxmlformats-officedocument.presentationml.tags+xml"/>
  <Override PartName="/ppt/tags/tag2103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1894.xml" ContentType="application/vnd.openxmlformats-officedocument.presentationml.tags+xml"/>
  <Override PartName="/ppt/tags/tag2018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043.xml" ContentType="application/vnd.openxmlformats-officedocument.presentationml.tags+xml"/>
  <Override PartName="/ppt/tags/tag2188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2119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1995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2100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2084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2015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2185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2116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2081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2012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2182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113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097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2028.xml" ContentType="application/vnd.openxmlformats-officedocument.presentationml.tags+xml"/>
  <Override PartName="/ppt/tags/tag639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129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790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2094.xml" ContentType="application/vnd.openxmlformats-officedocument.presentationml.tags+xml"/>
  <Override PartName="/ppt/tags/tag2110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891.xml" ContentType="application/vnd.openxmlformats-officedocument.presentationml.tags+xml"/>
  <Override PartName="/ppt/tags/tag2025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737.xml" ContentType="application/vnd.openxmlformats-officedocument.presentationml.tags+xml"/>
  <Override PartName="/ppt/tags/tag2126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1542.xml" ContentType="application/vnd.openxmlformats-officedocument.presentationml.tags+xml"/>
  <Override PartName="/ppt/tags/tag2091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2022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548.xml" ContentType="application/vnd.openxmlformats-officedocument.presentationml.tags+xml"/>
  <Override PartName="/ppt/tags/tag2123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2038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2139.xml" ContentType="application/vnd.openxmlformats-officedocument.presentationml.tags+xml"/>
  <Override PartName="/ppt/tags/tag936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2120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646.xml" ContentType="application/vnd.openxmlformats-officedocument.presentationml.tags+xml"/>
  <Override PartName="/ppt/tags/tag2035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2136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1060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tags/tag2032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133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slides/slide14.xml" ContentType="application/vnd.openxmlformats-officedocument.presentationml.slide+xml"/>
  <Override PartName="/ppt/tags/tag1262.xml" ContentType="application/vnd.openxmlformats-officedocument.presentationml.tags+xml"/>
  <Override PartName="/ppt/tags/tag2048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2149.xml" ContentType="application/vnd.openxmlformats-officedocument.presentationml.tags+xml"/>
  <Override PartName="/ppt/tags/tag1108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2130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slides/slide11.xml" ContentType="application/vnd.openxmlformats-officedocument.presentationml.slide+xml"/>
  <Override PartName="/ppt/tags/tag1073.xml" ContentType="application/vnd.openxmlformats-officedocument.presentationml.tags+xml"/>
  <Override PartName="/ppt/tags/tag204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2146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  <Override PartName="/ppt/tags/tag1969.xml" ContentType="application/vnd.openxmlformats-officedocument.presentationml.tags+xml"/>
  <Override PartName="/ppt/tags/tag2042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1001.xml" ContentType="application/vnd.openxmlformats-officedocument.presentationml.tags+xml"/>
  <Override PartName="/ppt/tags/tag1663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2143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1102.xml" ContentType="application/vnd.openxmlformats-officedocument.presentationml.tags+xml"/>
  <Override PartName="/ppt/tags/tag1578.xml" ContentType="application/vnd.openxmlformats-officedocument.presentationml.tags+xml"/>
  <Override PartName="/ppt/tags/tag262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2058.xml" ContentType="application/vnd.openxmlformats-officedocument.presentationml.tags+xml"/>
  <Override PartName="/ppt/tags/tag177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2159.xml" ContentType="application/vnd.openxmlformats-officedocument.presentationml.tags+xml"/>
  <Override PartName="/ppt/tags/tag108.xml" ContentType="application/vnd.openxmlformats-officedocument.presentationml.tags+xml"/>
  <Override PartName="/ppt/tags/tag1118.xml" ContentType="application/vnd.openxmlformats-officedocument.presentationml.tags+xml"/>
  <Override PartName="/ppt/tags/tag278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96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78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214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761.xml" ContentType="application/vnd.openxmlformats-officedocument.presentationml.tags+xml"/>
  <Override PartName="/ppt/tags/tag1506.xml" ContentType="application/vnd.openxmlformats-officedocument.presentationml.tags+xml"/>
  <Override PartName="/ppt/tags/tag2055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1184.xml" ContentType="application/vnd.openxmlformats-officedocument.presentationml.tags+xml"/>
  <Override PartName="/ppt/tags/tag1862.xml" ContentType="application/vnd.openxmlformats-officedocument.presentationml.tags+xml"/>
  <Override PartName="/ppt/tags/tag105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156.xml" ContentType="application/vnd.openxmlformats-officedocument.presentationml.tags+xml"/>
  <Override PartName="/ppt/tags/tag275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presProps.xml" ContentType="application/vnd.openxmlformats-officedocument.presentationml.presProps+xml"/>
  <Override PartName="/ppt/tags/tag461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06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75.xml" ContentType="application/vnd.openxmlformats-officedocument.presentationml.tags+xml"/>
  <Override PartName="/ppt/tags/tag376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307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979.xml" ContentType="application/vnd.openxmlformats-officedocument.presentationml.tags+xml"/>
  <Override PartName="/ppt/tags/tag2052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487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ppt/tags/tag578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2153.xml" ContentType="application/vnd.openxmlformats-officedocument.presentationml.tags+xml"/>
  <Override PartName="/ppt/tags/tag102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2068.xml" ContentType="application/vnd.openxmlformats-officedocument.presentationml.tags+xml"/>
  <Override PartName="/ppt/tags/tag203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-15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4" units="1/cm"/>
          <inkml:channelProperty channel="Y" name="resolution" value="24" units="1/cm"/>
          <inkml:channelProperty channel="T" name="resolution" value="1" units="1/dev"/>
        </inkml:channelProperties>
      </inkml:inkSource>
      <inkml:timestamp xml:id="ts0" timeString="2018-02-07T20:33:57.72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7038 9049 0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4" units="1/cm"/>
          <inkml:channelProperty channel="Y" name="resolution" value="24" units="1/cm"/>
          <inkml:channelProperty channel="T" name="resolution" value="1" units="1/dev"/>
        </inkml:channelProperties>
      </inkml:inkSource>
      <inkml:timestamp xml:id="ts0" timeString="2018-02-07T20:53:47.14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23989 4674 0,'18'0'0,"-1"0"16,1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5744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515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2296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6605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500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5271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09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088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7922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574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9248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AEE0F-59B4-4AA8-B3B2-BB55BC20FFB6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997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87" Type="http://schemas.openxmlformats.org/officeDocument/2006/relationships/tags" Target="../tags/tag87.xml"/><Relationship Id="rId102" Type="http://schemas.openxmlformats.org/officeDocument/2006/relationships/tags" Target="../tags/tag102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slideLayout" Target="../slideLayouts/slideLayout1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103" Type="http://schemas.openxmlformats.org/officeDocument/2006/relationships/tags" Target="../tags/tag103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1432.xml"/><Relationship Id="rId21" Type="http://schemas.openxmlformats.org/officeDocument/2006/relationships/tags" Target="../tags/tag1336.xml"/><Relationship Id="rId42" Type="http://schemas.openxmlformats.org/officeDocument/2006/relationships/tags" Target="../tags/tag1357.xml"/><Relationship Id="rId47" Type="http://schemas.openxmlformats.org/officeDocument/2006/relationships/tags" Target="../tags/tag1362.xml"/><Relationship Id="rId63" Type="http://schemas.openxmlformats.org/officeDocument/2006/relationships/tags" Target="../tags/tag1378.xml"/><Relationship Id="rId68" Type="http://schemas.openxmlformats.org/officeDocument/2006/relationships/tags" Target="../tags/tag1383.xml"/><Relationship Id="rId84" Type="http://schemas.openxmlformats.org/officeDocument/2006/relationships/tags" Target="../tags/tag1399.xml"/><Relationship Id="rId89" Type="http://schemas.openxmlformats.org/officeDocument/2006/relationships/tags" Target="../tags/tag1404.xml"/><Relationship Id="rId112" Type="http://schemas.openxmlformats.org/officeDocument/2006/relationships/tags" Target="../tags/tag1427.xml"/><Relationship Id="rId133" Type="http://schemas.openxmlformats.org/officeDocument/2006/relationships/tags" Target="../tags/tag1448.xml"/><Relationship Id="rId138" Type="http://schemas.openxmlformats.org/officeDocument/2006/relationships/tags" Target="../tags/tag1453.xml"/><Relationship Id="rId154" Type="http://schemas.openxmlformats.org/officeDocument/2006/relationships/tags" Target="../tags/tag1469.xml"/><Relationship Id="rId159" Type="http://schemas.openxmlformats.org/officeDocument/2006/relationships/tags" Target="../tags/tag1474.xml"/><Relationship Id="rId175" Type="http://schemas.openxmlformats.org/officeDocument/2006/relationships/tags" Target="../tags/tag1490.xml"/><Relationship Id="rId170" Type="http://schemas.openxmlformats.org/officeDocument/2006/relationships/tags" Target="../tags/tag1485.xml"/><Relationship Id="rId191" Type="http://schemas.openxmlformats.org/officeDocument/2006/relationships/tags" Target="../tags/tag1506.xml"/><Relationship Id="rId16" Type="http://schemas.openxmlformats.org/officeDocument/2006/relationships/tags" Target="../tags/tag1331.xml"/><Relationship Id="rId107" Type="http://schemas.openxmlformats.org/officeDocument/2006/relationships/tags" Target="../tags/tag1422.xml"/><Relationship Id="rId11" Type="http://schemas.openxmlformats.org/officeDocument/2006/relationships/tags" Target="../tags/tag1326.xml"/><Relationship Id="rId32" Type="http://schemas.openxmlformats.org/officeDocument/2006/relationships/tags" Target="../tags/tag1347.xml"/><Relationship Id="rId37" Type="http://schemas.openxmlformats.org/officeDocument/2006/relationships/tags" Target="../tags/tag1352.xml"/><Relationship Id="rId53" Type="http://schemas.openxmlformats.org/officeDocument/2006/relationships/tags" Target="../tags/tag1368.xml"/><Relationship Id="rId58" Type="http://schemas.openxmlformats.org/officeDocument/2006/relationships/tags" Target="../tags/tag1373.xml"/><Relationship Id="rId74" Type="http://schemas.openxmlformats.org/officeDocument/2006/relationships/tags" Target="../tags/tag1389.xml"/><Relationship Id="rId79" Type="http://schemas.openxmlformats.org/officeDocument/2006/relationships/tags" Target="../tags/tag1394.xml"/><Relationship Id="rId102" Type="http://schemas.openxmlformats.org/officeDocument/2006/relationships/tags" Target="../tags/tag1417.xml"/><Relationship Id="rId123" Type="http://schemas.openxmlformats.org/officeDocument/2006/relationships/tags" Target="../tags/tag1438.xml"/><Relationship Id="rId128" Type="http://schemas.openxmlformats.org/officeDocument/2006/relationships/tags" Target="../tags/tag1443.xml"/><Relationship Id="rId144" Type="http://schemas.openxmlformats.org/officeDocument/2006/relationships/tags" Target="../tags/tag1459.xml"/><Relationship Id="rId149" Type="http://schemas.openxmlformats.org/officeDocument/2006/relationships/tags" Target="../tags/tag1464.xml"/><Relationship Id="rId5" Type="http://schemas.openxmlformats.org/officeDocument/2006/relationships/tags" Target="../tags/tag1320.xml"/><Relationship Id="rId90" Type="http://schemas.openxmlformats.org/officeDocument/2006/relationships/tags" Target="../tags/tag1405.xml"/><Relationship Id="rId95" Type="http://schemas.openxmlformats.org/officeDocument/2006/relationships/tags" Target="../tags/tag1410.xml"/><Relationship Id="rId160" Type="http://schemas.openxmlformats.org/officeDocument/2006/relationships/tags" Target="../tags/tag1475.xml"/><Relationship Id="rId165" Type="http://schemas.openxmlformats.org/officeDocument/2006/relationships/tags" Target="../tags/tag1480.xml"/><Relationship Id="rId181" Type="http://schemas.openxmlformats.org/officeDocument/2006/relationships/tags" Target="../tags/tag1496.xml"/><Relationship Id="rId186" Type="http://schemas.openxmlformats.org/officeDocument/2006/relationships/tags" Target="../tags/tag1501.xml"/><Relationship Id="rId22" Type="http://schemas.openxmlformats.org/officeDocument/2006/relationships/tags" Target="../tags/tag1337.xml"/><Relationship Id="rId27" Type="http://schemas.openxmlformats.org/officeDocument/2006/relationships/tags" Target="../tags/tag1342.xml"/><Relationship Id="rId43" Type="http://schemas.openxmlformats.org/officeDocument/2006/relationships/tags" Target="../tags/tag1358.xml"/><Relationship Id="rId48" Type="http://schemas.openxmlformats.org/officeDocument/2006/relationships/tags" Target="../tags/tag1363.xml"/><Relationship Id="rId64" Type="http://schemas.openxmlformats.org/officeDocument/2006/relationships/tags" Target="../tags/tag1379.xml"/><Relationship Id="rId69" Type="http://schemas.openxmlformats.org/officeDocument/2006/relationships/tags" Target="../tags/tag1384.xml"/><Relationship Id="rId113" Type="http://schemas.openxmlformats.org/officeDocument/2006/relationships/tags" Target="../tags/tag1428.xml"/><Relationship Id="rId118" Type="http://schemas.openxmlformats.org/officeDocument/2006/relationships/tags" Target="../tags/tag1433.xml"/><Relationship Id="rId134" Type="http://schemas.openxmlformats.org/officeDocument/2006/relationships/tags" Target="../tags/tag1449.xml"/><Relationship Id="rId139" Type="http://schemas.openxmlformats.org/officeDocument/2006/relationships/tags" Target="../tags/tag1454.xml"/><Relationship Id="rId80" Type="http://schemas.openxmlformats.org/officeDocument/2006/relationships/tags" Target="../tags/tag1395.xml"/><Relationship Id="rId85" Type="http://schemas.openxmlformats.org/officeDocument/2006/relationships/tags" Target="../tags/tag1400.xml"/><Relationship Id="rId150" Type="http://schemas.openxmlformats.org/officeDocument/2006/relationships/tags" Target="../tags/tag1465.xml"/><Relationship Id="rId155" Type="http://schemas.openxmlformats.org/officeDocument/2006/relationships/tags" Target="../tags/tag1470.xml"/><Relationship Id="rId171" Type="http://schemas.openxmlformats.org/officeDocument/2006/relationships/tags" Target="../tags/tag1486.xml"/><Relationship Id="rId176" Type="http://schemas.openxmlformats.org/officeDocument/2006/relationships/tags" Target="../tags/tag1491.xml"/><Relationship Id="rId192" Type="http://schemas.openxmlformats.org/officeDocument/2006/relationships/slideLayout" Target="../slideLayouts/slideLayout1.xml"/><Relationship Id="rId12" Type="http://schemas.openxmlformats.org/officeDocument/2006/relationships/tags" Target="../tags/tag1327.xml"/><Relationship Id="rId17" Type="http://schemas.openxmlformats.org/officeDocument/2006/relationships/tags" Target="../tags/tag1332.xml"/><Relationship Id="rId33" Type="http://schemas.openxmlformats.org/officeDocument/2006/relationships/tags" Target="../tags/tag1348.xml"/><Relationship Id="rId38" Type="http://schemas.openxmlformats.org/officeDocument/2006/relationships/tags" Target="../tags/tag1353.xml"/><Relationship Id="rId59" Type="http://schemas.openxmlformats.org/officeDocument/2006/relationships/tags" Target="../tags/tag1374.xml"/><Relationship Id="rId103" Type="http://schemas.openxmlformats.org/officeDocument/2006/relationships/tags" Target="../tags/tag1418.xml"/><Relationship Id="rId108" Type="http://schemas.openxmlformats.org/officeDocument/2006/relationships/tags" Target="../tags/tag1423.xml"/><Relationship Id="rId124" Type="http://schemas.openxmlformats.org/officeDocument/2006/relationships/tags" Target="../tags/tag1439.xml"/><Relationship Id="rId129" Type="http://schemas.openxmlformats.org/officeDocument/2006/relationships/tags" Target="../tags/tag1444.xml"/><Relationship Id="rId54" Type="http://schemas.openxmlformats.org/officeDocument/2006/relationships/tags" Target="../tags/tag1369.xml"/><Relationship Id="rId70" Type="http://schemas.openxmlformats.org/officeDocument/2006/relationships/tags" Target="../tags/tag1385.xml"/><Relationship Id="rId75" Type="http://schemas.openxmlformats.org/officeDocument/2006/relationships/tags" Target="../tags/tag1390.xml"/><Relationship Id="rId91" Type="http://schemas.openxmlformats.org/officeDocument/2006/relationships/tags" Target="../tags/tag1406.xml"/><Relationship Id="rId96" Type="http://schemas.openxmlformats.org/officeDocument/2006/relationships/tags" Target="../tags/tag1411.xml"/><Relationship Id="rId140" Type="http://schemas.openxmlformats.org/officeDocument/2006/relationships/tags" Target="../tags/tag1455.xml"/><Relationship Id="rId145" Type="http://schemas.openxmlformats.org/officeDocument/2006/relationships/tags" Target="../tags/tag1460.xml"/><Relationship Id="rId161" Type="http://schemas.openxmlformats.org/officeDocument/2006/relationships/tags" Target="../tags/tag1476.xml"/><Relationship Id="rId166" Type="http://schemas.openxmlformats.org/officeDocument/2006/relationships/tags" Target="../tags/tag1481.xml"/><Relationship Id="rId182" Type="http://schemas.openxmlformats.org/officeDocument/2006/relationships/tags" Target="../tags/tag1497.xml"/><Relationship Id="rId187" Type="http://schemas.openxmlformats.org/officeDocument/2006/relationships/tags" Target="../tags/tag1502.xml"/><Relationship Id="rId1" Type="http://schemas.openxmlformats.org/officeDocument/2006/relationships/tags" Target="../tags/tag1316.xml"/><Relationship Id="rId6" Type="http://schemas.openxmlformats.org/officeDocument/2006/relationships/tags" Target="../tags/tag1321.xml"/><Relationship Id="rId23" Type="http://schemas.openxmlformats.org/officeDocument/2006/relationships/tags" Target="../tags/tag1338.xml"/><Relationship Id="rId28" Type="http://schemas.openxmlformats.org/officeDocument/2006/relationships/tags" Target="../tags/tag1343.xml"/><Relationship Id="rId49" Type="http://schemas.openxmlformats.org/officeDocument/2006/relationships/tags" Target="../tags/tag1364.xml"/><Relationship Id="rId114" Type="http://schemas.openxmlformats.org/officeDocument/2006/relationships/tags" Target="../tags/tag1429.xml"/><Relationship Id="rId119" Type="http://schemas.openxmlformats.org/officeDocument/2006/relationships/tags" Target="../tags/tag1434.xml"/><Relationship Id="rId44" Type="http://schemas.openxmlformats.org/officeDocument/2006/relationships/tags" Target="../tags/tag1359.xml"/><Relationship Id="rId60" Type="http://schemas.openxmlformats.org/officeDocument/2006/relationships/tags" Target="../tags/tag1375.xml"/><Relationship Id="rId65" Type="http://schemas.openxmlformats.org/officeDocument/2006/relationships/tags" Target="../tags/tag1380.xml"/><Relationship Id="rId81" Type="http://schemas.openxmlformats.org/officeDocument/2006/relationships/tags" Target="../tags/tag1396.xml"/><Relationship Id="rId86" Type="http://schemas.openxmlformats.org/officeDocument/2006/relationships/tags" Target="../tags/tag1401.xml"/><Relationship Id="rId130" Type="http://schemas.openxmlformats.org/officeDocument/2006/relationships/tags" Target="../tags/tag1445.xml"/><Relationship Id="rId135" Type="http://schemas.openxmlformats.org/officeDocument/2006/relationships/tags" Target="../tags/tag1450.xml"/><Relationship Id="rId151" Type="http://schemas.openxmlformats.org/officeDocument/2006/relationships/tags" Target="../tags/tag1466.xml"/><Relationship Id="rId156" Type="http://schemas.openxmlformats.org/officeDocument/2006/relationships/tags" Target="../tags/tag1471.xml"/><Relationship Id="rId177" Type="http://schemas.openxmlformats.org/officeDocument/2006/relationships/tags" Target="../tags/tag1492.xml"/><Relationship Id="rId172" Type="http://schemas.openxmlformats.org/officeDocument/2006/relationships/tags" Target="../tags/tag1487.xml"/><Relationship Id="rId193" Type="http://schemas.openxmlformats.org/officeDocument/2006/relationships/customXml" Target="../ink/ink3.xml"/><Relationship Id="rId13" Type="http://schemas.openxmlformats.org/officeDocument/2006/relationships/tags" Target="../tags/tag1328.xml"/><Relationship Id="rId18" Type="http://schemas.openxmlformats.org/officeDocument/2006/relationships/tags" Target="../tags/tag1333.xml"/><Relationship Id="rId39" Type="http://schemas.openxmlformats.org/officeDocument/2006/relationships/tags" Target="../tags/tag1354.xml"/><Relationship Id="rId109" Type="http://schemas.openxmlformats.org/officeDocument/2006/relationships/tags" Target="../tags/tag1424.xml"/><Relationship Id="rId34" Type="http://schemas.openxmlformats.org/officeDocument/2006/relationships/tags" Target="../tags/tag1349.xml"/><Relationship Id="rId50" Type="http://schemas.openxmlformats.org/officeDocument/2006/relationships/tags" Target="../tags/tag1365.xml"/><Relationship Id="rId55" Type="http://schemas.openxmlformats.org/officeDocument/2006/relationships/tags" Target="../tags/tag1370.xml"/><Relationship Id="rId76" Type="http://schemas.openxmlformats.org/officeDocument/2006/relationships/tags" Target="../tags/tag1391.xml"/><Relationship Id="rId97" Type="http://schemas.openxmlformats.org/officeDocument/2006/relationships/tags" Target="../tags/tag1412.xml"/><Relationship Id="rId104" Type="http://schemas.openxmlformats.org/officeDocument/2006/relationships/tags" Target="../tags/tag1419.xml"/><Relationship Id="rId120" Type="http://schemas.openxmlformats.org/officeDocument/2006/relationships/tags" Target="../tags/tag1435.xml"/><Relationship Id="rId125" Type="http://schemas.openxmlformats.org/officeDocument/2006/relationships/tags" Target="../tags/tag1440.xml"/><Relationship Id="rId141" Type="http://schemas.openxmlformats.org/officeDocument/2006/relationships/tags" Target="../tags/tag1456.xml"/><Relationship Id="rId146" Type="http://schemas.openxmlformats.org/officeDocument/2006/relationships/tags" Target="../tags/tag1461.xml"/><Relationship Id="rId167" Type="http://schemas.openxmlformats.org/officeDocument/2006/relationships/tags" Target="../tags/tag1482.xml"/><Relationship Id="rId188" Type="http://schemas.openxmlformats.org/officeDocument/2006/relationships/tags" Target="../tags/tag1503.xml"/><Relationship Id="rId7" Type="http://schemas.openxmlformats.org/officeDocument/2006/relationships/tags" Target="../tags/tag1322.xml"/><Relationship Id="rId71" Type="http://schemas.openxmlformats.org/officeDocument/2006/relationships/tags" Target="../tags/tag1386.xml"/><Relationship Id="rId92" Type="http://schemas.openxmlformats.org/officeDocument/2006/relationships/tags" Target="../tags/tag1407.xml"/><Relationship Id="rId162" Type="http://schemas.openxmlformats.org/officeDocument/2006/relationships/tags" Target="../tags/tag1477.xml"/><Relationship Id="rId183" Type="http://schemas.openxmlformats.org/officeDocument/2006/relationships/tags" Target="../tags/tag1498.xml"/><Relationship Id="rId2" Type="http://schemas.openxmlformats.org/officeDocument/2006/relationships/tags" Target="../tags/tag1317.xml"/><Relationship Id="rId29" Type="http://schemas.openxmlformats.org/officeDocument/2006/relationships/tags" Target="../tags/tag1344.xml"/><Relationship Id="rId24" Type="http://schemas.openxmlformats.org/officeDocument/2006/relationships/tags" Target="../tags/tag1339.xml"/><Relationship Id="rId40" Type="http://schemas.openxmlformats.org/officeDocument/2006/relationships/tags" Target="../tags/tag1355.xml"/><Relationship Id="rId45" Type="http://schemas.openxmlformats.org/officeDocument/2006/relationships/tags" Target="../tags/tag1360.xml"/><Relationship Id="rId66" Type="http://schemas.openxmlformats.org/officeDocument/2006/relationships/tags" Target="../tags/tag1381.xml"/><Relationship Id="rId87" Type="http://schemas.openxmlformats.org/officeDocument/2006/relationships/tags" Target="../tags/tag1402.xml"/><Relationship Id="rId110" Type="http://schemas.openxmlformats.org/officeDocument/2006/relationships/tags" Target="../tags/tag1425.xml"/><Relationship Id="rId115" Type="http://schemas.openxmlformats.org/officeDocument/2006/relationships/tags" Target="../tags/tag1430.xml"/><Relationship Id="rId131" Type="http://schemas.openxmlformats.org/officeDocument/2006/relationships/tags" Target="../tags/tag1446.xml"/><Relationship Id="rId136" Type="http://schemas.openxmlformats.org/officeDocument/2006/relationships/tags" Target="../tags/tag1451.xml"/><Relationship Id="rId157" Type="http://schemas.openxmlformats.org/officeDocument/2006/relationships/tags" Target="../tags/tag1472.xml"/><Relationship Id="rId178" Type="http://schemas.openxmlformats.org/officeDocument/2006/relationships/tags" Target="../tags/tag1493.xml"/><Relationship Id="rId61" Type="http://schemas.openxmlformats.org/officeDocument/2006/relationships/tags" Target="../tags/tag1376.xml"/><Relationship Id="rId82" Type="http://schemas.openxmlformats.org/officeDocument/2006/relationships/tags" Target="../tags/tag1397.xml"/><Relationship Id="rId152" Type="http://schemas.openxmlformats.org/officeDocument/2006/relationships/tags" Target="../tags/tag1467.xml"/><Relationship Id="rId173" Type="http://schemas.openxmlformats.org/officeDocument/2006/relationships/tags" Target="../tags/tag1488.xml"/><Relationship Id="rId194" Type="http://schemas.openxmlformats.org/officeDocument/2006/relationships/image" Target="../media/image1.emf"/><Relationship Id="rId19" Type="http://schemas.openxmlformats.org/officeDocument/2006/relationships/tags" Target="../tags/tag1334.xml"/><Relationship Id="rId14" Type="http://schemas.openxmlformats.org/officeDocument/2006/relationships/tags" Target="../tags/tag1329.xml"/><Relationship Id="rId30" Type="http://schemas.openxmlformats.org/officeDocument/2006/relationships/tags" Target="../tags/tag1345.xml"/><Relationship Id="rId35" Type="http://schemas.openxmlformats.org/officeDocument/2006/relationships/tags" Target="../tags/tag1350.xml"/><Relationship Id="rId56" Type="http://schemas.openxmlformats.org/officeDocument/2006/relationships/tags" Target="../tags/tag1371.xml"/><Relationship Id="rId77" Type="http://schemas.openxmlformats.org/officeDocument/2006/relationships/tags" Target="../tags/tag1392.xml"/><Relationship Id="rId100" Type="http://schemas.openxmlformats.org/officeDocument/2006/relationships/tags" Target="../tags/tag1415.xml"/><Relationship Id="rId105" Type="http://schemas.openxmlformats.org/officeDocument/2006/relationships/tags" Target="../tags/tag1420.xml"/><Relationship Id="rId126" Type="http://schemas.openxmlformats.org/officeDocument/2006/relationships/tags" Target="../tags/tag1441.xml"/><Relationship Id="rId147" Type="http://schemas.openxmlformats.org/officeDocument/2006/relationships/tags" Target="../tags/tag1462.xml"/><Relationship Id="rId168" Type="http://schemas.openxmlformats.org/officeDocument/2006/relationships/tags" Target="../tags/tag1483.xml"/><Relationship Id="rId8" Type="http://schemas.openxmlformats.org/officeDocument/2006/relationships/tags" Target="../tags/tag1323.xml"/><Relationship Id="rId51" Type="http://schemas.openxmlformats.org/officeDocument/2006/relationships/tags" Target="../tags/tag1366.xml"/><Relationship Id="rId72" Type="http://schemas.openxmlformats.org/officeDocument/2006/relationships/tags" Target="../tags/tag1387.xml"/><Relationship Id="rId93" Type="http://schemas.openxmlformats.org/officeDocument/2006/relationships/tags" Target="../tags/tag1408.xml"/><Relationship Id="rId98" Type="http://schemas.openxmlformats.org/officeDocument/2006/relationships/tags" Target="../tags/tag1413.xml"/><Relationship Id="rId121" Type="http://schemas.openxmlformats.org/officeDocument/2006/relationships/tags" Target="../tags/tag1436.xml"/><Relationship Id="rId142" Type="http://schemas.openxmlformats.org/officeDocument/2006/relationships/tags" Target="../tags/tag1457.xml"/><Relationship Id="rId163" Type="http://schemas.openxmlformats.org/officeDocument/2006/relationships/tags" Target="../tags/tag1478.xml"/><Relationship Id="rId184" Type="http://schemas.openxmlformats.org/officeDocument/2006/relationships/tags" Target="../tags/tag1499.xml"/><Relationship Id="rId189" Type="http://schemas.openxmlformats.org/officeDocument/2006/relationships/tags" Target="../tags/tag1504.xml"/><Relationship Id="rId3" Type="http://schemas.openxmlformats.org/officeDocument/2006/relationships/tags" Target="../tags/tag1318.xml"/><Relationship Id="rId25" Type="http://schemas.openxmlformats.org/officeDocument/2006/relationships/tags" Target="../tags/tag1340.xml"/><Relationship Id="rId46" Type="http://schemas.openxmlformats.org/officeDocument/2006/relationships/tags" Target="../tags/tag1361.xml"/><Relationship Id="rId67" Type="http://schemas.openxmlformats.org/officeDocument/2006/relationships/tags" Target="../tags/tag1382.xml"/><Relationship Id="rId116" Type="http://schemas.openxmlformats.org/officeDocument/2006/relationships/tags" Target="../tags/tag1431.xml"/><Relationship Id="rId137" Type="http://schemas.openxmlformats.org/officeDocument/2006/relationships/tags" Target="../tags/tag1452.xml"/><Relationship Id="rId158" Type="http://schemas.openxmlformats.org/officeDocument/2006/relationships/tags" Target="../tags/tag1473.xml"/><Relationship Id="rId20" Type="http://schemas.openxmlformats.org/officeDocument/2006/relationships/tags" Target="../tags/tag1335.xml"/><Relationship Id="rId41" Type="http://schemas.openxmlformats.org/officeDocument/2006/relationships/tags" Target="../tags/tag1356.xml"/><Relationship Id="rId62" Type="http://schemas.openxmlformats.org/officeDocument/2006/relationships/tags" Target="../tags/tag1377.xml"/><Relationship Id="rId83" Type="http://schemas.openxmlformats.org/officeDocument/2006/relationships/tags" Target="../tags/tag1398.xml"/><Relationship Id="rId88" Type="http://schemas.openxmlformats.org/officeDocument/2006/relationships/tags" Target="../tags/tag1403.xml"/><Relationship Id="rId111" Type="http://schemas.openxmlformats.org/officeDocument/2006/relationships/tags" Target="../tags/tag1426.xml"/><Relationship Id="rId132" Type="http://schemas.openxmlformats.org/officeDocument/2006/relationships/tags" Target="../tags/tag1447.xml"/><Relationship Id="rId153" Type="http://schemas.openxmlformats.org/officeDocument/2006/relationships/tags" Target="../tags/tag1468.xml"/><Relationship Id="rId174" Type="http://schemas.openxmlformats.org/officeDocument/2006/relationships/tags" Target="../tags/tag1489.xml"/><Relationship Id="rId179" Type="http://schemas.openxmlformats.org/officeDocument/2006/relationships/tags" Target="../tags/tag1494.xml"/><Relationship Id="rId190" Type="http://schemas.openxmlformats.org/officeDocument/2006/relationships/tags" Target="../tags/tag1505.xml"/><Relationship Id="rId15" Type="http://schemas.openxmlformats.org/officeDocument/2006/relationships/tags" Target="../tags/tag1330.xml"/><Relationship Id="rId36" Type="http://schemas.openxmlformats.org/officeDocument/2006/relationships/tags" Target="../tags/tag1351.xml"/><Relationship Id="rId57" Type="http://schemas.openxmlformats.org/officeDocument/2006/relationships/tags" Target="../tags/tag1372.xml"/><Relationship Id="rId106" Type="http://schemas.openxmlformats.org/officeDocument/2006/relationships/tags" Target="../tags/tag1421.xml"/><Relationship Id="rId127" Type="http://schemas.openxmlformats.org/officeDocument/2006/relationships/tags" Target="../tags/tag1442.xml"/><Relationship Id="rId10" Type="http://schemas.openxmlformats.org/officeDocument/2006/relationships/tags" Target="../tags/tag1325.xml"/><Relationship Id="rId31" Type="http://schemas.openxmlformats.org/officeDocument/2006/relationships/tags" Target="../tags/tag1346.xml"/><Relationship Id="rId52" Type="http://schemas.openxmlformats.org/officeDocument/2006/relationships/tags" Target="../tags/tag1367.xml"/><Relationship Id="rId73" Type="http://schemas.openxmlformats.org/officeDocument/2006/relationships/tags" Target="../tags/tag1388.xml"/><Relationship Id="rId78" Type="http://schemas.openxmlformats.org/officeDocument/2006/relationships/tags" Target="../tags/tag1393.xml"/><Relationship Id="rId94" Type="http://schemas.openxmlformats.org/officeDocument/2006/relationships/tags" Target="../tags/tag1409.xml"/><Relationship Id="rId99" Type="http://schemas.openxmlformats.org/officeDocument/2006/relationships/tags" Target="../tags/tag1414.xml"/><Relationship Id="rId101" Type="http://schemas.openxmlformats.org/officeDocument/2006/relationships/tags" Target="../tags/tag1416.xml"/><Relationship Id="rId122" Type="http://schemas.openxmlformats.org/officeDocument/2006/relationships/tags" Target="../tags/tag1437.xml"/><Relationship Id="rId143" Type="http://schemas.openxmlformats.org/officeDocument/2006/relationships/tags" Target="../tags/tag1458.xml"/><Relationship Id="rId148" Type="http://schemas.openxmlformats.org/officeDocument/2006/relationships/tags" Target="../tags/tag1463.xml"/><Relationship Id="rId164" Type="http://schemas.openxmlformats.org/officeDocument/2006/relationships/tags" Target="../tags/tag1479.xml"/><Relationship Id="rId169" Type="http://schemas.openxmlformats.org/officeDocument/2006/relationships/tags" Target="../tags/tag1484.xml"/><Relationship Id="rId185" Type="http://schemas.openxmlformats.org/officeDocument/2006/relationships/tags" Target="../tags/tag1500.xml"/><Relationship Id="rId4" Type="http://schemas.openxmlformats.org/officeDocument/2006/relationships/tags" Target="../tags/tag1319.xml"/><Relationship Id="rId9" Type="http://schemas.openxmlformats.org/officeDocument/2006/relationships/tags" Target="../tags/tag1324.xml"/><Relationship Id="rId180" Type="http://schemas.openxmlformats.org/officeDocument/2006/relationships/tags" Target="../tags/tag1495.xml"/><Relationship Id="rId26" Type="http://schemas.openxmlformats.org/officeDocument/2006/relationships/tags" Target="../tags/tag1341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tags" Target="../tags/tag1623.xml"/><Relationship Id="rId21" Type="http://schemas.openxmlformats.org/officeDocument/2006/relationships/tags" Target="../tags/tag1527.xml"/><Relationship Id="rId42" Type="http://schemas.openxmlformats.org/officeDocument/2006/relationships/tags" Target="../tags/tag1548.xml"/><Relationship Id="rId47" Type="http://schemas.openxmlformats.org/officeDocument/2006/relationships/tags" Target="../tags/tag1553.xml"/><Relationship Id="rId63" Type="http://schemas.openxmlformats.org/officeDocument/2006/relationships/tags" Target="../tags/tag1569.xml"/><Relationship Id="rId68" Type="http://schemas.openxmlformats.org/officeDocument/2006/relationships/tags" Target="../tags/tag1574.xml"/><Relationship Id="rId84" Type="http://schemas.openxmlformats.org/officeDocument/2006/relationships/tags" Target="../tags/tag1590.xml"/><Relationship Id="rId89" Type="http://schemas.openxmlformats.org/officeDocument/2006/relationships/tags" Target="../tags/tag1595.xml"/><Relationship Id="rId112" Type="http://schemas.openxmlformats.org/officeDocument/2006/relationships/tags" Target="../tags/tag1618.xml"/><Relationship Id="rId133" Type="http://schemas.openxmlformats.org/officeDocument/2006/relationships/tags" Target="../tags/tag1639.xml"/><Relationship Id="rId138" Type="http://schemas.openxmlformats.org/officeDocument/2006/relationships/tags" Target="../tags/tag1644.xml"/><Relationship Id="rId154" Type="http://schemas.openxmlformats.org/officeDocument/2006/relationships/tags" Target="../tags/tag1660.xml"/><Relationship Id="rId159" Type="http://schemas.openxmlformats.org/officeDocument/2006/relationships/tags" Target="../tags/tag1665.xml"/><Relationship Id="rId175" Type="http://schemas.openxmlformats.org/officeDocument/2006/relationships/tags" Target="../tags/tag1681.xml"/><Relationship Id="rId170" Type="http://schemas.openxmlformats.org/officeDocument/2006/relationships/tags" Target="../tags/tag1676.xml"/><Relationship Id="rId191" Type="http://schemas.openxmlformats.org/officeDocument/2006/relationships/tags" Target="../tags/tag1697.xml"/><Relationship Id="rId196" Type="http://schemas.openxmlformats.org/officeDocument/2006/relationships/tags" Target="../tags/tag1702.xml"/><Relationship Id="rId16" Type="http://schemas.openxmlformats.org/officeDocument/2006/relationships/tags" Target="../tags/tag1522.xml"/><Relationship Id="rId107" Type="http://schemas.openxmlformats.org/officeDocument/2006/relationships/tags" Target="../tags/tag1613.xml"/><Relationship Id="rId11" Type="http://schemas.openxmlformats.org/officeDocument/2006/relationships/tags" Target="../tags/tag1517.xml"/><Relationship Id="rId32" Type="http://schemas.openxmlformats.org/officeDocument/2006/relationships/tags" Target="../tags/tag1538.xml"/><Relationship Id="rId37" Type="http://schemas.openxmlformats.org/officeDocument/2006/relationships/tags" Target="../tags/tag1543.xml"/><Relationship Id="rId53" Type="http://schemas.openxmlformats.org/officeDocument/2006/relationships/tags" Target="../tags/tag1559.xml"/><Relationship Id="rId58" Type="http://schemas.openxmlformats.org/officeDocument/2006/relationships/tags" Target="../tags/tag1564.xml"/><Relationship Id="rId74" Type="http://schemas.openxmlformats.org/officeDocument/2006/relationships/tags" Target="../tags/tag1580.xml"/><Relationship Id="rId79" Type="http://schemas.openxmlformats.org/officeDocument/2006/relationships/tags" Target="../tags/tag1585.xml"/><Relationship Id="rId102" Type="http://schemas.openxmlformats.org/officeDocument/2006/relationships/tags" Target="../tags/tag1608.xml"/><Relationship Id="rId123" Type="http://schemas.openxmlformats.org/officeDocument/2006/relationships/tags" Target="../tags/tag1629.xml"/><Relationship Id="rId128" Type="http://schemas.openxmlformats.org/officeDocument/2006/relationships/tags" Target="../tags/tag1634.xml"/><Relationship Id="rId144" Type="http://schemas.openxmlformats.org/officeDocument/2006/relationships/tags" Target="../tags/tag1650.xml"/><Relationship Id="rId149" Type="http://schemas.openxmlformats.org/officeDocument/2006/relationships/tags" Target="../tags/tag1655.xml"/><Relationship Id="rId5" Type="http://schemas.openxmlformats.org/officeDocument/2006/relationships/tags" Target="../tags/tag1511.xml"/><Relationship Id="rId90" Type="http://schemas.openxmlformats.org/officeDocument/2006/relationships/tags" Target="../tags/tag1596.xml"/><Relationship Id="rId95" Type="http://schemas.openxmlformats.org/officeDocument/2006/relationships/tags" Target="../tags/tag1601.xml"/><Relationship Id="rId160" Type="http://schemas.openxmlformats.org/officeDocument/2006/relationships/tags" Target="../tags/tag1666.xml"/><Relationship Id="rId165" Type="http://schemas.openxmlformats.org/officeDocument/2006/relationships/tags" Target="../tags/tag1671.xml"/><Relationship Id="rId181" Type="http://schemas.openxmlformats.org/officeDocument/2006/relationships/tags" Target="../tags/tag1687.xml"/><Relationship Id="rId186" Type="http://schemas.openxmlformats.org/officeDocument/2006/relationships/tags" Target="../tags/tag1692.xml"/><Relationship Id="rId22" Type="http://schemas.openxmlformats.org/officeDocument/2006/relationships/tags" Target="../tags/tag1528.xml"/><Relationship Id="rId27" Type="http://schemas.openxmlformats.org/officeDocument/2006/relationships/tags" Target="../tags/tag1533.xml"/><Relationship Id="rId43" Type="http://schemas.openxmlformats.org/officeDocument/2006/relationships/tags" Target="../tags/tag1549.xml"/><Relationship Id="rId48" Type="http://schemas.openxmlformats.org/officeDocument/2006/relationships/tags" Target="../tags/tag1554.xml"/><Relationship Id="rId64" Type="http://schemas.openxmlformats.org/officeDocument/2006/relationships/tags" Target="../tags/tag1570.xml"/><Relationship Id="rId69" Type="http://schemas.openxmlformats.org/officeDocument/2006/relationships/tags" Target="../tags/tag1575.xml"/><Relationship Id="rId113" Type="http://schemas.openxmlformats.org/officeDocument/2006/relationships/tags" Target="../tags/tag1619.xml"/><Relationship Id="rId118" Type="http://schemas.openxmlformats.org/officeDocument/2006/relationships/tags" Target="../tags/tag1624.xml"/><Relationship Id="rId134" Type="http://schemas.openxmlformats.org/officeDocument/2006/relationships/tags" Target="../tags/tag1640.xml"/><Relationship Id="rId139" Type="http://schemas.openxmlformats.org/officeDocument/2006/relationships/tags" Target="../tags/tag1645.xml"/><Relationship Id="rId80" Type="http://schemas.openxmlformats.org/officeDocument/2006/relationships/tags" Target="../tags/tag1586.xml"/><Relationship Id="rId85" Type="http://schemas.openxmlformats.org/officeDocument/2006/relationships/tags" Target="../tags/tag1591.xml"/><Relationship Id="rId150" Type="http://schemas.openxmlformats.org/officeDocument/2006/relationships/tags" Target="../tags/tag1656.xml"/><Relationship Id="rId155" Type="http://schemas.openxmlformats.org/officeDocument/2006/relationships/tags" Target="../tags/tag1661.xml"/><Relationship Id="rId171" Type="http://schemas.openxmlformats.org/officeDocument/2006/relationships/tags" Target="../tags/tag1677.xml"/><Relationship Id="rId176" Type="http://schemas.openxmlformats.org/officeDocument/2006/relationships/tags" Target="../tags/tag1682.xml"/><Relationship Id="rId192" Type="http://schemas.openxmlformats.org/officeDocument/2006/relationships/tags" Target="../tags/tag1698.xml"/><Relationship Id="rId197" Type="http://schemas.openxmlformats.org/officeDocument/2006/relationships/tags" Target="../tags/tag1703.xml"/><Relationship Id="rId12" Type="http://schemas.openxmlformats.org/officeDocument/2006/relationships/tags" Target="../tags/tag1518.xml"/><Relationship Id="rId17" Type="http://schemas.openxmlformats.org/officeDocument/2006/relationships/tags" Target="../tags/tag1523.xml"/><Relationship Id="rId33" Type="http://schemas.openxmlformats.org/officeDocument/2006/relationships/tags" Target="../tags/tag1539.xml"/><Relationship Id="rId38" Type="http://schemas.openxmlformats.org/officeDocument/2006/relationships/tags" Target="../tags/tag1544.xml"/><Relationship Id="rId59" Type="http://schemas.openxmlformats.org/officeDocument/2006/relationships/tags" Target="../tags/tag1565.xml"/><Relationship Id="rId103" Type="http://schemas.openxmlformats.org/officeDocument/2006/relationships/tags" Target="../tags/tag1609.xml"/><Relationship Id="rId108" Type="http://schemas.openxmlformats.org/officeDocument/2006/relationships/tags" Target="../tags/tag1614.xml"/><Relationship Id="rId124" Type="http://schemas.openxmlformats.org/officeDocument/2006/relationships/tags" Target="../tags/tag1630.xml"/><Relationship Id="rId129" Type="http://schemas.openxmlformats.org/officeDocument/2006/relationships/tags" Target="../tags/tag1635.xml"/><Relationship Id="rId54" Type="http://schemas.openxmlformats.org/officeDocument/2006/relationships/tags" Target="../tags/tag1560.xml"/><Relationship Id="rId70" Type="http://schemas.openxmlformats.org/officeDocument/2006/relationships/tags" Target="../tags/tag1576.xml"/><Relationship Id="rId75" Type="http://schemas.openxmlformats.org/officeDocument/2006/relationships/tags" Target="../tags/tag1581.xml"/><Relationship Id="rId91" Type="http://schemas.openxmlformats.org/officeDocument/2006/relationships/tags" Target="../tags/tag1597.xml"/><Relationship Id="rId96" Type="http://schemas.openxmlformats.org/officeDocument/2006/relationships/tags" Target="../tags/tag1602.xml"/><Relationship Id="rId140" Type="http://schemas.openxmlformats.org/officeDocument/2006/relationships/tags" Target="../tags/tag1646.xml"/><Relationship Id="rId145" Type="http://schemas.openxmlformats.org/officeDocument/2006/relationships/tags" Target="../tags/tag1651.xml"/><Relationship Id="rId161" Type="http://schemas.openxmlformats.org/officeDocument/2006/relationships/tags" Target="../tags/tag1667.xml"/><Relationship Id="rId166" Type="http://schemas.openxmlformats.org/officeDocument/2006/relationships/tags" Target="../tags/tag1672.xml"/><Relationship Id="rId182" Type="http://schemas.openxmlformats.org/officeDocument/2006/relationships/tags" Target="../tags/tag1688.xml"/><Relationship Id="rId187" Type="http://schemas.openxmlformats.org/officeDocument/2006/relationships/tags" Target="../tags/tag1693.xml"/><Relationship Id="rId1" Type="http://schemas.openxmlformats.org/officeDocument/2006/relationships/tags" Target="../tags/tag1507.xml"/><Relationship Id="rId6" Type="http://schemas.openxmlformats.org/officeDocument/2006/relationships/tags" Target="../tags/tag1512.xml"/><Relationship Id="rId23" Type="http://schemas.openxmlformats.org/officeDocument/2006/relationships/tags" Target="../tags/tag1529.xml"/><Relationship Id="rId28" Type="http://schemas.openxmlformats.org/officeDocument/2006/relationships/tags" Target="../tags/tag1534.xml"/><Relationship Id="rId49" Type="http://schemas.openxmlformats.org/officeDocument/2006/relationships/tags" Target="../tags/tag1555.xml"/><Relationship Id="rId114" Type="http://schemas.openxmlformats.org/officeDocument/2006/relationships/tags" Target="../tags/tag1620.xml"/><Relationship Id="rId119" Type="http://schemas.openxmlformats.org/officeDocument/2006/relationships/tags" Target="../tags/tag1625.xml"/><Relationship Id="rId44" Type="http://schemas.openxmlformats.org/officeDocument/2006/relationships/tags" Target="../tags/tag1550.xml"/><Relationship Id="rId60" Type="http://schemas.openxmlformats.org/officeDocument/2006/relationships/tags" Target="../tags/tag1566.xml"/><Relationship Id="rId65" Type="http://schemas.openxmlformats.org/officeDocument/2006/relationships/tags" Target="../tags/tag1571.xml"/><Relationship Id="rId81" Type="http://schemas.openxmlformats.org/officeDocument/2006/relationships/tags" Target="../tags/tag1587.xml"/><Relationship Id="rId86" Type="http://schemas.openxmlformats.org/officeDocument/2006/relationships/tags" Target="../tags/tag1592.xml"/><Relationship Id="rId130" Type="http://schemas.openxmlformats.org/officeDocument/2006/relationships/tags" Target="../tags/tag1636.xml"/><Relationship Id="rId135" Type="http://schemas.openxmlformats.org/officeDocument/2006/relationships/tags" Target="../tags/tag1641.xml"/><Relationship Id="rId151" Type="http://schemas.openxmlformats.org/officeDocument/2006/relationships/tags" Target="../tags/tag1657.xml"/><Relationship Id="rId156" Type="http://schemas.openxmlformats.org/officeDocument/2006/relationships/tags" Target="../tags/tag1662.xml"/><Relationship Id="rId177" Type="http://schemas.openxmlformats.org/officeDocument/2006/relationships/tags" Target="../tags/tag1683.xml"/><Relationship Id="rId198" Type="http://schemas.openxmlformats.org/officeDocument/2006/relationships/slideLayout" Target="../slideLayouts/slideLayout1.xml"/><Relationship Id="rId172" Type="http://schemas.openxmlformats.org/officeDocument/2006/relationships/tags" Target="../tags/tag1678.xml"/><Relationship Id="rId193" Type="http://schemas.openxmlformats.org/officeDocument/2006/relationships/tags" Target="../tags/tag1699.xml"/><Relationship Id="rId13" Type="http://schemas.openxmlformats.org/officeDocument/2006/relationships/tags" Target="../tags/tag1519.xml"/><Relationship Id="rId18" Type="http://schemas.openxmlformats.org/officeDocument/2006/relationships/tags" Target="../tags/tag1524.xml"/><Relationship Id="rId39" Type="http://schemas.openxmlformats.org/officeDocument/2006/relationships/tags" Target="../tags/tag1545.xml"/><Relationship Id="rId109" Type="http://schemas.openxmlformats.org/officeDocument/2006/relationships/tags" Target="../tags/tag1615.xml"/><Relationship Id="rId34" Type="http://schemas.openxmlformats.org/officeDocument/2006/relationships/tags" Target="../tags/tag1540.xml"/><Relationship Id="rId50" Type="http://schemas.openxmlformats.org/officeDocument/2006/relationships/tags" Target="../tags/tag1556.xml"/><Relationship Id="rId55" Type="http://schemas.openxmlformats.org/officeDocument/2006/relationships/tags" Target="../tags/tag1561.xml"/><Relationship Id="rId76" Type="http://schemas.openxmlformats.org/officeDocument/2006/relationships/tags" Target="../tags/tag1582.xml"/><Relationship Id="rId97" Type="http://schemas.openxmlformats.org/officeDocument/2006/relationships/tags" Target="../tags/tag1603.xml"/><Relationship Id="rId104" Type="http://schemas.openxmlformats.org/officeDocument/2006/relationships/tags" Target="../tags/tag1610.xml"/><Relationship Id="rId120" Type="http://schemas.openxmlformats.org/officeDocument/2006/relationships/tags" Target="../tags/tag1626.xml"/><Relationship Id="rId125" Type="http://schemas.openxmlformats.org/officeDocument/2006/relationships/tags" Target="../tags/tag1631.xml"/><Relationship Id="rId141" Type="http://schemas.openxmlformats.org/officeDocument/2006/relationships/tags" Target="../tags/tag1647.xml"/><Relationship Id="rId146" Type="http://schemas.openxmlformats.org/officeDocument/2006/relationships/tags" Target="../tags/tag1652.xml"/><Relationship Id="rId167" Type="http://schemas.openxmlformats.org/officeDocument/2006/relationships/tags" Target="../tags/tag1673.xml"/><Relationship Id="rId188" Type="http://schemas.openxmlformats.org/officeDocument/2006/relationships/tags" Target="../tags/tag1694.xml"/><Relationship Id="rId7" Type="http://schemas.openxmlformats.org/officeDocument/2006/relationships/tags" Target="../tags/tag1513.xml"/><Relationship Id="rId71" Type="http://schemas.openxmlformats.org/officeDocument/2006/relationships/tags" Target="../tags/tag1577.xml"/><Relationship Id="rId92" Type="http://schemas.openxmlformats.org/officeDocument/2006/relationships/tags" Target="../tags/tag1598.xml"/><Relationship Id="rId162" Type="http://schemas.openxmlformats.org/officeDocument/2006/relationships/tags" Target="../tags/tag1668.xml"/><Relationship Id="rId183" Type="http://schemas.openxmlformats.org/officeDocument/2006/relationships/tags" Target="../tags/tag1689.xml"/><Relationship Id="rId2" Type="http://schemas.openxmlformats.org/officeDocument/2006/relationships/tags" Target="../tags/tag1508.xml"/><Relationship Id="rId29" Type="http://schemas.openxmlformats.org/officeDocument/2006/relationships/tags" Target="../tags/tag1535.xml"/><Relationship Id="rId24" Type="http://schemas.openxmlformats.org/officeDocument/2006/relationships/tags" Target="../tags/tag1530.xml"/><Relationship Id="rId40" Type="http://schemas.openxmlformats.org/officeDocument/2006/relationships/tags" Target="../tags/tag1546.xml"/><Relationship Id="rId45" Type="http://schemas.openxmlformats.org/officeDocument/2006/relationships/tags" Target="../tags/tag1551.xml"/><Relationship Id="rId66" Type="http://schemas.openxmlformats.org/officeDocument/2006/relationships/tags" Target="../tags/tag1572.xml"/><Relationship Id="rId87" Type="http://schemas.openxmlformats.org/officeDocument/2006/relationships/tags" Target="../tags/tag1593.xml"/><Relationship Id="rId110" Type="http://schemas.openxmlformats.org/officeDocument/2006/relationships/tags" Target="../tags/tag1616.xml"/><Relationship Id="rId115" Type="http://schemas.openxmlformats.org/officeDocument/2006/relationships/tags" Target="../tags/tag1621.xml"/><Relationship Id="rId131" Type="http://schemas.openxmlformats.org/officeDocument/2006/relationships/tags" Target="../tags/tag1637.xml"/><Relationship Id="rId136" Type="http://schemas.openxmlformats.org/officeDocument/2006/relationships/tags" Target="../tags/tag1642.xml"/><Relationship Id="rId157" Type="http://schemas.openxmlformats.org/officeDocument/2006/relationships/tags" Target="../tags/tag1663.xml"/><Relationship Id="rId178" Type="http://schemas.openxmlformats.org/officeDocument/2006/relationships/tags" Target="../tags/tag1684.xml"/><Relationship Id="rId61" Type="http://schemas.openxmlformats.org/officeDocument/2006/relationships/tags" Target="../tags/tag1567.xml"/><Relationship Id="rId82" Type="http://schemas.openxmlformats.org/officeDocument/2006/relationships/tags" Target="../tags/tag1588.xml"/><Relationship Id="rId152" Type="http://schemas.openxmlformats.org/officeDocument/2006/relationships/tags" Target="../tags/tag1658.xml"/><Relationship Id="rId173" Type="http://schemas.openxmlformats.org/officeDocument/2006/relationships/tags" Target="../tags/tag1679.xml"/><Relationship Id="rId194" Type="http://schemas.openxmlformats.org/officeDocument/2006/relationships/tags" Target="../tags/tag1700.xml"/><Relationship Id="rId19" Type="http://schemas.openxmlformats.org/officeDocument/2006/relationships/tags" Target="../tags/tag1525.xml"/><Relationship Id="rId14" Type="http://schemas.openxmlformats.org/officeDocument/2006/relationships/tags" Target="../tags/tag1520.xml"/><Relationship Id="rId30" Type="http://schemas.openxmlformats.org/officeDocument/2006/relationships/tags" Target="../tags/tag1536.xml"/><Relationship Id="rId35" Type="http://schemas.openxmlformats.org/officeDocument/2006/relationships/tags" Target="../tags/tag1541.xml"/><Relationship Id="rId56" Type="http://schemas.openxmlformats.org/officeDocument/2006/relationships/tags" Target="../tags/tag1562.xml"/><Relationship Id="rId77" Type="http://schemas.openxmlformats.org/officeDocument/2006/relationships/tags" Target="../tags/tag1583.xml"/><Relationship Id="rId100" Type="http://schemas.openxmlformats.org/officeDocument/2006/relationships/tags" Target="../tags/tag1606.xml"/><Relationship Id="rId105" Type="http://schemas.openxmlformats.org/officeDocument/2006/relationships/tags" Target="../tags/tag1611.xml"/><Relationship Id="rId126" Type="http://schemas.openxmlformats.org/officeDocument/2006/relationships/tags" Target="../tags/tag1632.xml"/><Relationship Id="rId147" Type="http://schemas.openxmlformats.org/officeDocument/2006/relationships/tags" Target="../tags/tag1653.xml"/><Relationship Id="rId168" Type="http://schemas.openxmlformats.org/officeDocument/2006/relationships/tags" Target="../tags/tag1674.xml"/><Relationship Id="rId8" Type="http://schemas.openxmlformats.org/officeDocument/2006/relationships/tags" Target="../tags/tag1514.xml"/><Relationship Id="rId51" Type="http://schemas.openxmlformats.org/officeDocument/2006/relationships/tags" Target="../tags/tag1557.xml"/><Relationship Id="rId72" Type="http://schemas.openxmlformats.org/officeDocument/2006/relationships/tags" Target="../tags/tag1578.xml"/><Relationship Id="rId93" Type="http://schemas.openxmlformats.org/officeDocument/2006/relationships/tags" Target="../tags/tag1599.xml"/><Relationship Id="rId98" Type="http://schemas.openxmlformats.org/officeDocument/2006/relationships/tags" Target="../tags/tag1604.xml"/><Relationship Id="rId121" Type="http://schemas.openxmlformats.org/officeDocument/2006/relationships/tags" Target="../tags/tag1627.xml"/><Relationship Id="rId142" Type="http://schemas.openxmlformats.org/officeDocument/2006/relationships/tags" Target="../tags/tag1648.xml"/><Relationship Id="rId163" Type="http://schemas.openxmlformats.org/officeDocument/2006/relationships/tags" Target="../tags/tag1669.xml"/><Relationship Id="rId184" Type="http://schemas.openxmlformats.org/officeDocument/2006/relationships/tags" Target="../tags/tag1690.xml"/><Relationship Id="rId189" Type="http://schemas.openxmlformats.org/officeDocument/2006/relationships/tags" Target="../tags/tag1695.xml"/><Relationship Id="rId3" Type="http://schemas.openxmlformats.org/officeDocument/2006/relationships/tags" Target="../tags/tag1509.xml"/><Relationship Id="rId25" Type="http://schemas.openxmlformats.org/officeDocument/2006/relationships/tags" Target="../tags/tag1531.xml"/><Relationship Id="rId46" Type="http://schemas.openxmlformats.org/officeDocument/2006/relationships/tags" Target="../tags/tag1552.xml"/><Relationship Id="rId67" Type="http://schemas.openxmlformats.org/officeDocument/2006/relationships/tags" Target="../tags/tag1573.xml"/><Relationship Id="rId116" Type="http://schemas.openxmlformats.org/officeDocument/2006/relationships/tags" Target="../tags/tag1622.xml"/><Relationship Id="rId137" Type="http://schemas.openxmlformats.org/officeDocument/2006/relationships/tags" Target="../tags/tag1643.xml"/><Relationship Id="rId158" Type="http://schemas.openxmlformats.org/officeDocument/2006/relationships/tags" Target="../tags/tag1664.xml"/><Relationship Id="rId20" Type="http://schemas.openxmlformats.org/officeDocument/2006/relationships/tags" Target="../tags/tag1526.xml"/><Relationship Id="rId41" Type="http://schemas.openxmlformats.org/officeDocument/2006/relationships/tags" Target="../tags/tag1547.xml"/><Relationship Id="rId62" Type="http://schemas.openxmlformats.org/officeDocument/2006/relationships/tags" Target="../tags/tag1568.xml"/><Relationship Id="rId83" Type="http://schemas.openxmlformats.org/officeDocument/2006/relationships/tags" Target="../tags/tag1589.xml"/><Relationship Id="rId88" Type="http://schemas.openxmlformats.org/officeDocument/2006/relationships/tags" Target="../tags/tag1594.xml"/><Relationship Id="rId111" Type="http://schemas.openxmlformats.org/officeDocument/2006/relationships/tags" Target="../tags/tag1617.xml"/><Relationship Id="rId132" Type="http://schemas.openxmlformats.org/officeDocument/2006/relationships/tags" Target="../tags/tag1638.xml"/><Relationship Id="rId153" Type="http://schemas.openxmlformats.org/officeDocument/2006/relationships/tags" Target="../tags/tag1659.xml"/><Relationship Id="rId174" Type="http://schemas.openxmlformats.org/officeDocument/2006/relationships/tags" Target="../tags/tag1680.xml"/><Relationship Id="rId179" Type="http://schemas.openxmlformats.org/officeDocument/2006/relationships/tags" Target="../tags/tag1685.xml"/><Relationship Id="rId195" Type="http://schemas.openxmlformats.org/officeDocument/2006/relationships/tags" Target="../tags/tag1701.xml"/><Relationship Id="rId190" Type="http://schemas.openxmlformats.org/officeDocument/2006/relationships/tags" Target="../tags/tag1696.xml"/><Relationship Id="rId15" Type="http://schemas.openxmlformats.org/officeDocument/2006/relationships/tags" Target="../tags/tag1521.xml"/><Relationship Id="rId36" Type="http://schemas.openxmlformats.org/officeDocument/2006/relationships/tags" Target="../tags/tag1542.xml"/><Relationship Id="rId57" Type="http://schemas.openxmlformats.org/officeDocument/2006/relationships/tags" Target="../tags/tag1563.xml"/><Relationship Id="rId106" Type="http://schemas.openxmlformats.org/officeDocument/2006/relationships/tags" Target="../tags/tag1612.xml"/><Relationship Id="rId127" Type="http://schemas.openxmlformats.org/officeDocument/2006/relationships/tags" Target="../tags/tag1633.xml"/><Relationship Id="rId10" Type="http://schemas.openxmlformats.org/officeDocument/2006/relationships/tags" Target="../tags/tag1516.xml"/><Relationship Id="rId31" Type="http://schemas.openxmlformats.org/officeDocument/2006/relationships/tags" Target="../tags/tag1537.xml"/><Relationship Id="rId52" Type="http://schemas.openxmlformats.org/officeDocument/2006/relationships/tags" Target="../tags/tag1558.xml"/><Relationship Id="rId73" Type="http://schemas.openxmlformats.org/officeDocument/2006/relationships/tags" Target="../tags/tag1579.xml"/><Relationship Id="rId78" Type="http://schemas.openxmlformats.org/officeDocument/2006/relationships/tags" Target="../tags/tag1584.xml"/><Relationship Id="rId94" Type="http://schemas.openxmlformats.org/officeDocument/2006/relationships/tags" Target="../tags/tag1600.xml"/><Relationship Id="rId99" Type="http://schemas.openxmlformats.org/officeDocument/2006/relationships/tags" Target="../tags/tag1605.xml"/><Relationship Id="rId101" Type="http://schemas.openxmlformats.org/officeDocument/2006/relationships/tags" Target="../tags/tag1607.xml"/><Relationship Id="rId122" Type="http://schemas.openxmlformats.org/officeDocument/2006/relationships/tags" Target="../tags/tag1628.xml"/><Relationship Id="rId143" Type="http://schemas.openxmlformats.org/officeDocument/2006/relationships/tags" Target="../tags/tag1649.xml"/><Relationship Id="rId148" Type="http://schemas.openxmlformats.org/officeDocument/2006/relationships/tags" Target="../tags/tag1654.xml"/><Relationship Id="rId164" Type="http://schemas.openxmlformats.org/officeDocument/2006/relationships/tags" Target="../tags/tag1670.xml"/><Relationship Id="rId169" Type="http://schemas.openxmlformats.org/officeDocument/2006/relationships/tags" Target="../tags/tag1675.xml"/><Relationship Id="rId185" Type="http://schemas.openxmlformats.org/officeDocument/2006/relationships/tags" Target="../tags/tag1691.xml"/><Relationship Id="rId4" Type="http://schemas.openxmlformats.org/officeDocument/2006/relationships/tags" Target="../tags/tag1510.xml"/><Relationship Id="rId9" Type="http://schemas.openxmlformats.org/officeDocument/2006/relationships/tags" Target="../tags/tag1515.xml"/><Relationship Id="rId180" Type="http://schemas.openxmlformats.org/officeDocument/2006/relationships/tags" Target="../tags/tag1686.xml"/><Relationship Id="rId26" Type="http://schemas.openxmlformats.org/officeDocument/2006/relationships/tags" Target="../tags/tag153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1716.xml"/><Relationship Id="rId18" Type="http://schemas.openxmlformats.org/officeDocument/2006/relationships/tags" Target="../tags/tag1721.xml"/><Relationship Id="rId26" Type="http://schemas.openxmlformats.org/officeDocument/2006/relationships/tags" Target="../tags/tag1729.xml"/><Relationship Id="rId39" Type="http://schemas.openxmlformats.org/officeDocument/2006/relationships/tags" Target="../tags/tag1742.xml"/><Relationship Id="rId21" Type="http://schemas.openxmlformats.org/officeDocument/2006/relationships/tags" Target="../tags/tag1724.xml"/><Relationship Id="rId34" Type="http://schemas.openxmlformats.org/officeDocument/2006/relationships/tags" Target="../tags/tag1737.xml"/><Relationship Id="rId42" Type="http://schemas.openxmlformats.org/officeDocument/2006/relationships/tags" Target="../tags/tag1745.xml"/><Relationship Id="rId47" Type="http://schemas.openxmlformats.org/officeDocument/2006/relationships/tags" Target="../tags/tag1750.xml"/><Relationship Id="rId50" Type="http://schemas.openxmlformats.org/officeDocument/2006/relationships/tags" Target="../tags/tag1753.xml"/><Relationship Id="rId55" Type="http://schemas.openxmlformats.org/officeDocument/2006/relationships/tags" Target="../tags/tag1758.xml"/><Relationship Id="rId63" Type="http://schemas.openxmlformats.org/officeDocument/2006/relationships/tags" Target="../tags/tag1766.xml"/><Relationship Id="rId68" Type="http://schemas.openxmlformats.org/officeDocument/2006/relationships/tags" Target="../tags/tag1771.xml"/><Relationship Id="rId76" Type="http://schemas.openxmlformats.org/officeDocument/2006/relationships/tags" Target="../tags/tag1779.xml"/><Relationship Id="rId84" Type="http://schemas.openxmlformats.org/officeDocument/2006/relationships/slideLayout" Target="../slideLayouts/slideLayout1.xml"/><Relationship Id="rId7" Type="http://schemas.openxmlformats.org/officeDocument/2006/relationships/tags" Target="../tags/tag1710.xml"/><Relationship Id="rId71" Type="http://schemas.openxmlformats.org/officeDocument/2006/relationships/tags" Target="../tags/tag1774.xml"/><Relationship Id="rId2" Type="http://schemas.openxmlformats.org/officeDocument/2006/relationships/tags" Target="../tags/tag1705.xml"/><Relationship Id="rId16" Type="http://schemas.openxmlformats.org/officeDocument/2006/relationships/tags" Target="../tags/tag1719.xml"/><Relationship Id="rId29" Type="http://schemas.openxmlformats.org/officeDocument/2006/relationships/tags" Target="../tags/tag1732.xml"/><Relationship Id="rId11" Type="http://schemas.openxmlformats.org/officeDocument/2006/relationships/tags" Target="../tags/tag1714.xml"/><Relationship Id="rId24" Type="http://schemas.openxmlformats.org/officeDocument/2006/relationships/tags" Target="../tags/tag1727.xml"/><Relationship Id="rId32" Type="http://schemas.openxmlformats.org/officeDocument/2006/relationships/tags" Target="../tags/tag1735.xml"/><Relationship Id="rId37" Type="http://schemas.openxmlformats.org/officeDocument/2006/relationships/tags" Target="../tags/tag1740.xml"/><Relationship Id="rId40" Type="http://schemas.openxmlformats.org/officeDocument/2006/relationships/tags" Target="../tags/tag1743.xml"/><Relationship Id="rId45" Type="http://schemas.openxmlformats.org/officeDocument/2006/relationships/tags" Target="../tags/tag1748.xml"/><Relationship Id="rId53" Type="http://schemas.openxmlformats.org/officeDocument/2006/relationships/tags" Target="../tags/tag1756.xml"/><Relationship Id="rId58" Type="http://schemas.openxmlformats.org/officeDocument/2006/relationships/tags" Target="../tags/tag1761.xml"/><Relationship Id="rId66" Type="http://schemas.openxmlformats.org/officeDocument/2006/relationships/tags" Target="../tags/tag1769.xml"/><Relationship Id="rId74" Type="http://schemas.openxmlformats.org/officeDocument/2006/relationships/tags" Target="../tags/tag1777.xml"/><Relationship Id="rId79" Type="http://schemas.openxmlformats.org/officeDocument/2006/relationships/tags" Target="../tags/tag1782.xml"/><Relationship Id="rId5" Type="http://schemas.openxmlformats.org/officeDocument/2006/relationships/tags" Target="../tags/tag1708.xml"/><Relationship Id="rId61" Type="http://schemas.openxmlformats.org/officeDocument/2006/relationships/tags" Target="../tags/tag1764.xml"/><Relationship Id="rId82" Type="http://schemas.openxmlformats.org/officeDocument/2006/relationships/tags" Target="../tags/tag1785.xml"/><Relationship Id="rId10" Type="http://schemas.openxmlformats.org/officeDocument/2006/relationships/tags" Target="../tags/tag1713.xml"/><Relationship Id="rId19" Type="http://schemas.openxmlformats.org/officeDocument/2006/relationships/tags" Target="../tags/tag1722.xml"/><Relationship Id="rId31" Type="http://schemas.openxmlformats.org/officeDocument/2006/relationships/tags" Target="../tags/tag1734.xml"/><Relationship Id="rId44" Type="http://schemas.openxmlformats.org/officeDocument/2006/relationships/tags" Target="../tags/tag1747.xml"/><Relationship Id="rId52" Type="http://schemas.openxmlformats.org/officeDocument/2006/relationships/tags" Target="../tags/tag1755.xml"/><Relationship Id="rId60" Type="http://schemas.openxmlformats.org/officeDocument/2006/relationships/tags" Target="../tags/tag1763.xml"/><Relationship Id="rId65" Type="http://schemas.openxmlformats.org/officeDocument/2006/relationships/tags" Target="../tags/tag1768.xml"/><Relationship Id="rId73" Type="http://schemas.openxmlformats.org/officeDocument/2006/relationships/tags" Target="../tags/tag1776.xml"/><Relationship Id="rId78" Type="http://schemas.openxmlformats.org/officeDocument/2006/relationships/tags" Target="../tags/tag1781.xml"/><Relationship Id="rId81" Type="http://schemas.openxmlformats.org/officeDocument/2006/relationships/tags" Target="../tags/tag1784.xml"/><Relationship Id="rId4" Type="http://schemas.openxmlformats.org/officeDocument/2006/relationships/tags" Target="../tags/tag1707.xml"/><Relationship Id="rId9" Type="http://schemas.openxmlformats.org/officeDocument/2006/relationships/tags" Target="../tags/tag1712.xml"/><Relationship Id="rId14" Type="http://schemas.openxmlformats.org/officeDocument/2006/relationships/tags" Target="../tags/tag1717.xml"/><Relationship Id="rId22" Type="http://schemas.openxmlformats.org/officeDocument/2006/relationships/tags" Target="../tags/tag1725.xml"/><Relationship Id="rId27" Type="http://schemas.openxmlformats.org/officeDocument/2006/relationships/tags" Target="../tags/tag1730.xml"/><Relationship Id="rId30" Type="http://schemas.openxmlformats.org/officeDocument/2006/relationships/tags" Target="../tags/tag1733.xml"/><Relationship Id="rId35" Type="http://schemas.openxmlformats.org/officeDocument/2006/relationships/tags" Target="../tags/tag1738.xml"/><Relationship Id="rId43" Type="http://schemas.openxmlformats.org/officeDocument/2006/relationships/tags" Target="../tags/tag1746.xml"/><Relationship Id="rId48" Type="http://schemas.openxmlformats.org/officeDocument/2006/relationships/tags" Target="../tags/tag1751.xml"/><Relationship Id="rId56" Type="http://schemas.openxmlformats.org/officeDocument/2006/relationships/tags" Target="../tags/tag1759.xml"/><Relationship Id="rId64" Type="http://schemas.openxmlformats.org/officeDocument/2006/relationships/tags" Target="../tags/tag1767.xml"/><Relationship Id="rId69" Type="http://schemas.openxmlformats.org/officeDocument/2006/relationships/tags" Target="../tags/tag1772.xml"/><Relationship Id="rId77" Type="http://schemas.openxmlformats.org/officeDocument/2006/relationships/tags" Target="../tags/tag1780.xml"/><Relationship Id="rId8" Type="http://schemas.openxmlformats.org/officeDocument/2006/relationships/tags" Target="../tags/tag1711.xml"/><Relationship Id="rId51" Type="http://schemas.openxmlformats.org/officeDocument/2006/relationships/tags" Target="../tags/tag1754.xml"/><Relationship Id="rId72" Type="http://schemas.openxmlformats.org/officeDocument/2006/relationships/tags" Target="../tags/tag1775.xml"/><Relationship Id="rId80" Type="http://schemas.openxmlformats.org/officeDocument/2006/relationships/tags" Target="../tags/tag1783.xml"/><Relationship Id="rId3" Type="http://schemas.openxmlformats.org/officeDocument/2006/relationships/tags" Target="../tags/tag1706.xml"/><Relationship Id="rId12" Type="http://schemas.openxmlformats.org/officeDocument/2006/relationships/tags" Target="../tags/tag1715.xml"/><Relationship Id="rId17" Type="http://schemas.openxmlformats.org/officeDocument/2006/relationships/tags" Target="../tags/tag1720.xml"/><Relationship Id="rId25" Type="http://schemas.openxmlformats.org/officeDocument/2006/relationships/tags" Target="../tags/tag1728.xml"/><Relationship Id="rId33" Type="http://schemas.openxmlformats.org/officeDocument/2006/relationships/tags" Target="../tags/tag1736.xml"/><Relationship Id="rId38" Type="http://schemas.openxmlformats.org/officeDocument/2006/relationships/tags" Target="../tags/tag1741.xml"/><Relationship Id="rId46" Type="http://schemas.openxmlformats.org/officeDocument/2006/relationships/tags" Target="../tags/tag1749.xml"/><Relationship Id="rId59" Type="http://schemas.openxmlformats.org/officeDocument/2006/relationships/tags" Target="../tags/tag1762.xml"/><Relationship Id="rId67" Type="http://schemas.openxmlformats.org/officeDocument/2006/relationships/tags" Target="../tags/tag1770.xml"/><Relationship Id="rId20" Type="http://schemas.openxmlformats.org/officeDocument/2006/relationships/tags" Target="../tags/tag1723.xml"/><Relationship Id="rId41" Type="http://schemas.openxmlformats.org/officeDocument/2006/relationships/tags" Target="../tags/tag1744.xml"/><Relationship Id="rId54" Type="http://schemas.openxmlformats.org/officeDocument/2006/relationships/tags" Target="../tags/tag1757.xml"/><Relationship Id="rId62" Type="http://schemas.openxmlformats.org/officeDocument/2006/relationships/tags" Target="../tags/tag1765.xml"/><Relationship Id="rId70" Type="http://schemas.openxmlformats.org/officeDocument/2006/relationships/tags" Target="../tags/tag1773.xml"/><Relationship Id="rId75" Type="http://schemas.openxmlformats.org/officeDocument/2006/relationships/tags" Target="../tags/tag1778.xml"/><Relationship Id="rId83" Type="http://schemas.openxmlformats.org/officeDocument/2006/relationships/tags" Target="../tags/tag1786.xml"/><Relationship Id="rId1" Type="http://schemas.openxmlformats.org/officeDocument/2006/relationships/tags" Target="../tags/tag1704.xml"/><Relationship Id="rId6" Type="http://schemas.openxmlformats.org/officeDocument/2006/relationships/tags" Target="../tags/tag1709.xml"/><Relationship Id="rId15" Type="http://schemas.openxmlformats.org/officeDocument/2006/relationships/tags" Target="../tags/tag1718.xml"/><Relationship Id="rId23" Type="http://schemas.openxmlformats.org/officeDocument/2006/relationships/tags" Target="../tags/tag1726.xml"/><Relationship Id="rId28" Type="http://schemas.openxmlformats.org/officeDocument/2006/relationships/tags" Target="../tags/tag1731.xml"/><Relationship Id="rId36" Type="http://schemas.openxmlformats.org/officeDocument/2006/relationships/tags" Target="../tags/tag1739.xml"/><Relationship Id="rId49" Type="http://schemas.openxmlformats.org/officeDocument/2006/relationships/tags" Target="../tags/tag1752.xml"/><Relationship Id="rId57" Type="http://schemas.openxmlformats.org/officeDocument/2006/relationships/tags" Target="../tags/tag1760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tags" Target="../tags/tag1903.xml"/><Relationship Id="rId21" Type="http://schemas.openxmlformats.org/officeDocument/2006/relationships/tags" Target="../tags/tag1807.xml"/><Relationship Id="rId42" Type="http://schemas.openxmlformats.org/officeDocument/2006/relationships/tags" Target="../tags/tag1828.xml"/><Relationship Id="rId63" Type="http://schemas.openxmlformats.org/officeDocument/2006/relationships/tags" Target="../tags/tag1849.xml"/><Relationship Id="rId84" Type="http://schemas.openxmlformats.org/officeDocument/2006/relationships/tags" Target="../tags/tag1870.xml"/><Relationship Id="rId138" Type="http://schemas.openxmlformats.org/officeDocument/2006/relationships/tags" Target="../tags/tag1924.xml"/><Relationship Id="rId159" Type="http://schemas.openxmlformats.org/officeDocument/2006/relationships/tags" Target="../tags/tag1945.xml"/><Relationship Id="rId170" Type="http://schemas.openxmlformats.org/officeDocument/2006/relationships/tags" Target="../tags/tag1956.xml"/><Relationship Id="rId191" Type="http://schemas.openxmlformats.org/officeDocument/2006/relationships/tags" Target="../tags/tag1977.xml"/><Relationship Id="rId196" Type="http://schemas.openxmlformats.org/officeDocument/2006/relationships/tags" Target="../tags/tag1982.xml"/><Relationship Id="rId200" Type="http://schemas.openxmlformats.org/officeDocument/2006/relationships/slideLayout" Target="../slideLayouts/slideLayout1.xml"/><Relationship Id="rId16" Type="http://schemas.openxmlformats.org/officeDocument/2006/relationships/tags" Target="../tags/tag1802.xml"/><Relationship Id="rId107" Type="http://schemas.openxmlformats.org/officeDocument/2006/relationships/tags" Target="../tags/tag1893.xml"/><Relationship Id="rId11" Type="http://schemas.openxmlformats.org/officeDocument/2006/relationships/tags" Target="../tags/tag1797.xml"/><Relationship Id="rId32" Type="http://schemas.openxmlformats.org/officeDocument/2006/relationships/tags" Target="../tags/tag1818.xml"/><Relationship Id="rId37" Type="http://schemas.openxmlformats.org/officeDocument/2006/relationships/tags" Target="../tags/tag1823.xml"/><Relationship Id="rId53" Type="http://schemas.openxmlformats.org/officeDocument/2006/relationships/tags" Target="../tags/tag1839.xml"/><Relationship Id="rId58" Type="http://schemas.openxmlformats.org/officeDocument/2006/relationships/tags" Target="../tags/tag1844.xml"/><Relationship Id="rId74" Type="http://schemas.openxmlformats.org/officeDocument/2006/relationships/tags" Target="../tags/tag1860.xml"/><Relationship Id="rId79" Type="http://schemas.openxmlformats.org/officeDocument/2006/relationships/tags" Target="../tags/tag1865.xml"/><Relationship Id="rId102" Type="http://schemas.openxmlformats.org/officeDocument/2006/relationships/tags" Target="../tags/tag1888.xml"/><Relationship Id="rId123" Type="http://schemas.openxmlformats.org/officeDocument/2006/relationships/tags" Target="../tags/tag1909.xml"/><Relationship Id="rId128" Type="http://schemas.openxmlformats.org/officeDocument/2006/relationships/tags" Target="../tags/tag1914.xml"/><Relationship Id="rId144" Type="http://schemas.openxmlformats.org/officeDocument/2006/relationships/tags" Target="../tags/tag1930.xml"/><Relationship Id="rId149" Type="http://schemas.openxmlformats.org/officeDocument/2006/relationships/tags" Target="../tags/tag1935.xml"/><Relationship Id="rId5" Type="http://schemas.openxmlformats.org/officeDocument/2006/relationships/tags" Target="../tags/tag1791.xml"/><Relationship Id="rId90" Type="http://schemas.openxmlformats.org/officeDocument/2006/relationships/tags" Target="../tags/tag1876.xml"/><Relationship Id="rId95" Type="http://schemas.openxmlformats.org/officeDocument/2006/relationships/tags" Target="../tags/tag1881.xml"/><Relationship Id="rId160" Type="http://schemas.openxmlformats.org/officeDocument/2006/relationships/tags" Target="../tags/tag1946.xml"/><Relationship Id="rId165" Type="http://schemas.openxmlformats.org/officeDocument/2006/relationships/tags" Target="../tags/tag1951.xml"/><Relationship Id="rId181" Type="http://schemas.openxmlformats.org/officeDocument/2006/relationships/tags" Target="../tags/tag1967.xml"/><Relationship Id="rId186" Type="http://schemas.openxmlformats.org/officeDocument/2006/relationships/tags" Target="../tags/tag1972.xml"/><Relationship Id="rId22" Type="http://schemas.openxmlformats.org/officeDocument/2006/relationships/tags" Target="../tags/tag1808.xml"/><Relationship Id="rId27" Type="http://schemas.openxmlformats.org/officeDocument/2006/relationships/tags" Target="../tags/tag1813.xml"/><Relationship Id="rId43" Type="http://schemas.openxmlformats.org/officeDocument/2006/relationships/tags" Target="../tags/tag1829.xml"/><Relationship Id="rId48" Type="http://schemas.openxmlformats.org/officeDocument/2006/relationships/tags" Target="../tags/tag1834.xml"/><Relationship Id="rId64" Type="http://schemas.openxmlformats.org/officeDocument/2006/relationships/tags" Target="../tags/tag1850.xml"/><Relationship Id="rId69" Type="http://schemas.openxmlformats.org/officeDocument/2006/relationships/tags" Target="../tags/tag1855.xml"/><Relationship Id="rId113" Type="http://schemas.openxmlformats.org/officeDocument/2006/relationships/tags" Target="../tags/tag1899.xml"/><Relationship Id="rId118" Type="http://schemas.openxmlformats.org/officeDocument/2006/relationships/tags" Target="../tags/tag1904.xml"/><Relationship Id="rId134" Type="http://schemas.openxmlformats.org/officeDocument/2006/relationships/tags" Target="../tags/tag1920.xml"/><Relationship Id="rId139" Type="http://schemas.openxmlformats.org/officeDocument/2006/relationships/tags" Target="../tags/tag1925.xml"/><Relationship Id="rId80" Type="http://schemas.openxmlformats.org/officeDocument/2006/relationships/tags" Target="../tags/tag1866.xml"/><Relationship Id="rId85" Type="http://schemas.openxmlformats.org/officeDocument/2006/relationships/tags" Target="../tags/tag1871.xml"/><Relationship Id="rId150" Type="http://schemas.openxmlformats.org/officeDocument/2006/relationships/tags" Target="../tags/tag1936.xml"/><Relationship Id="rId155" Type="http://schemas.openxmlformats.org/officeDocument/2006/relationships/tags" Target="../tags/tag1941.xml"/><Relationship Id="rId171" Type="http://schemas.openxmlformats.org/officeDocument/2006/relationships/tags" Target="../tags/tag1957.xml"/><Relationship Id="rId176" Type="http://schemas.openxmlformats.org/officeDocument/2006/relationships/tags" Target="../tags/tag1962.xml"/><Relationship Id="rId192" Type="http://schemas.openxmlformats.org/officeDocument/2006/relationships/tags" Target="../tags/tag1978.xml"/><Relationship Id="rId197" Type="http://schemas.openxmlformats.org/officeDocument/2006/relationships/tags" Target="../tags/tag1983.xml"/><Relationship Id="rId12" Type="http://schemas.openxmlformats.org/officeDocument/2006/relationships/tags" Target="../tags/tag1798.xml"/><Relationship Id="rId17" Type="http://schemas.openxmlformats.org/officeDocument/2006/relationships/tags" Target="../tags/tag1803.xml"/><Relationship Id="rId33" Type="http://schemas.openxmlformats.org/officeDocument/2006/relationships/tags" Target="../tags/tag1819.xml"/><Relationship Id="rId38" Type="http://schemas.openxmlformats.org/officeDocument/2006/relationships/tags" Target="../tags/tag1824.xml"/><Relationship Id="rId59" Type="http://schemas.openxmlformats.org/officeDocument/2006/relationships/tags" Target="../tags/tag1845.xml"/><Relationship Id="rId103" Type="http://schemas.openxmlformats.org/officeDocument/2006/relationships/tags" Target="../tags/tag1889.xml"/><Relationship Id="rId108" Type="http://schemas.openxmlformats.org/officeDocument/2006/relationships/tags" Target="../tags/tag1894.xml"/><Relationship Id="rId124" Type="http://schemas.openxmlformats.org/officeDocument/2006/relationships/tags" Target="../tags/tag1910.xml"/><Relationship Id="rId129" Type="http://schemas.openxmlformats.org/officeDocument/2006/relationships/tags" Target="../tags/tag1915.xml"/><Relationship Id="rId54" Type="http://schemas.openxmlformats.org/officeDocument/2006/relationships/tags" Target="../tags/tag1840.xml"/><Relationship Id="rId70" Type="http://schemas.openxmlformats.org/officeDocument/2006/relationships/tags" Target="../tags/tag1856.xml"/><Relationship Id="rId75" Type="http://schemas.openxmlformats.org/officeDocument/2006/relationships/tags" Target="../tags/tag1861.xml"/><Relationship Id="rId91" Type="http://schemas.openxmlformats.org/officeDocument/2006/relationships/tags" Target="../tags/tag1877.xml"/><Relationship Id="rId96" Type="http://schemas.openxmlformats.org/officeDocument/2006/relationships/tags" Target="../tags/tag1882.xml"/><Relationship Id="rId140" Type="http://schemas.openxmlformats.org/officeDocument/2006/relationships/tags" Target="../tags/tag1926.xml"/><Relationship Id="rId145" Type="http://schemas.openxmlformats.org/officeDocument/2006/relationships/tags" Target="../tags/tag1931.xml"/><Relationship Id="rId161" Type="http://schemas.openxmlformats.org/officeDocument/2006/relationships/tags" Target="../tags/tag1947.xml"/><Relationship Id="rId166" Type="http://schemas.openxmlformats.org/officeDocument/2006/relationships/tags" Target="../tags/tag1952.xml"/><Relationship Id="rId182" Type="http://schemas.openxmlformats.org/officeDocument/2006/relationships/tags" Target="../tags/tag1968.xml"/><Relationship Id="rId187" Type="http://schemas.openxmlformats.org/officeDocument/2006/relationships/tags" Target="../tags/tag1973.xml"/><Relationship Id="rId1" Type="http://schemas.openxmlformats.org/officeDocument/2006/relationships/tags" Target="../tags/tag1787.xml"/><Relationship Id="rId6" Type="http://schemas.openxmlformats.org/officeDocument/2006/relationships/tags" Target="../tags/tag1792.xml"/><Relationship Id="rId23" Type="http://schemas.openxmlformats.org/officeDocument/2006/relationships/tags" Target="../tags/tag1809.xml"/><Relationship Id="rId28" Type="http://schemas.openxmlformats.org/officeDocument/2006/relationships/tags" Target="../tags/tag1814.xml"/><Relationship Id="rId49" Type="http://schemas.openxmlformats.org/officeDocument/2006/relationships/tags" Target="../tags/tag1835.xml"/><Relationship Id="rId114" Type="http://schemas.openxmlformats.org/officeDocument/2006/relationships/tags" Target="../tags/tag1900.xml"/><Relationship Id="rId119" Type="http://schemas.openxmlformats.org/officeDocument/2006/relationships/tags" Target="../tags/tag1905.xml"/><Relationship Id="rId44" Type="http://schemas.openxmlformats.org/officeDocument/2006/relationships/tags" Target="../tags/tag1830.xml"/><Relationship Id="rId60" Type="http://schemas.openxmlformats.org/officeDocument/2006/relationships/tags" Target="../tags/tag1846.xml"/><Relationship Id="rId65" Type="http://schemas.openxmlformats.org/officeDocument/2006/relationships/tags" Target="../tags/tag1851.xml"/><Relationship Id="rId81" Type="http://schemas.openxmlformats.org/officeDocument/2006/relationships/tags" Target="../tags/tag1867.xml"/><Relationship Id="rId86" Type="http://schemas.openxmlformats.org/officeDocument/2006/relationships/tags" Target="../tags/tag1872.xml"/><Relationship Id="rId130" Type="http://schemas.openxmlformats.org/officeDocument/2006/relationships/tags" Target="../tags/tag1916.xml"/><Relationship Id="rId135" Type="http://schemas.openxmlformats.org/officeDocument/2006/relationships/tags" Target="../tags/tag1921.xml"/><Relationship Id="rId151" Type="http://schemas.openxmlformats.org/officeDocument/2006/relationships/tags" Target="../tags/tag1937.xml"/><Relationship Id="rId156" Type="http://schemas.openxmlformats.org/officeDocument/2006/relationships/tags" Target="../tags/tag1942.xml"/><Relationship Id="rId177" Type="http://schemas.openxmlformats.org/officeDocument/2006/relationships/tags" Target="../tags/tag1963.xml"/><Relationship Id="rId198" Type="http://schemas.openxmlformats.org/officeDocument/2006/relationships/tags" Target="../tags/tag1984.xml"/><Relationship Id="rId172" Type="http://schemas.openxmlformats.org/officeDocument/2006/relationships/tags" Target="../tags/tag1958.xml"/><Relationship Id="rId193" Type="http://schemas.openxmlformats.org/officeDocument/2006/relationships/tags" Target="../tags/tag1979.xml"/><Relationship Id="rId13" Type="http://schemas.openxmlformats.org/officeDocument/2006/relationships/tags" Target="../tags/tag1799.xml"/><Relationship Id="rId18" Type="http://schemas.openxmlformats.org/officeDocument/2006/relationships/tags" Target="../tags/tag1804.xml"/><Relationship Id="rId39" Type="http://schemas.openxmlformats.org/officeDocument/2006/relationships/tags" Target="../tags/tag1825.xml"/><Relationship Id="rId109" Type="http://schemas.openxmlformats.org/officeDocument/2006/relationships/tags" Target="../tags/tag1895.xml"/><Relationship Id="rId34" Type="http://schemas.openxmlformats.org/officeDocument/2006/relationships/tags" Target="../tags/tag1820.xml"/><Relationship Id="rId50" Type="http://schemas.openxmlformats.org/officeDocument/2006/relationships/tags" Target="../tags/tag1836.xml"/><Relationship Id="rId55" Type="http://schemas.openxmlformats.org/officeDocument/2006/relationships/tags" Target="../tags/tag1841.xml"/><Relationship Id="rId76" Type="http://schemas.openxmlformats.org/officeDocument/2006/relationships/tags" Target="../tags/tag1862.xml"/><Relationship Id="rId97" Type="http://schemas.openxmlformats.org/officeDocument/2006/relationships/tags" Target="../tags/tag1883.xml"/><Relationship Id="rId104" Type="http://schemas.openxmlformats.org/officeDocument/2006/relationships/tags" Target="../tags/tag1890.xml"/><Relationship Id="rId120" Type="http://schemas.openxmlformats.org/officeDocument/2006/relationships/tags" Target="../tags/tag1906.xml"/><Relationship Id="rId125" Type="http://schemas.openxmlformats.org/officeDocument/2006/relationships/tags" Target="../tags/tag1911.xml"/><Relationship Id="rId141" Type="http://schemas.openxmlformats.org/officeDocument/2006/relationships/tags" Target="../tags/tag1927.xml"/><Relationship Id="rId146" Type="http://schemas.openxmlformats.org/officeDocument/2006/relationships/tags" Target="../tags/tag1932.xml"/><Relationship Id="rId167" Type="http://schemas.openxmlformats.org/officeDocument/2006/relationships/tags" Target="../tags/tag1953.xml"/><Relationship Id="rId188" Type="http://schemas.openxmlformats.org/officeDocument/2006/relationships/tags" Target="../tags/tag1974.xml"/><Relationship Id="rId7" Type="http://schemas.openxmlformats.org/officeDocument/2006/relationships/tags" Target="../tags/tag1793.xml"/><Relationship Id="rId71" Type="http://schemas.openxmlformats.org/officeDocument/2006/relationships/tags" Target="../tags/tag1857.xml"/><Relationship Id="rId92" Type="http://schemas.openxmlformats.org/officeDocument/2006/relationships/tags" Target="../tags/tag1878.xml"/><Relationship Id="rId162" Type="http://schemas.openxmlformats.org/officeDocument/2006/relationships/tags" Target="../tags/tag1948.xml"/><Relationship Id="rId183" Type="http://schemas.openxmlformats.org/officeDocument/2006/relationships/tags" Target="../tags/tag1969.xml"/><Relationship Id="rId2" Type="http://schemas.openxmlformats.org/officeDocument/2006/relationships/tags" Target="../tags/tag1788.xml"/><Relationship Id="rId29" Type="http://schemas.openxmlformats.org/officeDocument/2006/relationships/tags" Target="../tags/tag1815.xml"/><Relationship Id="rId24" Type="http://schemas.openxmlformats.org/officeDocument/2006/relationships/tags" Target="../tags/tag1810.xml"/><Relationship Id="rId40" Type="http://schemas.openxmlformats.org/officeDocument/2006/relationships/tags" Target="../tags/tag1826.xml"/><Relationship Id="rId45" Type="http://schemas.openxmlformats.org/officeDocument/2006/relationships/tags" Target="../tags/tag1831.xml"/><Relationship Id="rId66" Type="http://schemas.openxmlformats.org/officeDocument/2006/relationships/tags" Target="../tags/tag1852.xml"/><Relationship Id="rId87" Type="http://schemas.openxmlformats.org/officeDocument/2006/relationships/tags" Target="../tags/tag1873.xml"/><Relationship Id="rId110" Type="http://schemas.openxmlformats.org/officeDocument/2006/relationships/tags" Target="../tags/tag1896.xml"/><Relationship Id="rId115" Type="http://schemas.openxmlformats.org/officeDocument/2006/relationships/tags" Target="../tags/tag1901.xml"/><Relationship Id="rId131" Type="http://schemas.openxmlformats.org/officeDocument/2006/relationships/tags" Target="../tags/tag1917.xml"/><Relationship Id="rId136" Type="http://schemas.openxmlformats.org/officeDocument/2006/relationships/tags" Target="../tags/tag1922.xml"/><Relationship Id="rId157" Type="http://schemas.openxmlformats.org/officeDocument/2006/relationships/tags" Target="../tags/tag1943.xml"/><Relationship Id="rId178" Type="http://schemas.openxmlformats.org/officeDocument/2006/relationships/tags" Target="../tags/tag1964.xml"/><Relationship Id="rId61" Type="http://schemas.openxmlformats.org/officeDocument/2006/relationships/tags" Target="../tags/tag1847.xml"/><Relationship Id="rId82" Type="http://schemas.openxmlformats.org/officeDocument/2006/relationships/tags" Target="../tags/tag1868.xml"/><Relationship Id="rId152" Type="http://schemas.openxmlformats.org/officeDocument/2006/relationships/tags" Target="../tags/tag1938.xml"/><Relationship Id="rId173" Type="http://schemas.openxmlformats.org/officeDocument/2006/relationships/tags" Target="../tags/tag1959.xml"/><Relationship Id="rId194" Type="http://schemas.openxmlformats.org/officeDocument/2006/relationships/tags" Target="../tags/tag1980.xml"/><Relationship Id="rId199" Type="http://schemas.openxmlformats.org/officeDocument/2006/relationships/tags" Target="../tags/tag1985.xml"/><Relationship Id="rId19" Type="http://schemas.openxmlformats.org/officeDocument/2006/relationships/tags" Target="../tags/tag1805.xml"/><Relationship Id="rId14" Type="http://schemas.openxmlformats.org/officeDocument/2006/relationships/tags" Target="../tags/tag1800.xml"/><Relationship Id="rId30" Type="http://schemas.openxmlformats.org/officeDocument/2006/relationships/tags" Target="../tags/tag1816.xml"/><Relationship Id="rId35" Type="http://schemas.openxmlformats.org/officeDocument/2006/relationships/tags" Target="../tags/tag1821.xml"/><Relationship Id="rId56" Type="http://schemas.openxmlformats.org/officeDocument/2006/relationships/tags" Target="../tags/tag1842.xml"/><Relationship Id="rId77" Type="http://schemas.openxmlformats.org/officeDocument/2006/relationships/tags" Target="../tags/tag1863.xml"/><Relationship Id="rId100" Type="http://schemas.openxmlformats.org/officeDocument/2006/relationships/tags" Target="../tags/tag1886.xml"/><Relationship Id="rId105" Type="http://schemas.openxmlformats.org/officeDocument/2006/relationships/tags" Target="../tags/tag1891.xml"/><Relationship Id="rId126" Type="http://schemas.openxmlformats.org/officeDocument/2006/relationships/tags" Target="../tags/tag1912.xml"/><Relationship Id="rId147" Type="http://schemas.openxmlformats.org/officeDocument/2006/relationships/tags" Target="../tags/tag1933.xml"/><Relationship Id="rId168" Type="http://schemas.openxmlformats.org/officeDocument/2006/relationships/tags" Target="../tags/tag1954.xml"/><Relationship Id="rId8" Type="http://schemas.openxmlformats.org/officeDocument/2006/relationships/tags" Target="../tags/tag1794.xml"/><Relationship Id="rId51" Type="http://schemas.openxmlformats.org/officeDocument/2006/relationships/tags" Target="../tags/tag1837.xml"/><Relationship Id="rId72" Type="http://schemas.openxmlformats.org/officeDocument/2006/relationships/tags" Target="../tags/tag1858.xml"/><Relationship Id="rId93" Type="http://schemas.openxmlformats.org/officeDocument/2006/relationships/tags" Target="../tags/tag1879.xml"/><Relationship Id="rId98" Type="http://schemas.openxmlformats.org/officeDocument/2006/relationships/tags" Target="../tags/tag1884.xml"/><Relationship Id="rId121" Type="http://schemas.openxmlformats.org/officeDocument/2006/relationships/tags" Target="../tags/tag1907.xml"/><Relationship Id="rId142" Type="http://schemas.openxmlformats.org/officeDocument/2006/relationships/tags" Target="../tags/tag1928.xml"/><Relationship Id="rId163" Type="http://schemas.openxmlformats.org/officeDocument/2006/relationships/tags" Target="../tags/tag1949.xml"/><Relationship Id="rId184" Type="http://schemas.openxmlformats.org/officeDocument/2006/relationships/tags" Target="../tags/tag1970.xml"/><Relationship Id="rId189" Type="http://schemas.openxmlformats.org/officeDocument/2006/relationships/tags" Target="../tags/tag1975.xml"/><Relationship Id="rId3" Type="http://schemas.openxmlformats.org/officeDocument/2006/relationships/tags" Target="../tags/tag1789.xml"/><Relationship Id="rId25" Type="http://schemas.openxmlformats.org/officeDocument/2006/relationships/tags" Target="../tags/tag1811.xml"/><Relationship Id="rId46" Type="http://schemas.openxmlformats.org/officeDocument/2006/relationships/tags" Target="../tags/tag1832.xml"/><Relationship Id="rId67" Type="http://schemas.openxmlformats.org/officeDocument/2006/relationships/tags" Target="../tags/tag1853.xml"/><Relationship Id="rId116" Type="http://schemas.openxmlformats.org/officeDocument/2006/relationships/tags" Target="../tags/tag1902.xml"/><Relationship Id="rId137" Type="http://schemas.openxmlformats.org/officeDocument/2006/relationships/tags" Target="../tags/tag1923.xml"/><Relationship Id="rId158" Type="http://schemas.openxmlformats.org/officeDocument/2006/relationships/tags" Target="../tags/tag1944.xml"/><Relationship Id="rId20" Type="http://schemas.openxmlformats.org/officeDocument/2006/relationships/tags" Target="../tags/tag1806.xml"/><Relationship Id="rId41" Type="http://schemas.openxmlformats.org/officeDocument/2006/relationships/tags" Target="../tags/tag1827.xml"/><Relationship Id="rId62" Type="http://schemas.openxmlformats.org/officeDocument/2006/relationships/tags" Target="../tags/tag1848.xml"/><Relationship Id="rId83" Type="http://schemas.openxmlformats.org/officeDocument/2006/relationships/tags" Target="../tags/tag1869.xml"/><Relationship Id="rId88" Type="http://schemas.openxmlformats.org/officeDocument/2006/relationships/tags" Target="../tags/tag1874.xml"/><Relationship Id="rId111" Type="http://schemas.openxmlformats.org/officeDocument/2006/relationships/tags" Target="../tags/tag1897.xml"/><Relationship Id="rId132" Type="http://schemas.openxmlformats.org/officeDocument/2006/relationships/tags" Target="../tags/tag1918.xml"/><Relationship Id="rId153" Type="http://schemas.openxmlformats.org/officeDocument/2006/relationships/tags" Target="../tags/tag1939.xml"/><Relationship Id="rId174" Type="http://schemas.openxmlformats.org/officeDocument/2006/relationships/tags" Target="../tags/tag1960.xml"/><Relationship Id="rId179" Type="http://schemas.openxmlformats.org/officeDocument/2006/relationships/tags" Target="../tags/tag1965.xml"/><Relationship Id="rId195" Type="http://schemas.openxmlformats.org/officeDocument/2006/relationships/tags" Target="../tags/tag1981.xml"/><Relationship Id="rId190" Type="http://schemas.openxmlformats.org/officeDocument/2006/relationships/tags" Target="../tags/tag1976.xml"/><Relationship Id="rId15" Type="http://schemas.openxmlformats.org/officeDocument/2006/relationships/tags" Target="../tags/tag1801.xml"/><Relationship Id="rId36" Type="http://schemas.openxmlformats.org/officeDocument/2006/relationships/tags" Target="../tags/tag1822.xml"/><Relationship Id="rId57" Type="http://schemas.openxmlformats.org/officeDocument/2006/relationships/tags" Target="../tags/tag1843.xml"/><Relationship Id="rId106" Type="http://schemas.openxmlformats.org/officeDocument/2006/relationships/tags" Target="../tags/tag1892.xml"/><Relationship Id="rId127" Type="http://schemas.openxmlformats.org/officeDocument/2006/relationships/tags" Target="../tags/tag1913.xml"/><Relationship Id="rId10" Type="http://schemas.openxmlformats.org/officeDocument/2006/relationships/tags" Target="../tags/tag1796.xml"/><Relationship Id="rId31" Type="http://schemas.openxmlformats.org/officeDocument/2006/relationships/tags" Target="../tags/tag1817.xml"/><Relationship Id="rId52" Type="http://schemas.openxmlformats.org/officeDocument/2006/relationships/tags" Target="../tags/tag1838.xml"/><Relationship Id="rId73" Type="http://schemas.openxmlformats.org/officeDocument/2006/relationships/tags" Target="../tags/tag1859.xml"/><Relationship Id="rId78" Type="http://schemas.openxmlformats.org/officeDocument/2006/relationships/tags" Target="../tags/tag1864.xml"/><Relationship Id="rId94" Type="http://schemas.openxmlformats.org/officeDocument/2006/relationships/tags" Target="../tags/tag1880.xml"/><Relationship Id="rId99" Type="http://schemas.openxmlformats.org/officeDocument/2006/relationships/tags" Target="../tags/tag1885.xml"/><Relationship Id="rId101" Type="http://schemas.openxmlformats.org/officeDocument/2006/relationships/tags" Target="../tags/tag1887.xml"/><Relationship Id="rId122" Type="http://schemas.openxmlformats.org/officeDocument/2006/relationships/tags" Target="../tags/tag1908.xml"/><Relationship Id="rId143" Type="http://schemas.openxmlformats.org/officeDocument/2006/relationships/tags" Target="../tags/tag1929.xml"/><Relationship Id="rId148" Type="http://schemas.openxmlformats.org/officeDocument/2006/relationships/tags" Target="../tags/tag1934.xml"/><Relationship Id="rId164" Type="http://schemas.openxmlformats.org/officeDocument/2006/relationships/tags" Target="../tags/tag1950.xml"/><Relationship Id="rId169" Type="http://schemas.openxmlformats.org/officeDocument/2006/relationships/tags" Target="../tags/tag1955.xml"/><Relationship Id="rId185" Type="http://schemas.openxmlformats.org/officeDocument/2006/relationships/tags" Target="../tags/tag1971.xml"/><Relationship Id="rId4" Type="http://schemas.openxmlformats.org/officeDocument/2006/relationships/tags" Target="../tags/tag1790.xml"/><Relationship Id="rId9" Type="http://schemas.openxmlformats.org/officeDocument/2006/relationships/tags" Target="../tags/tag1795.xml"/><Relationship Id="rId180" Type="http://schemas.openxmlformats.org/officeDocument/2006/relationships/tags" Target="../tags/tag1966.xml"/><Relationship Id="rId26" Type="http://schemas.openxmlformats.org/officeDocument/2006/relationships/tags" Target="../tags/tag1812.xml"/><Relationship Id="rId47" Type="http://schemas.openxmlformats.org/officeDocument/2006/relationships/tags" Target="../tags/tag1833.xml"/><Relationship Id="rId68" Type="http://schemas.openxmlformats.org/officeDocument/2006/relationships/tags" Target="../tags/tag1854.xml"/><Relationship Id="rId89" Type="http://schemas.openxmlformats.org/officeDocument/2006/relationships/tags" Target="../tags/tag1875.xml"/><Relationship Id="rId112" Type="http://schemas.openxmlformats.org/officeDocument/2006/relationships/tags" Target="../tags/tag1898.xml"/><Relationship Id="rId133" Type="http://schemas.openxmlformats.org/officeDocument/2006/relationships/tags" Target="../tags/tag1919.xml"/><Relationship Id="rId154" Type="http://schemas.openxmlformats.org/officeDocument/2006/relationships/tags" Target="../tags/tag1940.xml"/><Relationship Id="rId175" Type="http://schemas.openxmlformats.org/officeDocument/2006/relationships/tags" Target="../tags/tag1961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tags" Target="../tags/tag2102.xml"/><Relationship Id="rId21" Type="http://schemas.openxmlformats.org/officeDocument/2006/relationships/tags" Target="../tags/tag2006.xml"/><Relationship Id="rId42" Type="http://schemas.openxmlformats.org/officeDocument/2006/relationships/tags" Target="../tags/tag2027.xml"/><Relationship Id="rId63" Type="http://schemas.openxmlformats.org/officeDocument/2006/relationships/tags" Target="../tags/tag2048.xml"/><Relationship Id="rId84" Type="http://schemas.openxmlformats.org/officeDocument/2006/relationships/tags" Target="../tags/tag2069.xml"/><Relationship Id="rId138" Type="http://schemas.openxmlformats.org/officeDocument/2006/relationships/tags" Target="../tags/tag2123.xml"/><Relationship Id="rId159" Type="http://schemas.openxmlformats.org/officeDocument/2006/relationships/tags" Target="../tags/tag2144.xml"/><Relationship Id="rId170" Type="http://schemas.openxmlformats.org/officeDocument/2006/relationships/tags" Target="../tags/tag2155.xml"/><Relationship Id="rId191" Type="http://schemas.openxmlformats.org/officeDocument/2006/relationships/tags" Target="../tags/tag2176.xml"/><Relationship Id="rId205" Type="http://schemas.openxmlformats.org/officeDocument/2006/relationships/customXml" Target="../ink/ink4.xml"/><Relationship Id="rId16" Type="http://schemas.openxmlformats.org/officeDocument/2006/relationships/tags" Target="../tags/tag2001.xml"/><Relationship Id="rId107" Type="http://schemas.openxmlformats.org/officeDocument/2006/relationships/tags" Target="../tags/tag2092.xml"/><Relationship Id="rId11" Type="http://schemas.openxmlformats.org/officeDocument/2006/relationships/tags" Target="../tags/tag1996.xml"/><Relationship Id="rId32" Type="http://schemas.openxmlformats.org/officeDocument/2006/relationships/tags" Target="../tags/tag2017.xml"/><Relationship Id="rId37" Type="http://schemas.openxmlformats.org/officeDocument/2006/relationships/tags" Target="../tags/tag2022.xml"/><Relationship Id="rId53" Type="http://schemas.openxmlformats.org/officeDocument/2006/relationships/tags" Target="../tags/tag2038.xml"/><Relationship Id="rId58" Type="http://schemas.openxmlformats.org/officeDocument/2006/relationships/tags" Target="../tags/tag2043.xml"/><Relationship Id="rId74" Type="http://schemas.openxmlformats.org/officeDocument/2006/relationships/tags" Target="../tags/tag2059.xml"/><Relationship Id="rId79" Type="http://schemas.openxmlformats.org/officeDocument/2006/relationships/tags" Target="../tags/tag2064.xml"/><Relationship Id="rId102" Type="http://schemas.openxmlformats.org/officeDocument/2006/relationships/tags" Target="../tags/tag2087.xml"/><Relationship Id="rId123" Type="http://schemas.openxmlformats.org/officeDocument/2006/relationships/tags" Target="../tags/tag2108.xml"/><Relationship Id="rId128" Type="http://schemas.openxmlformats.org/officeDocument/2006/relationships/tags" Target="../tags/tag2113.xml"/><Relationship Id="rId144" Type="http://schemas.openxmlformats.org/officeDocument/2006/relationships/tags" Target="../tags/tag2129.xml"/><Relationship Id="rId149" Type="http://schemas.openxmlformats.org/officeDocument/2006/relationships/tags" Target="../tags/tag2134.xml"/><Relationship Id="rId5" Type="http://schemas.openxmlformats.org/officeDocument/2006/relationships/tags" Target="../tags/tag1990.xml"/><Relationship Id="rId90" Type="http://schemas.openxmlformats.org/officeDocument/2006/relationships/tags" Target="../tags/tag2075.xml"/><Relationship Id="rId95" Type="http://schemas.openxmlformats.org/officeDocument/2006/relationships/tags" Target="../tags/tag2080.xml"/><Relationship Id="rId160" Type="http://schemas.openxmlformats.org/officeDocument/2006/relationships/tags" Target="../tags/tag2145.xml"/><Relationship Id="rId165" Type="http://schemas.openxmlformats.org/officeDocument/2006/relationships/tags" Target="../tags/tag2150.xml"/><Relationship Id="rId181" Type="http://schemas.openxmlformats.org/officeDocument/2006/relationships/tags" Target="../tags/tag2166.xml"/><Relationship Id="rId186" Type="http://schemas.openxmlformats.org/officeDocument/2006/relationships/tags" Target="../tags/tag2171.xml"/><Relationship Id="rId22" Type="http://schemas.openxmlformats.org/officeDocument/2006/relationships/tags" Target="../tags/tag2007.xml"/><Relationship Id="rId27" Type="http://schemas.openxmlformats.org/officeDocument/2006/relationships/tags" Target="../tags/tag2012.xml"/><Relationship Id="rId43" Type="http://schemas.openxmlformats.org/officeDocument/2006/relationships/tags" Target="../tags/tag2028.xml"/><Relationship Id="rId48" Type="http://schemas.openxmlformats.org/officeDocument/2006/relationships/tags" Target="../tags/tag2033.xml"/><Relationship Id="rId64" Type="http://schemas.openxmlformats.org/officeDocument/2006/relationships/tags" Target="../tags/tag2049.xml"/><Relationship Id="rId69" Type="http://schemas.openxmlformats.org/officeDocument/2006/relationships/tags" Target="../tags/tag2054.xml"/><Relationship Id="rId113" Type="http://schemas.openxmlformats.org/officeDocument/2006/relationships/tags" Target="../tags/tag2098.xml"/><Relationship Id="rId118" Type="http://schemas.openxmlformats.org/officeDocument/2006/relationships/tags" Target="../tags/tag2103.xml"/><Relationship Id="rId134" Type="http://schemas.openxmlformats.org/officeDocument/2006/relationships/tags" Target="../tags/tag2119.xml"/><Relationship Id="rId139" Type="http://schemas.openxmlformats.org/officeDocument/2006/relationships/tags" Target="../tags/tag2124.xml"/><Relationship Id="rId80" Type="http://schemas.openxmlformats.org/officeDocument/2006/relationships/tags" Target="../tags/tag2065.xml"/><Relationship Id="rId85" Type="http://schemas.openxmlformats.org/officeDocument/2006/relationships/tags" Target="../tags/tag2070.xml"/><Relationship Id="rId150" Type="http://schemas.openxmlformats.org/officeDocument/2006/relationships/tags" Target="../tags/tag2135.xml"/><Relationship Id="rId155" Type="http://schemas.openxmlformats.org/officeDocument/2006/relationships/tags" Target="../tags/tag2140.xml"/><Relationship Id="rId171" Type="http://schemas.openxmlformats.org/officeDocument/2006/relationships/tags" Target="../tags/tag2156.xml"/><Relationship Id="rId176" Type="http://schemas.openxmlformats.org/officeDocument/2006/relationships/tags" Target="../tags/tag2161.xml"/><Relationship Id="rId192" Type="http://schemas.openxmlformats.org/officeDocument/2006/relationships/tags" Target="../tags/tag2177.xml"/><Relationship Id="rId197" Type="http://schemas.openxmlformats.org/officeDocument/2006/relationships/tags" Target="../tags/tag2182.xml"/><Relationship Id="rId206" Type="http://schemas.openxmlformats.org/officeDocument/2006/relationships/image" Target="../media/image2.emf"/><Relationship Id="rId201" Type="http://schemas.openxmlformats.org/officeDocument/2006/relationships/tags" Target="../tags/tag2186.xml"/><Relationship Id="rId12" Type="http://schemas.openxmlformats.org/officeDocument/2006/relationships/tags" Target="../tags/tag1997.xml"/><Relationship Id="rId17" Type="http://schemas.openxmlformats.org/officeDocument/2006/relationships/tags" Target="../tags/tag2002.xml"/><Relationship Id="rId33" Type="http://schemas.openxmlformats.org/officeDocument/2006/relationships/tags" Target="../tags/tag2018.xml"/><Relationship Id="rId38" Type="http://schemas.openxmlformats.org/officeDocument/2006/relationships/tags" Target="../tags/tag2023.xml"/><Relationship Id="rId59" Type="http://schemas.openxmlformats.org/officeDocument/2006/relationships/tags" Target="../tags/tag2044.xml"/><Relationship Id="rId103" Type="http://schemas.openxmlformats.org/officeDocument/2006/relationships/tags" Target="../tags/tag2088.xml"/><Relationship Id="rId108" Type="http://schemas.openxmlformats.org/officeDocument/2006/relationships/tags" Target="../tags/tag2093.xml"/><Relationship Id="rId124" Type="http://schemas.openxmlformats.org/officeDocument/2006/relationships/tags" Target="../tags/tag2109.xml"/><Relationship Id="rId129" Type="http://schemas.openxmlformats.org/officeDocument/2006/relationships/tags" Target="../tags/tag2114.xml"/><Relationship Id="rId54" Type="http://schemas.openxmlformats.org/officeDocument/2006/relationships/tags" Target="../tags/tag2039.xml"/><Relationship Id="rId70" Type="http://schemas.openxmlformats.org/officeDocument/2006/relationships/tags" Target="../tags/tag2055.xml"/><Relationship Id="rId75" Type="http://schemas.openxmlformats.org/officeDocument/2006/relationships/tags" Target="../tags/tag2060.xml"/><Relationship Id="rId91" Type="http://schemas.openxmlformats.org/officeDocument/2006/relationships/tags" Target="../tags/tag2076.xml"/><Relationship Id="rId96" Type="http://schemas.openxmlformats.org/officeDocument/2006/relationships/tags" Target="../tags/tag2081.xml"/><Relationship Id="rId140" Type="http://schemas.openxmlformats.org/officeDocument/2006/relationships/tags" Target="../tags/tag2125.xml"/><Relationship Id="rId145" Type="http://schemas.openxmlformats.org/officeDocument/2006/relationships/tags" Target="../tags/tag2130.xml"/><Relationship Id="rId161" Type="http://schemas.openxmlformats.org/officeDocument/2006/relationships/tags" Target="../tags/tag2146.xml"/><Relationship Id="rId166" Type="http://schemas.openxmlformats.org/officeDocument/2006/relationships/tags" Target="../tags/tag2151.xml"/><Relationship Id="rId182" Type="http://schemas.openxmlformats.org/officeDocument/2006/relationships/tags" Target="../tags/tag2167.xml"/><Relationship Id="rId187" Type="http://schemas.openxmlformats.org/officeDocument/2006/relationships/tags" Target="../tags/tag2172.xml"/><Relationship Id="rId1" Type="http://schemas.openxmlformats.org/officeDocument/2006/relationships/tags" Target="../tags/tag1986.xml"/><Relationship Id="rId6" Type="http://schemas.openxmlformats.org/officeDocument/2006/relationships/tags" Target="../tags/tag1991.xml"/><Relationship Id="rId23" Type="http://schemas.openxmlformats.org/officeDocument/2006/relationships/tags" Target="../tags/tag2008.xml"/><Relationship Id="rId28" Type="http://schemas.openxmlformats.org/officeDocument/2006/relationships/tags" Target="../tags/tag2013.xml"/><Relationship Id="rId49" Type="http://schemas.openxmlformats.org/officeDocument/2006/relationships/tags" Target="../tags/tag2034.xml"/><Relationship Id="rId114" Type="http://schemas.openxmlformats.org/officeDocument/2006/relationships/tags" Target="../tags/tag2099.xml"/><Relationship Id="rId119" Type="http://schemas.openxmlformats.org/officeDocument/2006/relationships/tags" Target="../tags/tag2104.xml"/><Relationship Id="rId44" Type="http://schemas.openxmlformats.org/officeDocument/2006/relationships/tags" Target="../tags/tag2029.xml"/><Relationship Id="rId60" Type="http://schemas.openxmlformats.org/officeDocument/2006/relationships/tags" Target="../tags/tag2045.xml"/><Relationship Id="rId65" Type="http://schemas.openxmlformats.org/officeDocument/2006/relationships/tags" Target="../tags/tag2050.xml"/><Relationship Id="rId81" Type="http://schemas.openxmlformats.org/officeDocument/2006/relationships/tags" Target="../tags/tag2066.xml"/><Relationship Id="rId86" Type="http://schemas.openxmlformats.org/officeDocument/2006/relationships/tags" Target="../tags/tag2071.xml"/><Relationship Id="rId130" Type="http://schemas.openxmlformats.org/officeDocument/2006/relationships/tags" Target="../tags/tag2115.xml"/><Relationship Id="rId135" Type="http://schemas.openxmlformats.org/officeDocument/2006/relationships/tags" Target="../tags/tag2120.xml"/><Relationship Id="rId151" Type="http://schemas.openxmlformats.org/officeDocument/2006/relationships/tags" Target="../tags/tag2136.xml"/><Relationship Id="rId156" Type="http://schemas.openxmlformats.org/officeDocument/2006/relationships/tags" Target="../tags/tag2141.xml"/><Relationship Id="rId177" Type="http://schemas.openxmlformats.org/officeDocument/2006/relationships/tags" Target="../tags/tag2162.xml"/><Relationship Id="rId198" Type="http://schemas.openxmlformats.org/officeDocument/2006/relationships/tags" Target="../tags/tag2183.xml"/><Relationship Id="rId172" Type="http://schemas.openxmlformats.org/officeDocument/2006/relationships/tags" Target="../tags/tag2157.xml"/><Relationship Id="rId193" Type="http://schemas.openxmlformats.org/officeDocument/2006/relationships/tags" Target="../tags/tag2178.xml"/><Relationship Id="rId202" Type="http://schemas.openxmlformats.org/officeDocument/2006/relationships/tags" Target="../tags/tag2187.xml"/><Relationship Id="rId13" Type="http://schemas.openxmlformats.org/officeDocument/2006/relationships/tags" Target="../tags/tag1998.xml"/><Relationship Id="rId18" Type="http://schemas.openxmlformats.org/officeDocument/2006/relationships/tags" Target="../tags/tag2003.xml"/><Relationship Id="rId39" Type="http://schemas.openxmlformats.org/officeDocument/2006/relationships/tags" Target="../tags/tag2024.xml"/><Relationship Id="rId109" Type="http://schemas.openxmlformats.org/officeDocument/2006/relationships/tags" Target="../tags/tag2094.xml"/><Relationship Id="rId34" Type="http://schemas.openxmlformats.org/officeDocument/2006/relationships/tags" Target="../tags/tag2019.xml"/><Relationship Id="rId50" Type="http://schemas.openxmlformats.org/officeDocument/2006/relationships/tags" Target="../tags/tag2035.xml"/><Relationship Id="rId55" Type="http://schemas.openxmlformats.org/officeDocument/2006/relationships/tags" Target="../tags/tag2040.xml"/><Relationship Id="rId76" Type="http://schemas.openxmlformats.org/officeDocument/2006/relationships/tags" Target="../tags/tag2061.xml"/><Relationship Id="rId97" Type="http://schemas.openxmlformats.org/officeDocument/2006/relationships/tags" Target="../tags/tag2082.xml"/><Relationship Id="rId104" Type="http://schemas.openxmlformats.org/officeDocument/2006/relationships/tags" Target="../tags/tag2089.xml"/><Relationship Id="rId120" Type="http://schemas.openxmlformats.org/officeDocument/2006/relationships/tags" Target="../tags/tag2105.xml"/><Relationship Id="rId125" Type="http://schemas.openxmlformats.org/officeDocument/2006/relationships/tags" Target="../tags/tag2110.xml"/><Relationship Id="rId141" Type="http://schemas.openxmlformats.org/officeDocument/2006/relationships/tags" Target="../tags/tag2126.xml"/><Relationship Id="rId146" Type="http://schemas.openxmlformats.org/officeDocument/2006/relationships/tags" Target="../tags/tag2131.xml"/><Relationship Id="rId167" Type="http://schemas.openxmlformats.org/officeDocument/2006/relationships/tags" Target="../tags/tag2152.xml"/><Relationship Id="rId188" Type="http://schemas.openxmlformats.org/officeDocument/2006/relationships/tags" Target="../tags/tag2173.xml"/><Relationship Id="rId7" Type="http://schemas.openxmlformats.org/officeDocument/2006/relationships/tags" Target="../tags/tag1992.xml"/><Relationship Id="rId71" Type="http://schemas.openxmlformats.org/officeDocument/2006/relationships/tags" Target="../tags/tag2056.xml"/><Relationship Id="rId92" Type="http://schemas.openxmlformats.org/officeDocument/2006/relationships/tags" Target="../tags/tag2077.xml"/><Relationship Id="rId162" Type="http://schemas.openxmlformats.org/officeDocument/2006/relationships/tags" Target="../tags/tag2147.xml"/><Relationship Id="rId183" Type="http://schemas.openxmlformats.org/officeDocument/2006/relationships/tags" Target="../tags/tag2168.xml"/><Relationship Id="rId2" Type="http://schemas.openxmlformats.org/officeDocument/2006/relationships/tags" Target="../tags/tag1987.xml"/><Relationship Id="rId29" Type="http://schemas.openxmlformats.org/officeDocument/2006/relationships/tags" Target="../tags/tag2014.xml"/><Relationship Id="rId24" Type="http://schemas.openxmlformats.org/officeDocument/2006/relationships/tags" Target="../tags/tag2009.xml"/><Relationship Id="rId40" Type="http://schemas.openxmlformats.org/officeDocument/2006/relationships/tags" Target="../tags/tag2025.xml"/><Relationship Id="rId45" Type="http://schemas.openxmlformats.org/officeDocument/2006/relationships/tags" Target="../tags/tag2030.xml"/><Relationship Id="rId66" Type="http://schemas.openxmlformats.org/officeDocument/2006/relationships/tags" Target="../tags/tag2051.xml"/><Relationship Id="rId87" Type="http://schemas.openxmlformats.org/officeDocument/2006/relationships/tags" Target="../tags/tag2072.xml"/><Relationship Id="rId110" Type="http://schemas.openxmlformats.org/officeDocument/2006/relationships/tags" Target="../tags/tag2095.xml"/><Relationship Id="rId115" Type="http://schemas.openxmlformats.org/officeDocument/2006/relationships/tags" Target="../tags/tag2100.xml"/><Relationship Id="rId131" Type="http://schemas.openxmlformats.org/officeDocument/2006/relationships/tags" Target="../tags/tag2116.xml"/><Relationship Id="rId136" Type="http://schemas.openxmlformats.org/officeDocument/2006/relationships/tags" Target="../tags/tag2121.xml"/><Relationship Id="rId157" Type="http://schemas.openxmlformats.org/officeDocument/2006/relationships/tags" Target="../tags/tag2142.xml"/><Relationship Id="rId178" Type="http://schemas.openxmlformats.org/officeDocument/2006/relationships/tags" Target="../tags/tag2163.xml"/><Relationship Id="rId61" Type="http://schemas.openxmlformats.org/officeDocument/2006/relationships/tags" Target="../tags/tag2046.xml"/><Relationship Id="rId82" Type="http://schemas.openxmlformats.org/officeDocument/2006/relationships/tags" Target="../tags/tag2067.xml"/><Relationship Id="rId152" Type="http://schemas.openxmlformats.org/officeDocument/2006/relationships/tags" Target="../tags/tag2137.xml"/><Relationship Id="rId173" Type="http://schemas.openxmlformats.org/officeDocument/2006/relationships/tags" Target="../tags/tag2158.xml"/><Relationship Id="rId194" Type="http://schemas.openxmlformats.org/officeDocument/2006/relationships/tags" Target="../tags/tag2179.xml"/><Relationship Id="rId199" Type="http://schemas.openxmlformats.org/officeDocument/2006/relationships/tags" Target="../tags/tag2184.xml"/><Relationship Id="rId203" Type="http://schemas.openxmlformats.org/officeDocument/2006/relationships/tags" Target="../tags/tag2188.xml"/><Relationship Id="rId19" Type="http://schemas.openxmlformats.org/officeDocument/2006/relationships/tags" Target="../tags/tag2004.xml"/><Relationship Id="rId14" Type="http://schemas.openxmlformats.org/officeDocument/2006/relationships/tags" Target="../tags/tag1999.xml"/><Relationship Id="rId30" Type="http://schemas.openxmlformats.org/officeDocument/2006/relationships/tags" Target="../tags/tag2015.xml"/><Relationship Id="rId35" Type="http://schemas.openxmlformats.org/officeDocument/2006/relationships/tags" Target="../tags/tag2020.xml"/><Relationship Id="rId56" Type="http://schemas.openxmlformats.org/officeDocument/2006/relationships/tags" Target="../tags/tag2041.xml"/><Relationship Id="rId77" Type="http://schemas.openxmlformats.org/officeDocument/2006/relationships/tags" Target="../tags/tag2062.xml"/><Relationship Id="rId100" Type="http://schemas.openxmlformats.org/officeDocument/2006/relationships/tags" Target="../tags/tag2085.xml"/><Relationship Id="rId105" Type="http://schemas.openxmlformats.org/officeDocument/2006/relationships/tags" Target="../tags/tag2090.xml"/><Relationship Id="rId126" Type="http://schemas.openxmlformats.org/officeDocument/2006/relationships/tags" Target="../tags/tag2111.xml"/><Relationship Id="rId147" Type="http://schemas.openxmlformats.org/officeDocument/2006/relationships/tags" Target="../tags/tag2132.xml"/><Relationship Id="rId168" Type="http://schemas.openxmlformats.org/officeDocument/2006/relationships/tags" Target="../tags/tag2153.xml"/><Relationship Id="rId8" Type="http://schemas.openxmlformats.org/officeDocument/2006/relationships/tags" Target="../tags/tag1993.xml"/><Relationship Id="rId51" Type="http://schemas.openxmlformats.org/officeDocument/2006/relationships/tags" Target="../tags/tag2036.xml"/><Relationship Id="rId72" Type="http://schemas.openxmlformats.org/officeDocument/2006/relationships/tags" Target="../tags/tag2057.xml"/><Relationship Id="rId93" Type="http://schemas.openxmlformats.org/officeDocument/2006/relationships/tags" Target="../tags/tag2078.xml"/><Relationship Id="rId98" Type="http://schemas.openxmlformats.org/officeDocument/2006/relationships/tags" Target="../tags/tag2083.xml"/><Relationship Id="rId121" Type="http://schemas.openxmlformats.org/officeDocument/2006/relationships/tags" Target="../tags/tag2106.xml"/><Relationship Id="rId142" Type="http://schemas.openxmlformats.org/officeDocument/2006/relationships/tags" Target="../tags/tag2127.xml"/><Relationship Id="rId163" Type="http://schemas.openxmlformats.org/officeDocument/2006/relationships/tags" Target="../tags/tag2148.xml"/><Relationship Id="rId184" Type="http://schemas.openxmlformats.org/officeDocument/2006/relationships/tags" Target="../tags/tag2169.xml"/><Relationship Id="rId189" Type="http://schemas.openxmlformats.org/officeDocument/2006/relationships/tags" Target="../tags/tag2174.xml"/><Relationship Id="rId3" Type="http://schemas.openxmlformats.org/officeDocument/2006/relationships/tags" Target="../tags/tag1988.xml"/><Relationship Id="rId25" Type="http://schemas.openxmlformats.org/officeDocument/2006/relationships/tags" Target="../tags/tag2010.xml"/><Relationship Id="rId46" Type="http://schemas.openxmlformats.org/officeDocument/2006/relationships/tags" Target="../tags/tag2031.xml"/><Relationship Id="rId67" Type="http://schemas.openxmlformats.org/officeDocument/2006/relationships/tags" Target="../tags/tag2052.xml"/><Relationship Id="rId116" Type="http://schemas.openxmlformats.org/officeDocument/2006/relationships/tags" Target="../tags/tag2101.xml"/><Relationship Id="rId137" Type="http://schemas.openxmlformats.org/officeDocument/2006/relationships/tags" Target="../tags/tag2122.xml"/><Relationship Id="rId158" Type="http://schemas.openxmlformats.org/officeDocument/2006/relationships/tags" Target="../tags/tag2143.xml"/><Relationship Id="rId20" Type="http://schemas.openxmlformats.org/officeDocument/2006/relationships/tags" Target="../tags/tag2005.xml"/><Relationship Id="rId41" Type="http://schemas.openxmlformats.org/officeDocument/2006/relationships/tags" Target="../tags/tag2026.xml"/><Relationship Id="rId62" Type="http://schemas.openxmlformats.org/officeDocument/2006/relationships/tags" Target="../tags/tag2047.xml"/><Relationship Id="rId83" Type="http://schemas.openxmlformats.org/officeDocument/2006/relationships/tags" Target="../tags/tag2068.xml"/><Relationship Id="rId88" Type="http://schemas.openxmlformats.org/officeDocument/2006/relationships/tags" Target="../tags/tag2073.xml"/><Relationship Id="rId111" Type="http://schemas.openxmlformats.org/officeDocument/2006/relationships/tags" Target="../tags/tag2096.xml"/><Relationship Id="rId132" Type="http://schemas.openxmlformats.org/officeDocument/2006/relationships/tags" Target="../tags/tag2117.xml"/><Relationship Id="rId153" Type="http://schemas.openxmlformats.org/officeDocument/2006/relationships/tags" Target="../tags/tag2138.xml"/><Relationship Id="rId174" Type="http://schemas.openxmlformats.org/officeDocument/2006/relationships/tags" Target="../tags/tag2159.xml"/><Relationship Id="rId179" Type="http://schemas.openxmlformats.org/officeDocument/2006/relationships/tags" Target="../tags/tag2164.xml"/><Relationship Id="rId195" Type="http://schemas.openxmlformats.org/officeDocument/2006/relationships/tags" Target="../tags/tag2180.xml"/><Relationship Id="rId190" Type="http://schemas.openxmlformats.org/officeDocument/2006/relationships/tags" Target="../tags/tag2175.xml"/><Relationship Id="rId204" Type="http://schemas.openxmlformats.org/officeDocument/2006/relationships/slideLayout" Target="../slideLayouts/slideLayout1.xml"/><Relationship Id="rId15" Type="http://schemas.openxmlformats.org/officeDocument/2006/relationships/tags" Target="../tags/tag2000.xml"/><Relationship Id="rId36" Type="http://schemas.openxmlformats.org/officeDocument/2006/relationships/tags" Target="../tags/tag2021.xml"/><Relationship Id="rId57" Type="http://schemas.openxmlformats.org/officeDocument/2006/relationships/tags" Target="../tags/tag2042.xml"/><Relationship Id="rId106" Type="http://schemas.openxmlformats.org/officeDocument/2006/relationships/tags" Target="../tags/tag2091.xml"/><Relationship Id="rId127" Type="http://schemas.openxmlformats.org/officeDocument/2006/relationships/tags" Target="../tags/tag2112.xml"/><Relationship Id="rId10" Type="http://schemas.openxmlformats.org/officeDocument/2006/relationships/tags" Target="../tags/tag1995.xml"/><Relationship Id="rId31" Type="http://schemas.openxmlformats.org/officeDocument/2006/relationships/tags" Target="../tags/tag2016.xml"/><Relationship Id="rId52" Type="http://schemas.openxmlformats.org/officeDocument/2006/relationships/tags" Target="../tags/tag2037.xml"/><Relationship Id="rId73" Type="http://schemas.openxmlformats.org/officeDocument/2006/relationships/tags" Target="../tags/tag2058.xml"/><Relationship Id="rId78" Type="http://schemas.openxmlformats.org/officeDocument/2006/relationships/tags" Target="../tags/tag2063.xml"/><Relationship Id="rId94" Type="http://schemas.openxmlformats.org/officeDocument/2006/relationships/tags" Target="../tags/tag2079.xml"/><Relationship Id="rId99" Type="http://schemas.openxmlformats.org/officeDocument/2006/relationships/tags" Target="../tags/tag2084.xml"/><Relationship Id="rId101" Type="http://schemas.openxmlformats.org/officeDocument/2006/relationships/tags" Target="../tags/tag2086.xml"/><Relationship Id="rId122" Type="http://schemas.openxmlformats.org/officeDocument/2006/relationships/tags" Target="../tags/tag2107.xml"/><Relationship Id="rId143" Type="http://schemas.openxmlformats.org/officeDocument/2006/relationships/tags" Target="../tags/tag2128.xml"/><Relationship Id="rId148" Type="http://schemas.openxmlformats.org/officeDocument/2006/relationships/tags" Target="../tags/tag2133.xml"/><Relationship Id="rId164" Type="http://schemas.openxmlformats.org/officeDocument/2006/relationships/tags" Target="../tags/tag2149.xml"/><Relationship Id="rId169" Type="http://schemas.openxmlformats.org/officeDocument/2006/relationships/tags" Target="../tags/tag2154.xml"/><Relationship Id="rId185" Type="http://schemas.openxmlformats.org/officeDocument/2006/relationships/tags" Target="../tags/tag2170.xml"/><Relationship Id="rId4" Type="http://schemas.openxmlformats.org/officeDocument/2006/relationships/tags" Target="../tags/tag1989.xml"/><Relationship Id="rId9" Type="http://schemas.openxmlformats.org/officeDocument/2006/relationships/tags" Target="../tags/tag1994.xml"/><Relationship Id="rId180" Type="http://schemas.openxmlformats.org/officeDocument/2006/relationships/tags" Target="../tags/tag2165.xml"/><Relationship Id="rId26" Type="http://schemas.openxmlformats.org/officeDocument/2006/relationships/tags" Target="../tags/tag2011.xml"/><Relationship Id="rId47" Type="http://schemas.openxmlformats.org/officeDocument/2006/relationships/tags" Target="../tags/tag2032.xml"/><Relationship Id="rId68" Type="http://schemas.openxmlformats.org/officeDocument/2006/relationships/tags" Target="../tags/tag2053.xml"/><Relationship Id="rId89" Type="http://schemas.openxmlformats.org/officeDocument/2006/relationships/tags" Target="../tags/tag2074.xml"/><Relationship Id="rId112" Type="http://schemas.openxmlformats.org/officeDocument/2006/relationships/tags" Target="../tags/tag2097.xml"/><Relationship Id="rId133" Type="http://schemas.openxmlformats.org/officeDocument/2006/relationships/tags" Target="../tags/tag2118.xml"/><Relationship Id="rId154" Type="http://schemas.openxmlformats.org/officeDocument/2006/relationships/tags" Target="../tags/tag2139.xml"/><Relationship Id="rId175" Type="http://schemas.openxmlformats.org/officeDocument/2006/relationships/tags" Target="../tags/tag2160.xml"/><Relationship Id="rId196" Type="http://schemas.openxmlformats.org/officeDocument/2006/relationships/tags" Target="../tags/tag2181.xml"/><Relationship Id="rId200" Type="http://schemas.openxmlformats.org/officeDocument/2006/relationships/tags" Target="../tags/tag2185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tags" Target="../tags/tag221.xml"/><Relationship Id="rId21" Type="http://schemas.openxmlformats.org/officeDocument/2006/relationships/tags" Target="../tags/tag125.xml"/><Relationship Id="rId42" Type="http://schemas.openxmlformats.org/officeDocument/2006/relationships/tags" Target="../tags/tag146.xml"/><Relationship Id="rId63" Type="http://schemas.openxmlformats.org/officeDocument/2006/relationships/tags" Target="../tags/tag167.xml"/><Relationship Id="rId84" Type="http://schemas.openxmlformats.org/officeDocument/2006/relationships/tags" Target="../tags/tag188.xml"/><Relationship Id="rId138" Type="http://schemas.openxmlformats.org/officeDocument/2006/relationships/tags" Target="../tags/tag242.xml"/><Relationship Id="rId159" Type="http://schemas.openxmlformats.org/officeDocument/2006/relationships/tags" Target="../tags/tag263.xml"/><Relationship Id="rId170" Type="http://schemas.openxmlformats.org/officeDocument/2006/relationships/tags" Target="../tags/tag274.xml"/><Relationship Id="rId191" Type="http://schemas.openxmlformats.org/officeDocument/2006/relationships/tags" Target="../tags/tag295.xml"/><Relationship Id="rId196" Type="http://schemas.openxmlformats.org/officeDocument/2006/relationships/tags" Target="../tags/tag300.xml"/><Relationship Id="rId200" Type="http://schemas.openxmlformats.org/officeDocument/2006/relationships/tags" Target="../tags/tag304.xml"/><Relationship Id="rId16" Type="http://schemas.openxmlformats.org/officeDocument/2006/relationships/tags" Target="../tags/tag120.xml"/><Relationship Id="rId107" Type="http://schemas.openxmlformats.org/officeDocument/2006/relationships/tags" Target="../tags/tag211.xml"/><Relationship Id="rId11" Type="http://schemas.openxmlformats.org/officeDocument/2006/relationships/tags" Target="../tags/tag115.xml"/><Relationship Id="rId32" Type="http://schemas.openxmlformats.org/officeDocument/2006/relationships/tags" Target="../tags/tag136.xml"/><Relationship Id="rId37" Type="http://schemas.openxmlformats.org/officeDocument/2006/relationships/tags" Target="../tags/tag141.xml"/><Relationship Id="rId53" Type="http://schemas.openxmlformats.org/officeDocument/2006/relationships/tags" Target="../tags/tag157.xml"/><Relationship Id="rId58" Type="http://schemas.openxmlformats.org/officeDocument/2006/relationships/tags" Target="../tags/tag162.xml"/><Relationship Id="rId74" Type="http://schemas.openxmlformats.org/officeDocument/2006/relationships/tags" Target="../tags/tag178.xml"/><Relationship Id="rId79" Type="http://schemas.openxmlformats.org/officeDocument/2006/relationships/tags" Target="../tags/tag183.xml"/><Relationship Id="rId102" Type="http://schemas.openxmlformats.org/officeDocument/2006/relationships/tags" Target="../tags/tag206.xml"/><Relationship Id="rId123" Type="http://schemas.openxmlformats.org/officeDocument/2006/relationships/tags" Target="../tags/tag227.xml"/><Relationship Id="rId128" Type="http://schemas.openxmlformats.org/officeDocument/2006/relationships/tags" Target="../tags/tag232.xml"/><Relationship Id="rId144" Type="http://schemas.openxmlformats.org/officeDocument/2006/relationships/tags" Target="../tags/tag248.xml"/><Relationship Id="rId149" Type="http://schemas.openxmlformats.org/officeDocument/2006/relationships/tags" Target="../tags/tag253.xml"/><Relationship Id="rId5" Type="http://schemas.openxmlformats.org/officeDocument/2006/relationships/tags" Target="../tags/tag109.xml"/><Relationship Id="rId90" Type="http://schemas.openxmlformats.org/officeDocument/2006/relationships/tags" Target="../tags/tag194.xml"/><Relationship Id="rId95" Type="http://schemas.openxmlformats.org/officeDocument/2006/relationships/tags" Target="../tags/tag199.xml"/><Relationship Id="rId160" Type="http://schemas.openxmlformats.org/officeDocument/2006/relationships/tags" Target="../tags/tag264.xml"/><Relationship Id="rId165" Type="http://schemas.openxmlformats.org/officeDocument/2006/relationships/tags" Target="../tags/tag269.xml"/><Relationship Id="rId181" Type="http://schemas.openxmlformats.org/officeDocument/2006/relationships/tags" Target="../tags/tag285.xml"/><Relationship Id="rId186" Type="http://schemas.openxmlformats.org/officeDocument/2006/relationships/tags" Target="../tags/tag290.xml"/><Relationship Id="rId22" Type="http://schemas.openxmlformats.org/officeDocument/2006/relationships/tags" Target="../tags/tag126.xml"/><Relationship Id="rId27" Type="http://schemas.openxmlformats.org/officeDocument/2006/relationships/tags" Target="../tags/tag131.xml"/><Relationship Id="rId43" Type="http://schemas.openxmlformats.org/officeDocument/2006/relationships/tags" Target="../tags/tag147.xml"/><Relationship Id="rId48" Type="http://schemas.openxmlformats.org/officeDocument/2006/relationships/tags" Target="../tags/tag152.xml"/><Relationship Id="rId64" Type="http://schemas.openxmlformats.org/officeDocument/2006/relationships/tags" Target="../tags/tag168.xml"/><Relationship Id="rId69" Type="http://schemas.openxmlformats.org/officeDocument/2006/relationships/tags" Target="../tags/tag173.xml"/><Relationship Id="rId113" Type="http://schemas.openxmlformats.org/officeDocument/2006/relationships/tags" Target="../tags/tag217.xml"/><Relationship Id="rId118" Type="http://schemas.openxmlformats.org/officeDocument/2006/relationships/tags" Target="../tags/tag222.xml"/><Relationship Id="rId134" Type="http://schemas.openxmlformats.org/officeDocument/2006/relationships/tags" Target="../tags/tag238.xml"/><Relationship Id="rId139" Type="http://schemas.openxmlformats.org/officeDocument/2006/relationships/tags" Target="../tags/tag243.xml"/><Relationship Id="rId80" Type="http://schemas.openxmlformats.org/officeDocument/2006/relationships/tags" Target="../tags/tag184.xml"/><Relationship Id="rId85" Type="http://schemas.openxmlformats.org/officeDocument/2006/relationships/tags" Target="../tags/tag189.xml"/><Relationship Id="rId150" Type="http://schemas.openxmlformats.org/officeDocument/2006/relationships/tags" Target="../tags/tag254.xml"/><Relationship Id="rId155" Type="http://schemas.openxmlformats.org/officeDocument/2006/relationships/tags" Target="../tags/tag259.xml"/><Relationship Id="rId171" Type="http://schemas.openxmlformats.org/officeDocument/2006/relationships/tags" Target="../tags/tag275.xml"/><Relationship Id="rId176" Type="http://schemas.openxmlformats.org/officeDocument/2006/relationships/tags" Target="../tags/tag280.xml"/><Relationship Id="rId192" Type="http://schemas.openxmlformats.org/officeDocument/2006/relationships/tags" Target="../tags/tag296.xml"/><Relationship Id="rId197" Type="http://schemas.openxmlformats.org/officeDocument/2006/relationships/tags" Target="../tags/tag301.xml"/><Relationship Id="rId201" Type="http://schemas.openxmlformats.org/officeDocument/2006/relationships/tags" Target="../tags/tag305.xml"/><Relationship Id="rId12" Type="http://schemas.openxmlformats.org/officeDocument/2006/relationships/tags" Target="../tags/tag116.xml"/><Relationship Id="rId17" Type="http://schemas.openxmlformats.org/officeDocument/2006/relationships/tags" Target="../tags/tag121.xml"/><Relationship Id="rId33" Type="http://schemas.openxmlformats.org/officeDocument/2006/relationships/tags" Target="../tags/tag137.xml"/><Relationship Id="rId38" Type="http://schemas.openxmlformats.org/officeDocument/2006/relationships/tags" Target="../tags/tag142.xml"/><Relationship Id="rId59" Type="http://schemas.openxmlformats.org/officeDocument/2006/relationships/tags" Target="../tags/tag163.xml"/><Relationship Id="rId103" Type="http://schemas.openxmlformats.org/officeDocument/2006/relationships/tags" Target="../tags/tag207.xml"/><Relationship Id="rId108" Type="http://schemas.openxmlformats.org/officeDocument/2006/relationships/tags" Target="../tags/tag212.xml"/><Relationship Id="rId124" Type="http://schemas.openxmlformats.org/officeDocument/2006/relationships/tags" Target="../tags/tag228.xml"/><Relationship Id="rId129" Type="http://schemas.openxmlformats.org/officeDocument/2006/relationships/tags" Target="../tags/tag233.xml"/><Relationship Id="rId54" Type="http://schemas.openxmlformats.org/officeDocument/2006/relationships/tags" Target="../tags/tag158.xml"/><Relationship Id="rId70" Type="http://schemas.openxmlformats.org/officeDocument/2006/relationships/tags" Target="../tags/tag174.xml"/><Relationship Id="rId75" Type="http://schemas.openxmlformats.org/officeDocument/2006/relationships/tags" Target="../tags/tag179.xml"/><Relationship Id="rId91" Type="http://schemas.openxmlformats.org/officeDocument/2006/relationships/tags" Target="../tags/tag195.xml"/><Relationship Id="rId96" Type="http://schemas.openxmlformats.org/officeDocument/2006/relationships/tags" Target="../tags/tag200.xml"/><Relationship Id="rId140" Type="http://schemas.openxmlformats.org/officeDocument/2006/relationships/tags" Target="../tags/tag244.xml"/><Relationship Id="rId145" Type="http://schemas.openxmlformats.org/officeDocument/2006/relationships/tags" Target="../tags/tag249.xml"/><Relationship Id="rId161" Type="http://schemas.openxmlformats.org/officeDocument/2006/relationships/tags" Target="../tags/tag265.xml"/><Relationship Id="rId166" Type="http://schemas.openxmlformats.org/officeDocument/2006/relationships/tags" Target="../tags/tag270.xml"/><Relationship Id="rId182" Type="http://schemas.openxmlformats.org/officeDocument/2006/relationships/tags" Target="../tags/tag286.xml"/><Relationship Id="rId187" Type="http://schemas.openxmlformats.org/officeDocument/2006/relationships/tags" Target="../tags/tag291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23" Type="http://schemas.openxmlformats.org/officeDocument/2006/relationships/tags" Target="../tags/tag127.xml"/><Relationship Id="rId28" Type="http://schemas.openxmlformats.org/officeDocument/2006/relationships/tags" Target="../tags/tag132.xml"/><Relationship Id="rId49" Type="http://schemas.openxmlformats.org/officeDocument/2006/relationships/tags" Target="../tags/tag153.xml"/><Relationship Id="rId114" Type="http://schemas.openxmlformats.org/officeDocument/2006/relationships/tags" Target="../tags/tag218.xml"/><Relationship Id="rId119" Type="http://schemas.openxmlformats.org/officeDocument/2006/relationships/tags" Target="../tags/tag223.xml"/><Relationship Id="rId44" Type="http://schemas.openxmlformats.org/officeDocument/2006/relationships/tags" Target="../tags/tag148.xml"/><Relationship Id="rId60" Type="http://schemas.openxmlformats.org/officeDocument/2006/relationships/tags" Target="../tags/tag164.xml"/><Relationship Id="rId65" Type="http://schemas.openxmlformats.org/officeDocument/2006/relationships/tags" Target="../tags/tag169.xml"/><Relationship Id="rId81" Type="http://schemas.openxmlformats.org/officeDocument/2006/relationships/tags" Target="../tags/tag185.xml"/><Relationship Id="rId86" Type="http://schemas.openxmlformats.org/officeDocument/2006/relationships/tags" Target="../tags/tag190.xml"/><Relationship Id="rId130" Type="http://schemas.openxmlformats.org/officeDocument/2006/relationships/tags" Target="../tags/tag234.xml"/><Relationship Id="rId135" Type="http://schemas.openxmlformats.org/officeDocument/2006/relationships/tags" Target="../tags/tag239.xml"/><Relationship Id="rId151" Type="http://schemas.openxmlformats.org/officeDocument/2006/relationships/tags" Target="../tags/tag255.xml"/><Relationship Id="rId156" Type="http://schemas.openxmlformats.org/officeDocument/2006/relationships/tags" Target="../tags/tag260.xml"/><Relationship Id="rId177" Type="http://schemas.openxmlformats.org/officeDocument/2006/relationships/tags" Target="../tags/tag281.xml"/><Relationship Id="rId198" Type="http://schemas.openxmlformats.org/officeDocument/2006/relationships/tags" Target="../tags/tag302.xml"/><Relationship Id="rId172" Type="http://schemas.openxmlformats.org/officeDocument/2006/relationships/tags" Target="../tags/tag276.xml"/><Relationship Id="rId193" Type="http://schemas.openxmlformats.org/officeDocument/2006/relationships/tags" Target="../tags/tag297.xml"/><Relationship Id="rId202" Type="http://schemas.openxmlformats.org/officeDocument/2006/relationships/slideLayout" Target="../slideLayouts/slideLayout1.xml"/><Relationship Id="rId13" Type="http://schemas.openxmlformats.org/officeDocument/2006/relationships/tags" Target="../tags/tag117.xml"/><Relationship Id="rId18" Type="http://schemas.openxmlformats.org/officeDocument/2006/relationships/tags" Target="../tags/tag122.xml"/><Relationship Id="rId39" Type="http://schemas.openxmlformats.org/officeDocument/2006/relationships/tags" Target="../tags/tag143.xml"/><Relationship Id="rId109" Type="http://schemas.openxmlformats.org/officeDocument/2006/relationships/tags" Target="../tags/tag213.xml"/><Relationship Id="rId34" Type="http://schemas.openxmlformats.org/officeDocument/2006/relationships/tags" Target="../tags/tag138.xml"/><Relationship Id="rId50" Type="http://schemas.openxmlformats.org/officeDocument/2006/relationships/tags" Target="../tags/tag154.xml"/><Relationship Id="rId55" Type="http://schemas.openxmlformats.org/officeDocument/2006/relationships/tags" Target="../tags/tag159.xml"/><Relationship Id="rId76" Type="http://schemas.openxmlformats.org/officeDocument/2006/relationships/tags" Target="../tags/tag180.xml"/><Relationship Id="rId97" Type="http://schemas.openxmlformats.org/officeDocument/2006/relationships/tags" Target="../tags/tag201.xml"/><Relationship Id="rId104" Type="http://schemas.openxmlformats.org/officeDocument/2006/relationships/tags" Target="../tags/tag208.xml"/><Relationship Id="rId120" Type="http://schemas.openxmlformats.org/officeDocument/2006/relationships/tags" Target="../tags/tag224.xml"/><Relationship Id="rId125" Type="http://schemas.openxmlformats.org/officeDocument/2006/relationships/tags" Target="../tags/tag229.xml"/><Relationship Id="rId141" Type="http://schemas.openxmlformats.org/officeDocument/2006/relationships/tags" Target="../tags/tag245.xml"/><Relationship Id="rId146" Type="http://schemas.openxmlformats.org/officeDocument/2006/relationships/tags" Target="../tags/tag250.xml"/><Relationship Id="rId167" Type="http://schemas.openxmlformats.org/officeDocument/2006/relationships/tags" Target="../tags/tag271.xml"/><Relationship Id="rId188" Type="http://schemas.openxmlformats.org/officeDocument/2006/relationships/tags" Target="../tags/tag292.xml"/><Relationship Id="rId7" Type="http://schemas.openxmlformats.org/officeDocument/2006/relationships/tags" Target="../tags/tag111.xml"/><Relationship Id="rId71" Type="http://schemas.openxmlformats.org/officeDocument/2006/relationships/tags" Target="../tags/tag175.xml"/><Relationship Id="rId92" Type="http://schemas.openxmlformats.org/officeDocument/2006/relationships/tags" Target="../tags/tag196.xml"/><Relationship Id="rId162" Type="http://schemas.openxmlformats.org/officeDocument/2006/relationships/tags" Target="../tags/tag266.xml"/><Relationship Id="rId183" Type="http://schemas.openxmlformats.org/officeDocument/2006/relationships/tags" Target="../tags/tag287.xml"/><Relationship Id="rId2" Type="http://schemas.openxmlformats.org/officeDocument/2006/relationships/tags" Target="../tags/tag106.xml"/><Relationship Id="rId29" Type="http://schemas.openxmlformats.org/officeDocument/2006/relationships/tags" Target="../tags/tag133.xml"/><Relationship Id="rId24" Type="http://schemas.openxmlformats.org/officeDocument/2006/relationships/tags" Target="../tags/tag128.xml"/><Relationship Id="rId40" Type="http://schemas.openxmlformats.org/officeDocument/2006/relationships/tags" Target="../tags/tag144.xml"/><Relationship Id="rId45" Type="http://schemas.openxmlformats.org/officeDocument/2006/relationships/tags" Target="../tags/tag149.xml"/><Relationship Id="rId66" Type="http://schemas.openxmlformats.org/officeDocument/2006/relationships/tags" Target="../tags/tag170.xml"/><Relationship Id="rId87" Type="http://schemas.openxmlformats.org/officeDocument/2006/relationships/tags" Target="../tags/tag191.xml"/><Relationship Id="rId110" Type="http://schemas.openxmlformats.org/officeDocument/2006/relationships/tags" Target="../tags/tag214.xml"/><Relationship Id="rId115" Type="http://schemas.openxmlformats.org/officeDocument/2006/relationships/tags" Target="../tags/tag219.xml"/><Relationship Id="rId131" Type="http://schemas.openxmlformats.org/officeDocument/2006/relationships/tags" Target="../tags/tag235.xml"/><Relationship Id="rId136" Type="http://schemas.openxmlformats.org/officeDocument/2006/relationships/tags" Target="../tags/tag240.xml"/><Relationship Id="rId157" Type="http://schemas.openxmlformats.org/officeDocument/2006/relationships/tags" Target="../tags/tag261.xml"/><Relationship Id="rId178" Type="http://schemas.openxmlformats.org/officeDocument/2006/relationships/tags" Target="../tags/tag282.xml"/><Relationship Id="rId61" Type="http://schemas.openxmlformats.org/officeDocument/2006/relationships/tags" Target="../tags/tag165.xml"/><Relationship Id="rId82" Type="http://schemas.openxmlformats.org/officeDocument/2006/relationships/tags" Target="../tags/tag186.xml"/><Relationship Id="rId152" Type="http://schemas.openxmlformats.org/officeDocument/2006/relationships/tags" Target="../tags/tag256.xml"/><Relationship Id="rId173" Type="http://schemas.openxmlformats.org/officeDocument/2006/relationships/tags" Target="../tags/tag277.xml"/><Relationship Id="rId194" Type="http://schemas.openxmlformats.org/officeDocument/2006/relationships/tags" Target="../tags/tag298.xml"/><Relationship Id="rId199" Type="http://schemas.openxmlformats.org/officeDocument/2006/relationships/tags" Target="../tags/tag303.xml"/><Relationship Id="rId19" Type="http://schemas.openxmlformats.org/officeDocument/2006/relationships/tags" Target="../tags/tag123.xml"/><Relationship Id="rId14" Type="http://schemas.openxmlformats.org/officeDocument/2006/relationships/tags" Target="../tags/tag118.xml"/><Relationship Id="rId30" Type="http://schemas.openxmlformats.org/officeDocument/2006/relationships/tags" Target="../tags/tag134.xml"/><Relationship Id="rId35" Type="http://schemas.openxmlformats.org/officeDocument/2006/relationships/tags" Target="../tags/tag139.xml"/><Relationship Id="rId56" Type="http://schemas.openxmlformats.org/officeDocument/2006/relationships/tags" Target="../tags/tag160.xml"/><Relationship Id="rId77" Type="http://schemas.openxmlformats.org/officeDocument/2006/relationships/tags" Target="../tags/tag181.xml"/><Relationship Id="rId100" Type="http://schemas.openxmlformats.org/officeDocument/2006/relationships/tags" Target="../tags/tag204.xml"/><Relationship Id="rId105" Type="http://schemas.openxmlformats.org/officeDocument/2006/relationships/tags" Target="../tags/tag209.xml"/><Relationship Id="rId126" Type="http://schemas.openxmlformats.org/officeDocument/2006/relationships/tags" Target="../tags/tag230.xml"/><Relationship Id="rId147" Type="http://schemas.openxmlformats.org/officeDocument/2006/relationships/tags" Target="../tags/tag251.xml"/><Relationship Id="rId168" Type="http://schemas.openxmlformats.org/officeDocument/2006/relationships/tags" Target="../tags/tag272.xml"/><Relationship Id="rId8" Type="http://schemas.openxmlformats.org/officeDocument/2006/relationships/tags" Target="../tags/tag112.xml"/><Relationship Id="rId51" Type="http://schemas.openxmlformats.org/officeDocument/2006/relationships/tags" Target="../tags/tag155.xml"/><Relationship Id="rId72" Type="http://schemas.openxmlformats.org/officeDocument/2006/relationships/tags" Target="../tags/tag176.xml"/><Relationship Id="rId93" Type="http://schemas.openxmlformats.org/officeDocument/2006/relationships/tags" Target="../tags/tag197.xml"/><Relationship Id="rId98" Type="http://schemas.openxmlformats.org/officeDocument/2006/relationships/tags" Target="../tags/tag202.xml"/><Relationship Id="rId121" Type="http://schemas.openxmlformats.org/officeDocument/2006/relationships/tags" Target="../tags/tag225.xml"/><Relationship Id="rId142" Type="http://schemas.openxmlformats.org/officeDocument/2006/relationships/tags" Target="../tags/tag246.xml"/><Relationship Id="rId163" Type="http://schemas.openxmlformats.org/officeDocument/2006/relationships/tags" Target="../tags/tag267.xml"/><Relationship Id="rId184" Type="http://schemas.openxmlformats.org/officeDocument/2006/relationships/tags" Target="../tags/tag288.xml"/><Relationship Id="rId189" Type="http://schemas.openxmlformats.org/officeDocument/2006/relationships/tags" Target="../tags/tag293.xml"/><Relationship Id="rId3" Type="http://schemas.openxmlformats.org/officeDocument/2006/relationships/tags" Target="../tags/tag107.xml"/><Relationship Id="rId25" Type="http://schemas.openxmlformats.org/officeDocument/2006/relationships/tags" Target="../tags/tag129.xml"/><Relationship Id="rId46" Type="http://schemas.openxmlformats.org/officeDocument/2006/relationships/tags" Target="../tags/tag150.xml"/><Relationship Id="rId67" Type="http://schemas.openxmlformats.org/officeDocument/2006/relationships/tags" Target="../tags/tag171.xml"/><Relationship Id="rId116" Type="http://schemas.openxmlformats.org/officeDocument/2006/relationships/tags" Target="../tags/tag220.xml"/><Relationship Id="rId137" Type="http://schemas.openxmlformats.org/officeDocument/2006/relationships/tags" Target="../tags/tag241.xml"/><Relationship Id="rId158" Type="http://schemas.openxmlformats.org/officeDocument/2006/relationships/tags" Target="../tags/tag262.xml"/><Relationship Id="rId20" Type="http://schemas.openxmlformats.org/officeDocument/2006/relationships/tags" Target="../tags/tag124.xml"/><Relationship Id="rId41" Type="http://schemas.openxmlformats.org/officeDocument/2006/relationships/tags" Target="../tags/tag145.xml"/><Relationship Id="rId62" Type="http://schemas.openxmlformats.org/officeDocument/2006/relationships/tags" Target="../tags/tag166.xml"/><Relationship Id="rId83" Type="http://schemas.openxmlformats.org/officeDocument/2006/relationships/tags" Target="../tags/tag187.xml"/><Relationship Id="rId88" Type="http://schemas.openxmlformats.org/officeDocument/2006/relationships/tags" Target="../tags/tag192.xml"/><Relationship Id="rId111" Type="http://schemas.openxmlformats.org/officeDocument/2006/relationships/tags" Target="../tags/tag215.xml"/><Relationship Id="rId132" Type="http://schemas.openxmlformats.org/officeDocument/2006/relationships/tags" Target="../tags/tag236.xml"/><Relationship Id="rId153" Type="http://schemas.openxmlformats.org/officeDocument/2006/relationships/tags" Target="../tags/tag257.xml"/><Relationship Id="rId174" Type="http://schemas.openxmlformats.org/officeDocument/2006/relationships/tags" Target="../tags/tag278.xml"/><Relationship Id="rId179" Type="http://schemas.openxmlformats.org/officeDocument/2006/relationships/tags" Target="../tags/tag283.xml"/><Relationship Id="rId195" Type="http://schemas.openxmlformats.org/officeDocument/2006/relationships/tags" Target="../tags/tag299.xml"/><Relationship Id="rId190" Type="http://schemas.openxmlformats.org/officeDocument/2006/relationships/tags" Target="../tags/tag294.xml"/><Relationship Id="rId15" Type="http://schemas.openxmlformats.org/officeDocument/2006/relationships/tags" Target="../tags/tag119.xml"/><Relationship Id="rId36" Type="http://schemas.openxmlformats.org/officeDocument/2006/relationships/tags" Target="../tags/tag140.xml"/><Relationship Id="rId57" Type="http://schemas.openxmlformats.org/officeDocument/2006/relationships/tags" Target="../tags/tag161.xml"/><Relationship Id="rId106" Type="http://schemas.openxmlformats.org/officeDocument/2006/relationships/tags" Target="../tags/tag210.xml"/><Relationship Id="rId127" Type="http://schemas.openxmlformats.org/officeDocument/2006/relationships/tags" Target="../tags/tag231.xml"/><Relationship Id="rId10" Type="http://schemas.openxmlformats.org/officeDocument/2006/relationships/tags" Target="../tags/tag114.xml"/><Relationship Id="rId31" Type="http://schemas.openxmlformats.org/officeDocument/2006/relationships/tags" Target="../tags/tag135.xml"/><Relationship Id="rId52" Type="http://schemas.openxmlformats.org/officeDocument/2006/relationships/tags" Target="../tags/tag156.xml"/><Relationship Id="rId73" Type="http://schemas.openxmlformats.org/officeDocument/2006/relationships/tags" Target="../tags/tag177.xml"/><Relationship Id="rId78" Type="http://schemas.openxmlformats.org/officeDocument/2006/relationships/tags" Target="../tags/tag182.xml"/><Relationship Id="rId94" Type="http://schemas.openxmlformats.org/officeDocument/2006/relationships/tags" Target="../tags/tag198.xml"/><Relationship Id="rId99" Type="http://schemas.openxmlformats.org/officeDocument/2006/relationships/tags" Target="../tags/tag203.xml"/><Relationship Id="rId101" Type="http://schemas.openxmlformats.org/officeDocument/2006/relationships/tags" Target="../tags/tag205.xml"/><Relationship Id="rId122" Type="http://schemas.openxmlformats.org/officeDocument/2006/relationships/tags" Target="../tags/tag226.xml"/><Relationship Id="rId143" Type="http://schemas.openxmlformats.org/officeDocument/2006/relationships/tags" Target="../tags/tag247.xml"/><Relationship Id="rId148" Type="http://schemas.openxmlformats.org/officeDocument/2006/relationships/tags" Target="../tags/tag252.xml"/><Relationship Id="rId164" Type="http://schemas.openxmlformats.org/officeDocument/2006/relationships/tags" Target="../tags/tag268.xml"/><Relationship Id="rId169" Type="http://schemas.openxmlformats.org/officeDocument/2006/relationships/tags" Target="../tags/tag273.xml"/><Relationship Id="rId185" Type="http://schemas.openxmlformats.org/officeDocument/2006/relationships/tags" Target="../tags/tag289.xml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80" Type="http://schemas.openxmlformats.org/officeDocument/2006/relationships/tags" Target="../tags/tag284.xml"/><Relationship Id="rId26" Type="http://schemas.openxmlformats.org/officeDocument/2006/relationships/tags" Target="../tags/tag130.xml"/><Relationship Id="rId47" Type="http://schemas.openxmlformats.org/officeDocument/2006/relationships/tags" Target="../tags/tag151.xml"/><Relationship Id="rId68" Type="http://schemas.openxmlformats.org/officeDocument/2006/relationships/tags" Target="../tags/tag172.xml"/><Relationship Id="rId89" Type="http://schemas.openxmlformats.org/officeDocument/2006/relationships/tags" Target="../tags/tag193.xml"/><Relationship Id="rId112" Type="http://schemas.openxmlformats.org/officeDocument/2006/relationships/tags" Target="../tags/tag216.xml"/><Relationship Id="rId133" Type="http://schemas.openxmlformats.org/officeDocument/2006/relationships/tags" Target="../tags/tag237.xml"/><Relationship Id="rId154" Type="http://schemas.openxmlformats.org/officeDocument/2006/relationships/tags" Target="../tags/tag258.xml"/><Relationship Id="rId175" Type="http://schemas.openxmlformats.org/officeDocument/2006/relationships/tags" Target="../tags/tag279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331.xml"/><Relationship Id="rId117" Type="http://schemas.openxmlformats.org/officeDocument/2006/relationships/tags" Target="../tags/tag422.xml"/><Relationship Id="rId21" Type="http://schemas.openxmlformats.org/officeDocument/2006/relationships/tags" Target="../tags/tag326.xml"/><Relationship Id="rId42" Type="http://schemas.openxmlformats.org/officeDocument/2006/relationships/tags" Target="../tags/tag347.xml"/><Relationship Id="rId47" Type="http://schemas.openxmlformats.org/officeDocument/2006/relationships/tags" Target="../tags/tag352.xml"/><Relationship Id="rId63" Type="http://schemas.openxmlformats.org/officeDocument/2006/relationships/tags" Target="../tags/tag368.xml"/><Relationship Id="rId68" Type="http://schemas.openxmlformats.org/officeDocument/2006/relationships/tags" Target="../tags/tag373.xml"/><Relationship Id="rId84" Type="http://schemas.openxmlformats.org/officeDocument/2006/relationships/tags" Target="../tags/tag389.xml"/><Relationship Id="rId89" Type="http://schemas.openxmlformats.org/officeDocument/2006/relationships/tags" Target="../tags/tag394.xml"/><Relationship Id="rId112" Type="http://schemas.openxmlformats.org/officeDocument/2006/relationships/tags" Target="../tags/tag417.xml"/><Relationship Id="rId16" Type="http://schemas.openxmlformats.org/officeDocument/2006/relationships/tags" Target="../tags/tag321.xml"/><Relationship Id="rId107" Type="http://schemas.openxmlformats.org/officeDocument/2006/relationships/tags" Target="../tags/tag412.xml"/><Relationship Id="rId11" Type="http://schemas.openxmlformats.org/officeDocument/2006/relationships/tags" Target="../tags/tag316.xml"/><Relationship Id="rId32" Type="http://schemas.openxmlformats.org/officeDocument/2006/relationships/tags" Target="../tags/tag337.xml"/><Relationship Id="rId37" Type="http://schemas.openxmlformats.org/officeDocument/2006/relationships/tags" Target="../tags/tag342.xml"/><Relationship Id="rId53" Type="http://schemas.openxmlformats.org/officeDocument/2006/relationships/tags" Target="../tags/tag358.xml"/><Relationship Id="rId58" Type="http://schemas.openxmlformats.org/officeDocument/2006/relationships/tags" Target="../tags/tag363.xml"/><Relationship Id="rId74" Type="http://schemas.openxmlformats.org/officeDocument/2006/relationships/tags" Target="../tags/tag379.xml"/><Relationship Id="rId79" Type="http://schemas.openxmlformats.org/officeDocument/2006/relationships/tags" Target="../tags/tag384.xml"/><Relationship Id="rId102" Type="http://schemas.openxmlformats.org/officeDocument/2006/relationships/tags" Target="../tags/tag407.xml"/><Relationship Id="rId123" Type="http://schemas.openxmlformats.org/officeDocument/2006/relationships/tags" Target="../tags/tag428.xml"/><Relationship Id="rId128" Type="http://schemas.openxmlformats.org/officeDocument/2006/relationships/tags" Target="../tags/tag433.xml"/><Relationship Id="rId5" Type="http://schemas.openxmlformats.org/officeDocument/2006/relationships/tags" Target="../tags/tag310.xml"/><Relationship Id="rId90" Type="http://schemas.openxmlformats.org/officeDocument/2006/relationships/tags" Target="../tags/tag395.xml"/><Relationship Id="rId95" Type="http://schemas.openxmlformats.org/officeDocument/2006/relationships/tags" Target="../tags/tag400.xml"/><Relationship Id="rId19" Type="http://schemas.openxmlformats.org/officeDocument/2006/relationships/tags" Target="../tags/tag324.xml"/><Relationship Id="rId14" Type="http://schemas.openxmlformats.org/officeDocument/2006/relationships/tags" Target="../tags/tag319.xml"/><Relationship Id="rId22" Type="http://schemas.openxmlformats.org/officeDocument/2006/relationships/tags" Target="../tags/tag327.xml"/><Relationship Id="rId27" Type="http://schemas.openxmlformats.org/officeDocument/2006/relationships/tags" Target="../tags/tag332.xml"/><Relationship Id="rId30" Type="http://schemas.openxmlformats.org/officeDocument/2006/relationships/tags" Target="../tags/tag335.xml"/><Relationship Id="rId35" Type="http://schemas.openxmlformats.org/officeDocument/2006/relationships/tags" Target="../tags/tag340.xml"/><Relationship Id="rId43" Type="http://schemas.openxmlformats.org/officeDocument/2006/relationships/tags" Target="../tags/tag348.xml"/><Relationship Id="rId48" Type="http://schemas.openxmlformats.org/officeDocument/2006/relationships/tags" Target="../tags/tag353.xml"/><Relationship Id="rId56" Type="http://schemas.openxmlformats.org/officeDocument/2006/relationships/tags" Target="../tags/tag361.xml"/><Relationship Id="rId64" Type="http://schemas.openxmlformats.org/officeDocument/2006/relationships/tags" Target="../tags/tag369.xml"/><Relationship Id="rId69" Type="http://schemas.openxmlformats.org/officeDocument/2006/relationships/tags" Target="../tags/tag374.xml"/><Relationship Id="rId77" Type="http://schemas.openxmlformats.org/officeDocument/2006/relationships/tags" Target="../tags/tag382.xml"/><Relationship Id="rId100" Type="http://schemas.openxmlformats.org/officeDocument/2006/relationships/tags" Target="../tags/tag405.xml"/><Relationship Id="rId105" Type="http://schemas.openxmlformats.org/officeDocument/2006/relationships/tags" Target="../tags/tag410.xml"/><Relationship Id="rId113" Type="http://schemas.openxmlformats.org/officeDocument/2006/relationships/tags" Target="../tags/tag418.xml"/><Relationship Id="rId118" Type="http://schemas.openxmlformats.org/officeDocument/2006/relationships/tags" Target="../tags/tag423.xml"/><Relationship Id="rId126" Type="http://schemas.openxmlformats.org/officeDocument/2006/relationships/tags" Target="../tags/tag431.xml"/><Relationship Id="rId8" Type="http://schemas.openxmlformats.org/officeDocument/2006/relationships/tags" Target="../tags/tag313.xml"/><Relationship Id="rId51" Type="http://schemas.openxmlformats.org/officeDocument/2006/relationships/tags" Target="../tags/tag356.xml"/><Relationship Id="rId72" Type="http://schemas.openxmlformats.org/officeDocument/2006/relationships/tags" Target="../tags/tag377.xml"/><Relationship Id="rId80" Type="http://schemas.openxmlformats.org/officeDocument/2006/relationships/tags" Target="../tags/tag385.xml"/><Relationship Id="rId85" Type="http://schemas.openxmlformats.org/officeDocument/2006/relationships/tags" Target="../tags/tag390.xml"/><Relationship Id="rId93" Type="http://schemas.openxmlformats.org/officeDocument/2006/relationships/tags" Target="../tags/tag398.xml"/><Relationship Id="rId98" Type="http://schemas.openxmlformats.org/officeDocument/2006/relationships/tags" Target="../tags/tag403.xml"/><Relationship Id="rId121" Type="http://schemas.openxmlformats.org/officeDocument/2006/relationships/tags" Target="../tags/tag426.xml"/><Relationship Id="rId3" Type="http://schemas.openxmlformats.org/officeDocument/2006/relationships/tags" Target="../tags/tag308.xml"/><Relationship Id="rId12" Type="http://schemas.openxmlformats.org/officeDocument/2006/relationships/tags" Target="../tags/tag317.xml"/><Relationship Id="rId17" Type="http://schemas.openxmlformats.org/officeDocument/2006/relationships/tags" Target="../tags/tag322.xml"/><Relationship Id="rId25" Type="http://schemas.openxmlformats.org/officeDocument/2006/relationships/tags" Target="../tags/tag330.xml"/><Relationship Id="rId33" Type="http://schemas.openxmlformats.org/officeDocument/2006/relationships/tags" Target="../tags/tag338.xml"/><Relationship Id="rId38" Type="http://schemas.openxmlformats.org/officeDocument/2006/relationships/tags" Target="../tags/tag343.xml"/><Relationship Id="rId46" Type="http://schemas.openxmlformats.org/officeDocument/2006/relationships/tags" Target="../tags/tag351.xml"/><Relationship Id="rId59" Type="http://schemas.openxmlformats.org/officeDocument/2006/relationships/tags" Target="../tags/tag364.xml"/><Relationship Id="rId67" Type="http://schemas.openxmlformats.org/officeDocument/2006/relationships/tags" Target="../tags/tag372.xml"/><Relationship Id="rId103" Type="http://schemas.openxmlformats.org/officeDocument/2006/relationships/tags" Target="../tags/tag408.xml"/><Relationship Id="rId108" Type="http://schemas.openxmlformats.org/officeDocument/2006/relationships/tags" Target="../tags/tag413.xml"/><Relationship Id="rId116" Type="http://schemas.openxmlformats.org/officeDocument/2006/relationships/tags" Target="../tags/tag421.xml"/><Relationship Id="rId124" Type="http://schemas.openxmlformats.org/officeDocument/2006/relationships/tags" Target="../tags/tag429.xml"/><Relationship Id="rId129" Type="http://schemas.openxmlformats.org/officeDocument/2006/relationships/tags" Target="../tags/tag434.xml"/><Relationship Id="rId20" Type="http://schemas.openxmlformats.org/officeDocument/2006/relationships/tags" Target="../tags/tag325.xml"/><Relationship Id="rId41" Type="http://schemas.openxmlformats.org/officeDocument/2006/relationships/tags" Target="../tags/tag346.xml"/><Relationship Id="rId54" Type="http://schemas.openxmlformats.org/officeDocument/2006/relationships/tags" Target="../tags/tag359.xml"/><Relationship Id="rId62" Type="http://schemas.openxmlformats.org/officeDocument/2006/relationships/tags" Target="../tags/tag367.xml"/><Relationship Id="rId70" Type="http://schemas.openxmlformats.org/officeDocument/2006/relationships/tags" Target="../tags/tag375.xml"/><Relationship Id="rId75" Type="http://schemas.openxmlformats.org/officeDocument/2006/relationships/tags" Target="../tags/tag380.xml"/><Relationship Id="rId83" Type="http://schemas.openxmlformats.org/officeDocument/2006/relationships/tags" Target="../tags/tag388.xml"/><Relationship Id="rId88" Type="http://schemas.openxmlformats.org/officeDocument/2006/relationships/tags" Target="../tags/tag393.xml"/><Relationship Id="rId91" Type="http://schemas.openxmlformats.org/officeDocument/2006/relationships/tags" Target="../tags/tag396.xml"/><Relationship Id="rId96" Type="http://schemas.openxmlformats.org/officeDocument/2006/relationships/tags" Target="../tags/tag401.xml"/><Relationship Id="rId111" Type="http://schemas.openxmlformats.org/officeDocument/2006/relationships/tags" Target="../tags/tag416.xml"/><Relationship Id="rId1" Type="http://schemas.openxmlformats.org/officeDocument/2006/relationships/tags" Target="../tags/tag306.xml"/><Relationship Id="rId6" Type="http://schemas.openxmlformats.org/officeDocument/2006/relationships/tags" Target="../tags/tag311.xml"/><Relationship Id="rId15" Type="http://schemas.openxmlformats.org/officeDocument/2006/relationships/tags" Target="../tags/tag320.xml"/><Relationship Id="rId23" Type="http://schemas.openxmlformats.org/officeDocument/2006/relationships/tags" Target="../tags/tag328.xml"/><Relationship Id="rId28" Type="http://schemas.openxmlformats.org/officeDocument/2006/relationships/tags" Target="../tags/tag333.xml"/><Relationship Id="rId36" Type="http://schemas.openxmlformats.org/officeDocument/2006/relationships/tags" Target="../tags/tag341.xml"/><Relationship Id="rId49" Type="http://schemas.openxmlformats.org/officeDocument/2006/relationships/tags" Target="../tags/tag354.xml"/><Relationship Id="rId57" Type="http://schemas.openxmlformats.org/officeDocument/2006/relationships/tags" Target="../tags/tag362.xml"/><Relationship Id="rId106" Type="http://schemas.openxmlformats.org/officeDocument/2006/relationships/tags" Target="../tags/tag411.xml"/><Relationship Id="rId114" Type="http://schemas.openxmlformats.org/officeDocument/2006/relationships/tags" Target="../tags/tag419.xml"/><Relationship Id="rId119" Type="http://schemas.openxmlformats.org/officeDocument/2006/relationships/tags" Target="../tags/tag424.xml"/><Relationship Id="rId127" Type="http://schemas.openxmlformats.org/officeDocument/2006/relationships/tags" Target="../tags/tag432.xml"/><Relationship Id="rId10" Type="http://schemas.openxmlformats.org/officeDocument/2006/relationships/tags" Target="../tags/tag315.xml"/><Relationship Id="rId31" Type="http://schemas.openxmlformats.org/officeDocument/2006/relationships/tags" Target="../tags/tag336.xml"/><Relationship Id="rId44" Type="http://schemas.openxmlformats.org/officeDocument/2006/relationships/tags" Target="../tags/tag349.xml"/><Relationship Id="rId52" Type="http://schemas.openxmlformats.org/officeDocument/2006/relationships/tags" Target="../tags/tag357.xml"/><Relationship Id="rId60" Type="http://schemas.openxmlformats.org/officeDocument/2006/relationships/tags" Target="../tags/tag365.xml"/><Relationship Id="rId65" Type="http://schemas.openxmlformats.org/officeDocument/2006/relationships/tags" Target="../tags/tag370.xml"/><Relationship Id="rId73" Type="http://schemas.openxmlformats.org/officeDocument/2006/relationships/tags" Target="../tags/tag378.xml"/><Relationship Id="rId78" Type="http://schemas.openxmlformats.org/officeDocument/2006/relationships/tags" Target="../tags/tag383.xml"/><Relationship Id="rId81" Type="http://schemas.openxmlformats.org/officeDocument/2006/relationships/tags" Target="../tags/tag386.xml"/><Relationship Id="rId86" Type="http://schemas.openxmlformats.org/officeDocument/2006/relationships/tags" Target="../tags/tag391.xml"/><Relationship Id="rId94" Type="http://schemas.openxmlformats.org/officeDocument/2006/relationships/tags" Target="../tags/tag399.xml"/><Relationship Id="rId99" Type="http://schemas.openxmlformats.org/officeDocument/2006/relationships/tags" Target="../tags/tag404.xml"/><Relationship Id="rId101" Type="http://schemas.openxmlformats.org/officeDocument/2006/relationships/tags" Target="../tags/tag406.xml"/><Relationship Id="rId122" Type="http://schemas.openxmlformats.org/officeDocument/2006/relationships/tags" Target="../tags/tag427.xml"/><Relationship Id="rId130" Type="http://schemas.openxmlformats.org/officeDocument/2006/relationships/tags" Target="../tags/tag435.xml"/><Relationship Id="rId4" Type="http://schemas.openxmlformats.org/officeDocument/2006/relationships/tags" Target="../tags/tag309.xml"/><Relationship Id="rId9" Type="http://schemas.openxmlformats.org/officeDocument/2006/relationships/tags" Target="../tags/tag314.xml"/><Relationship Id="rId13" Type="http://schemas.openxmlformats.org/officeDocument/2006/relationships/tags" Target="../tags/tag318.xml"/><Relationship Id="rId18" Type="http://schemas.openxmlformats.org/officeDocument/2006/relationships/tags" Target="../tags/tag323.xml"/><Relationship Id="rId39" Type="http://schemas.openxmlformats.org/officeDocument/2006/relationships/tags" Target="../tags/tag344.xml"/><Relationship Id="rId109" Type="http://schemas.openxmlformats.org/officeDocument/2006/relationships/tags" Target="../tags/tag414.xml"/><Relationship Id="rId34" Type="http://schemas.openxmlformats.org/officeDocument/2006/relationships/tags" Target="../tags/tag339.xml"/><Relationship Id="rId50" Type="http://schemas.openxmlformats.org/officeDocument/2006/relationships/tags" Target="../tags/tag355.xml"/><Relationship Id="rId55" Type="http://schemas.openxmlformats.org/officeDocument/2006/relationships/tags" Target="../tags/tag360.xml"/><Relationship Id="rId76" Type="http://schemas.openxmlformats.org/officeDocument/2006/relationships/tags" Target="../tags/tag381.xml"/><Relationship Id="rId97" Type="http://schemas.openxmlformats.org/officeDocument/2006/relationships/tags" Target="../tags/tag402.xml"/><Relationship Id="rId104" Type="http://schemas.openxmlformats.org/officeDocument/2006/relationships/tags" Target="../tags/tag409.xml"/><Relationship Id="rId120" Type="http://schemas.openxmlformats.org/officeDocument/2006/relationships/tags" Target="../tags/tag425.xml"/><Relationship Id="rId125" Type="http://schemas.openxmlformats.org/officeDocument/2006/relationships/tags" Target="../tags/tag430.xml"/><Relationship Id="rId7" Type="http://schemas.openxmlformats.org/officeDocument/2006/relationships/tags" Target="../tags/tag312.xml"/><Relationship Id="rId71" Type="http://schemas.openxmlformats.org/officeDocument/2006/relationships/tags" Target="../tags/tag376.xml"/><Relationship Id="rId92" Type="http://schemas.openxmlformats.org/officeDocument/2006/relationships/tags" Target="../tags/tag397.xml"/><Relationship Id="rId2" Type="http://schemas.openxmlformats.org/officeDocument/2006/relationships/tags" Target="../tags/tag307.xml"/><Relationship Id="rId29" Type="http://schemas.openxmlformats.org/officeDocument/2006/relationships/tags" Target="../tags/tag334.xml"/><Relationship Id="rId24" Type="http://schemas.openxmlformats.org/officeDocument/2006/relationships/tags" Target="../tags/tag329.xml"/><Relationship Id="rId40" Type="http://schemas.openxmlformats.org/officeDocument/2006/relationships/tags" Target="../tags/tag345.xml"/><Relationship Id="rId45" Type="http://schemas.openxmlformats.org/officeDocument/2006/relationships/tags" Target="../tags/tag350.xml"/><Relationship Id="rId66" Type="http://schemas.openxmlformats.org/officeDocument/2006/relationships/tags" Target="../tags/tag371.xml"/><Relationship Id="rId87" Type="http://schemas.openxmlformats.org/officeDocument/2006/relationships/tags" Target="../tags/tag392.xml"/><Relationship Id="rId110" Type="http://schemas.openxmlformats.org/officeDocument/2006/relationships/tags" Target="../tags/tag415.xml"/><Relationship Id="rId115" Type="http://schemas.openxmlformats.org/officeDocument/2006/relationships/tags" Target="../tags/tag420.xml"/><Relationship Id="rId131" Type="http://schemas.openxmlformats.org/officeDocument/2006/relationships/slideLayout" Target="../slideLayouts/slideLayout1.xml"/><Relationship Id="rId61" Type="http://schemas.openxmlformats.org/officeDocument/2006/relationships/tags" Target="../tags/tag366.xml"/><Relationship Id="rId82" Type="http://schemas.openxmlformats.org/officeDocument/2006/relationships/tags" Target="../tags/tag387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461.xml"/><Relationship Id="rId117" Type="http://schemas.openxmlformats.org/officeDocument/2006/relationships/tags" Target="../tags/tag552.xml"/><Relationship Id="rId21" Type="http://schemas.openxmlformats.org/officeDocument/2006/relationships/tags" Target="../tags/tag456.xml"/><Relationship Id="rId42" Type="http://schemas.openxmlformats.org/officeDocument/2006/relationships/tags" Target="../tags/tag477.xml"/><Relationship Id="rId47" Type="http://schemas.openxmlformats.org/officeDocument/2006/relationships/tags" Target="../tags/tag482.xml"/><Relationship Id="rId63" Type="http://schemas.openxmlformats.org/officeDocument/2006/relationships/tags" Target="../tags/tag498.xml"/><Relationship Id="rId68" Type="http://schemas.openxmlformats.org/officeDocument/2006/relationships/tags" Target="../tags/tag503.xml"/><Relationship Id="rId84" Type="http://schemas.openxmlformats.org/officeDocument/2006/relationships/tags" Target="../tags/tag519.xml"/><Relationship Id="rId89" Type="http://schemas.openxmlformats.org/officeDocument/2006/relationships/tags" Target="../tags/tag524.xml"/><Relationship Id="rId112" Type="http://schemas.openxmlformats.org/officeDocument/2006/relationships/tags" Target="../tags/tag547.xml"/><Relationship Id="rId16" Type="http://schemas.openxmlformats.org/officeDocument/2006/relationships/tags" Target="../tags/tag451.xml"/><Relationship Id="rId107" Type="http://schemas.openxmlformats.org/officeDocument/2006/relationships/tags" Target="../tags/tag542.xml"/><Relationship Id="rId11" Type="http://schemas.openxmlformats.org/officeDocument/2006/relationships/tags" Target="../tags/tag446.xml"/><Relationship Id="rId32" Type="http://schemas.openxmlformats.org/officeDocument/2006/relationships/tags" Target="../tags/tag467.xml"/><Relationship Id="rId37" Type="http://schemas.openxmlformats.org/officeDocument/2006/relationships/tags" Target="../tags/tag472.xml"/><Relationship Id="rId53" Type="http://schemas.openxmlformats.org/officeDocument/2006/relationships/tags" Target="../tags/tag488.xml"/><Relationship Id="rId58" Type="http://schemas.openxmlformats.org/officeDocument/2006/relationships/tags" Target="../tags/tag493.xml"/><Relationship Id="rId74" Type="http://schemas.openxmlformats.org/officeDocument/2006/relationships/tags" Target="../tags/tag509.xml"/><Relationship Id="rId79" Type="http://schemas.openxmlformats.org/officeDocument/2006/relationships/tags" Target="../tags/tag514.xml"/><Relationship Id="rId102" Type="http://schemas.openxmlformats.org/officeDocument/2006/relationships/tags" Target="../tags/tag537.xml"/><Relationship Id="rId123" Type="http://schemas.openxmlformats.org/officeDocument/2006/relationships/tags" Target="../tags/tag558.xml"/><Relationship Id="rId128" Type="http://schemas.openxmlformats.org/officeDocument/2006/relationships/tags" Target="../tags/tag563.xml"/><Relationship Id="rId5" Type="http://schemas.openxmlformats.org/officeDocument/2006/relationships/tags" Target="../tags/tag440.xml"/><Relationship Id="rId90" Type="http://schemas.openxmlformats.org/officeDocument/2006/relationships/tags" Target="../tags/tag525.xml"/><Relationship Id="rId95" Type="http://schemas.openxmlformats.org/officeDocument/2006/relationships/tags" Target="../tags/tag530.xml"/><Relationship Id="rId19" Type="http://schemas.openxmlformats.org/officeDocument/2006/relationships/tags" Target="../tags/tag454.xml"/><Relationship Id="rId14" Type="http://schemas.openxmlformats.org/officeDocument/2006/relationships/tags" Target="../tags/tag449.xml"/><Relationship Id="rId22" Type="http://schemas.openxmlformats.org/officeDocument/2006/relationships/tags" Target="../tags/tag457.xml"/><Relationship Id="rId27" Type="http://schemas.openxmlformats.org/officeDocument/2006/relationships/tags" Target="../tags/tag462.xml"/><Relationship Id="rId30" Type="http://schemas.openxmlformats.org/officeDocument/2006/relationships/tags" Target="../tags/tag465.xml"/><Relationship Id="rId35" Type="http://schemas.openxmlformats.org/officeDocument/2006/relationships/tags" Target="../tags/tag470.xml"/><Relationship Id="rId43" Type="http://schemas.openxmlformats.org/officeDocument/2006/relationships/tags" Target="../tags/tag478.xml"/><Relationship Id="rId48" Type="http://schemas.openxmlformats.org/officeDocument/2006/relationships/tags" Target="../tags/tag483.xml"/><Relationship Id="rId56" Type="http://schemas.openxmlformats.org/officeDocument/2006/relationships/tags" Target="../tags/tag491.xml"/><Relationship Id="rId64" Type="http://schemas.openxmlformats.org/officeDocument/2006/relationships/tags" Target="../tags/tag499.xml"/><Relationship Id="rId69" Type="http://schemas.openxmlformats.org/officeDocument/2006/relationships/tags" Target="../tags/tag504.xml"/><Relationship Id="rId77" Type="http://schemas.openxmlformats.org/officeDocument/2006/relationships/tags" Target="../tags/tag512.xml"/><Relationship Id="rId100" Type="http://schemas.openxmlformats.org/officeDocument/2006/relationships/tags" Target="../tags/tag535.xml"/><Relationship Id="rId105" Type="http://schemas.openxmlformats.org/officeDocument/2006/relationships/tags" Target="../tags/tag540.xml"/><Relationship Id="rId113" Type="http://schemas.openxmlformats.org/officeDocument/2006/relationships/tags" Target="../tags/tag548.xml"/><Relationship Id="rId118" Type="http://schemas.openxmlformats.org/officeDocument/2006/relationships/tags" Target="../tags/tag553.xml"/><Relationship Id="rId126" Type="http://schemas.openxmlformats.org/officeDocument/2006/relationships/tags" Target="../tags/tag561.xml"/><Relationship Id="rId8" Type="http://schemas.openxmlformats.org/officeDocument/2006/relationships/tags" Target="../tags/tag443.xml"/><Relationship Id="rId51" Type="http://schemas.openxmlformats.org/officeDocument/2006/relationships/tags" Target="../tags/tag486.xml"/><Relationship Id="rId72" Type="http://schemas.openxmlformats.org/officeDocument/2006/relationships/tags" Target="../tags/tag507.xml"/><Relationship Id="rId80" Type="http://schemas.openxmlformats.org/officeDocument/2006/relationships/tags" Target="../tags/tag515.xml"/><Relationship Id="rId85" Type="http://schemas.openxmlformats.org/officeDocument/2006/relationships/tags" Target="../tags/tag520.xml"/><Relationship Id="rId93" Type="http://schemas.openxmlformats.org/officeDocument/2006/relationships/tags" Target="../tags/tag528.xml"/><Relationship Id="rId98" Type="http://schemas.openxmlformats.org/officeDocument/2006/relationships/tags" Target="../tags/tag533.xml"/><Relationship Id="rId121" Type="http://schemas.openxmlformats.org/officeDocument/2006/relationships/tags" Target="../tags/tag556.xml"/><Relationship Id="rId3" Type="http://schemas.openxmlformats.org/officeDocument/2006/relationships/tags" Target="../tags/tag438.xml"/><Relationship Id="rId12" Type="http://schemas.openxmlformats.org/officeDocument/2006/relationships/tags" Target="../tags/tag447.xml"/><Relationship Id="rId17" Type="http://schemas.openxmlformats.org/officeDocument/2006/relationships/tags" Target="../tags/tag452.xml"/><Relationship Id="rId25" Type="http://schemas.openxmlformats.org/officeDocument/2006/relationships/tags" Target="../tags/tag460.xml"/><Relationship Id="rId33" Type="http://schemas.openxmlformats.org/officeDocument/2006/relationships/tags" Target="../tags/tag468.xml"/><Relationship Id="rId38" Type="http://schemas.openxmlformats.org/officeDocument/2006/relationships/tags" Target="../tags/tag473.xml"/><Relationship Id="rId46" Type="http://schemas.openxmlformats.org/officeDocument/2006/relationships/tags" Target="../tags/tag481.xml"/><Relationship Id="rId59" Type="http://schemas.openxmlformats.org/officeDocument/2006/relationships/tags" Target="../tags/tag494.xml"/><Relationship Id="rId67" Type="http://schemas.openxmlformats.org/officeDocument/2006/relationships/tags" Target="../tags/tag502.xml"/><Relationship Id="rId103" Type="http://schemas.openxmlformats.org/officeDocument/2006/relationships/tags" Target="../tags/tag538.xml"/><Relationship Id="rId108" Type="http://schemas.openxmlformats.org/officeDocument/2006/relationships/tags" Target="../tags/tag543.xml"/><Relationship Id="rId116" Type="http://schemas.openxmlformats.org/officeDocument/2006/relationships/tags" Target="../tags/tag551.xml"/><Relationship Id="rId124" Type="http://schemas.openxmlformats.org/officeDocument/2006/relationships/tags" Target="../tags/tag559.xml"/><Relationship Id="rId129" Type="http://schemas.openxmlformats.org/officeDocument/2006/relationships/tags" Target="../tags/tag564.xml"/><Relationship Id="rId20" Type="http://schemas.openxmlformats.org/officeDocument/2006/relationships/tags" Target="../tags/tag455.xml"/><Relationship Id="rId41" Type="http://schemas.openxmlformats.org/officeDocument/2006/relationships/tags" Target="../tags/tag476.xml"/><Relationship Id="rId54" Type="http://schemas.openxmlformats.org/officeDocument/2006/relationships/tags" Target="../tags/tag489.xml"/><Relationship Id="rId62" Type="http://schemas.openxmlformats.org/officeDocument/2006/relationships/tags" Target="../tags/tag497.xml"/><Relationship Id="rId70" Type="http://schemas.openxmlformats.org/officeDocument/2006/relationships/tags" Target="../tags/tag505.xml"/><Relationship Id="rId75" Type="http://schemas.openxmlformats.org/officeDocument/2006/relationships/tags" Target="../tags/tag510.xml"/><Relationship Id="rId83" Type="http://schemas.openxmlformats.org/officeDocument/2006/relationships/tags" Target="../tags/tag518.xml"/><Relationship Id="rId88" Type="http://schemas.openxmlformats.org/officeDocument/2006/relationships/tags" Target="../tags/tag523.xml"/><Relationship Id="rId91" Type="http://schemas.openxmlformats.org/officeDocument/2006/relationships/tags" Target="../tags/tag526.xml"/><Relationship Id="rId96" Type="http://schemas.openxmlformats.org/officeDocument/2006/relationships/tags" Target="../tags/tag531.xml"/><Relationship Id="rId111" Type="http://schemas.openxmlformats.org/officeDocument/2006/relationships/tags" Target="../tags/tag546.xml"/><Relationship Id="rId1" Type="http://schemas.openxmlformats.org/officeDocument/2006/relationships/tags" Target="../tags/tag436.xml"/><Relationship Id="rId6" Type="http://schemas.openxmlformats.org/officeDocument/2006/relationships/tags" Target="../tags/tag441.xml"/><Relationship Id="rId15" Type="http://schemas.openxmlformats.org/officeDocument/2006/relationships/tags" Target="../tags/tag450.xml"/><Relationship Id="rId23" Type="http://schemas.openxmlformats.org/officeDocument/2006/relationships/tags" Target="../tags/tag458.xml"/><Relationship Id="rId28" Type="http://schemas.openxmlformats.org/officeDocument/2006/relationships/tags" Target="../tags/tag463.xml"/><Relationship Id="rId36" Type="http://schemas.openxmlformats.org/officeDocument/2006/relationships/tags" Target="../tags/tag471.xml"/><Relationship Id="rId49" Type="http://schemas.openxmlformats.org/officeDocument/2006/relationships/tags" Target="../tags/tag484.xml"/><Relationship Id="rId57" Type="http://schemas.openxmlformats.org/officeDocument/2006/relationships/tags" Target="../tags/tag492.xml"/><Relationship Id="rId106" Type="http://schemas.openxmlformats.org/officeDocument/2006/relationships/tags" Target="../tags/tag541.xml"/><Relationship Id="rId114" Type="http://schemas.openxmlformats.org/officeDocument/2006/relationships/tags" Target="../tags/tag549.xml"/><Relationship Id="rId119" Type="http://schemas.openxmlformats.org/officeDocument/2006/relationships/tags" Target="../tags/tag554.xml"/><Relationship Id="rId127" Type="http://schemas.openxmlformats.org/officeDocument/2006/relationships/tags" Target="../tags/tag562.xml"/><Relationship Id="rId10" Type="http://schemas.openxmlformats.org/officeDocument/2006/relationships/tags" Target="../tags/tag445.xml"/><Relationship Id="rId31" Type="http://schemas.openxmlformats.org/officeDocument/2006/relationships/tags" Target="../tags/tag466.xml"/><Relationship Id="rId44" Type="http://schemas.openxmlformats.org/officeDocument/2006/relationships/tags" Target="../tags/tag479.xml"/><Relationship Id="rId52" Type="http://schemas.openxmlformats.org/officeDocument/2006/relationships/tags" Target="../tags/tag487.xml"/><Relationship Id="rId60" Type="http://schemas.openxmlformats.org/officeDocument/2006/relationships/tags" Target="../tags/tag495.xml"/><Relationship Id="rId65" Type="http://schemas.openxmlformats.org/officeDocument/2006/relationships/tags" Target="../tags/tag500.xml"/><Relationship Id="rId73" Type="http://schemas.openxmlformats.org/officeDocument/2006/relationships/tags" Target="../tags/tag508.xml"/><Relationship Id="rId78" Type="http://schemas.openxmlformats.org/officeDocument/2006/relationships/tags" Target="../tags/tag513.xml"/><Relationship Id="rId81" Type="http://schemas.openxmlformats.org/officeDocument/2006/relationships/tags" Target="../tags/tag516.xml"/><Relationship Id="rId86" Type="http://schemas.openxmlformats.org/officeDocument/2006/relationships/tags" Target="../tags/tag521.xml"/><Relationship Id="rId94" Type="http://schemas.openxmlformats.org/officeDocument/2006/relationships/tags" Target="../tags/tag529.xml"/><Relationship Id="rId99" Type="http://schemas.openxmlformats.org/officeDocument/2006/relationships/tags" Target="../tags/tag534.xml"/><Relationship Id="rId101" Type="http://schemas.openxmlformats.org/officeDocument/2006/relationships/tags" Target="../tags/tag536.xml"/><Relationship Id="rId122" Type="http://schemas.openxmlformats.org/officeDocument/2006/relationships/tags" Target="../tags/tag557.xml"/><Relationship Id="rId130" Type="http://schemas.openxmlformats.org/officeDocument/2006/relationships/tags" Target="../tags/tag565.xml"/><Relationship Id="rId4" Type="http://schemas.openxmlformats.org/officeDocument/2006/relationships/tags" Target="../tags/tag439.xml"/><Relationship Id="rId9" Type="http://schemas.openxmlformats.org/officeDocument/2006/relationships/tags" Target="../tags/tag444.xml"/><Relationship Id="rId13" Type="http://schemas.openxmlformats.org/officeDocument/2006/relationships/tags" Target="../tags/tag448.xml"/><Relationship Id="rId18" Type="http://schemas.openxmlformats.org/officeDocument/2006/relationships/tags" Target="../tags/tag453.xml"/><Relationship Id="rId39" Type="http://schemas.openxmlformats.org/officeDocument/2006/relationships/tags" Target="../tags/tag474.xml"/><Relationship Id="rId109" Type="http://schemas.openxmlformats.org/officeDocument/2006/relationships/tags" Target="../tags/tag544.xml"/><Relationship Id="rId34" Type="http://schemas.openxmlformats.org/officeDocument/2006/relationships/tags" Target="../tags/tag469.xml"/><Relationship Id="rId50" Type="http://schemas.openxmlformats.org/officeDocument/2006/relationships/tags" Target="../tags/tag485.xml"/><Relationship Id="rId55" Type="http://schemas.openxmlformats.org/officeDocument/2006/relationships/tags" Target="../tags/tag490.xml"/><Relationship Id="rId76" Type="http://schemas.openxmlformats.org/officeDocument/2006/relationships/tags" Target="../tags/tag511.xml"/><Relationship Id="rId97" Type="http://schemas.openxmlformats.org/officeDocument/2006/relationships/tags" Target="../tags/tag532.xml"/><Relationship Id="rId104" Type="http://schemas.openxmlformats.org/officeDocument/2006/relationships/tags" Target="../tags/tag539.xml"/><Relationship Id="rId120" Type="http://schemas.openxmlformats.org/officeDocument/2006/relationships/tags" Target="../tags/tag555.xml"/><Relationship Id="rId125" Type="http://schemas.openxmlformats.org/officeDocument/2006/relationships/tags" Target="../tags/tag560.xml"/><Relationship Id="rId7" Type="http://schemas.openxmlformats.org/officeDocument/2006/relationships/tags" Target="../tags/tag442.xml"/><Relationship Id="rId71" Type="http://schemas.openxmlformats.org/officeDocument/2006/relationships/tags" Target="../tags/tag506.xml"/><Relationship Id="rId92" Type="http://schemas.openxmlformats.org/officeDocument/2006/relationships/tags" Target="../tags/tag527.xml"/><Relationship Id="rId2" Type="http://schemas.openxmlformats.org/officeDocument/2006/relationships/tags" Target="../tags/tag437.xml"/><Relationship Id="rId29" Type="http://schemas.openxmlformats.org/officeDocument/2006/relationships/tags" Target="../tags/tag464.xml"/><Relationship Id="rId24" Type="http://schemas.openxmlformats.org/officeDocument/2006/relationships/tags" Target="../tags/tag459.xml"/><Relationship Id="rId40" Type="http://schemas.openxmlformats.org/officeDocument/2006/relationships/tags" Target="../tags/tag475.xml"/><Relationship Id="rId45" Type="http://schemas.openxmlformats.org/officeDocument/2006/relationships/tags" Target="../tags/tag480.xml"/><Relationship Id="rId66" Type="http://schemas.openxmlformats.org/officeDocument/2006/relationships/tags" Target="../tags/tag501.xml"/><Relationship Id="rId87" Type="http://schemas.openxmlformats.org/officeDocument/2006/relationships/tags" Target="../tags/tag522.xml"/><Relationship Id="rId110" Type="http://schemas.openxmlformats.org/officeDocument/2006/relationships/tags" Target="../tags/tag545.xml"/><Relationship Id="rId115" Type="http://schemas.openxmlformats.org/officeDocument/2006/relationships/tags" Target="../tags/tag550.xml"/><Relationship Id="rId131" Type="http://schemas.openxmlformats.org/officeDocument/2006/relationships/slideLayout" Target="../slideLayouts/slideLayout1.xml"/><Relationship Id="rId61" Type="http://schemas.openxmlformats.org/officeDocument/2006/relationships/tags" Target="../tags/tag496.xml"/><Relationship Id="rId82" Type="http://schemas.openxmlformats.org/officeDocument/2006/relationships/tags" Target="../tags/tag517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591.xml"/><Relationship Id="rId21" Type="http://schemas.openxmlformats.org/officeDocument/2006/relationships/tags" Target="../tags/tag586.xml"/><Relationship Id="rId42" Type="http://schemas.openxmlformats.org/officeDocument/2006/relationships/tags" Target="../tags/tag607.xml"/><Relationship Id="rId47" Type="http://schemas.openxmlformats.org/officeDocument/2006/relationships/tags" Target="../tags/tag612.xml"/><Relationship Id="rId63" Type="http://schemas.openxmlformats.org/officeDocument/2006/relationships/tags" Target="../tags/tag628.xml"/><Relationship Id="rId68" Type="http://schemas.openxmlformats.org/officeDocument/2006/relationships/tags" Target="../tags/tag633.xml"/><Relationship Id="rId84" Type="http://schemas.openxmlformats.org/officeDocument/2006/relationships/tags" Target="../tags/tag649.xml"/><Relationship Id="rId89" Type="http://schemas.openxmlformats.org/officeDocument/2006/relationships/tags" Target="../tags/tag654.xml"/><Relationship Id="rId112" Type="http://schemas.openxmlformats.org/officeDocument/2006/relationships/tags" Target="../tags/tag677.xml"/><Relationship Id="rId2" Type="http://schemas.openxmlformats.org/officeDocument/2006/relationships/tags" Target="../tags/tag567.xml"/><Relationship Id="rId16" Type="http://schemas.openxmlformats.org/officeDocument/2006/relationships/tags" Target="../tags/tag581.xml"/><Relationship Id="rId29" Type="http://schemas.openxmlformats.org/officeDocument/2006/relationships/tags" Target="../tags/tag594.xml"/><Relationship Id="rId107" Type="http://schemas.openxmlformats.org/officeDocument/2006/relationships/tags" Target="../tags/tag672.xml"/><Relationship Id="rId11" Type="http://schemas.openxmlformats.org/officeDocument/2006/relationships/tags" Target="../tags/tag576.xml"/><Relationship Id="rId24" Type="http://schemas.openxmlformats.org/officeDocument/2006/relationships/tags" Target="../tags/tag589.xml"/><Relationship Id="rId32" Type="http://schemas.openxmlformats.org/officeDocument/2006/relationships/tags" Target="../tags/tag597.xml"/><Relationship Id="rId37" Type="http://schemas.openxmlformats.org/officeDocument/2006/relationships/tags" Target="../tags/tag602.xml"/><Relationship Id="rId40" Type="http://schemas.openxmlformats.org/officeDocument/2006/relationships/tags" Target="../tags/tag605.xml"/><Relationship Id="rId45" Type="http://schemas.openxmlformats.org/officeDocument/2006/relationships/tags" Target="../tags/tag610.xml"/><Relationship Id="rId53" Type="http://schemas.openxmlformats.org/officeDocument/2006/relationships/tags" Target="../tags/tag618.xml"/><Relationship Id="rId58" Type="http://schemas.openxmlformats.org/officeDocument/2006/relationships/tags" Target="../tags/tag623.xml"/><Relationship Id="rId66" Type="http://schemas.openxmlformats.org/officeDocument/2006/relationships/tags" Target="../tags/tag631.xml"/><Relationship Id="rId74" Type="http://schemas.openxmlformats.org/officeDocument/2006/relationships/tags" Target="../tags/tag639.xml"/><Relationship Id="rId79" Type="http://schemas.openxmlformats.org/officeDocument/2006/relationships/tags" Target="../tags/tag644.xml"/><Relationship Id="rId87" Type="http://schemas.openxmlformats.org/officeDocument/2006/relationships/tags" Target="../tags/tag652.xml"/><Relationship Id="rId102" Type="http://schemas.openxmlformats.org/officeDocument/2006/relationships/tags" Target="../tags/tag667.xml"/><Relationship Id="rId110" Type="http://schemas.openxmlformats.org/officeDocument/2006/relationships/tags" Target="../tags/tag675.xml"/><Relationship Id="rId5" Type="http://schemas.openxmlformats.org/officeDocument/2006/relationships/tags" Target="../tags/tag570.xml"/><Relationship Id="rId61" Type="http://schemas.openxmlformats.org/officeDocument/2006/relationships/tags" Target="../tags/tag626.xml"/><Relationship Id="rId82" Type="http://schemas.openxmlformats.org/officeDocument/2006/relationships/tags" Target="../tags/tag647.xml"/><Relationship Id="rId90" Type="http://schemas.openxmlformats.org/officeDocument/2006/relationships/tags" Target="../tags/tag655.xml"/><Relationship Id="rId95" Type="http://schemas.openxmlformats.org/officeDocument/2006/relationships/tags" Target="../tags/tag660.xml"/><Relationship Id="rId19" Type="http://schemas.openxmlformats.org/officeDocument/2006/relationships/tags" Target="../tags/tag584.xml"/><Relationship Id="rId14" Type="http://schemas.openxmlformats.org/officeDocument/2006/relationships/tags" Target="../tags/tag579.xml"/><Relationship Id="rId22" Type="http://schemas.openxmlformats.org/officeDocument/2006/relationships/tags" Target="../tags/tag587.xml"/><Relationship Id="rId27" Type="http://schemas.openxmlformats.org/officeDocument/2006/relationships/tags" Target="../tags/tag592.xml"/><Relationship Id="rId30" Type="http://schemas.openxmlformats.org/officeDocument/2006/relationships/tags" Target="../tags/tag595.xml"/><Relationship Id="rId35" Type="http://schemas.openxmlformats.org/officeDocument/2006/relationships/tags" Target="../tags/tag600.xml"/><Relationship Id="rId43" Type="http://schemas.openxmlformats.org/officeDocument/2006/relationships/tags" Target="../tags/tag608.xml"/><Relationship Id="rId48" Type="http://schemas.openxmlformats.org/officeDocument/2006/relationships/tags" Target="../tags/tag613.xml"/><Relationship Id="rId56" Type="http://schemas.openxmlformats.org/officeDocument/2006/relationships/tags" Target="../tags/tag621.xml"/><Relationship Id="rId64" Type="http://schemas.openxmlformats.org/officeDocument/2006/relationships/tags" Target="../tags/tag629.xml"/><Relationship Id="rId69" Type="http://schemas.openxmlformats.org/officeDocument/2006/relationships/tags" Target="../tags/tag634.xml"/><Relationship Id="rId77" Type="http://schemas.openxmlformats.org/officeDocument/2006/relationships/tags" Target="../tags/tag642.xml"/><Relationship Id="rId100" Type="http://schemas.openxmlformats.org/officeDocument/2006/relationships/tags" Target="../tags/tag665.xml"/><Relationship Id="rId105" Type="http://schemas.openxmlformats.org/officeDocument/2006/relationships/tags" Target="../tags/tag670.xml"/><Relationship Id="rId113" Type="http://schemas.openxmlformats.org/officeDocument/2006/relationships/slideLayout" Target="../slideLayouts/slideLayout1.xml"/><Relationship Id="rId8" Type="http://schemas.openxmlformats.org/officeDocument/2006/relationships/tags" Target="../tags/tag573.xml"/><Relationship Id="rId51" Type="http://schemas.openxmlformats.org/officeDocument/2006/relationships/tags" Target="../tags/tag616.xml"/><Relationship Id="rId72" Type="http://schemas.openxmlformats.org/officeDocument/2006/relationships/tags" Target="../tags/tag637.xml"/><Relationship Id="rId80" Type="http://schemas.openxmlformats.org/officeDocument/2006/relationships/tags" Target="../tags/tag645.xml"/><Relationship Id="rId85" Type="http://schemas.openxmlformats.org/officeDocument/2006/relationships/tags" Target="../tags/tag650.xml"/><Relationship Id="rId93" Type="http://schemas.openxmlformats.org/officeDocument/2006/relationships/tags" Target="../tags/tag658.xml"/><Relationship Id="rId98" Type="http://schemas.openxmlformats.org/officeDocument/2006/relationships/tags" Target="../tags/tag663.xml"/><Relationship Id="rId3" Type="http://schemas.openxmlformats.org/officeDocument/2006/relationships/tags" Target="../tags/tag568.xml"/><Relationship Id="rId12" Type="http://schemas.openxmlformats.org/officeDocument/2006/relationships/tags" Target="../tags/tag577.xml"/><Relationship Id="rId17" Type="http://schemas.openxmlformats.org/officeDocument/2006/relationships/tags" Target="../tags/tag582.xml"/><Relationship Id="rId25" Type="http://schemas.openxmlformats.org/officeDocument/2006/relationships/tags" Target="../tags/tag590.xml"/><Relationship Id="rId33" Type="http://schemas.openxmlformats.org/officeDocument/2006/relationships/tags" Target="../tags/tag598.xml"/><Relationship Id="rId38" Type="http://schemas.openxmlformats.org/officeDocument/2006/relationships/tags" Target="../tags/tag603.xml"/><Relationship Id="rId46" Type="http://schemas.openxmlformats.org/officeDocument/2006/relationships/tags" Target="../tags/tag611.xml"/><Relationship Id="rId59" Type="http://schemas.openxmlformats.org/officeDocument/2006/relationships/tags" Target="../tags/tag624.xml"/><Relationship Id="rId67" Type="http://schemas.openxmlformats.org/officeDocument/2006/relationships/tags" Target="../tags/tag632.xml"/><Relationship Id="rId103" Type="http://schemas.openxmlformats.org/officeDocument/2006/relationships/tags" Target="../tags/tag668.xml"/><Relationship Id="rId108" Type="http://schemas.openxmlformats.org/officeDocument/2006/relationships/tags" Target="../tags/tag673.xml"/><Relationship Id="rId20" Type="http://schemas.openxmlformats.org/officeDocument/2006/relationships/tags" Target="../tags/tag585.xml"/><Relationship Id="rId41" Type="http://schemas.openxmlformats.org/officeDocument/2006/relationships/tags" Target="../tags/tag606.xml"/><Relationship Id="rId54" Type="http://schemas.openxmlformats.org/officeDocument/2006/relationships/tags" Target="../tags/tag619.xml"/><Relationship Id="rId62" Type="http://schemas.openxmlformats.org/officeDocument/2006/relationships/tags" Target="../tags/tag627.xml"/><Relationship Id="rId70" Type="http://schemas.openxmlformats.org/officeDocument/2006/relationships/tags" Target="../tags/tag635.xml"/><Relationship Id="rId75" Type="http://schemas.openxmlformats.org/officeDocument/2006/relationships/tags" Target="../tags/tag640.xml"/><Relationship Id="rId83" Type="http://schemas.openxmlformats.org/officeDocument/2006/relationships/tags" Target="../tags/tag648.xml"/><Relationship Id="rId88" Type="http://schemas.openxmlformats.org/officeDocument/2006/relationships/tags" Target="../tags/tag653.xml"/><Relationship Id="rId91" Type="http://schemas.openxmlformats.org/officeDocument/2006/relationships/tags" Target="../tags/tag656.xml"/><Relationship Id="rId96" Type="http://schemas.openxmlformats.org/officeDocument/2006/relationships/tags" Target="../tags/tag661.xml"/><Relationship Id="rId111" Type="http://schemas.openxmlformats.org/officeDocument/2006/relationships/tags" Target="../tags/tag676.xml"/><Relationship Id="rId1" Type="http://schemas.openxmlformats.org/officeDocument/2006/relationships/tags" Target="../tags/tag566.xml"/><Relationship Id="rId6" Type="http://schemas.openxmlformats.org/officeDocument/2006/relationships/tags" Target="../tags/tag571.xml"/><Relationship Id="rId15" Type="http://schemas.openxmlformats.org/officeDocument/2006/relationships/tags" Target="../tags/tag580.xml"/><Relationship Id="rId23" Type="http://schemas.openxmlformats.org/officeDocument/2006/relationships/tags" Target="../tags/tag588.xml"/><Relationship Id="rId28" Type="http://schemas.openxmlformats.org/officeDocument/2006/relationships/tags" Target="../tags/tag593.xml"/><Relationship Id="rId36" Type="http://schemas.openxmlformats.org/officeDocument/2006/relationships/tags" Target="../tags/tag601.xml"/><Relationship Id="rId49" Type="http://schemas.openxmlformats.org/officeDocument/2006/relationships/tags" Target="../tags/tag614.xml"/><Relationship Id="rId57" Type="http://schemas.openxmlformats.org/officeDocument/2006/relationships/tags" Target="../tags/tag622.xml"/><Relationship Id="rId106" Type="http://schemas.openxmlformats.org/officeDocument/2006/relationships/tags" Target="../tags/tag671.xml"/><Relationship Id="rId10" Type="http://schemas.openxmlformats.org/officeDocument/2006/relationships/tags" Target="../tags/tag575.xml"/><Relationship Id="rId31" Type="http://schemas.openxmlformats.org/officeDocument/2006/relationships/tags" Target="../tags/tag596.xml"/><Relationship Id="rId44" Type="http://schemas.openxmlformats.org/officeDocument/2006/relationships/tags" Target="../tags/tag609.xml"/><Relationship Id="rId52" Type="http://schemas.openxmlformats.org/officeDocument/2006/relationships/tags" Target="../tags/tag617.xml"/><Relationship Id="rId60" Type="http://schemas.openxmlformats.org/officeDocument/2006/relationships/tags" Target="../tags/tag625.xml"/><Relationship Id="rId65" Type="http://schemas.openxmlformats.org/officeDocument/2006/relationships/tags" Target="../tags/tag630.xml"/><Relationship Id="rId73" Type="http://schemas.openxmlformats.org/officeDocument/2006/relationships/tags" Target="../tags/tag638.xml"/><Relationship Id="rId78" Type="http://schemas.openxmlformats.org/officeDocument/2006/relationships/tags" Target="../tags/tag643.xml"/><Relationship Id="rId81" Type="http://schemas.openxmlformats.org/officeDocument/2006/relationships/tags" Target="../tags/tag646.xml"/><Relationship Id="rId86" Type="http://schemas.openxmlformats.org/officeDocument/2006/relationships/tags" Target="../tags/tag651.xml"/><Relationship Id="rId94" Type="http://schemas.openxmlformats.org/officeDocument/2006/relationships/tags" Target="../tags/tag659.xml"/><Relationship Id="rId99" Type="http://schemas.openxmlformats.org/officeDocument/2006/relationships/tags" Target="../tags/tag664.xml"/><Relationship Id="rId101" Type="http://schemas.openxmlformats.org/officeDocument/2006/relationships/tags" Target="../tags/tag666.xml"/><Relationship Id="rId4" Type="http://schemas.openxmlformats.org/officeDocument/2006/relationships/tags" Target="../tags/tag569.xml"/><Relationship Id="rId9" Type="http://schemas.openxmlformats.org/officeDocument/2006/relationships/tags" Target="../tags/tag574.xml"/><Relationship Id="rId13" Type="http://schemas.openxmlformats.org/officeDocument/2006/relationships/tags" Target="../tags/tag578.xml"/><Relationship Id="rId18" Type="http://schemas.openxmlformats.org/officeDocument/2006/relationships/tags" Target="../tags/tag583.xml"/><Relationship Id="rId39" Type="http://schemas.openxmlformats.org/officeDocument/2006/relationships/tags" Target="../tags/tag604.xml"/><Relationship Id="rId109" Type="http://schemas.openxmlformats.org/officeDocument/2006/relationships/tags" Target="../tags/tag674.xml"/><Relationship Id="rId34" Type="http://schemas.openxmlformats.org/officeDocument/2006/relationships/tags" Target="../tags/tag599.xml"/><Relationship Id="rId50" Type="http://schemas.openxmlformats.org/officeDocument/2006/relationships/tags" Target="../tags/tag615.xml"/><Relationship Id="rId55" Type="http://schemas.openxmlformats.org/officeDocument/2006/relationships/tags" Target="../tags/tag620.xml"/><Relationship Id="rId76" Type="http://schemas.openxmlformats.org/officeDocument/2006/relationships/tags" Target="../tags/tag641.xml"/><Relationship Id="rId97" Type="http://schemas.openxmlformats.org/officeDocument/2006/relationships/tags" Target="../tags/tag662.xml"/><Relationship Id="rId104" Type="http://schemas.openxmlformats.org/officeDocument/2006/relationships/tags" Target="../tags/tag669.xml"/><Relationship Id="rId7" Type="http://schemas.openxmlformats.org/officeDocument/2006/relationships/tags" Target="../tags/tag572.xml"/><Relationship Id="rId71" Type="http://schemas.openxmlformats.org/officeDocument/2006/relationships/tags" Target="../tags/tag636.xml"/><Relationship Id="rId92" Type="http://schemas.openxmlformats.org/officeDocument/2006/relationships/tags" Target="../tags/tag657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703.xml"/><Relationship Id="rId21" Type="http://schemas.openxmlformats.org/officeDocument/2006/relationships/tags" Target="../tags/tag698.xml"/><Relationship Id="rId42" Type="http://schemas.openxmlformats.org/officeDocument/2006/relationships/tags" Target="../tags/tag719.xml"/><Relationship Id="rId47" Type="http://schemas.openxmlformats.org/officeDocument/2006/relationships/tags" Target="../tags/tag724.xml"/><Relationship Id="rId63" Type="http://schemas.openxmlformats.org/officeDocument/2006/relationships/tags" Target="../tags/tag740.xml"/><Relationship Id="rId68" Type="http://schemas.openxmlformats.org/officeDocument/2006/relationships/tags" Target="../tags/tag745.xml"/><Relationship Id="rId84" Type="http://schemas.openxmlformats.org/officeDocument/2006/relationships/tags" Target="../tags/tag761.xml"/><Relationship Id="rId89" Type="http://schemas.openxmlformats.org/officeDocument/2006/relationships/tags" Target="../tags/tag766.xml"/><Relationship Id="rId7" Type="http://schemas.openxmlformats.org/officeDocument/2006/relationships/tags" Target="../tags/tag684.xml"/><Relationship Id="rId71" Type="http://schemas.openxmlformats.org/officeDocument/2006/relationships/tags" Target="../tags/tag748.xml"/><Relationship Id="rId92" Type="http://schemas.openxmlformats.org/officeDocument/2006/relationships/tags" Target="../tags/tag769.xml"/><Relationship Id="rId2" Type="http://schemas.openxmlformats.org/officeDocument/2006/relationships/tags" Target="../tags/tag679.xml"/><Relationship Id="rId16" Type="http://schemas.openxmlformats.org/officeDocument/2006/relationships/tags" Target="../tags/tag693.xml"/><Relationship Id="rId29" Type="http://schemas.openxmlformats.org/officeDocument/2006/relationships/tags" Target="../tags/tag706.xml"/><Relationship Id="rId11" Type="http://schemas.openxmlformats.org/officeDocument/2006/relationships/tags" Target="../tags/tag688.xml"/><Relationship Id="rId24" Type="http://schemas.openxmlformats.org/officeDocument/2006/relationships/tags" Target="../tags/tag701.xml"/><Relationship Id="rId32" Type="http://schemas.openxmlformats.org/officeDocument/2006/relationships/tags" Target="../tags/tag709.xml"/><Relationship Id="rId37" Type="http://schemas.openxmlformats.org/officeDocument/2006/relationships/tags" Target="../tags/tag714.xml"/><Relationship Id="rId40" Type="http://schemas.openxmlformats.org/officeDocument/2006/relationships/tags" Target="../tags/tag717.xml"/><Relationship Id="rId45" Type="http://schemas.openxmlformats.org/officeDocument/2006/relationships/tags" Target="../tags/tag722.xml"/><Relationship Id="rId53" Type="http://schemas.openxmlformats.org/officeDocument/2006/relationships/tags" Target="../tags/tag730.xml"/><Relationship Id="rId58" Type="http://schemas.openxmlformats.org/officeDocument/2006/relationships/tags" Target="../tags/tag735.xml"/><Relationship Id="rId66" Type="http://schemas.openxmlformats.org/officeDocument/2006/relationships/tags" Target="../tags/tag743.xml"/><Relationship Id="rId74" Type="http://schemas.openxmlformats.org/officeDocument/2006/relationships/tags" Target="../tags/tag751.xml"/><Relationship Id="rId79" Type="http://schemas.openxmlformats.org/officeDocument/2006/relationships/tags" Target="../tags/tag756.xml"/><Relationship Id="rId87" Type="http://schemas.openxmlformats.org/officeDocument/2006/relationships/tags" Target="../tags/tag764.xml"/><Relationship Id="rId102" Type="http://schemas.openxmlformats.org/officeDocument/2006/relationships/tags" Target="../tags/tag779.xml"/><Relationship Id="rId5" Type="http://schemas.openxmlformats.org/officeDocument/2006/relationships/tags" Target="../tags/tag682.xml"/><Relationship Id="rId61" Type="http://schemas.openxmlformats.org/officeDocument/2006/relationships/tags" Target="../tags/tag738.xml"/><Relationship Id="rId82" Type="http://schemas.openxmlformats.org/officeDocument/2006/relationships/tags" Target="../tags/tag759.xml"/><Relationship Id="rId90" Type="http://schemas.openxmlformats.org/officeDocument/2006/relationships/tags" Target="../tags/tag767.xml"/><Relationship Id="rId95" Type="http://schemas.openxmlformats.org/officeDocument/2006/relationships/tags" Target="../tags/tag772.xml"/><Relationship Id="rId19" Type="http://schemas.openxmlformats.org/officeDocument/2006/relationships/tags" Target="../tags/tag696.xml"/><Relationship Id="rId14" Type="http://schemas.openxmlformats.org/officeDocument/2006/relationships/tags" Target="../tags/tag691.xml"/><Relationship Id="rId22" Type="http://schemas.openxmlformats.org/officeDocument/2006/relationships/tags" Target="../tags/tag699.xml"/><Relationship Id="rId27" Type="http://schemas.openxmlformats.org/officeDocument/2006/relationships/tags" Target="../tags/tag704.xml"/><Relationship Id="rId30" Type="http://schemas.openxmlformats.org/officeDocument/2006/relationships/tags" Target="../tags/tag707.xml"/><Relationship Id="rId35" Type="http://schemas.openxmlformats.org/officeDocument/2006/relationships/tags" Target="../tags/tag712.xml"/><Relationship Id="rId43" Type="http://schemas.openxmlformats.org/officeDocument/2006/relationships/tags" Target="../tags/tag720.xml"/><Relationship Id="rId48" Type="http://schemas.openxmlformats.org/officeDocument/2006/relationships/tags" Target="../tags/tag725.xml"/><Relationship Id="rId56" Type="http://schemas.openxmlformats.org/officeDocument/2006/relationships/tags" Target="../tags/tag733.xml"/><Relationship Id="rId64" Type="http://schemas.openxmlformats.org/officeDocument/2006/relationships/tags" Target="../tags/tag741.xml"/><Relationship Id="rId69" Type="http://schemas.openxmlformats.org/officeDocument/2006/relationships/tags" Target="../tags/tag746.xml"/><Relationship Id="rId77" Type="http://schemas.openxmlformats.org/officeDocument/2006/relationships/tags" Target="../tags/tag754.xml"/><Relationship Id="rId100" Type="http://schemas.openxmlformats.org/officeDocument/2006/relationships/tags" Target="../tags/tag777.xml"/><Relationship Id="rId105" Type="http://schemas.openxmlformats.org/officeDocument/2006/relationships/tags" Target="../tags/tag782.xml"/><Relationship Id="rId8" Type="http://schemas.openxmlformats.org/officeDocument/2006/relationships/tags" Target="../tags/tag685.xml"/><Relationship Id="rId51" Type="http://schemas.openxmlformats.org/officeDocument/2006/relationships/tags" Target="../tags/tag728.xml"/><Relationship Id="rId72" Type="http://schemas.openxmlformats.org/officeDocument/2006/relationships/tags" Target="../tags/tag749.xml"/><Relationship Id="rId80" Type="http://schemas.openxmlformats.org/officeDocument/2006/relationships/tags" Target="../tags/tag757.xml"/><Relationship Id="rId85" Type="http://schemas.openxmlformats.org/officeDocument/2006/relationships/tags" Target="../tags/tag762.xml"/><Relationship Id="rId93" Type="http://schemas.openxmlformats.org/officeDocument/2006/relationships/tags" Target="../tags/tag770.xml"/><Relationship Id="rId98" Type="http://schemas.openxmlformats.org/officeDocument/2006/relationships/tags" Target="../tags/tag775.xml"/><Relationship Id="rId3" Type="http://schemas.openxmlformats.org/officeDocument/2006/relationships/tags" Target="../tags/tag680.xml"/><Relationship Id="rId12" Type="http://schemas.openxmlformats.org/officeDocument/2006/relationships/tags" Target="../tags/tag689.xml"/><Relationship Id="rId17" Type="http://schemas.openxmlformats.org/officeDocument/2006/relationships/tags" Target="../tags/tag694.xml"/><Relationship Id="rId25" Type="http://schemas.openxmlformats.org/officeDocument/2006/relationships/tags" Target="../tags/tag702.xml"/><Relationship Id="rId33" Type="http://schemas.openxmlformats.org/officeDocument/2006/relationships/tags" Target="../tags/tag710.xml"/><Relationship Id="rId38" Type="http://schemas.openxmlformats.org/officeDocument/2006/relationships/tags" Target="../tags/tag715.xml"/><Relationship Id="rId46" Type="http://schemas.openxmlformats.org/officeDocument/2006/relationships/tags" Target="../tags/tag723.xml"/><Relationship Id="rId59" Type="http://schemas.openxmlformats.org/officeDocument/2006/relationships/tags" Target="../tags/tag736.xml"/><Relationship Id="rId67" Type="http://schemas.openxmlformats.org/officeDocument/2006/relationships/tags" Target="../tags/tag744.xml"/><Relationship Id="rId103" Type="http://schemas.openxmlformats.org/officeDocument/2006/relationships/tags" Target="../tags/tag780.xml"/><Relationship Id="rId20" Type="http://schemas.openxmlformats.org/officeDocument/2006/relationships/tags" Target="../tags/tag697.xml"/><Relationship Id="rId41" Type="http://schemas.openxmlformats.org/officeDocument/2006/relationships/tags" Target="../tags/tag718.xml"/><Relationship Id="rId54" Type="http://schemas.openxmlformats.org/officeDocument/2006/relationships/tags" Target="../tags/tag731.xml"/><Relationship Id="rId62" Type="http://schemas.openxmlformats.org/officeDocument/2006/relationships/tags" Target="../tags/tag739.xml"/><Relationship Id="rId70" Type="http://schemas.openxmlformats.org/officeDocument/2006/relationships/tags" Target="../tags/tag747.xml"/><Relationship Id="rId75" Type="http://schemas.openxmlformats.org/officeDocument/2006/relationships/tags" Target="../tags/tag752.xml"/><Relationship Id="rId83" Type="http://schemas.openxmlformats.org/officeDocument/2006/relationships/tags" Target="../tags/tag760.xml"/><Relationship Id="rId88" Type="http://schemas.openxmlformats.org/officeDocument/2006/relationships/tags" Target="../tags/tag765.xml"/><Relationship Id="rId91" Type="http://schemas.openxmlformats.org/officeDocument/2006/relationships/tags" Target="../tags/tag768.xml"/><Relationship Id="rId96" Type="http://schemas.openxmlformats.org/officeDocument/2006/relationships/tags" Target="../tags/tag773.xml"/><Relationship Id="rId1" Type="http://schemas.openxmlformats.org/officeDocument/2006/relationships/tags" Target="../tags/tag678.xml"/><Relationship Id="rId6" Type="http://schemas.openxmlformats.org/officeDocument/2006/relationships/tags" Target="../tags/tag683.xml"/><Relationship Id="rId15" Type="http://schemas.openxmlformats.org/officeDocument/2006/relationships/tags" Target="../tags/tag692.xml"/><Relationship Id="rId23" Type="http://schemas.openxmlformats.org/officeDocument/2006/relationships/tags" Target="../tags/tag700.xml"/><Relationship Id="rId28" Type="http://schemas.openxmlformats.org/officeDocument/2006/relationships/tags" Target="../tags/tag705.xml"/><Relationship Id="rId36" Type="http://schemas.openxmlformats.org/officeDocument/2006/relationships/tags" Target="../tags/tag713.xml"/><Relationship Id="rId49" Type="http://schemas.openxmlformats.org/officeDocument/2006/relationships/tags" Target="../tags/tag726.xml"/><Relationship Id="rId57" Type="http://schemas.openxmlformats.org/officeDocument/2006/relationships/tags" Target="../tags/tag734.xml"/><Relationship Id="rId106" Type="http://schemas.openxmlformats.org/officeDocument/2006/relationships/slideLayout" Target="../slideLayouts/slideLayout1.xml"/><Relationship Id="rId10" Type="http://schemas.openxmlformats.org/officeDocument/2006/relationships/tags" Target="../tags/tag687.xml"/><Relationship Id="rId31" Type="http://schemas.openxmlformats.org/officeDocument/2006/relationships/tags" Target="../tags/tag708.xml"/><Relationship Id="rId44" Type="http://schemas.openxmlformats.org/officeDocument/2006/relationships/tags" Target="../tags/tag721.xml"/><Relationship Id="rId52" Type="http://schemas.openxmlformats.org/officeDocument/2006/relationships/tags" Target="../tags/tag729.xml"/><Relationship Id="rId60" Type="http://schemas.openxmlformats.org/officeDocument/2006/relationships/tags" Target="../tags/tag737.xml"/><Relationship Id="rId65" Type="http://schemas.openxmlformats.org/officeDocument/2006/relationships/tags" Target="../tags/tag742.xml"/><Relationship Id="rId73" Type="http://schemas.openxmlformats.org/officeDocument/2006/relationships/tags" Target="../tags/tag750.xml"/><Relationship Id="rId78" Type="http://schemas.openxmlformats.org/officeDocument/2006/relationships/tags" Target="../tags/tag755.xml"/><Relationship Id="rId81" Type="http://schemas.openxmlformats.org/officeDocument/2006/relationships/tags" Target="../tags/tag758.xml"/><Relationship Id="rId86" Type="http://schemas.openxmlformats.org/officeDocument/2006/relationships/tags" Target="../tags/tag763.xml"/><Relationship Id="rId94" Type="http://schemas.openxmlformats.org/officeDocument/2006/relationships/tags" Target="../tags/tag771.xml"/><Relationship Id="rId99" Type="http://schemas.openxmlformats.org/officeDocument/2006/relationships/tags" Target="../tags/tag776.xml"/><Relationship Id="rId101" Type="http://schemas.openxmlformats.org/officeDocument/2006/relationships/tags" Target="../tags/tag778.xml"/><Relationship Id="rId4" Type="http://schemas.openxmlformats.org/officeDocument/2006/relationships/tags" Target="../tags/tag681.xml"/><Relationship Id="rId9" Type="http://schemas.openxmlformats.org/officeDocument/2006/relationships/tags" Target="../tags/tag686.xml"/><Relationship Id="rId13" Type="http://schemas.openxmlformats.org/officeDocument/2006/relationships/tags" Target="../tags/tag690.xml"/><Relationship Id="rId18" Type="http://schemas.openxmlformats.org/officeDocument/2006/relationships/tags" Target="../tags/tag695.xml"/><Relationship Id="rId39" Type="http://schemas.openxmlformats.org/officeDocument/2006/relationships/tags" Target="../tags/tag716.xml"/><Relationship Id="rId34" Type="http://schemas.openxmlformats.org/officeDocument/2006/relationships/tags" Target="../tags/tag711.xml"/><Relationship Id="rId50" Type="http://schemas.openxmlformats.org/officeDocument/2006/relationships/tags" Target="../tags/tag727.xml"/><Relationship Id="rId55" Type="http://schemas.openxmlformats.org/officeDocument/2006/relationships/tags" Target="../tags/tag732.xml"/><Relationship Id="rId76" Type="http://schemas.openxmlformats.org/officeDocument/2006/relationships/tags" Target="../tags/tag753.xml"/><Relationship Id="rId97" Type="http://schemas.openxmlformats.org/officeDocument/2006/relationships/tags" Target="../tags/tag774.xml"/><Relationship Id="rId104" Type="http://schemas.openxmlformats.org/officeDocument/2006/relationships/tags" Target="../tags/tag781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899.xml"/><Relationship Id="rId21" Type="http://schemas.openxmlformats.org/officeDocument/2006/relationships/tags" Target="../tags/tag803.xml"/><Relationship Id="rId42" Type="http://schemas.openxmlformats.org/officeDocument/2006/relationships/tags" Target="../tags/tag824.xml"/><Relationship Id="rId63" Type="http://schemas.openxmlformats.org/officeDocument/2006/relationships/tags" Target="../tags/tag845.xml"/><Relationship Id="rId84" Type="http://schemas.openxmlformats.org/officeDocument/2006/relationships/tags" Target="../tags/tag866.xml"/><Relationship Id="rId138" Type="http://schemas.openxmlformats.org/officeDocument/2006/relationships/tags" Target="../tags/tag920.xml"/><Relationship Id="rId159" Type="http://schemas.openxmlformats.org/officeDocument/2006/relationships/tags" Target="../tags/tag941.xml"/><Relationship Id="rId170" Type="http://schemas.openxmlformats.org/officeDocument/2006/relationships/tags" Target="../tags/tag952.xml"/><Relationship Id="rId191" Type="http://schemas.openxmlformats.org/officeDocument/2006/relationships/tags" Target="../tags/tag973.xml"/><Relationship Id="rId205" Type="http://schemas.openxmlformats.org/officeDocument/2006/relationships/tags" Target="../tags/tag987.xml"/><Relationship Id="rId226" Type="http://schemas.openxmlformats.org/officeDocument/2006/relationships/tags" Target="../tags/tag1008.xml"/><Relationship Id="rId247" Type="http://schemas.openxmlformats.org/officeDocument/2006/relationships/tags" Target="../tags/tag1029.xml"/><Relationship Id="rId107" Type="http://schemas.openxmlformats.org/officeDocument/2006/relationships/tags" Target="../tags/tag889.xml"/><Relationship Id="rId11" Type="http://schemas.openxmlformats.org/officeDocument/2006/relationships/tags" Target="../tags/tag793.xml"/><Relationship Id="rId32" Type="http://schemas.openxmlformats.org/officeDocument/2006/relationships/tags" Target="../tags/tag814.xml"/><Relationship Id="rId53" Type="http://schemas.openxmlformats.org/officeDocument/2006/relationships/tags" Target="../tags/tag835.xml"/><Relationship Id="rId74" Type="http://schemas.openxmlformats.org/officeDocument/2006/relationships/tags" Target="../tags/tag856.xml"/><Relationship Id="rId128" Type="http://schemas.openxmlformats.org/officeDocument/2006/relationships/tags" Target="../tags/tag910.xml"/><Relationship Id="rId149" Type="http://schemas.openxmlformats.org/officeDocument/2006/relationships/tags" Target="../tags/tag931.xml"/><Relationship Id="rId5" Type="http://schemas.openxmlformats.org/officeDocument/2006/relationships/tags" Target="../tags/tag787.xml"/><Relationship Id="rId95" Type="http://schemas.openxmlformats.org/officeDocument/2006/relationships/tags" Target="../tags/tag877.xml"/><Relationship Id="rId160" Type="http://schemas.openxmlformats.org/officeDocument/2006/relationships/tags" Target="../tags/tag942.xml"/><Relationship Id="rId181" Type="http://schemas.openxmlformats.org/officeDocument/2006/relationships/tags" Target="../tags/tag963.xml"/><Relationship Id="rId216" Type="http://schemas.openxmlformats.org/officeDocument/2006/relationships/tags" Target="../tags/tag998.xml"/><Relationship Id="rId237" Type="http://schemas.openxmlformats.org/officeDocument/2006/relationships/tags" Target="../tags/tag1019.xml"/><Relationship Id="rId258" Type="http://schemas.openxmlformats.org/officeDocument/2006/relationships/tags" Target="../tags/tag1040.xml"/><Relationship Id="rId22" Type="http://schemas.openxmlformats.org/officeDocument/2006/relationships/tags" Target="../tags/tag804.xml"/><Relationship Id="rId43" Type="http://schemas.openxmlformats.org/officeDocument/2006/relationships/tags" Target="../tags/tag825.xml"/><Relationship Id="rId64" Type="http://schemas.openxmlformats.org/officeDocument/2006/relationships/tags" Target="../tags/tag846.xml"/><Relationship Id="rId118" Type="http://schemas.openxmlformats.org/officeDocument/2006/relationships/tags" Target="../tags/tag900.xml"/><Relationship Id="rId139" Type="http://schemas.openxmlformats.org/officeDocument/2006/relationships/tags" Target="../tags/tag921.xml"/><Relationship Id="rId85" Type="http://schemas.openxmlformats.org/officeDocument/2006/relationships/tags" Target="../tags/tag867.xml"/><Relationship Id="rId150" Type="http://schemas.openxmlformats.org/officeDocument/2006/relationships/tags" Target="../tags/tag932.xml"/><Relationship Id="rId171" Type="http://schemas.openxmlformats.org/officeDocument/2006/relationships/tags" Target="../tags/tag953.xml"/><Relationship Id="rId192" Type="http://schemas.openxmlformats.org/officeDocument/2006/relationships/tags" Target="../tags/tag974.xml"/><Relationship Id="rId206" Type="http://schemas.openxmlformats.org/officeDocument/2006/relationships/tags" Target="../tags/tag988.xml"/><Relationship Id="rId227" Type="http://schemas.openxmlformats.org/officeDocument/2006/relationships/tags" Target="../tags/tag1009.xml"/><Relationship Id="rId248" Type="http://schemas.openxmlformats.org/officeDocument/2006/relationships/tags" Target="../tags/tag1030.xml"/><Relationship Id="rId12" Type="http://schemas.openxmlformats.org/officeDocument/2006/relationships/tags" Target="../tags/tag794.xml"/><Relationship Id="rId33" Type="http://schemas.openxmlformats.org/officeDocument/2006/relationships/tags" Target="../tags/tag815.xml"/><Relationship Id="rId108" Type="http://schemas.openxmlformats.org/officeDocument/2006/relationships/tags" Target="../tags/tag890.xml"/><Relationship Id="rId129" Type="http://schemas.openxmlformats.org/officeDocument/2006/relationships/tags" Target="../tags/tag911.xml"/><Relationship Id="rId54" Type="http://schemas.openxmlformats.org/officeDocument/2006/relationships/tags" Target="../tags/tag836.xml"/><Relationship Id="rId75" Type="http://schemas.openxmlformats.org/officeDocument/2006/relationships/tags" Target="../tags/tag857.xml"/><Relationship Id="rId96" Type="http://schemas.openxmlformats.org/officeDocument/2006/relationships/tags" Target="../tags/tag878.xml"/><Relationship Id="rId140" Type="http://schemas.openxmlformats.org/officeDocument/2006/relationships/tags" Target="../tags/tag922.xml"/><Relationship Id="rId161" Type="http://schemas.openxmlformats.org/officeDocument/2006/relationships/tags" Target="../tags/tag943.xml"/><Relationship Id="rId182" Type="http://schemas.openxmlformats.org/officeDocument/2006/relationships/tags" Target="../tags/tag964.xml"/><Relationship Id="rId217" Type="http://schemas.openxmlformats.org/officeDocument/2006/relationships/tags" Target="../tags/tag999.xml"/><Relationship Id="rId1" Type="http://schemas.openxmlformats.org/officeDocument/2006/relationships/tags" Target="../tags/tag783.xml"/><Relationship Id="rId6" Type="http://schemas.openxmlformats.org/officeDocument/2006/relationships/tags" Target="../tags/tag788.xml"/><Relationship Id="rId212" Type="http://schemas.openxmlformats.org/officeDocument/2006/relationships/tags" Target="../tags/tag994.xml"/><Relationship Id="rId233" Type="http://schemas.openxmlformats.org/officeDocument/2006/relationships/tags" Target="../tags/tag1015.xml"/><Relationship Id="rId238" Type="http://schemas.openxmlformats.org/officeDocument/2006/relationships/tags" Target="../tags/tag1020.xml"/><Relationship Id="rId254" Type="http://schemas.openxmlformats.org/officeDocument/2006/relationships/tags" Target="../tags/tag1036.xml"/><Relationship Id="rId259" Type="http://schemas.openxmlformats.org/officeDocument/2006/relationships/tags" Target="../tags/tag1041.xml"/><Relationship Id="rId23" Type="http://schemas.openxmlformats.org/officeDocument/2006/relationships/tags" Target="../tags/tag805.xml"/><Relationship Id="rId28" Type="http://schemas.openxmlformats.org/officeDocument/2006/relationships/tags" Target="../tags/tag810.xml"/><Relationship Id="rId49" Type="http://schemas.openxmlformats.org/officeDocument/2006/relationships/tags" Target="../tags/tag831.xml"/><Relationship Id="rId114" Type="http://schemas.openxmlformats.org/officeDocument/2006/relationships/tags" Target="../tags/tag896.xml"/><Relationship Id="rId119" Type="http://schemas.openxmlformats.org/officeDocument/2006/relationships/tags" Target="../tags/tag901.xml"/><Relationship Id="rId44" Type="http://schemas.openxmlformats.org/officeDocument/2006/relationships/tags" Target="../tags/tag826.xml"/><Relationship Id="rId60" Type="http://schemas.openxmlformats.org/officeDocument/2006/relationships/tags" Target="../tags/tag842.xml"/><Relationship Id="rId65" Type="http://schemas.openxmlformats.org/officeDocument/2006/relationships/tags" Target="../tags/tag847.xml"/><Relationship Id="rId81" Type="http://schemas.openxmlformats.org/officeDocument/2006/relationships/tags" Target="../tags/tag863.xml"/><Relationship Id="rId86" Type="http://schemas.openxmlformats.org/officeDocument/2006/relationships/tags" Target="../tags/tag868.xml"/><Relationship Id="rId130" Type="http://schemas.openxmlformats.org/officeDocument/2006/relationships/tags" Target="../tags/tag912.xml"/><Relationship Id="rId135" Type="http://schemas.openxmlformats.org/officeDocument/2006/relationships/tags" Target="../tags/tag917.xml"/><Relationship Id="rId151" Type="http://schemas.openxmlformats.org/officeDocument/2006/relationships/tags" Target="../tags/tag933.xml"/><Relationship Id="rId156" Type="http://schemas.openxmlformats.org/officeDocument/2006/relationships/tags" Target="../tags/tag938.xml"/><Relationship Id="rId177" Type="http://schemas.openxmlformats.org/officeDocument/2006/relationships/tags" Target="../tags/tag959.xml"/><Relationship Id="rId198" Type="http://schemas.openxmlformats.org/officeDocument/2006/relationships/tags" Target="../tags/tag980.xml"/><Relationship Id="rId172" Type="http://schemas.openxmlformats.org/officeDocument/2006/relationships/tags" Target="../tags/tag954.xml"/><Relationship Id="rId193" Type="http://schemas.openxmlformats.org/officeDocument/2006/relationships/tags" Target="../tags/tag975.xml"/><Relationship Id="rId202" Type="http://schemas.openxmlformats.org/officeDocument/2006/relationships/tags" Target="../tags/tag984.xml"/><Relationship Id="rId207" Type="http://schemas.openxmlformats.org/officeDocument/2006/relationships/tags" Target="../tags/tag989.xml"/><Relationship Id="rId223" Type="http://schemas.openxmlformats.org/officeDocument/2006/relationships/tags" Target="../tags/tag1005.xml"/><Relationship Id="rId228" Type="http://schemas.openxmlformats.org/officeDocument/2006/relationships/tags" Target="../tags/tag1010.xml"/><Relationship Id="rId244" Type="http://schemas.openxmlformats.org/officeDocument/2006/relationships/tags" Target="../tags/tag1026.xml"/><Relationship Id="rId249" Type="http://schemas.openxmlformats.org/officeDocument/2006/relationships/tags" Target="../tags/tag1031.xml"/><Relationship Id="rId13" Type="http://schemas.openxmlformats.org/officeDocument/2006/relationships/tags" Target="../tags/tag795.xml"/><Relationship Id="rId18" Type="http://schemas.openxmlformats.org/officeDocument/2006/relationships/tags" Target="../tags/tag800.xml"/><Relationship Id="rId39" Type="http://schemas.openxmlformats.org/officeDocument/2006/relationships/tags" Target="../tags/tag821.xml"/><Relationship Id="rId109" Type="http://schemas.openxmlformats.org/officeDocument/2006/relationships/tags" Target="../tags/tag891.xml"/><Relationship Id="rId260" Type="http://schemas.openxmlformats.org/officeDocument/2006/relationships/tags" Target="../tags/tag1042.xml"/><Relationship Id="rId34" Type="http://schemas.openxmlformats.org/officeDocument/2006/relationships/tags" Target="../tags/tag816.xml"/><Relationship Id="rId50" Type="http://schemas.openxmlformats.org/officeDocument/2006/relationships/tags" Target="../tags/tag832.xml"/><Relationship Id="rId55" Type="http://schemas.openxmlformats.org/officeDocument/2006/relationships/tags" Target="../tags/tag837.xml"/><Relationship Id="rId76" Type="http://schemas.openxmlformats.org/officeDocument/2006/relationships/tags" Target="../tags/tag858.xml"/><Relationship Id="rId97" Type="http://schemas.openxmlformats.org/officeDocument/2006/relationships/tags" Target="../tags/tag879.xml"/><Relationship Id="rId104" Type="http://schemas.openxmlformats.org/officeDocument/2006/relationships/tags" Target="../tags/tag886.xml"/><Relationship Id="rId120" Type="http://schemas.openxmlformats.org/officeDocument/2006/relationships/tags" Target="../tags/tag902.xml"/><Relationship Id="rId125" Type="http://schemas.openxmlformats.org/officeDocument/2006/relationships/tags" Target="../tags/tag907.xml"/><Relationship Id="rId141" Type="http://schemas.openxmlformats.org/officeDocument/2006/relationships/tags" Target="../tags/tag923.xml"/><Relationship Id="rId146" Type="http://schemas.openxmlformats.org/officeDocument/2006/relationships/tags" Target="../tags/tag928.xml"/><Relationship Id="rId167" Type="http://schemas.openxmlformats.org/officeDocument/2006/relationships/tags" Target="../tags/tag949.xml"/><Relationship Id="rId188" Type="http://schemas.openxmlformats.org/officeDocument/2006/relationships/tags" Target="../tags/tag970.xml"/><Relationship Id="rId7" Type="http://schemas.openxmlformats.org/officeDocument/2006/relationships/tags" Target="../tags/tag789.xml"/><Relationship Id="rId71" Type="http://schemas.openxmlformats.org/officeDocument/2006/relationships/tags" Target="../tags/tag853.xml"/><Relationship Id="rId92" Type="http://schemas.openxmlformats.org/officeDocument/2006/relationships/tags" Target="../tags/tag874.xml"/><Relationship Id="rId162" Type="http://schemas.openxmlformats.org/officeDocument/2006/relationships/tags" Target="../tags/tag944.xml"/><Relationship Id="rId183" Type="http://schemas.openxmlformats.org/officeDocument/2006/relationships/tags" Target="../tags/tag965.xml"/><Relationship Id="rId213" Type="http://schemas.openxmlformats.org/officeDocument/2006/relationships/tags" Target="../tags/tag995.xml"/><Relationship Id="rId218" Type="http://schemas.openxmlformats.org/officeDocument/2006/relationships/tags" Target="../tags/tag1000.xml"/><Relationship Id="rId234" Type="http://schemas.openxmlformats.org/officeDocument/2006/relationships/tags" Target="../tags/tag1016.xml"/><Relationship Id="rId239" Type="http://schemas.openxmlformats.org/officeDocument/2006/relationships/tags" Target="../tags/tag1021.xml"/><Relationship Id="rId2" Type="http://schemas.openxmlformats.org/officeDocument/2006/relationships/tags" Target="../tags/tag784.xml"/><Relationship Id="rId29" Type="http://schemas.openxmlformats.org/officeDocument/2006/relationships/tags" Target="../tags/tag811.xml"/><Relationship Id="rId250" Type="http://schemas.openxmlformats.org/officeDocument/2006/relationships/tags" Target="../tags/tag1032.xml"/><Relationship Id="rId255" Type="http://schemas.openxmlformats.org/officeDocument/2006/relationships/tags" Target="../tags/tag1037.xml"/><Relationship Id="rId24" Type="http://schemas.openxmlformats.org/officeDocument/2006/relationships/tags" Target="../tags/tag806.xml"/><Relationship Id="rId40" Type="http://schemas.openxmlformats.org/officeDocument/2006/relationships/tags" Target="../tags/tag822.xml"/><Relationship Id="rId45" Type="http://schemas.openxmlformats.org/officeDocument/2006/relationships/tags" Target="../tags/tag827.xml"/><Relationship Id="rId66" Type="http://schemas.openxmlformats.org/officeDocument/2006/relationships/tags" Target="../tags/tag848.xml"/><Relationship Id="rId87" Type="http://schemas.openxmlformats.org/officeDocument/2006/relationships/tags" Target="../tags/tag869.xml"/><Relationship Id="rId110" Type="http://schemas.openxmlformats.org/officeDocument/2006/relationships/tags" Target="../tags/tag892.xml"/><Relationship Id="rId115" Type="http://schemas.openxmlformats.org/officeDocument/2006/relationships/tags" Target="../tags/tag897.xml"/><Relationship Id="rId131" Type="http://schemas.openxmlformats.org/officeDocument/2006/relationships/tags" Target="../tags/tag913.xml"/><Relationship Id="rId136" Type="http://schemas.openxmlformats.org/officeDocument/2006/relationships/tags" Target="../tags/tag918.xml"/><Relationship Id="rId157" Type="http://schemas.openxmlformats.org/officeDocument/2006/relationships/tags" Target="../tags/tag939.xml"/><Relationship Id="rId178" Type="http://schemas.openxmlformats.org/officeDocument/2006/relationships/tags" Target="../tags/tag960.xml"/><Relationship Id="rId61" Type="http://schemas.openxmlformats.org/officeDocument/2006/relationships/tags" Target="../tags/tag843.xml"/><Relationship Id="rId82" Type="http://schemas.openxmlformats.org/officeDocument/2006/relationships/tags" Target="../tags/tag864.xml"/><Relationship Id="rId152" Type="http://schemas.openxmlformats.org/officeDocument/2006/relationships/tags" Target="../tags/tag934.xml"/><Relationship Id="rId173" Type="http://schemas.openxmlformats.org/officeDocument/2006/relationships/tags" Target="../tags/tag955.xml"/><Relationship Id="rId194" Type="http://schemas.openxmlformats.org/officeDocument/2006/relationships/tags" Target="../tags/tag976.xml"/><Relationship Id="rId199" Type="http://schemas.openxmlformats.org/officeDocument/2006/relationships/tags" Target="../tags/tag981.xml"/><Relationship Id="rId203" Type="http://schemas.openxmlformats.org/officeDocument/2006/relationships/tags" Target="../tags/tag985.xml"/><Relationship Id="rId208" Type="http://schemas.openxmlformats.org/officeDocument/2006/relationships/tags" Target="../tags/tag990.xml"/><Relationship Id="rId229" Type="http://schemas.openxmlformats.org/officeDocument/2006/relationships/tags" Target="../tags/tag1011.xml"/><Relationship Id="rId19" Type="http://schemas.openxmlformats.org/officeDocument/2006/relationships/tags" Target="../tags/tag801.xml"/><Relationship Id="rId224" Type="http://schemas.openxmlformats.org/officeDocument/2006/relationships/tags" Target="../tags/tag1006.xml"/><Relationship Id="rId240" Type="http://schemas.openxmlformats.org/officeDocument/2006/relationships/tags" Target="../tags/tag1022.xml"/><Relationship Id="rId245" Type="http://schemas.openxmlformats.org/officeDocument/2006/relationships/tags" Target="../tags/tag1027.xml"/><Relationship Id="rId261" Type="http://schemas.openxmlformats.org/officeDocument/2006/relationships/tags" Target="../tags/tag1043.xml"/><Relationship Id="rId14" Type="http://schemas.openxmlformats.org/officeDocument/2006/relationships/tags" Target="../tags/tag796.xml"/><Relationship Id="rId30" Type="http://schemas.openxmlformats.org/officeDocument/2006/relationships/tags" Target="../tags/tag812.xml"/><Relationship Id="rId35" Type="http://schemas.openxmlformats.org/officeDocument/2006/relationships/tags" Target="../tags/tag817.xml"/><Relationship Id="rId56" Type="http://schemas.openxmlformats.org/officeDocument/2006/relationships/tags" Target="../tags/tag838.xml"/><Relationship Id="rId77" Type="http://schemas.openxmlformats.org/officeDocument/2006/relationships/tags" Target="../tags/tag859.xml"/><Relationship Id="rId100" Type="http://schemas.openxmlformats.org/officeDocument/2006/relationships/tags" Target="../tags/tag882.xml"/><Relationship Id="rId105" Type="http://schemas.openxmlformats.org/officeDocument/2006/relationships/tags" Target="../tags/tag887.xml"/><Relationship Id="rId126" Type="http://schemas.openxmlformats.org/officeDocument/2006/relationships/tags" Target="../tags/tag908.xml"/><Relationship Id="rId147" Type="http://schemas.openxmlformats.org/officeDocument/2006/relationships/tags" Target="../tags/tag929.xml"/><Relationship Id="rId168" Type="http://schemas.openxmlformats.org/officeDocument/2006/relationships/tags" Target="../tags/tag950.xml"/><Relationship Id="rId8" Type="http://schemas.openxmlformats.org/officeDocument/2006/relationships/tags" Target="../tags/tag790.xml"/><Relationship Id="rId51" Type="http://schemas.openxmlformats.org/officeDocument/2006/relationships/tags" Target="../tags/tag833.xml"/><Relationship Id="rId72" Type="http://schemas.openxmlformats.org/officeDocument/2006/relationships/tags" Target="../tags/tag854.xml"/><Relationship Id="rId93" Type="http://schemas.openxmlformats.org/officeDocument/2006/relationships/tags" Target="../tags/tag875.xml"/><Relationship Id="rId98" Type="http://schemas.openxmlformats.org/officeDocument/2006/relationships/tags" Target="../tags/tag880.xml"/><Relationship Id="rId121" Type="http://schemas.openxmlformats.org/officeDocument/2006/relationships/tags" Target="../tags/tag903.xml"/><Relationship Id="rId142" Type="http://schemas.openxmlformats.org/officeDocument/2006/relationships/tags" Target="../tags/tag924.xml"/><Relationship Id="rId163" Type="http://schemas.openxmlformats.org/officeDocument/2006/relationships/tags" Target="../tags/tag945.xml"/><Relationship Id="rId184" Type="http://schemas.openxmlformats.org/officeDocument/2006/relationships/tags" Target="../tags/tag966.xml"/><Relationship Id="rId189" Type="http://schemas.openxmlformats.org/officeDocument/2006/relationships/tags" Target="../tags/tag971.xml"/><Relationship Id="rId219" Type="http://schemas.openxmlformats.org/officeDocument/2006/relationships/tags" Target="../tags/tag1001.xml"/><Relationship Id="rId3" Type="http://schemas.openxmlformats.org/officeDocument/2006/relationships/tags" Target="../tags/tag785.xml"/><Relationship Id="rId214" Type="http://schemas.openxmlformats.org/officeDocument/2006/relationships/tags" Target="../tags/tag996.xml"/><Relationship Id="rId230" Type="http://schemas.openxmlformats.org/officeDocument/2006/relationships/tags" Target="../tags/tag1012.xml"/><Relationship Id="rId235" Type="http://schemas.openxmlformats.org/officeDocument/2006/relationships/tags" Target="../tags/tag1017.xml"/><Relationship Id="rId251" Type="http://schemas.openxmlformats.org/officeDocument/2006/relationships/tags" Target="../tags/tag1033.xml"/><Relationship Id="rId256" Type="http://schemas.openxmlformats.org/officeDocument/2006/relationships/tags" Target="../tags/tag1038.xml"/><Relationship Id="rId25" Type="http://schemas.openxmlformats.org/officeDocument/2006/relationships/tags" Target="../tags/tag807.xml"/><Relationship Id="rId46" Type="http://schemas.openxmlformats.org/officeDocument/2006/relationships/tags" Target="../tags/tag828.xml"/><Relationship Id="rId67" Type="http://schemas.openxmlformats.org/officeDocument/2006/relationships/tags" Target="../tags/tag849.xml"/><Relationship Id="rId116" Type="http://schemas.openxmlformats.org/officeDocument/2006/relationships/tags" Target="../tags/tag898.xml"/><Relationship Id="rId137" Type="http://schemas.openxmlformats.org/officeDocument/2006/relationships/tags" Target="../tags/tag919.xml"/><Relationship Id="rId158" Type="http://schemas.openxmlformats.org/officeDocument/2006/relationships/tags" Target="../tags/tag940.xml"/><Relationship Id="rId20" Type="http://schemas.openxmlformats.org/officeDocument/2006/relationships/tags" Target="../tags/tag802.xml"/><Relationship Id="rId41" Type="http://schemas.openxmlformats.org/officeDocument/2006/relationships/tags" Target="../tags/tag823.xml"/><Relationship Id="rId62" Type="http://schemas.openxmlformats.org/officeDocument/2006/relationships/tags" Target="../tags/tag844.xml"/><Relationship Id="rId83" Type="http://schemas.openxmlformats.org/officeDocument/2006/relationships/tags" Target="../tags/tag865.xml"/><Relationship Id="rId88" Type="http://schemas.openxmlformats.org/officeDocument/2006/relationships/tags" Target="../tags/tag870.xml"/><Relationship Id="rId111" Type="http://schemas.openxmlformats.org/officeDocument/2006/relationships/tags" Target="../tags/tag893.xml"/><Relationship Id="rId132" Type="http://schemas.openxmlformats.org/officeDocument/2006/relationships/tags" Target="../tags/tag914.xml"/><Relationship Id="rId153" Type="http://schemas.openxmlformats.org/officeDocument/2006/relationships/tags" Target="../tags/tag935.xml"/><Relationship Id="rId174" Type="http://schemas.openxmlformats.org/officeDocument/2006/relationships/tags" Target="../tags/tag956.xml"/><Relationship Id="rId179" Type="http://schemas.openxmlformats.org/officeDocument/2006/relationships/tags" Target="../tags/tag961.xml"/><Relationship Id="rId195" Type="http://schemas.openxmlformats.org/officeDocument/2006/relationships/tags" Target="../tags/tag977.xml"/><Relationship Id="rId209" Type="http://schemas.openxmlformats.org/officeDocument/2006/relationships/tags" Target="../tags/tag991.xml"/><Relationship Id="rId190" Type="http://schemas.openxmlformats.org/officeDocument/2006/relationships/tags" Target="../tags/tag972.xml"/><Relationship Id="rId204" Type="http://schemas.openxmlformats.org/officeDocument/2006/relationships/tags" Target="../tags/tag986.xml"/><Relationship Id="rId220" Type="http://schemas.openxmlformats.org/officeDocument/2006/relationships/tags" Target="../tags/tag1002.xml"/><Relationship Id="rId225" Type="http://schemas.openxmlformats.org/officeDocument/2006/relationships/tags" Target="../tags/tag1007.xml"/><Relationship Id="rId241" Type="http://schemas.openxmlformats.org/officeDocument/2006/relationships/tags" Target="../tags/tag1023.xml"/><Relationship Id="rId246" Type="http://schemas.openxmlformats.org/officeDocument/2006/relationships/tags" Target="../tags/tag1028.xml"/><Relationship Id="rId15" Type="http://schemas.openxmlformats.org/officeDocument/2006/relationships/tags" Target="../tags/tag797.xml"/><Relationship Id="rId36" Type="http://schemas.openxmlformats.org/officeDocument/2006/relationships/tags" Target="../tags/tag818.xml"/><Relationship Id="rId57" Type="http://schemas.openxmlformats.org/officeDocument/2006/relationships/tags" Target="../tags/tag839.xml"/><Relationship Id="rId106" Type="http://schemas.openxmlformats.org/officeDocument/2006/relationships/tags" Target="../tags/tag888.xml"/><Relationship Id="rId127" Type="http://schemas.openxmlformats.org/officeDocument/2006/relationships/tags" Target="../tags/tag909.xml"/><Relationship Id="rId262" Type="http://schemas.openxmlformats.org/officeDocument/2006/relationships/tags" Target="../tags/tag1044.xml"/><Relationship Id="rId10" Type="http://schemas.openxmlformats.org/officeDocument/2006/relationships/tags" Target="../tags/tag792.xml"/><Relationship Id="rId31" Type="http://schemas.openxmlformats.org/officeDocument/2006/relationships/tags" Target="../tags/tag813.xml"/><Relationship Id="rId52" Type="http://schemas.openxmlformats.org/officeDocument/2006/relationships/tags" Target="../tags/tag834.xml"/><Relationship Id="rId73" Type="http://schemas.openxmlformats.org/officeDocument/2006/relationships/tags" Target="../tags/tag855.xml"/><Relationship Id="rId78" Type="http://schemas.openxmlformats.org/officeDocument/2006/relationships/tags" Target="../tags/tag860.xml"/><Relationship Id="rId94" Type="http://schemas.openxmlformats.org/officeDocument/2006/relationships/tags" Target="../tags/tag876.xml"/><Relationship Id="rId99" Type="http://schemas.openxmlformats.org/officeDocument/2006/relationships/tags" Target="../tags/tag881.xml"/><Relationship Id="rId101" Type="http://schemas.openxmlformats.org/officeDocument/2006/relationships/tags" Target="../tags/tag883.xml"/><Relationship Id="rId122" Type="http://schemas.openxmlformats.org/officeDocument/2006/relationships/tags" Target="../tags/tag904.xml"/><Relationship Id="rId143" Type="http://schemas.openxmlformats.org/officeDocument/2006/relationships/tags" Target="../tags/tag925.xml"/><Relationship Id="rId148" Type="http://schemas.openxmlformats.org/officeDocument/2006/relationships/tags" Target="../tags/tag930.xml"/><Relationship Id="rId164" Type="http://schemas.openxmlformats.org/officeDocument/2006/relationships/tags" Target="../tags/tag946.xml"/><Relationship Id="rId169" Type="http://schemas.openxmlformats.org/officeDocument/2006/relationships/tags" Target="../tags/tag951.xml"/><Relationship Id="rId185" Type="http://schemas.openxmlformats.org/officeDocument/2006/relationships/tags" Target="../tags/tag967.xml"/><Relationship Id="rId4" Type="http://schemas.openxmlformats.org/officeDocument/2006/relationships/tags" Target="../tags/tag786.xml"/><Relationship Id="rId9" Type="http://schemas.openxmlformats.org/officeDocument/2006/relationships/tags" Target="../tags/tag791.xml"/><Relationship Id="rId180" Type="http://schemas.openxmlformats.org/officeDocument/2006/relationships/tags" Target="../tags/tag962.xml"/><Relationship Id="rId210" Type="http://schemas.openxmlformats.org/officeDocument/2006/relationships/tags" Target="../tags/tag992.xml"/><Relationship Id="rId215" Type="http://schemas.openxmlformats.org/officeDocument/2006/relationships/tags" Target="../tags/tag997.xml"/><Relationship Id="rId236" Type="http://schemas.openxmlformats.org/officeDocument/2006/relationships/tags" Target="../tags/tag1018.xml"/><Relationship Id="rId257" Type="http://schemas.openxmlformats.org/officeDocument/2006/relationships/tags" Target="../tags/tag1039.xml"/><Relationship Id="rId26" Type="http://schemas.openxmlformats.org/officeDocument/2006/relationships/tags" Target="../tags/tag808.xml"/><Relationship Id="rId231" Type="http://schemas.openxmlformats.org/officeDocument/2006/relationships/tags" Target="../tags/tag1013.xml"/><Relationship Id="rId252" Type="http://schemas.openxmlformats.org/officeDocument/2006/relationships/tags" Target="../tags/tag1034.xml"/><Relationship Id="rId47" Type="http://schemas.openxmlformats.org/officeDocument/2006/relationships/tags" Target="../tags/tag829.xml"/><Relationship Id="rId68" Type="http://schemas.openxmlformats.org/officeDocument/2006/relationships/tags" Target="../tags/tag850.xml"/><Relationship Id="rId89" Type="http://schemas.openxmlformats.org/officeDocument/2006/relationships/tags" Target="../tags/tag871.xml"/><Relationship Id="rId112" Type="http://schemas.openxmlformats.org/officeDocument/2006/relationships/tags" Target="../tags/tag894.xml"/><Relationship Id="rId133" Type="http://schemas.openxmlformats.org/officeDocument/2006/relationships/tags" Target="../tags/tag915.xml"/><Relationship Id="rId154" Type="http://schemas.openxmlformats.org/officeDocument/2006/relationships/tags" Target="../tags/tag936.xml"/><Relationship Id="rId175" Type="http://schemas.openxmlformats.org/officeDocument/2006/relationships/tags" Target="../tags/tag957.xml"/><Relationship Id="rId196" Type="http://schemas.openxmlformats.org/officeDocument/2006/relationships/tags" Target="../tags/tag978.xml"/><Relationship Id="rId200" Type="http://schemas.openxmlformats.org/officeDocument/2006/relationships/tags" Target="../tags/tag982.xml"/><Relationship Id="rId16" Type="http://schemas.openxmlformats.org/officeDocument/2006/relationships/tags" Target="../tags/tag798.xml"/><Relationship Id="rId221" Type="http://schemas.openxmlformats.org/officeDocument/2006/relationships/tags" Target="../tags/tag1003.xml"/><Relationship Id="rId242" Type="http://schemas.openxmlformats.org/officeDocument/2006/relationships/tags" Target="../tags/tag1024.xml"/><Relationship Id="rId263" Type="http://schemas.openxmlformats.org/officeDocument/2006/relationships/tags" Target="../tags/tag1045.xml"/><Relationship Id="rId37" Type="http://schemas.openxmlformats.org/officeDocument/2006/relationships/tags" Target="../tags/tag819.xml"/><Relationship Id="rId58" Type="http://schemas.openxmlformats.org/officeDocument/2006/relationships/tags" Target="../tags/tag840.xml"/><Relationship Id="rId79" Type="http://schemas.openxmlformats.org/officeDocument/2006/relationships/tags" Target="../tags/tag861.xml"/><Relationship Id="rId102" Type="http://schemas.openxmlformats.org/officeDocument/2006/relationships/tags" Target="../tags/tag884.xml"/><Relationship Id="rId123" Type="http://schemas.openxmlformats.org/officeDocument/2006/relationships/tags" Target="../tags/tag905.xml"/><Relationship Id="rId144" Type="http://schemas.openxmlformats.org/officeDocument/2006/relationships/tags" Target="../tags/tag926.xml"/><Relationship Id="rId90" Type="http://schemas.openxmlformats.org/officeDocument/2006/relationships/tags" Target="../tags/tag872.xml"/><Relationship Id="rId165" Type="http://schemas.openxmlformats.org/officeDocument/2006/relationships/tags" Target="../tags/tag947.xml"/><Relationship Id="rId186" Type="http://schemas.openxmlformats.org/officeDocument/2006/relationships/tags" Target="../tags/tag968.xml"/><Relationship Id="rId211" Type="http://schemas.openxmlformats.org/officeDocument/2006/relationships/tags" Target="../tags/tag993.xml"/><Relationship Id="rId232" Type="http://schemas.openxmlformats.org/officeDocument/2006/relationships/tags" Target="../tags/tag1014.xml"/><Relationship Id="rId253" Type="http://schemas.openxmlformats.org/officeDocument/2006/relationships/tags" Target="../tags/tag1035.xml"/><Relationship Id="rId27" Type="http://schemas.openxmlformats.org/officeDocument/2006/relationships/tags" Target="../tags/tag809.xml"/><Relationship Id="rId48" Type="http://schemas.openxmlformats.org/officeDocument/2006/relationships/tags" Target="../tags/tag830.xml"/><Relationship Id="rId69" Type="http://schemas.openxmlformats.org/officeDocument/2006/relationships/tags" Target="../tags/tag851.xml"/><Relationship Id="rId113" Type="http://schemas.openxmlformats.org/officeDocument/2006/relationships/tags" Target="../tags/tag895.xml"/><Relationship Id="rId134" Type="http://schemas.openxmlformats.org/officeDocument/2006/relationships/tags" Target="../tags/tag916.xml"/><Relationship Id="rId80" Type="http://schemas.openxmlformats.org/officeDocument/2006/relationships/tags" Target="../tags/tag862.xml"/><Relationship Id="rId155" Type="http://schemas.openxmlformats.org/officeDocument/2006/relationships/tags" Target="../tags/tag937.xml"/><Relationship Id="rId176" Type="http://schemas.openxmlformats.org/officeDocument/2006/relationships/tags" Target="../tags/tag958.xml"/><Relationship Id="rId197" Type="http://schemas.openxmlformats.org/officeDocument/2006/relationships/tags" Target="../tags/tag979.xml"/><Relationship Id="rId201" Type="http://schemas.openxmlformats.org/officeDocument/2006/relationships/tags" Target="../tags/tag983.xml"/><Relationship Id="rId222" Type="http://schemas.openxmlformats.org/officeDocument/2006/relationships/tags" Target="../tags/tag1004.xml"/><Relationship Id="rId243" Type="http://schemas.openxmlformats.org/officeDocument/2006/relationships/tags" Target="../tags/tag1025.xml"/><Relationship Id="rId264" Type="http://schemas.openxmlformats.org/officeDocument/2006/relationships/slideLayout" Target="../slideLayouts/slideLayout1.xml"/><Relationship Id="rId17" Type="http://schemas.openxmlformats.org/officeDocument/2006/relationships/tags" Target="../tags/tag799.xml"/><Relationship Id="rId38" Type="http://schemas.openxmlformats.org/officeDocument/2006/relationships/tags" Target="../tags/tag820.xml"/><Relationship Id="rId59" Type="http://schemas.openxmlformats.org/officeDocument/2006/relationships/tags" Target="../tags/tag841.xml"/><Relationship Id="rId103" Type="http://schemas.openxmlformats.org/officeDocument/2006/relationships/tags" Target="../tags/tag885.xml"/><Relationship Id="rId124" Type="http://schemas.openxmlformats.org/officeDocument/2006/relationships/tags" Target="../tags/tag906.xml"/><Relationship Id="rId70" Type="http://schemas.openxmlformats.org/officeDocument/2006/relationships/tags" Target="../tags/tag852.xml"/><Relationship Id="rId91" Type="http://schemas.openxmlformats.org/officeDocument/2006/relationships/tags" Target="../tags/tag873.xml"/><Relationship Id="rId145" Type="http://schemas.openxmlformats.org/officeDocument/2006/relationships/tags" Target="../tags/tag927.xml"/><Relationship Id="rId166" Type="http://schemas.openxmlformats.org/officeDocument/2006/relationships/tags" Target="../tags/tag948.xml"/><Relationship Id="rId187" Type="http://schemas.openxmlformats.org/officeDocument/2006/relationships/tags" Target="../tags/tag969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1071.xml"/><Relationship Id="rId117" Type="http://schemas.openxmlformats.org/officeDocument/2006/relationships/tags" Target="../tags/tag1162.xml"/><Relationship Id="rId21" Type="http://schemas.openxmlformats.org/officeDocument/2006/relationships/tags" Target="../tags/tag1066.xml"/><Relationship Id="rId42" Type="http://schemas.openxmlformats.org/officeDocument/2006/relationships/tags" Target="../tags/tag1087.xml"/><Relationship Id="rId47" Type="http://schemas.openxmlformats.org/officeDocument/2006/relationships/tags" Target="../tags/tag1092.xml"/><Relationship Id="rId63" Type="http://schemas.openxmlformats.org/officeDocument/2006/relationships/tags" Target="../tags/tag1108.xml"/><Relationship Id="rId68" Type="http://schemas.openxmlformats.org/officeDocument/2006/relationships/tags" Target="../tags/tag1113.xml"/><Relationship Id="rId84" Type="http://schemas.openxmlformats.org/officeDocument/2006/relationships/tags" Target="../tags/tag1129.xml"/><Relationship Id="rId89" Type="http://schemas.openxmlformats.org/officeDocument/2006/relationships/tags" Target="../tags/tag1134.xml"/><Relationship Id="rId112" Type="http://schemas.openxmlformats.org/officeDocument/2006/relationships/tags" Target="../tags/tag1157.xml"/><Relationship Id="rId133" Type="http://schemas.openxmlformats.org/officeDocument/2006/relationships/tags" Target="../tags/tag1178.xml"/><Relationship Id="rId138" Type="http://schemas.openxmlformats.org/officeDocument/2006/relationships/tags" Target="../tags/tag1183.xml"/><Relationship Id="rId16" Type="http://schemas.openxmlformats.org/officeDocument/2006/relationships/tags" Target="../tags/tag1061.xml"/><Relationship Id="rId107" Type="http://schemas.openxmlformats.org/officeDocument/2006/relationships/tags" Target="../tags/tag1152.xml"/><Relationship Id="rId11" Type="http://schemas.openxmlformats.org/officeDocument/2006/relationships/tags" Target="../tags/tag1056.xml"/><Relationship Id="rId32" Type="http://schemas.openxmlformats.org/officeDocument/2006/relationships/tags" Target="../tags/tag1077.xml"/><Relationship Id="rId37" Type="http://schemas.openxmlformats.org/officeDocument/2006/relationships/tags" Target="../tags/tag1082.xml"/><Relationship Id="rId53" Type="http://schemas.openxmlformats.org/officeDocument/2006/relationships/tags" Target="../tags/tag1098.xml"/><Relationship Id="rId58" Type="http://schemas.openxmlformats.org/officeDocument/2006/relationships/tags" Target="../tags/tag1103.xml"/><Relationship Id="rId74" Type="http://schemas.openxmlformats.org/officeDocument/2006/relationships/tags" Target="../tags/tag1119.xml"/><Relationship Id="rId79" Type="http://schemas.openxmlformats.org/officeDocument/2006/relationships/tags" Target="../tags/tag1124.xml"/><Relationship Id="rId102" Type="http://schemas.openxmlformats.org/officeDocument/2006/relationships/tags" Target="../tags/tag1147.xml"/><Relationship Id="rId123" Type="http://schemas.openxmlformats.org/officeDocument/2006/relationships/tags" Target="../tags/tag1168.xml"/><Relationship Id="rId128" Type="http://schemas.openxmlformats.org/officeDocument/2006/relationships/tags" Target="../tags/tag1173.xml"/><Relationship Id="rId144" Type="http://schemas.openxmlformats.org/officeDocument/2006/relationships/slideLayout" Target="../slideLayouts/slideLayout1.xml"/><Relationship Id="rId5" Type="http://schemas.openxmlformats.org/officeDocument/2006/relationships/tags" Target="../tags/tag1050.xml"/><Relationship Id="rId90" Type="http://schemas.openxmlformats.org/officeDocument/2006/relationships/tags" Target="../tags/tag1135.xml"/><Relationship Id="rId95" Type="http://schemas.openxmlformats.org/officeDocument/2006/relationships/tags" Target="../tags/tag1140.xml"/><Relationship Id="rId22" Type="http://schemas.openxmlformats.org/officeDocument/2006/relationships/tags" Target="../tags/tag1067.xml"/><Relationship Id="rId27" Type="http://schemas.openxmlformats.org/officeDocument/2006/relationships/tags" Target="../tags/tag1072.xml"/><Relationship Id="rId43" Type="http://schemas.openxmlformats.org/officeDocument/2006/relationships/tags" Target="../tags/tag1088.xml"/><Relationship Id="rId48" Type="http://schemas.openxmlformats.org/officeDocument/2006/relationships/tags" Target="../tags/tag1093.xml"/><Relationship Id="rId64" Type="http://schemas.openxmlformats.org/officeDocument/2006/relationships/tags" Target="../tags/tag1109.xml"/><Relationship Id="rId69" Type="http://schemas.openxmlformats.org/officeDocument/2006/relationships/tags" Target="../tags/tag1114.xml"/><Relationship Id="rId113" Type="http://schemas.openxmlformats.org/officeDocument/2006/relationships/tags" Target="../tags/tag1158.xml"/><Relationship Id="rId118" Type="http://schemas.openxmlformats.org/officeDocument/2006/relationships/tags" Target="../tags/tag1163.xml"/><Relationship Id="rId134" Type="http://schemas.openxmlformats.org/officeDocument/2006/relationships/tags" Target="../tags/tag1179.xml"/><Relationship Id="rId139" Type="http://schemas.openxmlformats.org/officeDocument/2006/relationships/tags" Target="../tags/tag1184.xml"/><Relationship Id="rId8" Type="http://schemas.openxmlformats.org/officeDocument/2006/relationships/tags" Target="../tags/tag1053.xml"/><Relationship Id="rId51" Type="http://schemas.openxmlformats.org/officeDocument/2006/relationships/tags" Target="../tags/tag1096.xml"/><Relationship Id="rId72" Type="http://schemas.openxmlformats.org/officeDocument/2006/relationships/tags" Target="../tags/tag1117.xml"/><Relationship Id="rId80" Type="http://schemas.openxmlformats.org/officeDocument/2006/relationships/tags" Target="../tags/tag1125.xml"/><Relationship Id="rId85" Type="http://schemas.openxmlformats.org/officeDocument/2006/relationships/tags" Target="../tags/tag1130.xml"/><Relationship Id="rId93" Type="http://schemas.openxmlformats.org/officeDocument/2006/relationships/tags" Target="../tags/tag1138.xml"/><Relationship Id="rId98" Type="http://schemas.openxmlformats.org/officeDocument/2006/relationships/tags" Target="../tags/tag1143.xml"/><Relationship Id="rId121" Type="http://schemas.openxmlformats.org/officeDocument/2006/relationships/tags" Target="../tags/tag1166.xml"/><Relationship Id="rId142" Type="http://schemas.openxmlformats.org/officeDocument/2006/relationships/tags" Target="../tags/tag1187.xml"/><Relationship Id="rId3" Type="http://schemas.openxmlformats.org/officeDocument/2006/relationships/tags" Target="../tags/tag1048.xml"/><Relationship Id="rId12" Type="http://schemas.openxmlformats.org/officeDocument/2006/relationships/tags" Target="../tags/tag1057.xml"/><Relationship Id="rId17" Type="http://schemas.openxmlformats.org/officeDocument/2006/relationships/tags" Target="../tags/tag1062.xml"/><Relationship Id="rId25" Type="http://schemas.openxmlformats.org/officeDocument/2006/relationships/tags" Target="../tags/tag1070.xml"/><Relationship Id="rId33" Type="http://schemas.openxmlformats.org/officeDocument/2006/relationships/tags" Target="../tags/tag1078.xml"/><Relationship Id="rId38" Type="http://schemas.openxmlformats.org/officeDocument/2006/relationships/tags" Target="../tags/tag1083.xml"/><Relationship Id="rId46" Type="http://schemas.openxmlformats.org/officeDocument/2006/relationships/tags" Target="../tags/tag1091.xml"/><Relationship Id="rId59" Type="http://schemas.openxmlformats.org/officeDocument/2006/relationships/tags" Target="../tags/tag1104.xml"/><Relationship Id="rId67" Type="http://schemas.openxmlformats.org/officeDocument/2006/relationships/tags" Target="../tags/tag1112.xml"/><Relationship Id="rId103" Type="http://schemas.openxmlformats.org/officeDocument/2006/relationships/tags" Target="../tags/tag1148.xml"/><Relationship Id="rId108" Type="http://schemas.openxmlformats.org/officeDocument/2006/relationships/tags" Target="../tags/tag1153.xml"/><Relationship Id="rId116" Type="http://schemas.openxmlformats.org/officeDocument/2006/relationships/tags" Target="../tags/tag1161.xml"/><Relationship Id="rId124" Type="http://schemas.openxmlformats.org/officeDocument/2006/relationships/tags" Target="../tags/tag1169.xml"/><Relationship Id="rId129" Type="http://schemas.openxmlformats.org/officeDocument/2006/relationships/tags" Target="../tags/tag1174.xml"/><Relationship Id="rId137" Type="http://schemas.openxmlformats.org/officeDocument/2006/relationships/tags" Target="../tags/tag1182.xml"/><Relationship Id="rId20" Type="http://schemas.openxmlformats.org/officeDocument/2006/relationships/tags" Target="../tags/tag1065.xml"/><Relationship Id="rId41" Type="http://schemas.openxmlformats.org/officeDocument/2006/relationships/tags" Target="../tags/tag1086.xml"/><Relationship Id="rId54" Type="http://schemas.openxmlformats.org/officeDocument/2006/relationships/tags" Target="../tags/tag1099.xml"/><Relationship Id="rId62" Type="http://schemas.openxmlformats.org/officeDocument/2006/relationships/tags" Target="../tags/tag1107.xml"/><Relationship Id="rId70" Type="http://schemas.openxmlformats.org/officeDocument/2006/relationships/tags" Target="../tags/tag1115.xml"/><Relationship Id="rId75" Type="http://schemas.openxmlformats.org/officeDocument/2006/relationships/tags" Target="../tags/tag1120.xml"/><Relationship Id="rId83" Type="http://schemas.openxmlformats.org/officeDocument/2006/relationships/tags" Target="../tags/tag1128.xml"/><Relationship Id="rId88" Type="http://schemas.openxmlformats.org/officeDocument/2006/relationships/tags" Target="../tags/tag1133.xml"/><Relationship Id="rId91" Type="http://schemas.openxmlformats.org/officeDocument/2006/relationships/tags" Target="../tags/tag1136.xml"/><Relationship Id="rId96" Type="http://schemas.openxmlformats.org/officeDocument/2006/relationships/tags" Target="../tags/tag1141.xml"/><Relationship Id="rId111" Type="http://schemas.openxmlformats.org/officeDocument/2006/relationships/tags" Target="../tags/tag1156.xml"/><Relationship Id="rId132" Type="http://schemas.openxmlformats.org/officeDocument/2006/relationships/tags" Target="../tags/tag1177.xml"/><Relationship Id="rId140" Type="http://schemas.openxmlformats.org/officeDocument/2006/relationships/tags" Target="../tags/tag1185.xml"/><Relationship Id="rId1" Type="http://schemas.openxmlformats.org/officeDocument/2006/relationships/tags" Target="../tags/tag1046.xml"/><Relationship Id="rId6" Type="http://schemas.openxmlformats.org/officeDocument/2006/relationships/tags" Target="../tags/tag1051.xml"/><Relationship Id="rId15" Type="http://schemas.openxmlformats.org/officeDocument/2006/relationships/tags" Target="../tags/tag1060.xml"/><Relationship Id="rId23" Type="http://schemas.openxmlformats.org/officeDocument/2006/relationships/tags" Target="../tags/tag1068.xml"/><Relationship Id="rId28" Type="http://schemas.openxmlformats.org/officeDocument/2006/relationships/tags" Target="../tags/tag1073.xml"/><Relationship Id="rId36" Type="http://schemas.openxmlformats.org/officeDocument/2006/relationships/tags" Target="../tags/tag1081.xml"/><Relationship Id="rId49" Type="http://schemas.openxmlformats.org/officeDocument/2006/relationships/tags" Target="../tags/tag1094.xml"/><Relationship Id="rId57" Type="http://schemas.openxmlformats.org/officeDocument/2006/relationships/tags" Target="../tags/tag1102.xml"/><Relationship Id="rId106" Type="http://schemas.openxmlformats.org/officeDocument/2006/relationships/tags" Target="../tags/tag1151.xml"/><Relationship Id="rId114" Type="http://schemas.openxmlformats.org/officeDocument/2006/relationships/tags" Target="../tags/tag1159.xml"/><Relationship Id="rId119" Type="http://schemas.openxmlformats.org/officeDocument/2006/relationships/tags" Target="../tags/tag1164.xml"/><Relationship Id="rId127" Type="http://schemas.openxmlformats.org/officeDocument/2006/relationships/tags" Target="../tags/tag1172.xml"/><Relationship Id="rId10" Type="http://schemas.openxmlformats.org/officeDocument/2006/relationships/tags" Target="../tags/tag1055.xml"/><Relationship Id="rId31" Type="http://schemas.openxmlformats.org/officeDocument/2006/relationships/tags" Target="../tags/tag1076.xml"/><Relationship Id="rId44" Type="http://schemas.openxmlformats.org/officeDocument/2006/relationships/tags" Target="../tags/tag1089.xml"/><Relationship Id="rId52" Type="http://schemas.openxmlformats.org/officeDocument/2006/relationships/tags" Target="../tags/tag1097.xml"/><Relationship Id="rId60" Type="http://schemas.openxmlformats.org/officeDocument/2006/relationships/tags" Target="../tags/tag1105.xml"/><Relationship Id="rId65" Type="http://schemas.openxmlformats.org/officeDocument/2006/relationships/tags" Target="../tags/tag1110.xml"/><Relationship Id="rId73" Type="http://schemas.openxmlformats.org/officeDocument/2006/relationships/tags" Target="../tags/tag1118.xml"/><Relationship Id="rId78" Type="http://schemas.openxmlformats.org/officeDocument/2006/relationships/tags" Target="../tags/tag1123.xml"/><Relationship Id="rId81" Type="http://schemas.openxmlformats.org/officeDocument/2006/relationships/tags" Target="../tags/tag1126.xml"/><Relationship Id="rId86" Type="http://schemas.openxmlformats.org/officeDocument/2006/relationships/tags" Target="../tags/tag1131.xml"/><Relationship Id="rId94" Type="http://schemas.openxmlformats.org/officeDocument/2006/relationships/tags" Target="../tags/tag1139.xml"/><Relationship Id="rId99" Type="http://schemas.openxmlformats.org/officeDocument/2006/relationships/tags" Target="../tags/tag1144.xml"/><Relationship Id="rId101" Type="http://schemas.openxmlformats.org/officeDocument/2006/relationships/tags" Target="../tags/tag1146.xml"/><Relationship Id="rId122" Type="http://schemas.openxmlformats.org/officeDocument/2006/relationships/tags" Target="../tags/tag1167.xml"/><Relationship Id="rId130" Type="http://schemas.openxmlformats.org/officeDocument/2006/relationships/tags" Target="../tags/tag1175.xml"/><Relationship Id="rId135" Type="http://schemas.openxmlformats.org/officeDocument/2006/relationships/tags" Target="../tags/tag1180.xml"/><Relationship Id="rId143" Type="http://schemas.openxmlformats.org/officeDocument/2006/relationships/tags" Target="../tags/tag1188.xml"/><Relationship Id="rId4" Type="http://schemas.openxmlformats.org/officeDocument/2006/relationships/tags" Target="../tags/tag1049.xml"/><Relationship Id="rId9" Type="http://schemas.openxmlformats.org/officeDocument/2006/relationships/tags" Target="../tags/tag1054.xml"/><Relationship Id="rId13" Type="http://schemas.openxmlformats.org/officeDocument/2006/relationships/tags" Target="../tags/tag1058.xml"/><Relationship Id="rId18" Type="http://schemas.openxmlformats.org/officeDocument/2006/relationships/tags" Target="../tags/tag1063.xml"/><Relationship Id="rId39" Type="http://schemas.openxmlformats.org/officeDocument/2006/relationships/tags" Target="../tags/tag1084.xml"/><Relationship Id="rId109" Type="http://schemas.openxmlformats.org/officeDocument/2006/relationships/tags" Target="../tags/tag1154.xml"/><Relationship Id="rId34" Type="http://schemas.openxmlformats.org/officeDocument/2006/relationships/tags" Target="../tags/tag1079.xml"/><Relationship Id="rId50" Type="http://schemas.openxmlformats.org/officeDocument/2006/relationships/tags" Target="../tags/tag1095.xml"/><Relationship Id="rId55" Type="http://schemas.openxmlformats.org/officeDocument/2006/relationships/tags" Target="../tags/tag1100.xml"/><Relationship Id="rId76" Type="http://schemas.openxmlformats.org/officeDocument/2006/relationships/tags" Target="../tags/tag1121.xml"/><Relationship Id="rId97" Type="http://schemas.openxmlformats.org/officeDocument/2006/relationships/tags" Target="../tags/tag1142.xml"/><Relationship Id="rId104" Type="http://schemas.openxmlformats.org/officeDocument/2006/relationships/tags" Target="../tags/tag1149.xml"/><Relationship Id="rId120" Type="http://schemas.openxmlformats.org/officeDocument/2006/relationships/tags" Target="../tags/tag1165.xml"/><Relationship Id="rId125" Type="http://schemas.openxmlformats.org/officeDocument/2006/relationships/tags" Target="../tags/tag1170.xml"/><Relationship Id="rId141" Type="http://schemas.openxmlformats.org/officeDocument/2006/relationships/tags" Target="../tags/tag1186.xml"/><Relationship Id="rId7" Type="http://schemas.openxmlformats.org/officeDocument/2006/relationships/tags" Target="../tags/tag1052.xml"/><Relationship Id="rId71" Type="http://schemas.openxmlformats.org/officeDocument/2006/relationships/tags" Target="../tags/tag1116.xml"/><Relationship Id="rId92" Type="http://schemas.openxmlformats.org/officeDocument/2006/relationships/tags" Target="../tags/tag1137.xml"/><Relationship Id="rId2" Type="http://schemas.openxmlformats.org/officeDocument/2006/relationships/tags" Target="../tags/tag1047.xml"/><Relationship Id="rId29" Type="http://schemas.openxmlformats.org/officeDocument/2006/relationships/tags" Target="../tags/tag1074.xml"/><Relationship Id="rId24" Type="http://schemas.openxmlformats.org/officeDocument/2006/relationships/tags" Target="../tags/tag1069.xml"/><Relationship Id="rId40" Type="http://schemas.openxmlformats.org/officeDocument/2006/relationships/tags" Target="../tags/tag1085.xml"/><Relationship Id="rId45" Type="http://schemas.openxmlformats.org/officeDocument/2006/relationships/tags" Target="../tags/tag1090.xml"/><Relationship Id="rId66" Type="http://schemas.openxmlformats.org/officeDocument/2006/relationships/tags" Target="../tags/tag1111.xml"/><Relationship Id="rId87" Type="http://schemas.openxmlformats.org/officeDocument/2006/relationships/tags" Target="../tags/tag1132.xml"/><Relationship Id="rId110" Type="http://schemas.openxmlformats.org/officeDocument/2006/relationships/tags" Target="../tags/tag1155.xml"/><Relationship Id="rId115" Type="http://schemas.openxmlformats.org/officeDocument/2006/relationships/tags" Target="../tags/tag1160.xml"/><Relationship Id="rId131" Type="http://schemas.openxmlformats.org/officeDocument/2006/relationships/tags" Target="../tags/tag1176.xml"/><Relationship Id="rId136" Type="http://schemas.openxmlformats.org/officeDocument/2006/relationships/tags" Target="../tags/tag1181.xml"/><Relationship Id="rId61" Type="http://schemas.openxmlformats.org/officeDocument/2006/relationships/tags" Target="../tags/tag1106.xml"/><Relationship Id="rId82" Type="http://schemas.openxmlformats.org/officeDocument/2006/relationships/tags" Target="../tags/tag1127.xml"/><Relationship Id="rId19" Type="http://schemas.openxmlformats.org/officeDocument/2006/relationships/tags" Target="../tags/tag1064.xml"/><Relationship Id="rId14" Type="http://schemas.openxmlformats.org/officeDocument/2006/relationships/tags" Target="../tags/tag1059.xml"/><Relationship Id="rId30" Type="http://schemas.openxmlformats.org/officeDocument/2006/relationships/tags" Target="../tags/tag1075.xml"/><Relationship Id="rId35" Type="http://schemas.openxmlformats.org/officeDocument/2006/relationships/tags" Target="../tags/tag1080.xml"/><Relationship Id="rId56" Type="http://schemas.openxmlformats.org/officeDocument/2006/relationships/tags" Target="../tags/tag1101.xml"/><Relationship Id="rId77" Type="http://schemas.openxmlformats.org/officeDocument/2006/relationships/tags" Target="../tags/tag1122.xml"/><Relationship Id="rId100" Type="http://schemas.openxmlformats.org/officeDocument/2006/relationships/tags" Target="../tags/tag1145.xml"/><Relationship Id="rId105" Type="http://schemas.openxmlformats.org/officeDocument/2006/relationships/tags" Target="../tags/tag1150.xml"/><Relationship Id="rId126" Type="http://schemas.openxmlformats.org/officeDocument/2006/relationships/tags" Target="../tags/tag1171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1214.xml"/><Relationship Id="rId117" Type="http://schemas.openxmlformats.org/officeDocument/2006/relationships/tags" Target="../tags/tag1305.xml"/><Relationship Id="rId21" Type="http://schemas.openxmlformats.org/officeDocument/2006/relationships/tags" Target="../tags/tag1209.xml"/><Relationship Id="rId42" Type="http://schemas.openxmlformats.org/officeDocument/2006/relationships/tags" Target="../tags/tag1230.xml"/><Relationship Id="rId47" Type="http://schemas.openxmlformats.org/officeDocument/2006/relationships/tags" Target="../tags/tag1235.xml"/><Relationship Id="rId63" Type="http://schemas.openxmlformats.org/officeDocument/2006/relationships/tags" Target="../tags/tag1251.xml"/><Relationship Id="rId68" Type="http://schemas.openxmlformats.org/officeDocument/2006/relationships/tags" Target="../tags/tag1256.xml"/><Relationship Id="rId84" Type="http://schemas.openxmlformats.org/officeDocument/2006/relationships/tags" Target="../tags/tag1272.xml"/><Relationship Id="rId89" Type="http://schemas.openxmlformats.org/officeDocument/2006/relationships/tags" Target="../tags/tag1277.xml"/><Relationship Id="rId112" Type="http://schemas.openxmlformats.org/officeDocument/2006/relationships/tags" Target="../tags/tag1300.xml"/><Relationship Id="rId16" Type="http://schemas.openxmlformats.org/officeDocument/2006/relationships/tags" Target="../tags/tag1204.xml"/><Relationship Id="rId107" Type="http://schemas.openxmlformats.org/officeDocument/2006/relationships/tags" Target="../tags/tag1295.xml"/><Relationship Id="rId11" Type="http://schemas.openxmlformats.org/officeDocument/2006/relationships/tags" Target="../tags/tag1199.xml"/><Relationship Id="rId32" Type="http://schemas.openxmlformats.org/officeDocument/2006/relationships/tags" Target="../tags/tag1220.xml"/><Relationship Id="rId37" Type="http://schemas.openxmlformats.org/officeDocument/2006/relationships/tags" Target="../tags/tag1225.xml"/><Relationship Id="rId53" Type="http://schemas.openxmlformats.org/officeDocument/2006/relationships/tags" Target="../tags/tag1241.xml"/><Relationship Id="rId58" Type="http://schemas.openxmlformats.org/officeDocument/2006/relationships/tags" Target="../tags/tag1246.xml"/><Relationship Id="rId74" Type="http://schemas.openxmlformats.org/officeDocument/2006/relationships/tags" Target="../tags/tag1262.xml"/><Relationship Id="rId79" Type="http://schemas.openxmlformats.org/officeDocument/2006/relationships/tags" Target="../tags/tag1267.xml"/><Relationship Id="rId102" Type="http://schemas.openxmlformats.org/officeDocument/2006/relationships/tags" Target="../tags/tag1290.xml"/><Relationship Id="rId123" Type="http://schemas.openxmlformats.org/officeDocument/2006/relationships/tags" Target="../tags/tag1311.xml"/><Relationship Id="rId128" Type="http://schemas.openxmlformats.org/officeDocument/2006/relationships/slideLayout" Target="../slideLayouts/slideLayout1.xml"/><Relationship Id="rId5" Type="http://schemas.openxmlformats.org/officeDocument/2006/relationships/tags" Target="../tags/tag1193.xml"/><Relationship Id="rId90" Type="http://schemas.openxmlformats.org/officeDocument/2006/relationships/tags" Target="../tags/tag1278.xml"/><Relationship Id="rId95" Type="http://schemas.openxmlformats.org/officeDocument/2006/relationships/tags" Target="../tags/tag1283.xml"/><Relationship Id="rId19" Type="http://schemas.openxmlformats.org/officeDocument/2006/relationships/tags" Target="../tags/tag1207.xml"/><Relationship Id="rId14" Type="http://schemas.openxmlformats.org/officeDocument/2006/relationships/tags" Target="../tags/tag1202.xml"/><Relationship Id="rId22" Type="http://schemas.openxmlformats.org/officeDocument/2006/relationships/tags" Target="../tags/tag1210.xml"/><Relationship Id="rId27" Type="http://schemas.openxmlformats.org/officeDocument/2006/relationships/tags" Target="../tags/tag1215.xml"/><Relationship Id="rId30" Type="http://schemas.openxmlformats.org/officeDocument/2006/relationships/tags" Target="../tags/tag1218.xml"/><Relationship Id="rId35" Type="http://schemas.openxmlformats.org/officeDocument/2006/relationships/tags" Target="../tags/tag1223.xml"/><Relationship Id="rId43" Type="http://schemas.openxmlformats.org/officeDocument/2006/relationships/tags" Target="../tags/tag1231.xml"/><Relationship Id="rId48" Type="http://schemas.openxmlformats.org/officeDocument/2006/relationships/tags" Target="../tags/tag1236.xml"/><Relationship Id="rId56" Type="http://schemas.openxmlformats.org/officeDocument/2006/relationships/tags" Target="../tags/tag1244.xml"/><Relationship Id="rId64" Type="http://schemas.openxmlformats.org/officeDocument/2006/relationships/tags" Target="../tags/tag1252.xml"/><Relationship Id="rId69" Type="http://schemas.openxmlformats.org/officeDocument/2006/relationships/tags" Target="../tags/tag1257.xml"/><Relationship Id="rId77" Type="http://schemas.openxmlformats.org/officeDocument/2006/relationships/tags" Target="../tags/tag1265.xml"/><Relationship Id="rId100" Type="http://schemas.openxmlformats.org/officeDocument/2006/relationships/tags" Target="../tags/tag1288.xml"/><Relationship Id="rId105" Type="http://schemas.openxmlformats.org/officeDocument/2006/relationships/tags" Target="../tags/tag1293.xml"/><Relationship Id="rId113" Type="http://schemas.openxmlformats.org/officeDocument/2006/relationships/tags" Target="../tags/tag1301.xml"/><Relationship Id="rId118" Type="http://schemas.openxmlformats.org/officeDocument/2006/relationships/tags" Target="../tags/tag1306.xml"/><Relationship Id="rId126" Type="http://schemas.openxmlformats.org/officeDocument/2006/relationships/tags" Target="../tags/tag1314.xml"/><Relationship Id="rId8" Type="http://schemas.openxmlformats.org/officeDocument/2006/relationships/tags" Target="../tags/tag1196.xml"/><Relationship Id="rId51" Type="http://schemas.openxmlformats.org/officeDocument/2006/relationships/tags" Target="../tags/tag1239.xml"/><Relationship Id="rId72" Type="http://schemas.openxmlformats.org/officeDocument/2006/relationships/tags" Target="../tags/tag1260.xml"/><Relationship Id="rId80" Type="http://schemas.openxmlformats.org/officeDocument/2006/relationships/tags" Target="../tags/tag1268.xml"/><Relationship Id="rId85" Type="http://schemas.openxmlformats.org/officeDocument/2006/relationships/tags" Target="../tags/tag1273.xml"/><Relationship Id="rId93" Type="http://schemas.openxmlformats.org/officeDocument/2006/relationships/tags" Target="../tags/tag1281.xml"/><Relationship Id="rId98" Type="http://schemas.openxmlformats.org/officeDocument/2006/relationships/tags" Target="../tags/tag1286.xml"/><Relationship Id="rId121" Type="http://schemas.openxmlformats.org/officeDocument/2006/relationships/tags" Target="../tags/tag1309.xml"/><Relationship Id="rId3" Type="http://schemas.openxmlformats.org/officeDocument/2006/relationships/tags" Target="../tags/tag1191.xml"/><Relationship Id="rId12" Type="http://schemas.openxmlformats.org/officeDocument/2006/relationships/tags" Target="../tags/tag1200.xml"/><Relationship Id="rId17" Type="http://schemas.openxmlformats.org/officeDocument/2006/relationships/tags" Target="../tags/tag1205.xml"/><Relationship Id="rId25" Type="http://schemas.openxmlformats.org/officeDocument/2006/relationships/tags" Target="../tags/tag1213.xml"/><Relationship Id="rId33" Type="http://schemas.openxmlformats.org/officeDocument/2006/relationships/tags" Target="../tags/tag1221.xml"/><Relationship Id="rId38" Type="http://schemas.openxmlformats.org/officeDocument/2006/relationships/tags" Target="../tags/tag1226.xml"/><Relationship Id="rId46" Type="http://schemas.openxmlformats.org/officeDocument/2006/relationships/tags" Target="../tags/tag1234.xml"/><Relationship Id="rId59" Type="http://schemas.openxmlformats.org/officeDocument/2006/relationships/tags" Target="../tags/tag1247.xml"/><Relationship Id="rId67" Type="http://schemas.openxmlformats.org/officeDocument/2006/relationships/tags" Target="../tags/tag1255.xml"/><Relationship Id="rId103" Type="http://schemas.openxmlformats.org/officeDocument/2006/relationships/tags" Target="../tags/tag1291.xml"/><Relationship Id="rId108" Type="http://schemas.openxmlformats.org/officeDocument/2006/relationships/tags" Target="../tags/tag1296.xml"/><Relationship Id="rId116" Type="http://schemas.openxmlformats.org/officeDocument/2006/relationships/tags" Target="../tags/tag1304.xml"/><Relationship Id="rId124" Type="http://schemas.openxmlformats.org/officeDocument/2006/relationships/tags" Target="../tags/tag1312.xml"/><Relationship Id="rId20" Type="http://schemas.openxmlformats.org/officeDocument/2006/relationships/tags" Target="../tags/tag1208.xml"/><Relationship Id="rId41" Type="http://schemas.openxmlformats.org/officeDocument/2006/relationships/tags" Target="../tags/tag1229.xml"/><Relationship Id="rId54" Type="http://schemas.openxmlformats.org/officeDocument/2006/relationships/tags" Target="../tags/tag1242.xml"/><Relationship Id="rId62" Type="http://schemas.openxmlformats.org/officeDocument/2006/relationships/tags" Target="../tags/tag1250.xml"/><Relationship Id="rId70" Type="http://schemas.openxmlformats.org/officeDocument/2006/relationships/tags" Target="../tags/tag1258.xml"/><Relationship Id="rId75" Type="http://schemas.openxmlformats.org/officeDocument/2006/relationships/tags" Target="../tags/tag1263.xml"/><Relationship Id="rId83" Type="http://schemas.openxmlformats.org/officeDocument/2006/relationships/tags" Target="../tags/tag1271.xml"/><Relationship Id="rId88" Type="http://schemas.openxmlformats.org/officeDocument/2006/relationships/tags" Target="../tags/tag1276.xml"/><Relationship Id="rId91" Type="http://schemas.openxmlformats.org/officeDocument/2006/relationships/tags" Target="../tags/tag1279.xml"/><Relationship Id="rId96" Type="http://schemas.openxmlformats.org/officeDocument/2006/relationships/tags" Target="../tags/tag1284.xml"/><Relationship Id="rId111" Type="http://schemas.openxmlformats.org/officeDocument/2006/relationships/tags" Target="../tags/tag1299.xml"/><Relationship Id="rId1" Type="http://schemas.openxmlformats.org/officeDocument/2006/relationships/tags" Target="../tags/tag1189.xml"/><Relationship Id="rId6" Type="http://schemas.openxmlformats.org/officeDocument/2006/relationships/tags" Target="../tags/tag1194.xml"/><Relationship Id="rId15" Type="http://schemas.openxmlformats.org/officeDocument/2006/relationships/tags" Target="../tags/tag1203.xml"/><Relationship Id="rId23" Type="http://schemas.openxmlformats.org/officeDocument/2006/relationships/tags" Target="../tags/tag1211.xml"/><Relationship Id="rId28" Type="http://schemas.openxmlformats.org/officeDocument/2006/relationships/tags" Target="../tags/tag1216.xml"/><Relationship Id="rId36" Type="http://schemas.openxmlformats.org/officeDocument/2006/relationships/tags" Target="../tags/tag1224.xml"/><Relationship Id="rId49" Type="http://schemas.openxmlformats.org/officeDocument/2006/relationships/tags" Target="../tags/tag1237.xml"/><Relationship Id="rId57" Type="http://schemas.openxmlformats.org/officeDocument/2006/relationships/tags" Target="../tags/tag1245.xml"/><Relationship Id="rId106" Type="http://schemas.openxmlformats.org/officeDocument/2006/relationships/tags" Target="../tags/tag1294.xml"/><Relationship Id="rId114" Type="http://schemas.openxmlformats.org/officeDocument/2006/relationships/tags" Target="../tags/tag1302.xml"/><Relationship Id="rId119" Type="http://schemas.openxmlformats.org/officeDocument/2006/relationships/tags" Target="../tags/tag1307.xml"/><Relationship Id="rId127" Type="http://schemas.openxmlformats.org/officeDocument/2006/relationships/tags" Target="../tags/tag1315.xml"/><Relationship Id="rId10" Type="http://schemas.openxmlformats.org/officeDocument/2006/relationships/tags" Target="../tags/tag1198.xml"/><Relationship Id="rId31" Type="http://schemas.openxmlformats.org/officeDocument/2006/relationships/tags" Target="../tags/tag1219.xml"/><Relationship Id="rId44" Type="http://schemas.openxmlformats.org/officeDocument/2006/relationships/tags" Target="../tags/tag1232.xml"/><Relationship Id="rId52" Type="http://schemas.openxmlformats.org/officeDocument/2006/relationships/tags" Target="../tags/tag1240.xml"/><Relationship Id="rId60" Type="http://schemas.openxmlformats.org/officeDocument/2006/relationships/tags" Target="../tags/tag1248.xml"/><Relationship Id="rId65" Type="http://schemas.openxmlformats.org/officeDocument/2006/relationships/tags" Target="../tags/tag1253.xml"/><Relationship Id="rId73" Type="http://schemas.openxmlformats.org/officeDocument/2006/relationships/tags" Target="../tags/tag1261.xml"/><Relationship Id="rId78" Type="http://schemas.openxmlformats.org/officeDocument/2006/relationships/tags" Target="../tags/tag1266.xml"/><Relationship Id="rId81" Type="http://schemas.openxmlformats.org/officeDocument/2006/relationships/tags" Target="../tags/tag1269.xml"/><Relationship Id="rId86" Type="http://schemas.openxmlformats.org/officeDocument/2006/relationships/tags" Target="../tags/tag1274.xml"/><Relationship Id="rId94" Type="http://schemas.openxmlformats.org/officeDocument/2006/relationships/tags" Target="../tags/tag1282.xml"/><Relationship Id="rId99" Type="http://schemas.openxmlformats.org/officeDocument/2006/relationships/tags" Target="../tags/tag1287.xml"/><Relationship Id="rId101" Type="http://schemas.openxmlformats.org/officeDocument/2006/relationships/tags" Target="../tags/tag1289.xml"/><Relationship Id="rId122" Type="http://schemas.openxmlformats.org/officeDocument/2006/relationships/tags" Target="../tags/tag1310.xml"/><Relationship Id="rId4" Type="http://schemas.openxmlformats.org/officeDocument/2006/relationships/tags" Target="../tags/tag1192.xml"/><Relationship Id="rId9" Type="http://schemas.openxmlformats.org/officeDocument/2006/relationships/tags" Target="../tags/tag1197.xml"/><Relationship Id="rId13" Type="http://schemas.openxmlformats.org/officeDocument/2006/relationships/tags" Target="../tags/tag1201.xml"/><Relationship Id="rId18" Type="http://schemas.openxmlformats.org/officeDocument/2006/relationships/tags" Target="../tags/tag1206.xml"/><Relationship Id="rId39" Type="http://schemas.openxmlformats.org/officeDocument/2006/relationships/tags" Target="../tags/tag1227.xml"/><Relationship Id="rId109" Type="http://schemas.openxmlformats.org/officeDocument/2006/relationships/tags" Target="../tags/tag1297.xml"/><Relationship Id="rId34" Type="http://schemas.openxmlformats.org/officeDocument/2006/relationships/tags" Target="../tags/tag1222.xml"/><Relationship Id="rId50" Type="http://schemas.openxmlformats.org/officeDocument/2006/relationships/tags" Target="../tags/tag1238.xml"/><Relationship Id="rId55" Type="http://schemas.openxmlformats.org/officeDocument/2006/relationships/tags" Target="../tags/tag1243.xml"/><Relationship Id="rId76" Type="http://schemas.openxmlformats.org/officeDocument/2006/relationships/tags" Target="../tags/tag1264.xml"/><Relationship Id="rId97" Type="http://schemas.openxmlformats.org/officeDocument/2006/relationships/tags" Target="../tags/tag1285.xml"/><Relationship Id="rId104" Type="http://schemas.openxmlformats.org/officeDocument/2006/relationships/tags" Target="../tags/tag1292.xml"/><Relationship Id="rId120" Type="http://schemas.openxmlformats.org/officeDocument/2006/relationships/tags" Target="../tags/tag1308.xml"/><Relationship Id="rId125" Type="http://schemas.openxmlformats.org/officeDocument/2006/relationships/tags" Target="../tags/tag1313.xml"/><Relationship Id="rId7" Type="http://schemas.openxmlformats.org/officeDocument/2006/relationships/tags" Target="../tags/tag1195.xml"/><Relationship Id="rId71" Type="http://schemas.openxmlformats.org/officeDocument/2006/relationships/tags" Target="../tags/tag1259.xml"/><Relationship Id="rId92" Type="http://schemas.openxmlformats.org/officeDocument/2006/relationships/tags" Target="../tags/tag1280.xml"/><Relationship Id="rId2" Type="http://schemas.openxmlformats.org/officeDocument/2006/relationships/tags" Target="../tags/tag1190.xml"/><Relationship Id="rId29" Type="http://schemas.openxmlformats.org/officeDocument/2006/relationships/tags" Target="../tags/tag1217.xml"/><Relationship Id="rId24" Type="http://schemas.openxmlformats.org/officeDocument/2006/relationships/tags" Target="../tags/tag1212.xml"/><Relationship Id="rId40" Type="http://schemas.openxmlformats.org/officeDocument/2006/relationships/tags" Target="../tags/tag1228.xml"/><Relationship Id="rId45" Type="http://schemas.openxmlformats.org/officeDocument/2006/relationships/tags" Target="../tags/tag1233.xml"/><Relationship Id="rId66" Type="http://schemas.openxmlformats.org/officeDocument/2006/relationships/tags" Target="../tags/tag1254.xml"/><Relationship Id="rId87" Type="http://schemas.openxmlformats.org/officeDocument/2006/relationships/tags" Target="../tags/tag1275.xml"/><Relationship Id="rId110" Type="http://schemas.openxmlformats.org/officeDocument/2006/relationships/tags" Target="../tags/tag1298.xml"/><Relationship Id="rId115" Type="http://schemas.openxmlformats.org/officeDocument/2006/relationships/tags" Target="../tags/tag1303.xml"/><Relationship Id="rId61" Type="http://schemas.openxmlformats.org/officeDocument/2006/relationships/tags" Target="../tags/tag1249.xml"/><Relationship Id="rId82" Type="http://schemas.openxmlformats.org/officeDocument/2006/relationships/tags" Target="../tags/tag12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MARTInkShape-Group48"/>
          <p:cNvGrpSpPr/>
          <p:nvPr/>
        </p:nvGrpSpPr>
        <p:grpSpPr>
          <a:xfrm>
            <a:off x="3143250" y="876358"/>
            <a:ext cx="6083301" cy="2302301"/>
            <a:chOff x="3143250" y="876358"/>
            <a:chExt cx="6083301" cy="2302301"/>
          </a:xfrm>
        </p:grpSpPr>
        <p:sp>
          <p:nvSpPr>
            <p:cNvPr id="2" name="SMARTInkShape-134"/>
            <p:cNvSpPr/>
            <p:nvPr>
              <p:custDataLst>
                <p:tags r:id="rId103"/>
              </p:custDataLst>
            </p:nvPr>
          </p:nvSpPr>
          <p:spPr>
            <a:xfrm>
              <a:off x="3143250" y="876358"/>
              <a:ext cx="5988051" cy="1981133"/>
            </a:xfrm>
            <a:custGeom>
              <a:avLst/>
              <a:gdLst/>
              <a:ahLst/>
              <a:cxnLst/>
              <a:rect l="0" t="0" r="0" b="0"/>
              <a:pathLst>
                <a:path w="5988051" h="1981133">
                  <a:moveTo>
                    <a:pt x="0" y="1974792"/>
                  </a:moveTo>
                  <a:lnTo>
                    <a:pt x="0" y="1974792"/>
                  </a:lnTo>
                  <a:lnTo>
                    <a:pt x="3371" y="1974792"/>
                  </a:lnTo>
                  <a:lnTo>
                    <a:pt x="27838" y="1980554"/>
                  </a:lnTo>
                  <a:lnTo>
                    <a:pt x="71737" y="1981132"/>
                  </a:lnTo>
                  <a:lnTo>
                    <a:pt x="89459" y="1979257"/>
                  </a:lnTo>
                  <a:lnTo>
                    <a:pt x="133383" y="1975053"/>
                  </a:lnTo>
                  <a:lnTo>
                    <a:pt x="174824" y="1965977"/>
                  </a:lnTo>
                  <a:lnTo>
                    <a:pt x="221106" y="1959062"/>
                  </a:lnTo>
                  <a:lnTo>
                    <a:pt x="260757" y="1954298"/>
                  </a:lnTo>
                  <a:lnTo>
                    <a:pt x="302737" y="1945674"/>
                  </a:lnTo>
                  <a:lnTo>
                    <a:pt x="336560" y="1939799"/>
                  </a:lnTo>
                  <a:lnTo>
                    <a:pt x="361953" y="1933144"/>
                  </a:lnTo>
                  <a:lnTo>
                    <a:pt x="408647" y="1925642"/>
                  </a:lnTo>
                  <a:lnTo>
                    <a:pt x="456076" y="1915464"/>
                  </a:lnTo>
                  <a:lnTo>
                    <a:pt x="503105" y="1904934"/>
                  </a:lnTo>
                  <a:lnTo>
                    <a:pt x="544270" y="1896474"/>
                  </a:lnTo>
                  <a:lnTo>
                    <a:pt x="586374" y="1887303"/>
                  </a:lnTo>
                  <a:lnTo>
                    <a:pt x="628661" y="1874516"/>
                  </a:lnTo>
                  <a:lnTo>
                    <a:pt x="670985" y="1861616"/>
                  </a:lnTo>
                  <a:lnTo>
                    <a:pt x="714023" y="1849843"/>
                  </a:lnTo>
                  <a:lnTo>
                    <a:pt x="760676" y="1836542"/>
                  </a:lnTo>
                  <a:lnTo>
                    <a:pt x="804072" y="1823541"/>
                  </a:lnTo>
                  <a:lnTo>
                    <a:pt x="846615" y="1807384"/>
                  </a:lnTo>
                  <a:lnTo>
                    <a:pt x="887108" y="1790604"/>
                  </a:lnTo>
                  <a:lnTo>
                    <a:pt x="925864" y="1773701"/>
                  </a:lnTo>
                  <a:lnTo>
                    <a:pt x="966785" y="1756774"/>
                  </a:lnTo>
                  <a:lnTo>
                    <a:pt x="1011418" y="1735608"/>
                  </a:lnTo>
                  <a:lnTo>
                    <a:pt x="1055936" y="1714442"/>
                  </a:lnTo>
                  <a:lnTo>
                    <a:pt x="1098530" y="1692570"/>
                  </a:lnTo>
                  <a:lnTo>
                    <a:pt x="1141046" y="1666641"/>
                  </a:lnTo>
                  <a:lnTo>
                    <a:pt x="1181400" y="1642827"/>
                  </a:lnTo>
                  <a:lnTo>
                    <a:pt x="1222767" y="1613315"/>
                  </a:lnTo>
                  <a:lnTo>
                    <a:pt x="1263675" y="1586528"/>
                  </a:lnTo>
                  <a:lnTo>
                    <a:pt x="1310915" y="1549262"/>
                  </a:lnTo>
                  <a:lnTo>
                    <a:pt x="1352240" y="1507864"/>
                  </a:lnTo>
                  <a:lnTo>
                    <a:pt x="1390622" y="1467053"/>
                  </a:lnTo>
                  <a:lnTo>
                    <a:pt x="1425377" y="1423248"/>
                  </a:lnTo>
                  <a:lnTo>
                    <a:pt x="1460761" y="1380950"/>
                  </a:lnTo>
                  <a:lnTo>
                    <a:pt x="1487258" y="1339637"/>
                  </a:lnTo>
                  <a:lnTo>
                    <a:pt x="1517212" y="1294004"/>
                  </a:lnTo>
                  <a:lnTo>
                    <a:pt x="1543123" y="1252832"/>
                  </a:lnTo>
                  <a:lnTo>
                    <a:pt x="1562693" y="1210652"/>
                  </a:lnTo>
                  <a:lnTo>
                    <a:pt x="1586533" y="1168339"/>
                  </a:lnTo>
                  <a:lnTo>
                    <a:pt x="1608539" y="1126008"/>
                  </a:lnTo>
                  <a:lnTo>
                    <a:pt x="1629816" y="1083675"/>
                  </a:lnTo>
                  <a:lnTo>
                    <a:pt x="1656024" y="1041342"/>
                  </a:lnTo>
                  <a:lnTo>
                    <a:pt x="1678342" y="999009"/>
                  </a:lnTo>
                  <a:lnTo>
                    <a:pt x="1699660" y="956675"/>
                  </a:lnTo>
                  <a:lnTo>
                    <a:pt x="1720847" y="909316"/>
                  </a:lnTo>
                  <a:lnTo>
                    <a:pt x="1745675" y="865833"/>
                  </a:lnTo>
                  <a:lnTo>
                    <a:pt x="1767175" y="823348"/>
                  </a:lnTo>
                  <a:lnTo>
                    <a:pt x="1795415" y="780995"/>
                  </a:lnTo>
                  <a:lnTo>
                    <a:pt x="1818002" y="738659"/>
                  </a:lnTo>
                  <a:lnTo>
                    <a:pt x="1843598" y="692223"/>
                  </a:lnTo>
                  <a:lnTo>
                    <a:pt x="1868151" y="651614"/>
                  </a:lnTo>
                  <a:lnTo>
                    <a:pt x="1893789" y="609508"/>
                  </a:lnTo>
                  <a:lnTo>
                    <a:pt x="1919882" y="567204"/>
                  </a:lnTo>
                  <a:lnTo>
                    <a:pt x="1946366" y="524875"/>
                  </a:lnTo>
                  <a:lnTo>
                    <a:pt x="1975280" y="482542"/>
                  </a:lnTo>
                  <a:lnTo>
                    <a:pt x="2002293" y="440209"/>
                  </a:lnTo>
                  <a:lnTo>
                    <a:pt x="2038529" y="393773"/>
                  </a:lnTo>
                  <a:lnTo>
                    <a:pt x="2080124" y="349148"/>
                  </a:lnTo>
                  <a:lnTo>
                    <a:pt x="2118623" y="305388"/>
                  </a:lnTo>
                  <a:lnTo>
                    <a:pt x="2159300" y="258448"/>
                  </a:lnTo>
                  <a:lnTo>
                    <a:pt x="2197126" y="216238"/>
                  </a:lnTo>
                  <a:lnTo>
                    <a:pt x="2237084" y="179658"/>
                  </a:lnTo>
                  <a:lnTo>
                    <a:pt x="2281139" y="145603"/>
                  </a:lnTo>
                  <a:lnTo>
                    <a:pt x="2325555" y="114765"/>
                  </a:lnTo>
                  <a:lnTo>
                    <a:pt x="2373146" y="88888"/>
                  </a:lnTo>
                  <a:lnTo>
                    <a:pt x="2414727" y="65328"/>
                  </a:lnTo>
                  <a:lnTo>
                    <a:pt x="2457044" y="45881"/>
                  </a:lnTo>
                  <a:lnTo>
                    <a:pt x="2501876" y="29662"/>
                  </a:lnTo>
                  <a:lnTo>
                    <a:pt x="2528620" y="20885"/>
                  </a:lnTo>
                  <a:lnTo>
                    <a:pt x="2568661" y="12251"/>
                  </a:lnTo>
                  <a:lnTo>
                    <a:pt x="2585417" y="8057"/>
                  </a:lnTo>
                  <a:lnTo>
                    <a:pt x="2628957" y="928"/>
                  </a:lnTo>
                  <a:lnTo>
                    <a:pt x="2673353" y="0"/>
                  </a:lnTo>
                  <a:lnTo>
                    <a:pt x="2719682" y="1827"/>
                  </a:lnTo>
                  <a:lnTo>
                    <a:pt x="2761857" y="7781"/>
                  </a:lnTo>
                  <a:lnTo>
                    <a:pt x="2806677" y="15728"/>
                  </a:lnTo>
                  <a:lnTo>
                    <a:pt x="2852546" y="25268"/>
                  </a:lnTo>
                  <a:lnTo>
                    <a:pt x="2895681" y="38161"/>
                  </a:lnTo>
                  <a:lnTo>
                    <a:pt x="2940055" y="58333"/>
                  </a:lnTo>
                  <a:lnTo>
                    <a:pt x="2984499" y="80441"/>
                  </a:lnTo>
                  <a:lnTo>
                    <a:pt x="3028950" y="108020"/>
                  </a:lnTo>
                  <a:lnTo>
                    <a:pt x="3073400" y="137533"/>
                  </a:lnTo>
                  <a:lnTo>
                    <a:pt x="3116967" y="168393"/>
                  </a:lnTo>
                  <a:lnTo>
                    <a:pt x="3162249" y="203221"/>
                  </a:lnTo>
                  <a:lnTo>
                    <a:pt x="3203602" y="241680"/>
                  </a:lnTo>
                  <a:lnTo>
                    <a:pt x="3245549" y="280250"/>
                  </a:lnTo>
                  <a:lnTo>
                    <a:pt x="3288479" y="317522"/>
                  </a:lnTo>
                  <a:lnTo>
                    <a:pt x="3333702" y="358238"/>
                  </a:lnTo>
                  <a:lnTo>
                    <a:pt x="3378196" y="402922"/>
                  </a:lnTo>
                  <a:lnTo>
                    <a:pt x="3416300" y="444142"/>
                  </a:lnTo>
                  <a:lnTo>
                    <a:pt x="3454400" y="487542"/>
                  </a:lnTo>
                  <a:lnTo>
                    <a:pt x="3494381" y="533781"/>
                  </a:lnTo>
                  <a:lnTo>
                    <a:pt x="3531531" y="579155"/>
                  </a:lnTo>
                  <a:lnTo>
                    <a:pt x="3563178" y="620305"/>
                  </a:lnTo>
                  <a:lnTo>
                    <a:pt x="3605516" y="667283"/>
                  </a:lnTo>
                  <a:lnTo>
                    <a:pt x="3628941" y="701982"/>
                  </a:lnTo>
                  <a:lnTo>
                    <a:pt x="3648403" y="724891"/>
                  </a:lnTo>
                  <a:lnTo>
                    <a:pt x="3677817" y="766313"/>
                  </a:lnTo>
                  <a:lnTo>
                    <a:pt x="3720552" y="812623"/>
                  </a:lnTo>
                  <a:lnTo>
                    <a:pt x="3749408" y="853222"/>
                  </a:lnTo>
                  <a:lnTo>
                    <a:pt x="3783660" y="895326"/>
                  </a:lnTo>
                  <a:lnTo>
                    <a:pt x="3817591" y="941069"/>
                  </a:lnTo>
                  <a:lnTo>
                    <a:pt x="3847558" y="982250"/>
                  </a:lnTo>
                  <a:lnTo>
                    <a:pt x="3870387" y="1014095"/>
                  </a:lnTo>
                  <a:lnTo>
                    <a:pt x="3889746" y="1036326"/>
                  </a:lnTo>
                  <a:lnTo>
                    <a:pt x="3918417" y="1077501"/>
                  </a:lnTo>
                  <a:lnTo>
                    <a:pt x="3956091" y="1123777"/>
                  </a:lnTo>
                  <a:lnTo>
                    <a:pt x="3987805" y="1164372"/>
                  </a:lnTo>
                  <a:lnTo>
                    <a:pt x="4025900" y="1211561"/>
                  </a:lnTo>
                  <a:lnTo>
                    <a:pt x="4064000" y="1254155"/>
                  </a:lnTo>
                  <a:lnTo>
                    <a:pt x="4105470" y="1295071"/>
                  </a:lnTo>
                  <a:lnTo>
                    <a:pt x="4146288" y="1333418"/>
                  </a:lnTo>
                  <a:lnTo>
                    <a:pt x="4193465" y="1374911"/>
                  </a:lnTo>
                  <a:lnTo>
                    <a:pt x="4240576" y="1410263"/>
                  </a:lnTo>
                  <a:lnTo>
                    <a:pt x="4282178" y="1441474"/>
                  </a:lnTo>
                  <a:lnTo>
                    <a:pt x="4328047" y="1468789"/>
                  </a:lnTo>
                  <a:lnTo>
                    <a:pt x="4370846" y="1498805"/>
                  </a:lnTo>
                  <a:lnTo>
                    <a:pt x="4409839" y="1519630"/>
                  </a:lnTo>
                  <a:lnTo>
                    <a:pt x="4449631" y="1543395"/>
                  </a:lnTo>
                  <a:lnTo>
                    <a:pt x="4488248" y="1568471"/>
                  </a:lnTo>
                  <a:lnTo>
                    <a:pt x="4529848" y="1588738"/>
                  </a:lnTo>
                  <a:lnTo>
                    <a:pt x="4572035" y="1608211"/>
                  </a:lnTo>
                  <a:lnTo>
                    <a:pt x="4614340" y="1628861"/>
                  </a:lnTo>
                  <a:lnTo>
                    <a:pt x="4657374" y="1646528"/>
                  </a:lnTo>
                  <a:lnTo>
                    <a:pt x="4693486" y="1659355"/>
                  </a:lnTo>
                  <a:lnTo>
                    <a:pt x="4730997" y="1671387"/>
                  </a:lnTo>
                  <a:lnTo>
                    <a:pt x="4768923" y="1680440"/>
                  </a:lnTo>
                  <a:lnTo>
                    <a:pt x="4806972" y="1691746"/>
                  </a:lnTo>
                  <a:lnTo>
                    <a:pt x="4845762" y="1704033"/>
                  </a:lnTo>
                  <a:lnTo>
                    <a:pt x="4888221" y="1716610"/>
                  </a:lnTo>
                  <a:lnTo>
                    <a:pt x="4932081" y="1728568"/>
                  </a:lnTo>
                  <a:lnTo>
                    <a:pt x="4976357" y="1737599"/>
                  </a:lnTo>
                  <a:lnTo>
                    <a:pt x="5021461" y="1748193"/>
                  </a:lnTo>
                  <a:lnTo>
                    <a:pt x="5053747" y="1753666"/>
                  </a:lnTo>
                  <a:lnTo>
                    <a:pt x="5086911" y="1760332"/>
                  </a:lnTo>
                  <a:lnTo>
                    <a:pt x="5120467" y="1767293"/>
                  </a:lnTo>
                  <a:lnTo>
                    <a:pt x="5154194" y="1772739"/>
                  </a:lnTo>
                  <a:lnTo>
                    <a:pt x="5187999" y="1777511"/>
                  </a:lnTo>
                  <a:lnTo>
                    <a:pt x="5221839" y="1782689"/>
                  </a:lnTo>
                  <a:lnTo>
                    <a:pt x="5255693" y="1789695"/>
                  </a:lnTo>
                  <a:lnTo>
                    <a:pt x="5291435" y="1795630"/>
                  </a:lnTo>
                  <a:lnTo>
                    <a:pt x="5327782" y="1800620"/>
                  </a:lnTo>
                  <a:lnTo>
                    <a:pt x="5362751" y="1805190"/>
                  </a:lnTo>
                  <a:lnTo>
                    <a:pt x="5397108" y="1809572"/>
                  </a:lnTo>
                  <a:lnTo>
                    <a:pt x="5431192" y="1813872"/>
                  </a:lnTo>
                  <a:lnTo>
                    <a:pt x="5465156" y="1818135"/>
                  </a:lnTo>
                  <a:lnTo>
                    <a:pt x="5499066" y="1822382"/>
                  </a:lnTo>
                  <a:lnTo>
                    <a:pt x="5532246" y="1826621"/>
                  </a:lnTo>
                  <a:lnTo>
                    <a:pt x="5578692" y="1832974"/>
                  </a:lnTo>
                  <a:lnTo>
                    <a:pt x="5623734" y="1839325"/>
                  </a:lnTo>
                  <a:lnTo>
                    <a:pt x="5667654" y="1845675"/>
                  </a:lnTo>
                  <a:lnTo>
                    <a:pt x="5707791" y="1852025"/>
                  </a:lnTo>
                  <a:lnTo>
                    <a:pt x="5746496" y="1858375"/>
                  </a:lnTo>
                  <a:lnTo>
                    <a:pt x="5784069" y="1864725"/>
                  </a:lnTo>
                  <a:lnTo>
                    <a:pt x="5828728" y="1873192"/>
                  </a:lnTo>
                  <a:lnTo>
                    <a:pt x="5871520" y="1878287"/>
                  </a:lnTo>
                  <a:lnTo>
                    <a:pt x="5917628" y="1884403"/>
                  </a:lnTo>
                  <a:lnTo>
                    <a:pt x="5963127" y="1885805"/>
                  </a:lnTo>
                  <a:lnTo>
                    <a:pt x="5988050" y="18795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35"/>
            <p:cNvSpPr/>
            <p:nvPr>
              <p:custDataLst>
                <p:tags r:id="rId104"/>
              </p:custDataLst>
            </p:nvPr>
          </p:nvSpPr>
          <p:spPr>
            <a:xfrm>
              <a:off x="3295650" y="3012613"/>
              <a:ext cx="5930901" cy="166046"/>
            </a:xfrm>
            <a:custGeom>
              <a:avLst/>
              <a:gdLst/>
              <a:ahLst/>
              <a:cxnLst/>
              <a:rect l="0" t="0" r="0" b="0"/>
              <a:pathLst>
                <a:path w="5930901" h="166046">
                  <a:moveTo>
                    <a:pt x="0" y="162387"/>
                  </a:moveTo>
                  <a:lnTo>
                    <a:pt x="0" y="162387"/>
                  </a:lnTo>
                  <a:lnTo>
                    <a:pt x="5467" y="162387"/>
                  </a:lnTo>
                  <a:lnTo>
                    <a:pt x="5761" y="163093"/>
                  </a:lnTo>
                  <a:lnTo>
                    <a:pt x="6088" y="165758"/>
                  </a:lnTo>
                  <a:lnTo>
                    <a:pt x="7587" y="166045"/>
                  </a:lnTo>
                  <a:lnTo>
                    <a:pt x="54566" y="162398"/>
                  </a:lnTo>
                  <a:lnTo>
                    <a:pt x="96341" y="162388"/>
                  </a:lnTo>
                  <a:lnTo>
                    <a:pt x="136284" y="160506"/>
                  </a:lnTo>
                  <a:lnTo>
                    <a:pt x="174200" y="155480"/>
                  </a:lnTo>
                  <a:lnTo>
                    <a:pt x="218596" y="151403"/>
                  </a:lnTo>
                  <a:lnTo>
                    <a:pt x="251671" y="149745"/>
                  </a:lnTo>
                  <a:lnTo>
                    <a:pt x="287537" y="146655"/>
                  </a:lnTo>
                  <a:lnTo>
                    <a:pt x="324644" y="141049"/>
                  </a:lnTo>
                  <a:lnTo>
                    <a:pt x="364420" y="134559"/>
                  </a:lnTo>
                  <a:lnTo>
                    <a:pt x="410320" y="129323"/>
                  </a:lnTo>
                  <a:lnTo>
                    <a:pt x="434413" y="126939"/>
                  </a:lnTo>
                  <a:lnTo>
                    <a:pt x="458942" y="124643"/>
                  </a:lnTo>
                  <a:lnTo>
                    <a:pt x="483762" y="122408"/>
                  </a:lnTo>
                  <a:lnTo>
                    <a:pt x="509480" y="120212"/>
                  </a:lnTo>
                  <a:lnTo>
                    <a:pt x="535798" y="118043"/>
                  </a:lnTo>
                  <a:lnTo>
                    <a:pt x="562515" y="115890"/>
                  </a:lnTo>
                  <a:lnTo>
                    <a:pt x="590910" y="113045"/>
                  </a:lnTo>
                  <a:lnTo>
                    <a:pt x="620423" y="109737"/>
                  </a:lnTo>
                  <a:lnTo>
                    <a:pt x="650682" y="106120"/>
                  </a:lnTo>
                  <a:lnTo>
                    <a:pt x="681438" y="103004"/>
                  </a:lnTo>
                  <a:lnTo>
                    <a:pt x="712525" y="100220"/>
                  </a:lnTo>
                  <a:lnTo>
                    <a:pt x="743833" y="97659"/>
                  </a:lnTo>
                  <a:lnTo>
                    <a:pt x="775994" y="94541"/>
                  </a:lnTo>
                  <a:lnTo>
                    <a:pt x="808724" y="91050"/>
                  </a:lnTo>
                  <a:lnTo>
                    <a:pt x="841832" y="87313"/>
                  </a:lnTo>
                  <a:lnTo>
                    <a:pt x="875899" y="84115"/>
                  </a:lnTo>
                  <a:lnTo>
                    <a:pt x="910605" y="81278"/>
                  </a:lnTo>
                  <a:lnTo>
                    <a:pt x="945736" y="78681"/>
                  </a:lnTo>
                  <a:lnTo>
                    <a:pt x="982563" y="76244"/>
                  </a:lnTo>
                  <a:lnTo>
                    <a:pt x="1020520" y="73914"/>
                  </a:lnTo>
                  <a:lnTo>
                    <a:pt x="1059230" y="71655"/>
                  </a:lnTo>
                  <a:lnTo>
                    <a:pt x="1097736" y="69443"/>
                  </a:lnTo>
                  <a:lnTo>
                    <a:pt x="1136108" y="67263"/>
                  </a:lnTo>
                  <a:lnTo>
                    <a:pt x="1174388" y="65104"/>
                  </a:lnTo>
                  <a:lnTo>
                    <a:pt x="1214020" y="62960"/>
                  </a:lnTo>
                  <a:lnTo>
                    <a:pt x="1254552" y="60825"/>
                  </a:lnTo>
                  <a:lnTo>
                    <a:pt x="1295685" y="58695"/>
                  </a:lnTo>
                  <a:lnTo>
                    <a:pt x="1337218" y="56570"/>
                  </a:lnTo>
                  <a:lnTo>
                    <a:pt x="1379017" y="54448"/>
                  </a:lnTo>
                  <a:lnTo>
                    <a:pt x="1420995" y="52328"/>
                  </a:lnTo>
                  <a:lnTo>
                    <a:pt x="1463797" y="50209"/>
                  </a:lnTo>
                  <a:lnTo>
                    <a:pt x="1507148" y="48090"/>
                  </a:lnTo>
                  <a:lnTo>
                    <a:pt x="1550865" y="45972"/>
                  </a:lnTo>
                  <a:lnTo>
                    <a:pt x="1594826" y="43855"/>
                  </a:lnTo>
                  <a:lnTo>
                    <a:pt x="1638951" y="41738"/>
                  </a:lnTo>
                  <a:lnTo>
                    <a:pt x="1683184" y="39621"/>
                  </a:lnTo>
                  <a:lnTo>
                    <a:pt x="1728900" y="37504"/>
                  </a:lnTo>
                  <a:lnTo>
                    <a:pt x="1775606" y="35387"/>
                  </a:lnTo>
                  <a:lnTo>
                    <a:pt x="1822971" y="33270"/>
                  </a:lnTo>
                  <a:lnTo>
                    <a:pt x="1871480" y="31154"/>
                  </a:lnTo>
                  <a:lnTo>
                    <a:pt x="1920754" y="29037"/>
                  </a:lnTo>
                  <a:lnTo>
                    <a:pt x="1970536" y="26920"/>
                  </a:lnTo>
                  <a:lnTo>
                    <a:pt x="2020657" y="25509"/>
                  </a:lnTo>
                  <a:lnTo>
                    <a:pt x="2071005" y="24568"/>
                  </a:lnTo>
                  <a:lnTo>
                    <a:pt x="2121503" y="23941"/>
                  </a:lnTo>
                  <a:lnTo>
                    <a:pt x="2172102" y="22818"/>
                  </a:lnTo>
                  <a:lnTo>
                    <a:pt x="2222768" y="21363"/>
                  </a:lnTo>
                  <a:lnTo>
                    <a:pt x="2273479" y="19688"/>
                  </a:lnTo>
                  <a:lnTo>
                    <a:pt x="2325631" y="17865"/>
                  </a:lnTo>
                  <a:lnTo>
                    <a:pt x="2378742" y="15945"/>
                  </a:lnTo>
                  <a:lnTo>
                    <a:pt x="2432495" y="13959"/>
                  </a:lnTo>
                  <a:lnTo>
                    <a:pt x="2486674" y="11929"/>
                  </a:lnTo>
                  <a:lnTo>
                    <a:pt x="2541138" y="9871"/>
                  </a:lnTo>
                  <a:lnTo>
                    <a:pt x="2595793" y="7793"/>
                  </a:lnTo>
                  <a:lnTo>
                    <a:pt x="2651983" y="6408"/>
                  </a:lnTo>
                  <a:lnTo>
                    <a:pt x="2709201" y="5484"/>
                  </a:lnTo>
                  <a:lnTo>
                    <a:pt x="2767101" y="4868"/>
                  </a:lnTo>
                  <a:lnTo>
                    <a:pt x="2825456" y="4458"/>
                  </a:lnTo>
                  <a:lnTo>
                    <a:pt x="2884115" y="4184"/>
                  </a:lnTo>
                  <a:lnTo>
                    <a:pt x="2942976" y="4002"/>
                  </a:lnTo>
                  <a:lnTo>
                    <a:pt x="3002679" y="3880"/>
                  </a:lnTo>
                  <a:lnTo>
                    <a:pt x="3062941" y="3799"/>
                  </a:lnTo>
                  <a:lnTo>
                    <a:pt x="3123578" y="3745"/>
                  </a:lnTo>
                  <a:lnTo>
                    <a:pt x="3183758" y="3004"/>
                  </a:lnTo>
                  <a:lnTo>
                    <a:pt x="3243632" y="1804"/>
                  </a:lnTo>
                  <a:lnTo>
                    <a:pt x="3303305" y="298"/>
                  </a:lnTo>
                  <a:lnTo>
                    <a:pt x="3362842" y="0"/>
                  </a:lnTo>
                  <a:lnTo>
                    <a:pt x="3422289" y="506"/>
                  </a:lnTo>
                  <a:lnTo>
                    <a:pt x="3481676" y="1550"/>
                  </a:lnTo>
                  <a:lnTo>
                    <a:pt x="3541023" y="2246"/>
                  </a:lnTo>
                  <a:lnTo>
                    <a:pt x="3600343" y="2709"/>
                  </a:lnTo>
                  <a:lnTo>
                    <a:pt x="3659646" y="3019"/>
                  </a:lnTo>
                  <a:lnTo>
                    <a:pt x="3718230" y="3930"/>
                  </a:lnTo>
                  <a:lnTo>
                    <a:pt x="3776336" y="5243"/>
                  </a:lnTo>
                  <a:lnTo>
                    <a:pt x="3834124" y="6824"/>
                  </a:lnTo>
                  <a:lnTo>
                    <a:pt x="3892404" y="7878"/>
                  </a:lnTo>
                  <a:lnTo>
                    <a:pt x="3951014" y="8581"/>
                  </a:lnTo>
                  <a:lnTo>
                    <a:pt x="4009843" y="9050"/>
                  </a:lnTo>
                  <a:lnTo>
                    <a:pt x="4067406" y="10068"/>
                  </a:lnTo>
                  <a:lnTo>
                    <a:pt x="4124127" y="11452"/>
                  </a:lnTo>
                  <a:lnTo>
                    <a:pt x="4180284" y="13080"/>
                  </a:lnTo>
                  <a:lnTo>
                    <a:pt x="4234655" y="14871"/>
                  </a:lnTo>
                  <a:lnTo>
                    <a:pt x="4287838" y="16771"/>
                  </a:lnTo>
                  <a:lnTo>
                    <a:pt x="4340225" y="18743"/>
                  </a:lnTo>
                  <a:lnTo>
                    <a:pt x="4391378" y="20763"/>
                  </a:lnTo>
                  <a:lnTo>
                    <a:pt x="4441707" y="22816"/>
                  </a:lnTo>
                  <a:lnTo>
                    <a:pt x="4491488" y="24889"/>
                  </a:lnTo>
                  <a:lnTo>
                    <a:pt x="4540903" y="26977"/>
                  </a:lnTo>
                  <a:lnTo>
                    <a:pt x="4590074" y="29075"/>
                  </a:lnTo>
                  <a:lnTo>
                    <a:pt x="4639083" y="31179"/>
                  </a:lnTo>
                  <a:lnTo>
                    <a:pt x="4687983" y="33993"/>
                  </a:lnTo>
                  <a:lnTo>
                    <a:pt x="4736811" y="37280"/>
                  </a:lnTo>
                  <a:lnTo>
                    <a:pt x="4785590" y="40882"/>
                  </a:lnTo>
                  <a:lnTo>
                    <a:pt x="4833632" y="43989"/>
                  </a:lnTo>
                  <a:lnTo>
                    <a:pt x="4881183" y="46767"/>
                  </a:lnTo>
                  <a:lnTo>
                    <a:pt x="4928405" y="49323"/>
                  </a:lnTo>
                  <a:lnTo>
                    <a:pt x="4973292" y="51733"/>
                  </a:lnTo>
                  <a:lnTo>
                    <a:pt x="5016622" y="54045"/>
                  </a:lnTo>
                  <a:lnTo>
                    <a:pt x="5058914" y="56292"/>
                  </a:lnTo>
                  <a:lnTo>
                    <a:pt x="5099810" y="59202"/>
                  </a:lnTo>
                  <a:lnTo>
                    <a:pt x="5139772" y="62552"/>
                  </a:lnTo>
                  <a:lnTo>
                    <a:pt x="5179115" y="66197"/>
                  </a:lnTo>
                  <a:lnTo>
                    <a:pt x="5216633" y="69333"/>
                  </a:lnTo>
                  <a:lnTo>
                    <a:pt x="5252933" y="72129"/>
                  </a:lnTo>
                  <a:lnTo>
                    <a:pt x="5288421" y="74698"/>
                  </a:lnTo>
                  <a:lnTo>
                    <a:pt x="5323370" y="77117"/>
                  </a:lnTo>
                  <a:lnTo>
                    <a:pt x="5357957" y="79435"/>
                  </a:lnTo>
                  <a:lnTo>
                    <a:pt x="5392304" y="81686"/>
                  </a:lnTo>
                  <a:lnTo>
                    <a:pt x="5425080" y="83892"/>
                  </a:lnTo>
                  <a:lnTo>
                    <a:pt x="5456809" y="86068"/>
                  </a:lnTo>
                  <a:lnTo>
                    <a:pt x="5487839" y="88224"/>
                  </a:lnTo>
                  <a:lnTo>
                    <a:pt x="5517698" y="90367"/>
                  </a:lnTo>
                  <a:lnTo>
                    <a:pt x="5546776" y="92502"/>
                  </a:lnTo>
                  <a:lnTo>
                    <a:pt x="5575334" y="94630"/>
                  </a:lnTo>
                  <a:lnTo>
                    <a:pt x="5601428" y="96049"/>
                  </a:lnTo>
                  <a:lnTo>
                    <a:pt x="5625880" y="96995"/>
                  </a:lnTo>
                  <a:lnTo>
                    <a:pt x="5669747" y="98046"/>
                  </a:lnTo>
                  <a:lnTo>
                    <a:pt x="5705705" y="98514"/>
                  </a:lnTo>
                  <a:lnTo>
                    <a:pt x="5740032" y="100602"/>
                  </a:lnTo>
                  <a:lnTo>
                    <a:pt x="5787328" y="101982"/>
                  </a:lnTo>
                  <a:lnTo>
                    <a:pt x="5826272" y="99804"/>
                  </a:lnTo>
                  <a:lnTo>
                    <a:pt x="5871035" y="95697"/>
                  </a:lnTo>
                  <a:lnTo>
                    <a:pt x="5917404" y="83976"/>
                  </a:lnTo>
                  <a:lnTo>
                    <a:pt x="5930900" y="79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49"/>
          <p:cNvGrpSpPr/>
          <p:nvPr/>
        </p:nvGrpSpPr>
        <p:grpSpPr>
          <a:xfrm>
            <a:off x="292100" y="92255"/>
            <a:ext cx="2254251" cy="1209496"/>
            <a:chOff x="292100" y="92255"/>
            <a:chExt cx="2254251" cy="1209496"/>
          </a:xfrm>
        </p:grpSpPr>
        <p:sp>
          <p:nvSpPr>
            <p:cNvPr id="5" name="SMARTInkShape-136"/>
            <p:cNvSpPr/>
            <p:nvPr>
              <p:custDataLst>
                <p:tags r:id="rId93"/>
              </p:custDataLst>
            </p:nvPr>
          </p:nvSpPr>
          <p:spPr>
            <a:xfrm>
              <a:off x="2419427" y="92255"/>
              <a:ext cx="126924" cy="231596"/>
            </a:xfrm>
            <a:custGeom>
              <a:avLst/>
              <a:gdLst/>
              <a:ahLst/>
              <a:cxnLst/>
              <a:rect l="0" t="0" r="0" b="0"/>
              <a:pathLst>
                <a:path w="126924" h="231596">
                  <a:moveTo>
                    <a:pt x="6273" y="60145"/>
                  </a:moveTo>
                  <a:lnTo>
                    <a:pt x="6273" y="60145"/>
                  </a:lnTo>
                  <a:lnTo>
                    <a:pt x="6273" y="56774"/>
                  </a:lnTo>
                  <a:lnTo>
                    <a:pt x="4391" y="53238"/>
                  </a:lnTo>
                  <a:lnTo>
                    <a:pt x="1909" y="49314"/>
                  </a:lnTo>
                  <a:lnTo>
                    <a:pt x="511" y="42433"/>
                  </a:lnTo>
                  <a:lnTo>
                    <a:pt x="0" y="27151"/>
                  </a:lnTo>
                  <a:lnTo>
                    <a:pt x="1839" y="22433"/>
                  </a:lnTo>
                  <a:lnTo>
                    <a:pt x="4302" y="17984"/>
                  </a:lnTo>
                  <a:lnTo>
                    <a:pt x="6014" y="10622"/>
                  </a:lnTo>
                  <a:lnTo>
                    <a:pt x="15088" y="619"/>
                  </a:lnTo>
                  <a:lnTo>
                    <a:pt x="17794" y="0"/>
                  </a:lnTo>
                  <a:lnTo>
                    <a:pt x="39679" y="5832"/>
                  </a:lnTo>
                  <a:lnTo>
                    <a:pt x="50822" y="11675"/>
                  </a:lnTo>
                  <a:lnTo>
                    <a:pt x="86764" y="51532"/>
                  </a:lnTo>
                  <a:lnTo>
                    <a:pt x="96052" y="71077"/>
                  </a:lnTo>
                  <a:lnTo>
                    <a:pt x="106217" y="110857"/>
                  </a:lnTo>
                  <a:lnTo>
                    <a:pt x="113252" y="141950"/>
                  </a:lnTo>
                  <a:lnTo>
                    <a:pt x="119201" y="176936"/>
                  </a:lnTo>
                  <a:lnTo>
                    <a:pt x="126923" y="2315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37"/>
            <p:cNvSpPr/>
            <p:nvPr>
              <p:custDataLst>
                <p:tags r:id="rId94"/>
              </p:custDataLst>
            </p:nvPr>
          </p:nvSpPr>
          <p:spPr>
            <a:xfrm>
              <a:off x="2254328" y="190525"/>
              <a:ext cx="82473" cy="57095"/>
            </a:xfrm>
            <a:custGeom>
              <a:avLst/>
              <a:gdLst/>
              <a:ahLst/>
              <a:cxnLst/>
              <a:rect l="0" t="0" r="0" b="0"/>
              <a:pathLst>
                <a:path w="82473" h="57095">
                  <a:moveTo>
                    <a:pt x="31672" y="50775"/>
                  </a:moveTo>
                  <a:lnTo>
                    <a:pt x="31672" y="50775"/>
                  </a:lnTo>
                  <a:lnTo>
                    <a:pt x="28301" y="47404"/>
                  </a:lnTo>
                  <a:lnTo>
                    <a:pt x="24764" y="45749"/>
                  </a:lnTo>
                  <a:lnTo>
                    <a:pt x="20116" y="44687"/>
                  </a:lnTo>
                  <a:lnTo>
                    <a:pt x="15940" y="41131"/>
                  </a:lnTo>
                  <a:lnTo>
                    <a:pt x="14097" y="37552"/>
                  </a:lnTo>
                  <a:lnTo>
                    <a:pt x="12913" y="32876"/>
                  </a:lnTo>
                  <a:lnTo>
                    <a:pt x="8315" y="26883"/>
                  </a:lnTo>
                  <a:lnTo>
                    <a:pt x="6296" y="19128"/>
                  </a:lnTo>
                  <a:lnTo>
                    <a:pt x="6279" y="15685"/>
                  </a:lnTo>
                  <a:lnTo>
                    <a:pt x="5571" y="14681"/>
                  </a:lnTo>
                  <a:lnTo>
                    <a:pt x="4393" y="14013"/>
                  </a:lnTo>
                  <a:lnTo>
                    <a:pt x="0" y="12698"/>
                  </a:lnTo>
                  <a:lnTo>
                    <a:pt x="5396" y="7210"/>
                  </a:lnTo>
                  <a:lnTo>
                    <a:pt x="6013" y="3216"/>
                  </a:lnTo>
                  <a:lnTo>
                    <a:pt x="6805" y="2136"/>
                  </a:lnTo>
                  <a:lnTo>
                    <a:pt x="11717" y="260"/>
                  </a:lnTo>
                  <a:lnTo>
                    <a:pt x="18010" y="0"/>
                  </a:lnTo>
                  <a:lnTo>
                    <a:pt x="27726" y="8815"/>
                  </a:lnTo>
                  <a:lnTo>
                    <a:pt x="29918" y="12841"/>
                  </a:lnTo>
                  <a:lnTo>
                    <a:pt x="31441" y="23280"/>
                  </a:lnTo>
                  <a:lnTo>
                    <a:pt x="31641" y="30474"/>
                  </a:lnTo>
                  <a:lnTo>
                    <a:pt x="36030" y="36547"/>
                  </a:lnTo>
                  <a:lnTo>
                    <a:pt x="37760" y="43248"/>
                  </a:lnTo>
                  <a:lnTo>
                    <a:pt x="37944" y="47447"/>
                  </a:lnTo>
                  <a:lnTo>
                    <a:pt x="39869" y="51177"/>
                  </a:lnTo>
                  <a:lnTo>
                    <a:pt x="43482" y="55950"/>
                  </a:lnTo>
                  <a:lnTo>
                    <a:pt x="45858" y="56603"/>
                  </a:lnTo>
                  <a:lnTo>
                    <a:pt x="62647" y="57094"/>
                  </a:lnTo>
                  <a:lnTo>
                    <a:pt x="68487" y="55230"/>
                  </a:lnTo>
                  <a:lnTo>
                    <a:pt x="82472" y="44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38"/>
            <p:cNvSpPr/>
            <p:nvPr>
              <p:custDataLst>
                <p:tags r:id="rId95"/>
              </p:custDataLst>
            </p:nvPr>
          </p:nvSpPr>
          <p:spPr>
            <a:xfrm>
              <a:off x="2127360" y="368300"/>
              <a:ext cx="101491" cy="171163"/>
            </a:xfrm>
            <a:custGeom>
              <a:avLst/>
              <a:gdLst/>
              <a:ahLst/>
              <a:cxnLst/>
              <a:rect l="0" t="0" r="0" b="0"/>
              <a:pathLst>
                <a:path w="101491" h="171163">
                  <a:moveTo>
                    <a:pt x="63390" y="146050"/>
                  </a:moveTo>
                  <a:lnTo>
                    <a:pt x="63390" y="146050"/>
                  </a:lnTo>
                  <a:lnTo>
                    <a:pt x="63390" y="142679"/>
                  </a:lnTo>
                  <a:lnTo>
                    <a:pt x="61508" y="139142"/>
                  </a:lnTo>
                  <a:lnTo>
                    <a:pt x="52728" y="128347"/>
                  </a:lnTo>
                  <a:lnTo>
                    <a:pt x="51294" y="122539"/>
                  </a:lnTo>
                  <a:lnTo>
                    <a:pt x="50958" y="118432"/>
                  </a:lnTo>
                  <a:lnTo>
                    <a:pt x="50163" y="117055"/>
                  </a:lnTo>
                  <a:lnTo>
                    <a:pt x="48928" y="116136"/>
                  </a:lnTo>
                  <a:lnTo>
                    <a:pt x="45246" y="114663"/>
                  </a:lnTo>
                  <a:lnTo>
                    <a:pt x="44743" y="112580"/>
                  </a:lnTo>
                  <a:lnTo>
                    <a:pt x="44347" y="108030"/>
                  </a:lnTo>
                  <a:lnTo>
                    <a:pt x="44340" y="125158"/>
                  </a:lnTo>
                  <a:lnTo>
                    <a:pt x="50101" y="133359"/>
                  </a:lnTo>
                  <a:lnTo>
                    <a:pt x="51344" y="148484"/>
                  </a:lnTo>
                  <a:lnTo>
                    <a:pt x="56447" y="158461"/>
                  </a:lnTo>
                  <a:lnTo>
                    <a:pt x="56776" y="161679"/>
                  </a:lnTo>
                  <a:lnTo>
                    <a:pt x="56159" y="162819"/>
                  </a:lnTo>
                  <a:lnTo>
                    <a:pt x="55041" y="163580"/>
                  </a:lnTo>
                  <a:lnTo>
                    <a:pt x="53591" y="164086"/>
                  </a:lnTo>
                  <a:lnTo>
                    <a:pt x="52624" y="165130"/>
                  </a:lnTo>
                  <a:lnTo>
                    <a:pt x="51549" y="168171"/>
                  </a:lnTo>
                  <a:lnTo>
                    <a:pt x="50557" y="169264"/>
                  </a:lnTo>
                  <a:lnTo>
                    <a:pt x="47574" y="170478"/>
                  </a:lnTo>
                  <a:lnTo>
                    <a:pt x="41927" y="171162"/>
                  </a:lnTo>
                  <a:lnTo>
                    <a:pt x="37858" y="169441"/>
                  </a:lnTo>
                  <a:lnTo>
                    <a:pt x="33698" y="167029"/>
                  </a:lnTo>
                  <a:lnTo>
                    <a:pt x="27389" y="164966"/>
                  </a:lnTo>
                  <a:lnTo>
                    <a:pt x="10472" y="150196"/>
                  </a:lnTo>
                  <a:lnTo>
                    <a:pt x="1144" y="135479"/>
                  </a:lnTo>
                  <a:lnTo>
                    <a:pt x="0" y="115860"/>
                  </a:lnTo>
                  <a:lnTo>
                    <a:pt x="1821" y="109584"/>
                  </a:lnTo>
                  <a:lnTo>
                    <a:pt x="5367" y="103177"/>
                  </a:lnTo>
                  <a:lnTo>
                    <a:pt x="6773" y="96842"/>
                  </a:lnTo>
                  <a:lnTo>
                    <a:pt x="10553" y="90861"/>
                  </a:lnTo>
                  <a:lnTo>
                    <a:pt x="12692" y="84621"/>
                  </a:lnTo>
                  <a:lnTo>
                    <a:pt x="27493" y="67732"/>
                  </a:lnTo>
                  <a:lnTo>
                    <a:pt x="47990" y="52211"/>
                  </a:lnTo>
                  <a:lnTo>
                    <a:pt x="77317" y="17893"/>
                  </a:lnTo>
                  <a:lnTo>
                    <a:pt x="1014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39"/>
            <p:cNvSpPr/>
            <p:nvPr>
              <p:custDataLst>
                <p:tags r:id="rId96"/>
              </p:custDataLst>
            </p:nvPr>
          </p:nvSpPr>
          <p:spPr>
            <a:xfrm>
              <a:off x="1993900" y="565150"/>
              <a:ext cx="16303" cy="101601"/>
            </a:xfrm>
            <a:custGeom>
              <a:avLst/>
              <a:gdLst/>
              <a:ahLst/>
              <a:cxnLst/>
              <a:rect l="0" t="0" r="0" b="0"/>
              <a:pathLst>
                <a:path w="16303" h="1016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8"/>
                  </a:lnTo>
                  <a:lnTo>
                    <a:pt x="3371" y="8838"/>
                  </a:lnTo>
                  <a:lnTo>
                    <a:pt x="5026" y="14747"/>
                  </a:lnTo>
                  <a:lnTo>
                    <a:pt x="6467" y="21371"/>
                  </a:lnTo>
                  <a:lnTo>
                    <a:pt x="11260" y="31372"/>
                  </a:lnTo>
                  <a:lnTo>
                    <a:pt x="16302" y="65967"/>
                  </a:lnTo>
                  <a:lnTo>
                    <a:pt x="127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40"/>
            <p:cNvSpPr/>
            <p:nvPr>
              <p:custDataLst>
                <p:tags r:id="rId97"/>
              </p:custDataLst>
            </p:nvPr>
          </p:nvSpPr>
          <p:spPr>
            <a:xfrm>
              <a:off x="1663702" y="461015"/>
              <a:ext cx="196849" cy="275586"/>
            </a:xfrm>
            <a:custGeom>
              <a:avLst/>
              <a:gdLst/>
              <a:ahLst/>
              <a:cxnLst/>
              <a:rect l="0" t="0" r="0" b="0"/>
              <a:pathLst>
                <a:path w="196849" h="275586">
                  <a:moveTo>
                    <a:pt x="88898" y="275585"/>
                  </a:moveTo>
                  <a:lnTo>
                    <a:pt x="88898" y="275585"/>
                  </a:lnTo>
                  <a:lnTo>
                    <a:pt x="79438" y="266126"/>
                  </a:lnTo>
                  <a:lnTo>
                    <a:pt x="77638" y="262444"/>
                  </a:lnTo>
                  <a:lnTo>
                    <a:pt x="76324" y="248265"/>
                  </a:lnTo>
                  <a:lnTo>
                    <a:pt x="75549" y="240865"/>
                  </a:lnTo>
                  <a:lnTo>
                    <a:pt x="57100" y="197489"/>
                  </a:lnTo>
                  <a:lnTo>
                    <a:pt x="38957" y="154824"/>
                  </a:lnTo>
                  <a:lnTo>
                    <a:pt x="19164" y="110088"/>
                  </a:lnTo>
                  <a:lnTo>
                    <a:pt x="3351" y="65276"/>
                  </a:lnTo>
                  <a:lnTo>
                    <a:pt x="24" y="47183"/>
                  </a:lnTo>
                  <a:lnTo>
                    <a:pt x="0" y="55841"/>
                  </a:lnTo>
                  <a:lnTo>
                    <a:pt x="15109" y="102054"/>
                  </a:lnTo>
                  <a:lnTo>
                    <a:pt x="36785" y="146870"/>
                  </a:lnTo>
                  <a:lnTo>
                    <a:pt x="56209" y="178118"/>
                  </a:lnTo>
                  <a:lnTo>
                    <a:pt x="71492" y="193721"/>
                  </a:lnTo>
                  <a:lnTo>
                    <a:pt x="93010" y="204631"/>
                  </a:lnTo>
                  <a:lnTo>
                    <a:pt x="98016" y="203363"/>
                  </a:lnTo>
                  <a:lnTo>
                    <a:pt x="106887" y="198682"/>
                  </a:lnTo>
                  <a:lnTo>
                    <a:pt x="109357" y="196800"/>
                  </a:lnTo>
                  <a:lnTo>
                    <a:pt x="112102" y="190945"/>
                  </a:lnTo>
                  <a:lnTo>
                    <a:pt x="120198" y="147973"/>
                  </a:lnTo>
                  <a:lnTo>
                    <a:pt x="118727" y="105405"/>
                  </a:lnTo>
                  <a:lnTo>
                    <a:pt x="112805" y="63002"/>
                  </a:lnTo>
                  <a:lnTo>
                    <a:pt x="99194" y="18030"/>
                  </a:lnTo>
                  <a:lnTo>
                    <a:pt x="93886" y="3182"/>
                  </a:lnTo>
                  <a:lnTo>
                    <a:pt x="92223" y="850"/>
                  </a:lnTo>
                  <a:lnTo>
                    <a:pt x="91115" y="0"/>
                  </a:lnTo>
                  <a:lnTo>
                    <a:pt x="90376" y="140"/>
                  </a:lnTo>
                  <a:lnTo>
                    <a:pt x="89190" y="2062"/>
                  </a:lnTo>
                  <a:lnTo>
                    <a:pt x="93962" y="16288"/>
                  </a:lnTo>
                  <a:lnTo>
                    <a:pt x="96748" y="28247"/>
                  </a:lnTo>
                  <a:lnTo>
                    <a:pt x="102043" y="38846"/>
                  </a:lnTo>
                  <a:lnTo>
                    <a:pt x="108080" y="50218"/>
                  </a:lnTo>
                  <a:lnTo>
                    <a:pt x="114337" y="63230"/>
                  </a:lnTo>
                  <a:lnTo>
                    <a:pt x="129956" y="84977"/>
                  </a:lnTo>
                  <a:lnTo>
                    <a:pt x="175070" y="118019"/>
                  </a:lnTo>
                  <a:lnTo>
                    <a:pt x="196848" y="129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41"/>
            <p:cNvSpPr/>
            <p:nvPr>
              <p:custDataLst>
                <p:tags r:id="rId98"/>
              </p:custDataLst>
            </p:nvPr>
          </p:nvSpPr>
          <p:spPr>
            <a:xfrm>
              <a:off x="1460533" y="432347"/>
              <a:ext cx="165068" cy="323304"/>
            </a:xfrm>
            <a:custGeom>
              <a:avLst/>
              <a:gdLst/>
              <a:ahLst/>
              <a:cxnLst/>
              <a:rect l="0" t="0" r="0" b="0"/>
              <a:pathLst>
                <a:path w="165068" h="323304">
                  <a:moveTo>
                    <a:pt x="50767" y="31203"/>
                  </a:moveTo>
                  <a:lnTo>
                    <a:pt x="50767" y="31203"/>
                  </a:lnTo>
                  <a:lnTo>
                    <a:pt x="45300" y="20268"/>
                  </a:lnTo>
                  <a:lnTo>
                    <a:pt x="44300" y="19680"/>
                  </a:lnTo>
                  <a:lnTo>
                    <a:pt x="39522" y="18146"/>
                  </a:lnTo>
                  <a:lnTo>
                    <a:pt x="19937" y="2223"/>
                  </a:lnTo>
                  <a:lnTo>
                    <a:pt x="12940" y="274"/>
                  </a:lnTo>
                  <a:lnTo>
                    <a:pt x="10732" y="0"/>
                  </a:lnTo>
                  <a:lnTo>
                    <a:pt x="6398" y="1578"/>
                  </a:lnTo>
                  <a:lnTo>
                    <a:pt x="4254" y="2986"/>
                  </a:lnTo>
                  <a:lnTo>
                    <a:pt x="2825" y="4631"/>
                  </a:lnTo>
                  <a:lnTo>
                    <a:pt x="1237" y="8339"/>
                  </a:lnTo>
                  <a:lnTo>
                    <a:pt x="0" y="54117"/>
                  </a:lnTo>
                  <a:lnTo>
                    <a:pt x="6879" y="94933"/>
                  </a:lnTo>
                  <a:lnTo>
                    <a:pt x="22044" y="142136"/>
                  </a:lnTo>
                  <a:lnTo>
                    <a:pt x="38247" y="181893"/>
                  </a:lnTo>
                  <a:lnTo>
                    <a:pt x="59257" y="225711"/>
                  </a:lnTo>
                  <a:lnTo>
                    <a:pt x="78053" y="257877"/>
                  </a:lnTo>
                  <a:lnTo>
                    <a:pt x="122677" y="305458"/>
                  </a:lnTo>
                  <a:lnTo>
                    <a:pt x="140277" y="317388"/>
                  </a:lnTo>
                  <a:lnTo>
                    <a:pt x="165067" y="3233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42"/>
            <p:cNvSpPr/>
            <p:nvPr>
              <p:custDataLst>
                <p:tags r:id="rId99"/>
              </p:custDataLst>
            </p:nvPr>
          </p:nvSpPr>
          <p:spPr>
            <a:xfrm>
              <a:off x="1095980" y="527567"/>
              <a:ext cx="281858" cy="341979"/>
            </a:xfrm>
            <a:custGeom>
              <a:avLst/>
              <a:gdLst/>
              <a:ahLst/>
              <a:cxnLst/>
              <a:rect l="0" t="0" r="0" b="0"/>
              <a:pathLst>
                <a:path w="281858" h="341979">
                  <a:moveTo>
                    <a:pt x="21620" y="164583"/>
                  </a:moveTo>
                  <a:lnTo>
                    <a:pt x="21620" y="164583"/>
                  </a:lnTo>
                  <a:lnTo>
                    <a:pt x="18249" y="161212"/>
                  </a:lnTo>
                  <a:lnTo>
                    <a:pt x="14712" y="159557"/>
                  </a:lnTo>
                  <a:lnTo>
                    <a:pt x="2677" y="158240"/>
                  </a:lnTo>
                  <a:lnTo>
                    <a:pt x="5973" y="158235"/>
                  </a:lnTo>
                  <a:lnTo>
                    <a:pt x="9491" y="160115"/>
                  </a:lnTo>
                  <a:lnTo>
                    <a:pt x="17500" y="167071"/>
                  </a:lnTo>
                  <a:lnTo>
                    <a:pt x="29866" y="182358"/>
                  </a:lnTo>
                  <a:lnTo>
                    <a:pt x="33468" y="184900"/>
                  </a:lnTo>
                  <a:lnTo>
                    <a:pt x="39350" y="193368"/>
                  </a:lnTo>
                  <a:lnTo>
                    <a:pt x="48510" y="208155"/>
                  </a:lnTo>
                  <a:lnTo>
                    <a:pt x="84603" y="252991"/>
                  </a:lnTo>
                  <a:lnTo>
                    <a:pt x="118405" y="299393"/>
                  </a:lnTo>
                  <a:lnTo>
                    <a:pt x="140342" y="335464"/>
                  </a:lnTo>
                  <a:lnTo>
                    <a:pt x="142157" y="341978"/>
                  </a:lnTo>
                  <a:lnTo>
                    <a:pt x="133422" y="333509"/>
                  </a:lnTo>
                  <a:lnTo>
                    <a:pt x="97435" y="289961"/>
                  </a:lnTo>
                  <a:lnTo>
                    <a:pt x="69750" y="243277"/>
                  </a:lnTo>
                  <a:lnTo>
                    <a:pt x="39155" y="197832"/>
                  </a:lnTo>
                  <a:lnTo>
                    <a:pt x="10837" y="151080"/>
                  </a:lnTo>
                  <a:lnTo>
                    <a:pt x="0" y="130166"/>
                  </a:lnTo>
                  <a:lnTo>
                    <a:pt x="151" y="127527"/>
                  </a:lnTo>
                  <a:lnTo>
                    <a:pt x="2092" y="121594"/>
                  </a:lnTo>
                  <a:lnTo>
                    <a:pt x="2957" y="121107"/>
                  </a:lnTo>
                  <a:lnTo>
                    <a:pt x="11366" y="120261"/>
                  </a:lnTo>
                  <a:lnTo>
                    <a:pt x="15416" y="122071"/>
                  </a:lnTo>
                  <a:lnTo>
                    <a:pt x="60204" y="152889"/>
                  </a:lnTo>
                  <a:lnTo>
                    <a:pt x="104198" y="180288"/>
                  </a:lnTo>
                  <a:lnTo>
                    <a:pt x="142272" y="209872"/>
                  </a:lnTo>
                  <a:lnTo>
                    <a:pt x="186720" y="227884"/>
                  </a:lnTo>
                  <a:lnTo>
                    <a:pt x="227799" y="239517"/>
                  </a:lnTo>
                  <a:lnTo>
                    <a:pt x="254343" y="240672"/>
                  </a:lnTo>
                  <a:lnTo>
                    <a:pt x="260989" y="238852"/>
                  </a:lnTo>
                  <a:lnTo>
                    <a:pt x="271005" y="231935"/>
                  </a:lnTo>
                  <a:lnTo>
                    <a:pt x="277624" y="225853"/>
                  </a:lnTo>
                  <a:lnTo>
                    <a:pt x="280038" y="219801"/>
                  </a:lnTo>
                  <a:lnTo>
                    <a:pt x="281857" y="186519"/>
                  </a:lnTo>
                  <a:lnTo>
                    <a:pt x="276173" y="159535"/>
                  </a:lnTo>
                  <a:lnTo>
                    <a:pt x="254130" y="115178"/>
                  </a:lnTo>
                  <a:lnTo>
                    <a:pt x="233244" y="73471"/>
                  </a:lnTo>
                  <a:lnTo>
                    <a:pt x="207883" y="31596"/>
                  </a:lnTo>
                  <a:lnTo>
                    <a:pt x="188084" y="1229"/>
                  </a:lnTo>
                  <a:lnTo>
                    <a:pt x="185445" y="259"/>
                  </a:lnTo>
                  <a:lnTo>
                    <a:pt x="183753" y="0"/>
                  </a:lnTo>
                  <a:lnTo>
                    <a:pt x="182625" y="533"/>
                  </a:lnTo>
                  <a:lnTo>
                    <a:pt x="181874" y="1594"/>
                  </a:lnTo>
                  <a:lnTo>
                    <a:pt x="180370" y="5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43"/>
            <p:cNvSpPr/>
            <p:nvPr>
              <p:custDataLst>
                <p:tags r:id="rId100"/>
              </p:custDataLst>
            </p:nvPr>
          </p:nvSpPr>
          <p:spPr>
            <a:xfrm>
              <a:off x="723902" y="787400"/>
              <a:ext cx="209549" cy="196851"/>
            </a:xfrm>
            <a:custGeom>
              <a:avLst/>
              <a:gdLst/>
              <a:ahLst/>
              <a:cxnLst/>
              <a:rect l="0" t="0" r="0" b="0"/>
              <a:pathLst>
                <a:path w="209549" h="196851">
                  <a:moveTo>
                    <a:pt x="19048" y="196850"/>
                  </a:moveTo>
                  <a:lnTo>
                    <a:pt x="19048" y="196850"/>
                  </a:lnTo>
                  <a:lnTo>
                    <a:pt x="7308" y="196850"/>
                  </a:lnTo>
                  <a:lnTo>
                    <a:pt x="6988" y="196144"/>
                  </a:lnTo>
                  <a:lnTo>
                    <a:pt x="6632" y="193479"/>
                  </a:lnTo>
                  <a:lnTo>
                    <a:pt x="4593" y="189942"/>
                  </a:lnTo>
                  <a:lnTo>
                    <a:pt x="906" y="185294"/>
                  </a:lnTo>
                  <a:lnTo>
                    <a:pt x="177" y="179306"/>
                  </a:lnTo>
                  <a:lnTo>
                    <a:pt x="0" y="156626"/>
                  </a:lnTo>
                  <a:lnTo>
                    <a:pt x="1880" y="152397"/>
                  </a:lnTo>
                  <a:lnTo>
                    <a:pt x="4362" y="148165"/>
                  </a:lnTo>
                  <a:lnTo>
                    <a:pt x="6465" y="141816"/>
                  </a:lnTo>
                  <a:lnTo>
                    <a:pt x="21252" y="124883"/>
                  </a:lnTo>
                  <a:lnTo>
                    <a:pt x="27318" y="122531"/>
                  </a:lnTo>
                  <a:lnTo>
                    <a:pt x="34013" y="120781"/>
                  </a:lnTo>
                  <a:lnTo>
                    <a:pt x="44059" y="115789"/>
                  </a:lnTo>
                  <a:lnTo>
                    <a:pt x="52838" y="114594"/>
                  </a:lnTo>
                  <a:lnTo>
                    <a:pt x="80829" y="122151"/>
                  </a:lnTo>
                  <a:lnTo>
                    <a:pt x="97974" y="130725"/>
                  </a:lnTo>
                  <a:lnTo>
                    <a:pt x="109540" y="133278"/>
                  </a:lnTo>
                  <a:lnTo>
                    <a:pt x="118454" y="137483"/>
                  </a:lnTo>
                  <a:lnTo>
                    <a:pt x="153545" y="139674"/>
                  </a:lnTo>
                  <a:lnTo>
                    <a:pt x="158317" y="137807"/>
                  </a:lnTo>
                  <a:lnTo>
                    <a:pt x="172933" y="128867"/>
                  </a:lnTo>
                  <a:lnTo>
                    <a:pt x="189447" y="105496"/>
                  </a:lnTo>
                  <a:lnTo>
                    <a:pt x="194655" y="90054"/>
                  </a:lnTo>
                  <a:lnTo>
                    <a:pt x="207775" y="43923"/>
                  </a:lnTo>
                  <a:lnTo>
                    <a:pt x="2095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44"/>
            <p:cNvSpPr/>
            <p:nvPr>
              <p:custDataLst>
                <p:tags r:id="rId101"/>
              </p:custDataLst>
            </p:nvPr>
          </p:nvSpPr>
          <p:spPr>
            <a:xfrm>
              <a:off x="381000" y="800100"/>
              <a:ext cx="184151" cy="501651"/>
            </a:xfrm>
            <a:custGeom>
              <a:avLst/>
              <a:gdLst/>
              <a:ahLst/>
              <a:cxnLst/>
              <a:rect l="0" t="0" r="0" b="0"/>
              <a:pathLst>
                <a:path w="184151" h="501651">
                  <a:moveTo>
                    <a:pt x="184150" y="0"/>
                  </a:moveTo>
                  <a:lnTo>
                    <a:pt x="184150" y="0"/>
                  </a:lnTo>
                  <a:lnTo>
                    <a:pt x="178375" y="5070"/>
                  </a:lnTo>
                  <a:lnTo>
                    <a:pt x="160385" y="18298"/>
                  </a:lnTo>
                  <a:lnTo>
                    <a:pt x="151395" y="30038"/>
                  </a:lnTo>
                  <a:lnTo>
                    <a:pt x="133393" y="73236"/>
                  </a:lnTo>
                  <a:lnTo>
                    <a:pt x="118408" y="113335"/>
                  </a:lnTo>
                  <a:lnTo>
                    <a:pt x="108343" y="153046"/>
                  </a:lnTo>
                  <a:lnTo>
                    <a:pt x="99561" y="198232"/>
                  </a:lnTo>
                  <a:lnTo>
                    <a:pt x="89785" y="235359"/>
                  </a:lnTo>
                  <a:lnTo>
                    <a:pt x="77952" y="273171"/>
                  </a:lnTo>
                  <a:lnTo>
                    <a:pt x="65675" y="319510"/>
                  </a:lnTo>
                  <a:lnTo>
                    <a:pt x="55129" y="356196"/>
                  </a:lnTo>
                  <a:lnTo>
                    <a:pt x="41124" y="402755"/>
                  </a:lnTo>
                  <a:lnTo>
                    <a:pt x="21764" y="442918"/>
                  </a:lnTo>
                  <a:lnTo>
                    <a:pt x="4657" y="488254"/>
                  </a:lnTo>
                  <a:lnTo>
                    <a:pt x="0" y="501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45"/>
            <p:cNvSpPr/>
            <p:nvPr>
              <p:custDataLst>
                <p:tags r:id="rId102"/>
              </p:custDataLst>
            </p:nvPr>
          </p:nvSpPr>
          <p:spPr>
            <a:xfrm>
              <a:off x="292100" y="927107"/>
              <a:ext cx="438151" cy="177794"/>
            </a:xfrm>
            <a:custGeom>
              <a:avLst/>
              <a:gdLst/>
              <a:ahLst/>
              <a:cxnLst/>
              <a:rect l="0" t="0" r="0" b="0"/>
              <a:pathLst>
                <a:path w="438151" h="177794">
                  <a:moveTo>
                    <a:pt x="0" y="6343"/>
                  </a:moveTo>
                  <a:lnTo>
                    <a:pt x="0" y="6343"/>
                  </a:lnTo>
                  <a:lnTo>
                    <a:pt x="0" y="70"/>
                  </a:lnTo>
                  <a:lnTo>
                    <a:pt x="8838" y="0"/>
                  </a:lnTo>
                  <a:lnTo>
                    <a:pt x="12865" y="1878"/>
                  </a:lnTo>
                  <a:lnTo>
                    <a:pt x="24570" y="8832"/>
                  </a:lnTo>
                  <a:lnTo>
                    <a:pt x="58061" y="22606"/>
                  </a:lnTo>
                  <a:lnTo>
                    <a:pt x="84612" y="36497"/>
                  </a:lnTo>
                  <a:lnTo>
                    <a:pt x="125155" y="53536"/>
                  </a:lnTo>
                  <a:lnTo>
                    <a:pt x="167252" y="77530"/>
                  </a:lnTo>
                  <a:lnTo>
                    <a:pt x="214581" y="101212"/>
                  </a:lnTo>
                  <a:lnTo>
                    <a:pt x="258060" y="122004"/>
                  </a:lnTo>
                  <a:lnTo>
                    <a:pt x="300544" y="138452"/>
                  </a:lnTo>
                  <a:lnTo>
                    <a:pt x="342897" y="156977"/>
                  </a:lnTo>
                  <a:lnTo>
                    <a:pt x="386792" y="171288"/>
                  </a:lnTo>
                  <a:lnTo>
                    <a:pt x="409269" y="176508"/>
                  </a:lnTo>
                  <a:lnTo>
                    <a:pt x="438150" y="177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50"/>
          <p:cNvGrpSpPr/>
          <p:nvPr/>
        </p:nvGrpSpPr>
        <p:grpSpPr>
          <a:xfrm>
            <a:off x="5765800" y="920750"/>
            <a:ext cx="25401" cy="361951"/>
            <a:chOff x="5765800" y="920750"/>
            <a:chExt cx="25401" cy="361951"/>
          </a:xfrm>
        </p:grpSpPr>
        <p:sp>
          <p:nvSpPr>
            <p:cNvPr id="16" name="SMARTInkShape-146"/>
            <p:cNvSpPr/>
            <p:nvPr>
              <p:custDataLst>
                <p:tags r:id="rId90"/>
              </p:custDataLst>
            </p:nvPr>
          </p:nvSpPr>
          <p:spPr>
            <a:xfrm>
              <a:off x="5784850" y="12128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5645" y="27669"/>
                  </a:lnTo>
                  <a:lnTo>
                    <a:pt x="1324" y="3959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47"/>
            <p:cNvSpPr/>
            <p:nvPr>
              <p:custDataLst>
                <p:tags r:id="rId91"/>
              </p:custDataLst>
            </p:nvPr>
          </p:nvSpPr>
          <p:spPr>
            <a:xfrm>
              <a:off x="5765800" y="102235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2" y="6908"/>
                  </a:lnTo>
                  <a:lnTo>
                    <a:pt x="10540" y="17544"/>
                  </a:lnTo>
                  <a:lnTo>
                    <a:pt x="12765" y="23464"/>
                  </a:lnTo>
                  <a:lnTo>
                    <a:pt x="16874" y="29687"/>
                  </a:lnTo>
                  <a:lnTo>
                    <a:pt x="18405" y="35999"/>
                  </a:lnTo>
                  <a:lnTo>
                    <a:pt x="190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48"/>
            <p:cNvSpPr/>
            <p:nvPr>
              <p:custDataLst>
                <p:tags r:id="rId92"/>
              </p:custDataLst>
            </p:nvPr>
          </p:nvSpPr>
          <p:spPr>
            <a:xfrm>
              <a:off x="5778500" y="9207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6349" y="661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51"/>
          <p:cNvGrpSpPr/>
          <p:nvPr/>
        </p:nvGrpSpPr>
        <p:grpSpPr>
          <a:xfrm>
            <a:off x="5740400" y="2508250"/>
            <a:ext cx="317501" cy="933428"/>
            <a:chOff x="5740400" y="2508250"/>
            <a:chExt cx="317501" cy="933428"/>
          </a:xfrm>
        </p:grpSpPr>
        <p:sp>
          <p:nvSpPr>
            <p:cNvPr id="20" name="SMARTInkShape-149"/>
            <p:cNvSpPr/>
            <p:nvPr>
              <p:custDataLst>
                <p:tags r:id="rId86"/>
              </p:custDataLst>
            </p:nvPr>
          </p:nvSpPr>
          <p:spPr>
            <a:xfrm>
              <a:off x="5740400" y="3219477"/>
              <a:ext cx="317501" cy="222201"/>
            </a:xfrm>
            <a:custGeom>
              <a:avLst/>
              <a:gdLst/>
              <a:ahLst/>
              <a:cxnLst/>
              <a:rect l="0" t="0" r="0" b="0"/>
              <a:pathLst>
                <a:path w="317501" h="222201">
                  <a:moveTo>
                    <a:pt x="0" y="215873"/>
                  </a:moveTo>
                  <a:lnTo>
                    <a:pt x="0" y="215873"/>
                  </a:lnTo>
                  <a:lnTo>
                    <a:pt x="0" y="222200"/>
                  </a:lnTo>
                  <a:lnTo>
                    <a:pt x="3371" y="218845"/>
                  </a:lnTo>
                  <a:lnTo>
                    <a:pt x="5026" y="215312"/>
                  </a:lnTo>
                  <a:lnTo>
                    <a:pt x="5467" y="213383"/>
                  </a:lnTo>
                  <a:lnTo>
                    <a:pt x="11259" y="203124"/>
                  </a:lnTo>
                  <a:lnTo>
                    <a:pt x="25830" y="158674"/>
                  </a:lnTo>
                  <a:lnTo>
                    <a:pt x="49487" y="113714"/>
                  </a:lnTo>
                  <a:lnTo>
                    <a:pt x="67682" y="69918"/>
                  </a:lnTo>
                  <a:lnTo>
                    <a:pt x="80666" y="38202"/>
                  </a:lnTo>
                  <a:lnTo>
                    <a:pt x="83873" y="25411"/>
                  </a:lnTo>
                  <a:lnTo>
                    <a:pt x="89292" y="14566"/>
                  </a:lnTo>
                  <a:lnTo>
                    <a:pt x="101513" y="63"/>
                  </a:lnTo>
                  <a:lnTo>
                    <a:pt x="98203" y="0"/>
                  </a:lnTo>
                  <a:lnTo>
                    <a:pt x="97218" y="696"/>
                  </a:lnTo>
                  <a:lnTo>
                    <a:pt x="96563" y="1866"/>
                  </a:lnTo>
                  <a:lnTo>
                    <a:pt x="94717" y="10806"/>
                  </a:lnTo>
                  <a:lnTo>
                    <a:pt x="90937" y="16980"/>
                  </a:lnTo>
                  <a:lnTo>
                    <a:pt x="77650" y="63522"/>
                  </a:lnTo>
                  <a:lnTo>
                    <a:pt x="77550" y="71962"/>
                  </a:lnTo>
                  <a:lnTo>
                    <a:pt x="84400" y="119134"/>
                  </a:lnTo>
                  <a:lnTo>
                    <a:pt x="86901" y="124194"/>
                  </a:lnTo>
                  <a:lnTo>
                    <a:pt x="89013" y="131010"/>
                  </a:lnTo>
                  <a:lnTo>
                    <a:pt x="103803" y="148132"/>
                  </a:lnTo>
                  <a:lnTo>
                    <a:pt x="107989" y="150488"/>
                  </a:lnTo>
                  <a:lnTo>
                    <a:pt x="110093" y="151116"/>
                  </a:lnTo>
                  <a:lnTo>
                    <a:pt x="111495" y="152240"/>
                  </a:lnTo>
                  <a:lnTo>
                    <a:pt x="114174" y="156489"/>
                  </a:lnTo>
                  <a:lnTo>
                    <a:pt x="117301" y="157730"/>
                  </a:lnTo>
                  <a:lnTo>
                    <a:pt x="132565" y="158635"/>
                  </a:lnTo>
                  <a:lnTo>
                    <a:pt x="138410" y="156803"/>
                  </a:lnTo>
                  <a:lnTo>
                    <a:pt x="169436" y="134712"/>
                  </a:lnTo>
                  <a:lnTo>
                    <a:pt x="195099" y="107756"/>
                  </a:lnTo>
                  <a:lnTo>
                    <a:pt x="220113" y="61768"/>
                  </a:lnTo>
                  <a:lnTo>
                    <a:pt x="233695" y="36344"/>
                  </a:lnTo>
                  <a:lnTo>
                    <a:pt x="235582" y="21162"/>
                  </a:lnTo>
                  <a:lnTo>
                    <a:pt x="239961" y="12678"/>
                  </a:lnTo>
                  <a:lnTo>
                    <a:pt x="241277" y="6433"/>
                  </a:lnTo>
                  <a:lnTo>
                    <a:pt x="242005" y="53140"/>
                  </a:lnTo>
                  <a:lnTo>
                    <a:pt x="254065" y="99327"/>
                  </a:lnTo>
                  <a:lnTo>
                    <a:pt x="261116" y="118550"/>
                  </a:lnTo>
                  <a:lnTo>
                    <a:pt x="274571" y="134469"/>
                  </a:lnTo>
                  <a:lnTo>
                    <a:pt x="293282" y="148055"/>
                  </a:lnTo>
                  <a:lnTo>
                    <a:pt x="295710" y="148788"/>
                  </a:lnTo>
                  <a:lnTo>
                    <a:pt x="298034" y="148572"/>
                  </a:lnTo>
                  <a:lnTo>
                    <a:pt x="303204" y="147156"/>
                  </a:lnTo>
                  <a:lnTo>
                    <a:pt x="317500" y="146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50"/>
            <p:cNvSpPr/>
            <p:nvPr>
              <p:custDataLst>
                <p:tags r:id="rId87"/>
              </p:custDataLst>
            </p:nvPr>
          </p:nvSpPr>
          <p:spPr>
            <a:xfrm>
              <a:off x="5880362" y="2952750"/>
              <a:ext cx="6089" cy="50801"/>
            </a:xfrm>
            <a:custGeom>
              <a:avLst/>
              <a:gdLst/>
              <a:ahLst/>
              <a:cxnLst/>
              <a:rect l="0" t="0" r="0" b="0"/>
              <a:pathLst>
                <a:path w="6089" h="50801">
                  <a:moveTo>
                    <a:pt x="6088" y="0"/>
                  </a:moveTo>
                  <a:lnTo>
                    <a:pt x="6088" y="0"/>
                  </a:lnTo>
                  <a:lnTo>
                    <a:pt x="6088" y="21199"/>
                  </a:lnTo>
                  <a:lnTo>
                    <a:pt x="5383" y="22599"/>
                  </a:lnTo>
                  <a:lnTo>
                    <a:pt x="4207" y="23533"/>
                  </a:lnTo>
                  <a:lnTo>
                    <a:pt x="2717" y="24156"/>
                  </a:lnTo>
                  <a:lnTo>
                    <a:pt x="1724" y="25276"/>
                  </a:lnTo>
                  <a:lnTo>
                    <a:pt x="621" y="28402"/>
                  </a:lnTo>
                  <a:lnTo>
                    <a:pt x="0" y="37499"/>
                  </a:lnTo>
                  <a:lnTo>
                    <a:pt x="1736" y="43243"/>
                  </a:lnTo>
                  <a:lnTo>
                    <a:pt x="6088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51"/>
            <p:cNvSpPr/>
            <p:nvPr>
              <p:custDataLst>
                <p:tags r:id="rId88"/>
              </p:custDataLst>
            </p:nvPr>
          </p:nvSpPr>
          <p:spPr>
            <a:xfrm>
              <a:off x="5835650" y="278765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12700" y="0"/>
                  </a:moveTo>
                  <a:lnTo>
                    <a:pt x="12700" y="0"/>
                  </a:lnTo>
                  <a:lnTo>
                    <a:pt x="7674" y="11933"/>
                  </a:lnTo>
                  <a:lnTo>
                    <a:pt x="4861" y="20704"/>
                  </a:lnTo>
                  <a:lnTo>
                    <a:pt x="1441" y="30358"/>
                  </a:lnTo>
                  <a:lnTo>
                    <a:pt x="2" y="77566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52"/>
            <p:cNvSpPr/>
            <p:nvPr>
              <p:custDataLst>
                <p:tags r:id="rId89"/>
              </p:custDataLst>
            </p:nvPr>
          </p:nvSpPr>
          <p:spPr>
            <a:xfrm>
              <a:off x="5848350" y="2508250"/>
              <a:ext cx="6351" cy="120651"/>
            </a:xfrm>
            <a:custGeom>
              <a:avLst/>
              <a:gdLst/>
              <a:ahLst/>
              <a:cxnLst/>
              <a:rect l="0" t="0" r="0" b="0"/>
              <a:pathLst>
                <a:path w="6351" h="120651">
                  <a:moveTo>
                    <a:pt x="0" y="0"/>
                  </a:moveTo>
                  <a:lnTo>
                    <a:pt x="0" y="0"/>
                  </a:lnTo>
                  <a:lnTo>
                    <a:pt x="0" y="46610"/>
                  </a:lnTo>
                  <a:lnTo>
                    <a:pt x="0" y="90782"/>
                  </a:lnTo>
                  <a:lnTo>
                    <a:pt x="705" y="101731"/>
                  </a:lnTo>
                  <a:lnTo>
                    <a:pt x="63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52"/>
          <p:cNvGrpSpPr/>
          <p:nvPr/>
        </p:nvGrpSpPr>
        <p:grpSpPr>
          <a:xfrm>
            <a:off x="5810250" y="1917700"/>
            <a:ext cx="69851" cy="228601"/>
            <a:chOff x="5810250" y="1917700"/>
            <a:chExt cx="69851" cy="228601"/>
          </a:xfrm>
        </p:grpSpPr>
        <p:sp>
          <p:nvSpPr>
            <p:cNvPr id="25" name="SMARTInkShape-153"/>
            <p:cNvSpPr/>
            <p:nvPr>
              <p:custDataLst>
                <p:tags r:id="rId84"/>
              </p:custDataLst>
            </p:nvPr>
          </p:nvSpPr>
          <p:spPr>
            <a:xfrm>
              <a:off x="5854700" y="2114550"/>
              <a:ext cx="25401" cy="31751"/>
            </a:xfrm>
            <a:custGeom>
              <a:avLst/>
              <a:gdLst/>
              <a:ahLst/>
              <a:cxnLst/>
              <a:rect l="0" t="0" r="0" b="0"/>
              <a:pathLst>
                <a:path w="25401" h="31751">
                  <a:moveTo>
                    <a:pt x="25400" y="0"/>
                  </a:moveTo>
                  <a:lnTo>
                    <a:pt x="25400" y="0"/>
                  </a:lnTo>
                  <a:lnTo>
                    <a:pt x="25399" y="3371"/>
                  </a:lnTo>
                  <a:lnTo>
                    <a:pt x="23518" y="6907"/>
                  </a:lnTo>
                  <a:lnTo>
                    <a:pt x="15274" y="17007"/>
                  </a:lnTo>
                  <a:lnTo>
                    <a:pt x="11327" y="25415"/>
                  </a:lnTo>
                  <a:lnTo>
                    <a:pt x="9668" y="27526"/>
                  </a:lnTo>
                  <a:lnTo>
                    <a:pt x="5943" y="29873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54"/>
            <p:cNvSpPr/>
            <p:nvPr>
              <p:custDataLst>
                <p:tags r:id="rId85"/>
              </p:custDataLst>
            </p:nvPr>
          </p:nvSpPr>
          <p:spPr>
            <a:xfrm>
              <a:off x="5810250" y="1917700"/>
              <a:ext cx="5959" cy="101601"/>
            </a:xfrm>
            <a:custGeom>
              <a:avLst/>
              <a:gdLst/>
              <a:ahLst/>
              <a:cxnLst/>
              <a:rect l="0" t="0" r="0" b="0"/>
              <a:pathLst>
                <a:path w="5959" h="101601">
                  <a:moveTo>
                    <a:pt x="0" y="0"/>
                  </a:moveTo>
                  <a:lnTo>
                    <a:pt x="0" y="0"/>
                  </a:lnTo>
                  <a:lnTo>
                    <a:pt x="0" y="18298"/>
                  </a:lnTo>
                  <a:lnTo>
                    <a:pt x="1881" y="24125"/>
                  </a:lnTo>
                  <a:lnTo>
                    <a:pt x="4364" y="29066"/>
                  </a:lnTo>
                  <a:lnTo>
                    <a:pt x="5958" y="39869"/>
                  </a:lnTo>
                  <a:lnTo>
                    <a:pt x="5640" y="84687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53"/>
          <p:cNvGrpSpPr/>
          <p:nvPr/>
        </p:nvGrpSpPr>
        <p:grpSpPr>
          <a:xfrm>
            <a:off x="9340850" y="2438426"/>
            <a:ext cx="936226" cy="450825"/>
            <a:chOff x="9340850" y="2438426"/>
            <a:chExt cx="936226" cy="450825"/>
          </a:xfrm>
        </p:grpSpPr>
        <p:sp>
          <p:nvSpPr>
            <p:cNvPr id="28" name="SMARTInkShape-155"/>
            <p:cNvSpPr/>
            <p:nvPr>
              <p:custDataLst>
                <p:tags r:id="rId79"/>
              </p:custDataLst>
            </p:nvPr>
          </p:nvSpPr>
          <p:spPr>
            <a:xfrm>
              <a:off x="10064750" y="2482850"/>
              <a:ext cx="212326" cy="406401"/>
            </a:xfrm>
            <a:custGeom>
              <a:avLst/>
              <a:gdLst/>
              <a:ahLst/>
              <a:cxnLst/>
              <a:rect l="0" t="0" r="0" b="0"/>
              <a:pathLst>
                <a:path w="212326" h="406401">
                  <a:moveTo>
                    <a:pt x="152400" y="0"/>
                  </a:moveTo>
                  <a:lnTo>
                    <a:pt x="152400" y="0"/>
                  </a:lnTo>
                  <a:lnTo>
                    <a:pt x="155770" y="3371"/>
                  </a:lnTo>
                  <a:lnTo>
                    <a:pt x="157426" y="6908"/>
                  </a:lnTo>
                  <a:lnTo>
                    <a:pt x="157868" y="8838"/>
                  </a:lnTo>
                  <a:lnTo>
                    <a:pt x="175037" y="40471"/>
                  </a:lnTo>
                  <a:lnTo>
                    <a:pt x="189901" y="86302"/>
                  </a:lnTo>
                  <a:lnTo>
                    <a:pt x="202842" y="127215"/>
                  </a:lnTo>
                  <a:lnTo>
                    <a:pt x="212325" y="170067"/>
                  </a:lnTo>
                  <a:lnTo>
                    <a:pt x="206684" y="217138"/>
                  </a:lnTo>
                  <a:lnTo>
                    <a:pt x="188678" y="256074"/>
                  </a:lnTo>
                  <a:lnTo>
                    <a:pt x="155139" y="300282"/>
                  </a:lnTo>
                  <a:lnTo>
                    <a:pt x="110341" y="346007"/>
                  </a:lnTo>
                  <a:lnTo>
                    <a:pt x="62718" y="374009"/>
                  </a:lnTo>
                  <a:lnTo>
                    <a:pt x="16779" y="397807"/>
                  </a:lnTo>
                  <a:lnTo>
                    <a:pt x="0" y="406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56"/>
            <p:cNvSpPr/>
            <p:nvPr>
              <p:custDataLst>
                <p:tags r:id="rId80"/>
              </p:custDataLst>
            </p:nvPr>
          </p:nvSpPr>
          <p:spPr>
            <a:xfrm>
              <a:off x="9855484" y="2599914"/>
              <a:ext cx="215617" cy="181189"/>
            </a:xfrm>
            <a:custGeom>
              <a:avLst/>
              <a:gdLst/>
              <a:ahLst/>
              <a:cxnLst/>
              <a:rect l="0" t="0" r="0" b="0"/>
              <a:pathLst>
                <a:path w="215617" h="181189">
                  <a:moveTo>
                    <a:pt x="12416" y="28986"/>
                  </a:moveTo>
                  <a:lnTo>
                    <a:pt x="12416" y="28986"/>
                  </a:lnTo>
                  <a:lnTo>
                    <a:pt x="9045" y="25615"/>
                  </a:lnTo>
                  <a:lnTo>
                    <a:pt x="7389" y="22078"/>
                  </a:lnTo>
                  <a:lnTo>
                    <a:pt x="6949" y="20148"/>
                  </a:lnTo>
                  <a:lnTo>
                    <a:pt x="1156" y="9887"/>
                  </a:lnTo>
                  <a:lnTo>
                    <a:pt x="0" y="4830"/>
                  </a:lnTo>
                  <a:lnTo>
                    <a:pt x="611" y="4416"/>
                  </a:lnTo>
                  <a:lnTo>
                    <a:pt x="3171" y="3955"/>
                  </a:lnTo>
                  <a:lnTo>
                    <a:pt x="4136" y="3126"/>
                  </a:lnTo>
                  <a:lnTo>
                    <a:pt x="5208" y="324"/>
                  </a:lnTo>
                  <a:lnTo>
                    <a:pt x="6200" y="0"/>
                  </a:lnTo>
                  <a:lnTo>
                    <a:pt x="27422" y="8535"/>
                  </a:lnTo>
                  <a:lnTo>
                    <a:pt x="39678" y="18497"/>
                  </a:lnTo>
                  <a:lnTo>
                    <a:pt x="58976" y="52382"/>
                  </a:lnTo>
                  <a:lnTo>
                    <a:pt x="67683" y="78477"/>
                  </a:lnTo>
                  <a:lnTo>
                    <a:pt x="69195" y="96461"/>
                  </a:lnTo>
                  <a:lnTo>
                    <a:pt x="60694" y="125467"/>
                  </a:lnTo>
                  <a:lnTo>
                    <a:pt x="48363" y="153606"/>
                  </a:lnTo>
                  <a:lnTo>
                    <a:pt x="42268" y="160337"/>
                  </a:lnTo>
                  <a:lnTo>
                    <a:pt x="35561" y="166387"/>
                  </a:lnTo>
                  <a:lnTo>
                    <a:pt x="27818" y="176314"/>
                  </a:lnTo>
                  <a:lnTo>
                    <a:pt x="23260" y="179132"/>
                  </a:lnTo>
                  <a:lnTo>
                    <a:pt x="13693" y="181188"/>
                  </a:lnTo>
                  <a:lnTo>
                    <a:pt x="13267" y="180548"/>
                  </a:lnTo>
                  <a:lnTo>
                    <a:pt x="12528" y="172530"/>
                  </a:lnTo>
                  <a:lnTo>
                    <a:pt x="15819" y="163083"/>
                  </a:lnTo>
                  <a:lnTo>
                    <a:pt x="46261" y="117732"/>
                  </a:lnTo>
                  <a:lnTo>
                    <a:pt x="70345" y="86178"/>
                  </a:lnTo>
                  <a:lnTo>
                    <a:pt x="113992" y="41724"/>
                  </a:lnTo>
                  <a:lnTo>
                    <a:pt x="134388" y="23197"/>
                  </a:lnTo>
                  <a:lnTo>
                    <a:pt x="151036" y="10938"/>
                  </a:lnTo>
                  <a:lnTo>
                    <a:pt x="148425" y="13604"/>
                  </a:lnTo>
                  <a:lnTo>
                    <a:pt x="146948" y="16976"/>
                  </a:lnTo>
                  <a:lnTo>
                    <a:pt x="143988" y="34073"/>
                  </a:lnTo>
                  <a:lnTo>
                    <a:pt x="129468" y="63051"/>
                  </a:lnTo>
                  <a:lnTo>
                    <a:pt x="126826" y="74906"/>
                  </a:lnTo>
                  <a:lnTo>
                    <a:pt x="122594" y="83906"/>
                  </a:lnTo>
                  <a:lnTo>
                    <a:pt x="120659" y="103333"/>
                  </a:lnTo>
                  <a:lnTo>
                    <a:pt x="122377" y="109772"/>
                  </a:lnTo>
                  <a:lnTo>
                    <a:pt x="129230" y="123025"/>
                  </a:lnTo>
                  <a:lnTo>
                    <a:pt x="131919" y="125545"/>
                  </a:lnTo>
                  <a:lnTo>
                    <a:pt x="150846" y="134507"/>
                  </a:lnTo>
                  <a:lnTo>
                    <a:pt x="174814" y="136616"/>
                  </a:lnTo>
                  <a:lnTo>
                    <a:pt x="196580" y="131803"/>
                  </a:lnTo>
                  <a:lnTo>
                    <a:pt x="215616" y="1242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57"/>
            <p:cNvSpPr/>
            <p:nvPr>
              <p:custDataLst>
                <p:tags r:id="rId81"/>
              </p:custDataLst>
            </p:nvPr>
          </p:nvSpPr>
          <p:spPr>
            <a:xfrm>
              <a:off x="9697021" y="2470153"/>
              <a:ext cx="158102" cy="330198"/>
            </a:xfrm>
            <a:custGeom>
              <a:avLst/>
              <a:gdLst/>
              <a:ahLst/>
              <a:cxnLst/>
              <a:rect l="0" t="0" r="0" b="0"/>
              <a:pathLst>
                <a:path w="158102" h="330198">
                  <a:moveTo>
                    <a:pt x="151829" y="12697"/>
                  </a:moveTo>
                  <a:lnTo>
                    <a:pt x="151829" y="12697"/>
                  </a:lnTo>
                  <a:lnTo>
                    <a:pt x="155199" y="9326"/>
                  </a:lnTo>
                  <a:lnTo>
                    <a:pt x="156855" y="5789"/>
                  </a:lnTo>
                  <a:lnTo>
                    <a:pt x="158101" y="336"/>
                  </a:lnTo>
                  <a:lnTo>
                    <a:pt x="136979" y="0"/>
                  </a:lnTo>
                  <a:lnTo>
                    <a:pt x="127282" y="3369"/>
                  </a:lnTo>
                  <a:lnTo>
                    <a:pt x="98839" y="24176"/>
                  </a:lnTo>
                  <a:lnTo>
                    <a:pt x="60810" y="71274"/>
                  </a:lnTo>
                  <a:lnTo>
                    <a:pt x="35412" y="114478"/>
                  </a:lnTo>
                  <a:lnTo>
                    <a:pt x="17616" y="154816"/>
                  </a:lnTo>
                  <a:lnTo>
                    <a:pt x="5944" y="196887"/>
                  </a:lnTo>
                  <a:lnTo>
                    <a:pt x="0" y="242624"/>
                  </a:lnTo>
                  <a:lnTo>
                    <a:pt x="210" y="278030"/>
                  </a:lnTo>
                  <a:lnTo>
                    <a:pt x="10266" y="310266"/>
                  </a:lnTo>
                  <a:lnTo>
                    <a:pt x="20629" y="325290"/>
                  </a:lnTo>
                  <a:lnTo>
                    <a:pt x="26725" y="328016"/>
                  </a:lnTo>
                  <a:lnTo>
                    <a:pt x="37529" y="3301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58"/>
            <p:cNvSpPr/>
            <p:nvPr>
              <p:custDataLst>
                <p:tags r:id="rId82"/>
              </p:custDataLst>
            </p:nvPr>
          </p:nvSpPr>
          <p:spPr>
            <a:xfrm>
              <a:off x="9340850" y="2673350"/>
              <a:ext cx="228601" cy="107951"/>
            </a:xfrm>
            <a:custGeom>
              <a:avLst/>
              <a:gdLst/>
              <a:ahLst/>
              <a:cxnLst/>
              <a:rect l="0" t="0" r="0" b="0"/>
              <a:pathLst>
                <a:path w="228601" h="107951">
                  <a:moveTo>
                    <a:pt x="0" y="107950"/>
                  </a:moveTo>
                  <a:lnTo>
                    <a:pt x="0" y="107950"/>
                  </a:lnTo>
                  <a:lnTo>
                    <a:pt x="0" y="102483"/>
                  </a:lnTo>
                  <a:lnTo>
                    <a:pt x="14927" y="86696"/>
                  </a:lnTo>
                  <a:lnTo>
                    <a:pt x="41474" y="69847"/>
                  </a:lnTo>
                  <a:lnTo>
                    <a:pt x="89033" y="52917"/>
                  </a:lnTo>
                  <a:lnTo>
                    <a:pt x="135239" y="33074"/>
                  </a:lnTo>
                  <a:lnTo>
                    <a:pt x="175932" y="21341"/>
                  </a:lnTo>
                  <a:lnTo>
                    <a:pt x="207718" y="10853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59"/>
            <p:cNvSpPr/>
            <p:nvPr>
              <p:custDataLst>
                <p:tags r:id="rId83"/>
              </p:custDataLst>
            </p:nvPr>
          </p:nvSpPr>
          <p:spPr>
            <a:xfrm>
              <a:off x="9436100" y="2438426"/>
              <a:ext cx="133351" cy="430400"/>
            </a:xfrm>
            <a:custGeom>
              <a:avLst/>
              <a:gdLst/>
              <a:ahLst/>
              <a:cxnLst/>
              <a:rect l="0" t="0" r="0" b="0"/>
              <a:pathLst>
                <a:path w="133351" h="430400">
                  <a:moveTo>
                    <a:pt x="133350" y="44424"/>
                  </a:moveTo>
                  <a:lnTo>
                    <a:pt x="133350" y="44424"/>
                  </a:lnTo>
                  <a:lnTo>
                    <a:pt x="133350" y="7498"/>
                  </a:lnTo>
                  <a:lnTo>
                    <a:pt x="129979" y="3301"/>
                  </a:lnTo>
                  <a:lnTo>
                    <a:pt x="126443" y="1453"/>
                  </a:lnTo>
                  <a:lnTo>
                    <a:pt x="114251" y="104"/>
                  </a:lnTo>
                  <a:lnTo>
                    <a:pt x="102452" y="0"/>
                  </a:lnTo>
                  <a:lnTo>
                    <a:pt x="96569" y="1867"/>
                  </a:lnTo>
                  <a:lnTo>
                    <a:pt x="55680" y="29746"/>
                  </a:lnTo>
                  <a:lnTo>
                    <a:pt x="29574" y="66355"/>
                  </a:lnTo>
                  <a:lnTo>
                    <a:pt x="17204" y="95603"/>
                  </a:lnTo>
                  <a:lnTo>
                    <a:pt x="13095" y="138825"/>
                  </a:lnTo>
                  <a:lnTo>
                    <a:pt x="7726" y="178220"/>
                  </a:lnTo>
                  <a:lnTo>
                    <a:pt x="7238" y="220166"/>
                  </a:lnTo>
                  <a:lnTo>
                    <a:pt x="11841" y="262448"/>
                  </a:lnTo>
                  <a:lnTo>
                    <a:pt x="14468" y="307919"/>
                  </a:lnTo>
                  <a:lnTo>
                    <a:pt x="18648" y="353969"/>
                  </a:lnTo>
                  <a:lnTo>
                    <a:pt x="19034" y="401242"/>
                  </a:lnTo>
                  <a:lnTo>
                    <a:pt x="19048" y="419818"/>
                  </a:lnTo>
                  <a:lnTo>
                    <a:pt x="17167" y="424814"/>
                  </a:lnTo>
                  <a:lnTo>
                    <a:pt x="15677" y="427134"/>
                  </a:lnTo>
                  <a:lnTo>
                    <a:pt x="13979" y="428681"/>
                  </a:lnTo>
                  <a:lnTo>
                    <a:pt x="10211" y="430399"/>
                  </a:lnTo>
                  <a:lnTo>
                    <a:pt x="8219" y="430152"/>
                  </a:lnTo>
                  <a:lnTo>
                    <a:pt x="0" y="425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54"/>
          <p:cNvGrpSpPr/>
          <p:nvPr/>
        </p:nvGrpSpPr>
        <p:grpSpPr>
          <a:xfrm>
            <a:off x="3270336" y="4235457"/>
            <a:ext cx="520615" cy="355481"/>
            <a:chOff x="3270336" y="4235457"/>
            <a:chExt cx="520615" cy="355481"/>
          </a:xfrm>
        </p:grpSpPr>
        <p:sp>
          <p:nvSpPr>
            <p:cNvPr id="34" name="SMARTInkShape-160"/>
            <p:cNvSpPr/>
            <p:nvPr>
              <p:custDataLst>
                <p:tags r:id="rId77"/>
              </p:custDataLst>
            </p:nvPr>
          </p:nvSpPr>
          <p:spPr>
            <a:xfrm>
              <a:off x="3683031" y="4235457"/>
              <a:ext cx="107920" cy="138785"/>
            </a:xfrm>
            <a:custGeom>
              <a:avLst/>
              <a:gdLst/>
              <a:ahLst/>
              <a:cxnLst/>
              <a:rect l="0" t="0" r="0" b="0"/>
              <a:pathLst>
                <a:path w="107920" h="138785">
                  <a:moveTo>
                    <a:pt x="6319" y="25393"/>
                  </a:moveTo>
                  <a:lnTo>
                    <a:pt x="6319" y="25393"/>
                  </a:lnTo>
                  <a:lnTo>
                    <a:pt x="6319" y="9606"/>
                  </a:lnTo>
                  <a:lnTo>
                    <a:pt x="7024" y="8518"/>
                  </a:lnTo>
                  <a:lnTo>
                    <a:pt x="8201" y="7793"/>
                  </a:lnTo>
                  <a:lnTo>
                    <a:pt x="9690" y="7310"/>
                  </a:lnTo>
                  <a:lnTo>
                    <a:pt x="17874" y="960"/>
                  </a:lnTo>
                  <a:lnTo>
                    <a:pt x="22051" y="279"/>
                  </a:lnTo>
                  <a:lnTo>
                    <a:pt x="40210" y="0"/>
                  </a:lnTo>
                  <a:lnTo>
                    <a:pt x="44429" y="1878"/>
                  </a:lnTo>
                  <a:lnTo>
                    <a:pt x="53769" y="9453"/>
                  </a:lnTo>
                  <a:lnTo>
                    <a:pt x="55630" y="15016"/>
                  </a:lnTo>
                  <a:lnTo>
                    <a:pt x="57031" y="36995"/>
                  </a:lnTo>
                  <a:lnTo>
                    <a:pt x="52032" y="53111"/>
                  </a:lnTo>
                  <a:lnTo>
                    <a:pt x="44250" y="68001"/>
                  </a:lnTo>
                  <a:lnTo>
                    <a:pt x="23483" y="99828"/>
                  </a:lnTo>
                  <a:lnTo>
                    <a:pt x="19878" y="102533"/>
                  </a:lnTo>
                  <a:lnTo>
                    <a:pt x="15873" y="109301"/>
                  </a:lnTo>
                  <a:lnTo>
                    <a:pt x="13388" y="116308"/>
                  </a:lnTo>
                  <a:lnTo>
                    <a:pt x="9931" y="121774"/>
                  </a:lnTo>
                  <a:lnTo>
                    <a:pt x="6043" y="124673"/>
                  </a:lnTo>
                  <a:lnTo>
                    <a:pt x="4018" y="125447"/>
                  </a:lnTo>
                  <a:lnTo>
                    <a:pt x="2668" y="126667"/>
                  </a:lnTo>
                  <a:lnTo>
                    <a:pt x="74" y="133041"/>
                  </a:lnTo>
                  <a:lnTo>
                    <a:pt x="0" y="136624"/>
                  </a:lnTo>
                  <a:lnTo>
                    <a:pt x="695" y="137647"/>
                  </a:lnTo>
                  <a:lnTo>
                    <a:pt x="1864" y="138329"/>
                  </a:lnTo>
                  <a:lnTo>
                    <a:pt x="3349" y="138784"/>
                  </a:lnTo>
                  <a:lnTo>
                    <a:pt x="30628" y="133581"/>
                  </a:lnTo>
                  <a:lnTo>
                    <a:pt x="46738" y="137048"/>
                  </a:lnTo>
                  <a:lnTo>
                    <a:pt x="93898" y="131544"/>
                  </a:lnTo>
                  <a:lnTo>
                    <a:pt x="107919" y="126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61"/>
            <p:cNvSpPr/>
            <p:nvPr>
              <p:custDataLst>
                <p:tags r:id="rId78"/>
              </p:custDataLst>
            </p:nvPr>
          </p:nvSpPr>
          <p:spPr>
            <a:xfrm>
              <a:off x="3270336" y="4445610"/>
              <a:ext cx="298365" cy="145328"/>
            </a:xfrm>
            <a:custGeom>
              <a:avLst/>
              <a:gdLst/>
              <a:ahLst/>
              <a:cxnLst/>
              <a:rect l="0" t="0" r="0" b="0"/>
              <a:pathLst>
                <a:path w="298365" h="145328">
                  <a:moveTo>
                    <a:pt x="44364" y="18440"/>
                  </a:moveTo>
                  <a:lnTo>
                    <a:pt x="44364" y="18440"/>
                  </a:lnTo>
                  <a:lnTo>
                    <a:pt x="44364" y="23907"/>
                  </a:lnTo>
                  <a:lnTo>
                    <a:pt x="47735" y="27900"/>
                  </a:lnTo>
                  <a:lnTo>
                    <a:pt x="49390" y="33463"/>
                  </a:lnTo>
                  <a:lnTo>
                    <a:pt x="51245" y="51907"/>
                  </a:lnTo>
                  <a:lnTo>
                    <a:pt x="55706" y="64274"/>
                  </a:lnTo>
                  <a:lnTo>
                    <a:pt x="55755" y="71972"/>
                  </a:lnTo>
                  <a:lnTo>
                    <a:pt x="47413" y="117930"/>
                  </a:lnTo>
                  <a:lnTo>
                    <a:pt x="44261" y="129788"/>
                  </a:lnTo>
                  <a:lnTo>
                    <a:pt x="35605" y="141096"/>
                  </a:lnTo>
                  <a:lnTo>
                    <a:pt x="31534" y="143509"/>
                  </a:lnTo>
                  <a:lnTo>
                    <a:pt x="20211" y="145327"/>
                  </a:lnTo>
                  <a:lnTo>
                    <a:pt x="14141" y="140348"/>
                  </a:lnTo>
                  <a:lnTo>
                    <a:pt x="8912" y="134602"/>
                  </a:lnTo>
                  <a:lnTo>
                    <a:pt x="2132" y="117065"/>
                  </a:lnTo>
                  <a:lnTo>
                    <a:pt x="0" y="84023"/>
                  </a:lnTo>
                  <a:lnTo>
                    <a:pt x="3311" y="71347"/>
                  </a:lnTo>
                  <a:lnTo>
                    <a:pt x="14843" y="51423"/>
                  </a:lnTo>
                  <a:lnTo>
                    <a:pt x="20895" y="45329"/>
                  </a:lnTo>
                  <a:lnTo>
                    <a:pt x="58996" y="18871"/>
                  </a:lnTo>
                  <a:lnTo>
                    <a:pt x="89068" y="8619"/>
                  </a:lnTo>
                  <a:lnTo>
                    <a:pt x="131300" y="5287"/>
                  </a:lnTo>
                  <a:lnTo>
                    <a:pt x="175555" y="0"/>
                  </a:lnTo>
                  <a:lnTo>
                    <a:pt x="219283" y="149"/>
                  </a:lnTo>
                  <a:lnTo>
                    <a:pt x="263420" y="5480"/>
                  </a:lnTo>
                  <a:lnTo>
                    <a:pt x="298364" y="5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55"/>
          <p:cNvGrpSpPr/>
          <p:nvPr/>
        </p:nvGrpSpPr>
        <p:grpSpPr>
          <a:xfrm>
            <a:off x="4038695" y="4521200"/>
            <a:ext cx="126906" cy="120650"/>
            <a:chOff x="4038695" y="4521200"/>
            <a:chExt cx="126906" cy="120650"/>
          </a:xfrm>
        </p:grpSpPr>
        <p:sp>
          <p:nvSpPr>
            <p:cNvPr id="37" name="SMARTInkShape-162"/>
            <p:cNvSpPr/>
            <p:nvPr>
              <p:custDataLst>
                <p:tags r:id="rId75"/>
              </p:custDataLst>
            </p:nvPr>
          </p:nvSpPr>
          <p:spPr>
            <a:xfrm>
              <a:off x="4038695" y="4597400"/>
              <a:ext cx="126906" cy="44450"/>
            </a:xfrm>
            <a:custGeom>
              <a:avLst/>
              <a:gdLst/>
              <a:ahLst/>
              <a:cxnLst/>
              <a:rect l="0" t="0" r="0" b="0"/>
              <a:pathLst>
                <a:path w="126906" h="44450">
                  <a:moveTo>
                    <a:pt x="31655" y="0"/>
                  </a:moveTo>
                  <a:lnTo>
                    <a:pt x="31655" y="0"/>
                  </a:lnTo>
                  <a:lnTo>
                    <a:pt x="17840" y="8789"/>
                  </a:lnTo>
                  <a:lnTo>
                    <a:pt x="11404" y="15195"/>
                  </a:lnTo>
                  <a:lnTo>
                    <a:pt x="1530" y="31648"/>
                  </a:lnTo>
                  <a:lnTo>
                    <a:pt x="0" y="43190"/>
                  </a:lnTo>
                  <a:lnTo>
                    <a:pt x="674" y="43610"/>
                  </a:lnTo>
                  <a:lnTo>
                    <a:pt x="12122" y="44339"/>
                  </a:lnTo>
                  <a:lnTo>
                    <a:pt x="56798" y="44449"/>
                  </a:lnTo>
                  <a:lnTo>
                    <a:pt x="71560" y="42568"/>
                  </a:lnTo>
                  <a:lnTo>
                    <a:pt x="118509" y="33910"/>
                  </a:lnTo>
                  <a:lnTo>
                    <a:pt x="126905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63"/>
            <p:cNvSpPr/>
            <p:nvPr>
              <p:custDataLst>
                <p:tags r:id="rId76"/>
              </p:custDataLst>
            </p:nvPr>
          </p:nvSpPr>
          <p:spPr>
            <a:xfrm>
              <a:off x="4051300" y="4521200"/>
              <a:ext cx="88901" cy="9835"/>
            </a:xfrm>
            <a:custGeom>
              <a:avLst/>
              <a:gdLst/>
              <a:ahLst/>
              <a:cxnLst/>
              <a:rect l="0" t="0" r="0" b="0"/>
              <a:pathLst>
                <a:path w="88901" h="9835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3371" y="9460"/>
                  </a:lnTo>
                  <a:lnTo>
                    <a:pt x="5069" y="9834"/>
                  </a:lnTo>
                  <a:lnTo>
                    <a:pt x="6907" y="9378"/>
                  </a:lnTo>
                  <a:lnTo>
                    <a:pt x="8838" y="8369"/>
                  </a:lnTo>
                  <a:lnTo>
                    <a:pt x="26666" y="6527"/>
                  </a:lnTo>
                  <a:lnTo>
                    <a:pt x="71867" y="5645"/>
                  </a:lnTo>
                  <a:lnTo>
                    <a:pt x="77331" y="2979"/>
                  </a:lnTo>
                  <a:lnTo>
                    <a:pt x="79776" y="2692"/>
                  </a:lnTo>
                  <a:lnTo>
                    <a:pt x="889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56"/>
          <p:cNvGrpSpPr/>
          <p:nvPr/>
        </p:nvGrpSpPr>
        <p:grpSpPr>
          <a:xfrm>
            <a:off x="4534783" y="4292600"/>
            <a:ext cx="1097241" cy="393701"/>
            <a:chOff x="4534783" y="4292600"/>
            <a:chExt cx="1097241" cy="393701"/>
          </a:xfrm>
        </p:grpSpPr>
        <p:sp>
          <p:nvSpPr>
            <p:cNvPr id="40" name="SMARTInkShape-164"/>
            <p:cNvSpPr/>
            <p:nvPr>
              <p:custDataLst>
                <p:tags r:id="rId68"/>
              </p:custDataLst>
            </p:nvPr>
          </p:nvSpPr>
          <p:spPr>
            <a:xfrm>
              <a:off x="5556250" y="4343478"/>
              <a:ext cx="75774" cy="342823"/>
            </a:xfrm>
            <a:custGeom>
              <a:avLst/>
              <a:gdLst/>
              <a:ahLst/>
              <a:cxnLst/>
              <a:rect l="0" t="0" r="0" b="0"/>
              <a:pathLst>
                <a:path w="75774" h="342823">
                  <a:moveTo>
                    <a:pt x="44450" y="6272"/>
                  </a:moveTo>
                  <a:lnTo>
                    <a:pt x="44450" y="6272"/>
                  </a:lnTo>
                  <a:lnTo>
                    <a:pt x="49917" y="805"/>
                  </a:lnTo>
                  <a:lnTo>
                    <a:pt x="56189" y="0"/>
                  </a:lnTo>
                  <a:lnTo>
                    <a:pt x="60236" y="3316"/>
                  </a:lnTo>
                  <a:lnTo>
                    <a:pt x="62049" y="6840"/>
                  </a:lnTo>
                  <a:lnTo>
                    <a:pt x="63309" y="17636"/>
                  </a:lnTo>
                  <a:lnTo>
                    <a:pt x="65343" y="34126"/>
                  </a:lnTo>
                  <a:lnTo>
                    <a:pt x="72957" y="79637"/>
                  </a:lnTo>
                  <a:lnTo>
                    <a:pt x="75773" y="120756"/>
                  </a:lnTo>
                  <a:lnTo>
                    <a:pt x="75438" y="167293"/>
                  </a:lnTo>
                  <a:lnTo>
                    <a:pt x="67354" y="211330"/>
                  </a:lnTo>
                  <a:lnTo>
                    <a:pt x="62145" y="245404"/>
                  </a:lnTo>
                  <a:lnTo>
                    <a:pt x="40456" y="287782"/>
                  </a:lnTo>
                  <a:lnTo>
                    <a:pt x="6247" y="334107"/>
                  </a:lnTo>
                  <a:lnTo>
                    <a:pt x="0" y="342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65"/>
            <p:cNvSpPr/>
            <p:nvPr>
              <p:custDataLst>
                <p:tags r:id="rId69"/>
              </p:custDataLst>
            </p:nvPr>
          </p:nvSpPr>
          <p:spPr>
            <a:xfrm>
              <a:off x="5429250" y="4445000"/>
              <a:ext cx="120651" cy="165101"/>
            </a:xfrm>
            <a:custGeom>
              <a:avLst/>
              <a:gdLst/>
              <a:ahLst/>
              <a:cxnLst/>
              <a:rect l="0" t="0" r="0" b="0"/>
              <a:pathLst>
                <a:path w="120651" h="165101">
                  <a:moveTo>
                    <a:pt x="120650" y="0"/>
                  </a:moveTo>
                  <a:lnTo>
                    <a:pt x="120650" y="0"/>
                  </a:lnTo>
                  <a:lnTo>
                    <a:pt x="111190" y="0"/>
                  </a:lnTo>
                  <a:lnTo>
                    <a:pt x="99157" y="12386"/>
                  </a:lnTo>
                  <a:lnTo>
                    <a:pt x="96443" y="13196"/>
                  </a:lnTo>
                  <a:lnTo>
                    <a:pt x="93928" y="13031"/>
                  </a:lnTo>
                  <a:lnTo>
                    <a:pt x="87372" y="16610"/>
                  </a:lnTo>
                  <a:lnTo>
                    <a:pt x="55679" y="46719"/>
                  </a:lnTo>
                  <a:lnTo>
                    <a:pt x="20814" y="93929"/>
                  </a:lnTo>
                  <a:lnTo>
                    <a:pt x="4337" y="128177"/>
                  </a:lnTo>
                  <a:lnTo>
                    <a:pt x="253" y="155618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66"/>
            <p:cNvSpPr/>
            <p:nvPr>
              <p:custDataLst>
                <p:tags r:id="rId70"/>
              </p:custDataLst>
            </p:nvPr>
          </p:nvSpPr>
          <p:spPr>
            <a:xfrm>
              <a:off x="5391227" y="4432639"/>
              <a:ext cx="114224" cy="183812"/>
            </a:xfrm>
            <a:custGeom>
              <a:avLst/>
              <a:gdLst/>
              <a:ahLst/>
              <a:cxnLst/>
              <a:rect l="0" t="0" r="0" b="0"/>
              <a:pathLst>
                <a:path w="114224" h="183812">
                  <a:moveTo>
                    <a:pt x="6273" y="12361"/>
                  </a:moveTo>
                  <a:lnTo>
                    <a:pt x="6273" y="12361"/>
                  </a:lnTo>
                  <a:lnTo>
                    <a:pt x="2902" y="8990"/>
                  </a:lnTo>
                  <a:lnTo>
                    <a:pt x="1247" y="5453"/>
                  </a:lnTo>
                  <a:lnTo>
                    <a:pt x="0" y="0"/>
                  </a:lnTo>
                  <a:lnTo>
                    <a:pt x="27593" y="28038"/>
                  </a:lnTo>
                  <a:lnTo>
                    <a:pt x="63554" y="74552"/>
                  </a:lnTo>
                  <a:lnTo>
                    <a:pt x="71242" y="84452"/>
                  </a:lnTo>
                  <a:lnTo>
                    <a:pt x="94203" y="129727"/>
                  </a:lnTo>
                  <a:lnTo>
                    <a:pt x="98269" y="140724"/>
                  </a:lnTo>
                  <a:lnTo>
                    <a:pt x="104251" y="161659"/>
                  </a:lnTo>
                  <a:lnTo>
                    <a:pt x="114223" y="183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67"/>
            <p:cNvSpPr/>
            <p:nvPr>
              <p:custDataLst>
                <p:tags r:id="rId71"/>
              </p:custDataLst>
            </p:nvPr>
          </p:nvSpPr>
          <p:spPr>
            <a:xfrm>
              <a:off x="5226287" y="4292600"/>
              <a:ext cx="120414" cy="367267"/>
            </a:xfrm>
            <a:custGeom>
              <a:avLst/>
              <a:gdLst/>
              <a:ahLst/>
              <a:cxnLst/>
              <a:rect l="0" t="0" r="0" b="0"/>
              <a:pathLst>
                <a:path w="120414" h="367267">
                  <a:moveTo>
                    <a:pt x="63263" y="0"/>
                  </a:moveTo>
                  <a:lnTo>
                    <a:pt x="63263" y="0"/>
                  </a:lnTo>
                  <a:lnTo>
                    <a:pt x="59892" y="3371"/>
                  </a:lnTo>
                  <a:lnTo>
                    <a:pt x="58237" y="6907"/>
                  </a:lnTo>
                  <a:lnTo>
                    <a:pt x="53803" y="18297"/>
                  </a:lnTo>
                  <a:lnTo>
                    <a:pt x="33612" y="63946"/>
                  </a:lnTo>
                  <a:lnTo>
                    <a:pt x="17270" y="111073"/>
                  </a:lnTo>
                  <a:lnTo>
                    <a:pt x="9725" y="154370"/>
                  </a:lnTo>
                  <a:lnTo>
                    <a:pt x="1563" y="198712"/>
                  </a:lnTo>
                  <a:lnTo>
                    <a:pt x="0" y="244942"/>
                  </a:lnTo>
                  <a:lnTo>
                    <a:pt x="3165" y="284418"/>
                  </a:lnTo>
                  <a:lnTo>
                    <a:pt x="17477" y="329416"/>
                  </a:lnTo>
                  <a:lnTo>
                    <a:pt x="36128" y="353101"/>
                  </a:lnTo>
                  <a:lnTo>
                    <a:pt x="48559" y="362699"/>
                  </a:lnTo>
                  <a:lnTo>
                    <a:pt x="64551" y="366640"/>
                  </a:lnTo>
                  <a:lnTo>
                    <a:pt x="84553" y="367266"/>
                  </a:lnTo>
                  <a:lnTo>
                    <a:pt x="96008" y="364783"/>
                  </a:lnTo>
                  <a:lnTo>
                    <a:pt x="120413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68"/>
            <p:cNvSpPr/>
            <p:nvPr>
              <p:custDataLst>
                <p:tags r:id="rId72"/>
              </p:custDataLst>
            </p:nvPr>
          </p:nvSpPr>
          <p:spPr>
            <a:xfrm>
              <a:off x="4895850" y="4457700"/>
              <a:ext cx="177801" cy="170188"/>
            </a:xfrm>
            <a:custGeom>
              <a:avLst/>
              <a:gdLst/>
              <a:ahLst/>
              <a:cxnLst/>
              <a:rect l="0" t="0" r="0" b="0"/>
              <a:pathLst>
                <a:path w="177801" h="170188">
                  <a:moveTo>
                    <a:pt x="0" y="82550"/>
                  </a:moveTo>
                  <a:lnTo>
                    <a:pt x="0" y="82550"/>
                  </a:lnTo>
                  <a:lnTo>
                    <a:pt x="0" y="76207"/>
                  </a:lnTo>
                  <a:lnTo>
                    <a:pt x="22199" y="76905"/>
                  </a:lnTo>
                  <a:lnTo>
                    <a:pt x="33467" y="81269"/>
                  </a:lnTo>
                  <a:lnTo>
                    <a:pt x="52826" y="93912"/>
                  </a:lnTo>
                  <a:lnTo>
                    <a:pt x="78291" y="126061"/>
                  </a:lnTo>
                  <a:lnTo>
                    <a:pt x="81288" y="137932"/>
                  </a:lnTo>
                  <a:lnTo>
                    <a:pt x="80107" y="144323"/>
                  </a:lnTo>
                  <a:lnTo>
                    <a:pt x="75476" y="151888"/>
                  </a:lnTo>
                  <a:lnTo>
                    <a:pt x="58392" y="170187"/>
                  </a:lnTo>
                  <a:lnTo>
                    <a:pt x="57272" y="169902"/>
                  </a:lnTo>
                  <a:lnTo>
                    <a:pt x="48421" y="162501"/>
                  </a:lnTo>
                  <a:lnTo>
                    <a:pt x="46215" y="156654"/>
                  </a:lnTo>
                  <a:lnTo>
                    <a:pt x="44553" y="128994"/>
                  </a:lnTo>
                  <a:lnTo>
                    <a:pt x="47852" y="113009"/>
                  </a:lnTo>
                  <a:lnTo>
                    <a:pt x="68218" y="76086"/>
                  </a:lnTo>
                  <a:lnTo>
                    <a:pt x="114484" y="33234"/>
                  </a:lnTo>
                  <a:lnTo>
                    <a:pt x="154298" y="11506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69"/>
            <p:cNvSpPr/>
            <p:nvPr>
              <p:custDataLst>
                <p:tags r:id="rId73"/>
              </p:custDataLst>
            </p:nvPr>
          </p:nvSpPr>
          <p:spPr>
            <a:xfrm>
              <a:off x="4725416" y="4521573"/>
              <a:ext cx="132335" cy="94878"/>
            </a:xfrm>
            <a:custGeom>
              <a:avLst/>
              <a:gdLst/>
              <a:ahLst/>
              <a:cxnLst/>
              <a:rect l="0" t="0" r="0" b="0"/>
              <a:pathLst>
                <a:path w="132335" h="94878">
                  <a:moveTo>
                    <a:pt x="68834" y="56777"/>
                  </a:moveTo>
                  <a:lnTo>
                    <a:pt x="68834" y="56777"/>
                  </a:lnTo>
                  <a:lnTo>
                    <a:pt x="68834" y="62244"/>
                  </a:lnTo>
                  <a:lnTo>
                    <a:pt x="69539" y="62538"/>
                  </a:lnTo>
                  <a:lnTo>
                    <a:pt x="72205" y="62865"/>
                  </a:lnTo>
                  <a:lnTo>
                    <a:pt x="73198" y="62247"/>
                  </a:lnTo>
                  <a:lnTo>
                    <a:pt x="73860" y="61129"/>
                  </a:lnTo>
                  <a:lnTo>
                    <a:pt x="74792" y="56185"/>
                  </a:lnTo>
                  <a:lnTo>
                    <a:pt x="74922" y="54266"/>
                  </a:lnTo>
                  <a:lnTo>
                    <a:pt x="76949" y="50251"/>
                  </a:lnTo>
                  <a:lnTo>
                    <a:pt x="79496" y="46116"/>
                  </a:lnTo>
                  <a:lnTo>
                    <a:pt x="80628" y="41925"/>
                  </a:lnTo>
                  <a:lnTo>
                    <a:pt x="74638" y="14617"/>
                  </a:lnTo>
                  <a:lnTo>
                    <a:pt x="68308" y="6011"/>
                  </a:lnTo>
                  <a:lnTo>
                    <a:pt x="64367" y="2464"/>
                  </a:lnTo>
                  <a:lnTo>
                    <a:pt x="60263" y="888"/>
                  </a:lnTo>
                  <a:lnTo>
                    <a:pt x="50616" y="0"/>
                  </a:lnTo>
                  <a:lnTo>
                    <a:pt x="44744" y="1674"/>
                  </a:lnTo>
                  <a:lnTo>
                    <a:pt x="33023" y="10480"/>
                  </a:lnTo>
                  <a:lnTo>
                    <a:pt x="10457" y="32621"/>
                  </a:lnTo>
                  <a:lnTo>
                    <a:pt x="7610" y="39221"/>
                  </a:lnTo>
                  <a:lnTo>
                    <a:pt x="0" y="67448"/>
                  </a:lnTo>
                  <a:lnTo>
                    <a:pt x="1316" y="73984"/>
                  </a:lnTo>
                  <a:lnTo>
                    <a:pt x="6025" y="81631"/>
                  </a:lnTo>
                  <a:lnTo>
                    <a:pt x="13937" y="90536"/>
                  </a:lnTo>
                  <a:lnTo>
                    <a:pt x="18094" y="92948"/>
                  </a:lnTo>
                  <a:lnTo>
                    <a:pt x="26512" y="94496"/>
                  </a:lnTo>
                  <a:lnTo>
                    <a:pt x="39201" y="94843"/>
                  </a:lnTo>
                  <a:lnTo>
                    <a:pt x="48922" y="91496"/>
                  </a:lnTo>
                  <a:lnTo>
                    <a:pt x="62092" y="82010"/>
                  </a:lnTo>
                  <a:lnTo>
                    <a:pt x="64339" y="79949"/>
                  </a:lnTo>
                  <a:lnTo>
                    <a:pt x="66836" y="73896"/>
                  </a:lnTo>
                  <a:lnTo>
                    <a:pt x="68651" y="67208"/>
                  </a:lnTo>
                  <a:lnTo>
                    <a:pt x="73685" y="57165"/>
                  </a:lnTo>
                  <a:lnTo>
                    <a:pt x="74184" y="54919"/>
                  </a:lnTo>
                  <a:lnTo>
                    <a:pt x="75224" y="53422"/>
                  </a:lnTo>
                  <a:lnTo>
                    <a:pt x="76622" y="52423"/>
                  </a:lnTo>
                  <a:lnTo>
                    <a:pt x="81449" y="50462"/>
                  </a:lnTo>
                  <a:lnTo>
                    <a:pt x="81532" y="65354"/>
                  </a:lnTo>
                  <a:lnTo>
                    <a:pt x="83415" y="69526"/>
                  </a:lnTo>
                  <a:lnTo>
                    <a:pt x="91660" y="80067"/>
                  </a:lnTo>
                  <a:lnTo>
                    <a:pt x="95607" y="88528"/>
                  </a:lnTo>
                  <a:lnTo>
                    <a:pt x="97266" y="90644"/>
                  </a:lnTo>
                  <a:lnTo>
                    <a:pt x="100991" y="92996"/>
                  </a:lnTo>
                  <a:lnTo>
                    <a:pt x="108936" y="94319"/>
                  </a:lnTo>
                  <a:lnTo>
                    <a:pt x="132334" y="94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70"/>
            <p:cNvSpPr/>
            <p:nvPr>
              <p:custDataLst>
                <p:tags r:id="rId74"/>
              </p:custDataLst>
            </p:nvPr>
          </p:nvSpPr>
          <p:spPr>
            <a:xfrm>
              <a:off x="4534783" y="4356389"/>
              <a:ext cx="154928" cy="291343"/>
            </a:xfrm>
            <a:custGeom>
              <a:avLst/>
              <a:gdLst/>
              <a:ahLst/>
              <a:cxnLst/>
              <a:rect l="0" t="0" r="0" b="0"/>
              <a:pathLst>
                <a:path w="154928" h="291343">
                  <a:moveTo>
                    <a:pt x="5467" y="75911"/>
                  </a:moveTo>
                  <a:lnTo>
                    <a:pt x="5467" y="75911"/>
                  </a:lnTo>
                  <a:lnTo>
                    <a:pt x="5467" y="57844"/>
                  </a:lnTo>
                  <a:lnTo>
                    <a:pt x="4761" y="57516"/>
                  </a:lnTo>
                  <a:lnTo>
                    <a:pt x="0" y="56947"/>
                  </a:lnTo>
                  <a:lnTo>
                    <a:pt x="3655" y="61948"/>
                  </a:lnTo>
                  <a:lnTo>
                    <a:pt x="5636" y="67697"/>
                  </a:lnTo>
                  <a:lnTo>
                    <a:pt x="18300" y="91064"/>
                  </a:lnTo>
                  <a:lnTo>
                    <a:pt x="32992" y="133204"/>
                  </a:lnTo>
                  <a:lnTo>
                    <a:pt x="45684" y="174545"/>
                  </a:lnTo>
                  <a:lnTo>
                    <a:pt x="60500" y="221787"/>
                  </a:lnTo>
                  <a:lnTo>
                    <a:pt x="74062" y="266012"/>
                  </a:lnTo>
                  <a:lnTo>
                    <a:pt x="81372" y="290230"/>
                  </a:lnTo>
                  <a:lnTo>
                    <a:pt x="82176" y="290756"/>
                  </a:lnTo>
                  <a:lnTo>
                    <a:pt x="84951" y="291342"/>
                  </a:lnTo>
                  <a:lnTo>
                    <a:pt x="85973" y="290793"/>
                  </a:lnTo>
                  <a:lnTo>
                    <a:pt x="86654" y="289721"/>
                  </a:lnTo>
                  <a:lnTo>
                    <a:pt x="98965" y="251052"/>
                  </a:lnTo>
                  <a:lnTo>
                    <a:pt x="106261" y="205958"/>
                  </a:lnTo>
                  <a:lnTo>
                    <a:pt x="118562" y="162695"/>
                  </a:lnTo>
                  <a:lnTo>
                    <a:pt x="127995" y="116964"/>
                  </a:lnTo>
                  <a:lnTo>
                    <a:pt x="136653" y="74665"/>
                  </a:lnTo>
                  <a:lnTo>
                    <a:pt x="147277" y="29737"/>
                  </a:lnTo>
                  <a:lnTo>
                    <a:pt x="151385" y="7105"/>
                  </a:lnTo>
                  <a:lnTo>
                    <a:pt x="152840" y="4641"/>
                  </a:lnTo>
                  <a:lnTo>
                    <a:pt x="154516" y="2997"/>
                  </a:lnTo>
                  <a:lnTo>
                    <a:pt x="154927" y="1902"/>
                  </a:lnTo>
                  <a:lnTo>
                    <a:pt x="154496" y="1172"/>
                  </a:lnTo>
                  <a:lnTo>
                    <a:pt x="152105" y="0"/>
                  </a:lnTo>
                  <a:lnTo>
                    <a:pt x="151517" y="18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SMARTInkShape-171"/>
          <p:cNvSpPr/>
          <p:nvPr>
            <p:custDataLst>
              <p:tags r:id="rId1"/>
            </p:custDataLst>
          </p:nvPr>
        </p:nvSpPr>
        <p:spPr>
          <a:xfrm>
            <a:off x="3378287" y="5181600"/>
            <a:ext cx="222164" cy="120563"/>
          </a:xfrm>
          <a:custGeom>
            <a:avLst/>
            <a:gdLst/>
            <a:ahLst/>
            <a:cxnLst/>
            <a:rect l="0" t="0" r="0" b="0"/>
            <a:pathLst>
              <a:path w="222164" h="120563">
                <a:moveTo>
                  <a:pt x="57063" y="44450"/>
                </a:moveTo>
                <a:lnTo>
                  <a:pt x="57063" y="44450"/>
                </a:lnTo>
                <a:lnTo>
                  <a:pt x="56357" y="91148"/>
                </a:lnTo>
                <a:lnTo>
                  <a:pt x="49224" y="107833"/>
                </a:lnTo>
                <a:lnTo>
                  <a:pt x="47603" y="109989"/>
                </a:lnTo>
                <a:lnTo>
                  <a:pt x="43922" y="112384"/>
                </a:lnTo>
                <a:lnTo>
                  <a:pt x="39933" y="114154"/>
                </a:lnTo>
                <a:lnTo>
                  <a:pt x="33721" y="118411"/>
                </a:lnTo>
                <a:lnTo>
                  <a:pt x="27412" y="119987"/>
                </a:lnTo>
                <a:lnTo>
                  <a:pt x="16844" y="120562"/>
                </a:lnTo>
                <a:lnTo>
                  <a:pt x="12612" y="118729"/>
                </a:lnTo>
                <a:lnTo>
                  <a:pt x="10496" y="117253"/>
                </a:lnTo>
                <a:lnTo>
                  <a:pt x="8144" y="113731"/>
                </a:lnTo>
                <a:lnTo>
                  <a:pt x="6393" y="109814"/>
                </a:lnTo>
                <a:lnTo>
                  <a:pt x="3264" y="105721"/>
                </a:lnTo>
                <a:lnTo>
                  <a:pt x="1402" y="99668"/>
                </a:lnTo>
                <a:lnTo>
                  <a:pt x="0" y="77321"/>
                </a:lnTo>
                <a:lnTo>
                  <a:pt x="1833" y="71289"/>
                </a:lnTo>
                <a:lnTo>
                  <a:pt x="17627" y="46506"/>
                </a:lnTo>
                <a:lnTo>
                  <a:pt x="32235" y="33201"/>
                </a:lnTo>
                <a:lnTo>
                  <a:pt x="57974" y="21358"/>
                </a:lnTo>
                <a:lnTo>
                  <a:pt x="96540" y="8243"/>
                </a:lnTo>
                <a:lnTo>
                  <a:pt x="141790" y="993"/>
                </a:lnTo>
                <a:lnTo>
                  <a:pt x="187981" y="26"/>
                </a:lnTo>
                <a:lnTo>
                  <a:pt x="222163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SMARTInkShape-Group58"/>
          <p:cNvGrpSpPr/>
          <p:nvPr/>
        </p:nvGrpSpPr>
        <p:grpSpPr>
          <a:xfrm>
            <a:off x="3898900" y="5081315"/>
            <a:ext cx="863601" cy="296764"/>
            <a:chOff x="3898900" y="5081315"/>
            <a:chExt cx="863601" cy="296764"/>
          </a:xfrm>
        </p:grpSpPr>
        <p:sp>
          <p:nvSpPr>
            <p:cNvPr id="49" name="SMARTInkShape-172"/>
            <p:cNvSpPr/>
            <p:nvPr>
              <p:custDataLst>
                <p:tags r:id="rId62"/>
              </p:custDataLst>
            </p:nvPr>
          </p:nvSpPr>
          <p:spPr>
            <a:xfrm>
              <a:off x="4762500" y="52641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73"/>
            <p:cNvSpPr/>
            <p:nvPr>
              <p:custDataLst>
                <p:tags r:id="rId63"/>
              </p:custDataLst>
            </p:nvPr>
          </p:nvSpPr>
          <p:spPr>
            <a:xfrm>
              <a:off x="4572110" y="5081315"/>
              <a:ext cx="101491" cy="227260"/>
            </a:xfrm>
            <a:custGeom>
              <a:avLst/>
              <a:gdLst/>
              <a:ahLst/>
              <a:cxnLst/>
              <a:rect l="0" t="0" r="0" b="0"/>
              <a:pathLst>
                <a:path w="101491" h="227260">
                  <a:moveTo>
                    <a:pt x="57040" y="182835"/>
                  </a:moveTo>
                  <a:lnTo>
                    <a:pt x="57040" y="182835"/>
                  </a:lnTo>
                  <a:lnTo>
                    <a:pt x="62507" y="182835"/>
                  </a:lnTo>
                  <a:lnTo>
                    <a:pt x="57278" y="176747"/>
                  </a:lnTo>
                  <a:lnTo>
                    <a:pt x="35603" y="176485"/>
                  </a:lnTo>
                  <a:lnTo>
                    <a:pt x="31519" y="178366"/>
                  </a:lnTo>
                  <a:lnTo>
                    <a:pt x="21041" y="186610"/>
                  </a:lnTo>
                  <a:lnTo>
                    <a:pt x="12587" y="190558"/>
                  </a:lnTo>
                  <a:lnTo>
                    <a:pt x="4122" y="197922"/>
                  </a:lnTo>
                  <a:lnTo>
                    <a:pt x="1771" y="202006"/>
                  </a:lnTo>
                  <a:lnTo>
                    <a:pt x="262" y="210375"/>
                  </a:lnTo>
                  <a:lnTo>
                    <a:pt x="0" y="216709"/>
                  </a:lnTo>
                  <a:lnTo>
                    <a:pt x="669" y="218117"/>
                  </a:lnTo>
                  <a:lnTo>
                    <a:pt x="1821" y="219057"/>
                  </a:lnTo>
                  <a:lnTo>
                    <a:pt x="3294" y="219683"/>
                  </a:lnTo>
                  <a:lnTo>
                    <a:pt x="4276" y="220806"/>
                  </a:lnTo>
                  <a:lnTo>
                    <a:pt x="5367" y="223935"/>
                  </a:lnTo>
                  <a:lnTo>
                    <a:pt x="6363" y="225052"/>
                  </a:lnTo>
                  <a:lnTo>
                    <a:pt x="9352" y="226292"/>
                  </a:lnTo>
                  <a:lnTo>
                    <a:pt x="27433" y="227259"/>
                  </a:lnTo>
                  <a:lnTo>
                    <a:pt x="37135" y="223907"/>
                  </a:lnTo>
                  <a:lnTo>
                    <a:pt x="39537" y="221504"/>
                  </a:lnTo>
                  <a:lnTo>
                    <a:pt x="65300" y="175188"/>
                  </a:lnTo>
                  <a:lnTo>
                    <a:pt x="78188" y="134900"/>
                  </a:lnTo>
                  <a:lnTo>
                    <a:pt x="87533" y="88719"/>
                  </a:lnTo>
                  <a:lnTo>
                    <a:pt x="90506" y="52839"/>
                  </a:lnTo>
                  <a:lnTo>
                    <a:pt x="94530" y="25102"/>
                  </a:lnTo>
                  <a:lnTo>
                    <a:pt x="95133" y="0"/>
                  </a:lnTo>
                  <a:lnTo>
                    <a:pt x="94430" y="267"/>
                  </a:lnTo>
                  <a:lnTo>
                    <a:pt x="91767" y="2446"/>
                  </a:lnTo>
                  <a:lnTo>
                    <a:pt x="90113" y="5766"/>
                  </a:lnTo>
                  <a:lnTo>
                    <a:pt x="88906" y="26588"/>
                  </a:lnTo>
                  <a:lnTo>
                    <a:pt x="86918" y="60523"/>
                  </a:lnTo>
                  <a:lnTo>
                    <a:pt x="83767" y="78155"/>
                  </a:lnTo>
                  <a:lnTo>
                    <a:pt x="84438" y="120946"/>
                  </a:lnTo>
                  <a:lnTo>
                    <a:pt x="90289" y="163368"/>
                  </a:lnTo>
                  <a:lnTo>
                    <a:pt x="95656" y="208793"/>
                  </a:lnTo>
                  <a:lnTo>
                    <a:pt x="101490" y="220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74"/>
            <p:cNvSpPr/>
            <p:nvPr>
              <p:custDataLst>
                <p:tags r:id="rId64"/>
              </p:custDataLst>
            </p:nvPr>
          </p:nvSpPr>
          <p:spPr>
            <a:xfrm>
              <a:off x="4451721" y="5099134"/>
              <a:ext cx="101230" cy="253536"/>
            </a:xfrm>
            <a:custGeom>
              <a:avLst/>
              <a:gdLst/>
              <a:ahLst/>
              <a:cxnLst/>
              <a:rect l="0" t="0" r="0" b="0"/>
              <a:pathLst>
                <a:path w="101230" h="253536">
                  <a:moveTo>
                    <a:pt x="69479" y="12616"/>
                  </a:moveTo>
                  <a:lnTo>
                    <a:pt x="69479" y="12616"/>
                  </a:lnTo>
                  <a:lnTo>
                    <a:pt x="69479" y="9245"/>
                  </a:lnTo>
                  <a:lnTo>
                    <a:pt x="68773" y="8252"/>
                  </a:lnTo>
                  <a:lnTo>
                    <a:pt x="67597" y="7590"/>
                  </a:lnTo>
                  <a:lnTo>
                    <a:pt x="66108" y="7149"/>
                  </a:lnTo>
                  <a:lnTo>
                    <a:pt x="65115" y="6149"/>
                  </a:lnTo>
                  <a:lnTo>
                    <a:pt x="64012" y="3156"/>
                  </a:lnTo>
                  <a:lnTo>
                    <a:pt x="63012" y="2076"/>
                  </a:lnTo>
                  <a:lnTo>
                    <a:pt x="57739" y="200"/>
                  </a:lnTo>
                  <a:lnTo>
                    <a:pt x="53692" y="0"/>
                  </a:lnTo>
                  <a:lnTo>
                    <a:pt x="49998" y="1835"/>
                  </a:lnTo>
                  <a:lnTo>
                    <a:pt x="41877" y="8762"/>
                  </a:lnTo>
                  <a:lnTo>
                    <a:pt x="39572" y="14666"/>
                  </a:lnTo>
                  <a:lnTo>
                    <a:pt x="28301" y="58356"/>
                  </a:lnTo>
                  <a:lnTo>
                    <a:pt x="25220" y="105955"/>
                  </a:lnTo>
                  <a:lnTo>
                    <a:pt x="25045" y="146504"/>
                  </a:lnTo>
                  <a:lnTo>
                    <a:pt x="25030" y="189107"/>
                  </a:lnTo>
                  <a:lnTo>
                    <a:pt x="25734" y="217632"/>
                  </a:lnTo>
                  <a:lnTo>
                    <a:pt x="31496" y="238237"/>
                  </a:lnTo>
                  <a:lnTo>
                    <a:pt x="36289" y="247396"/>
                  </a:lnTo>
                  <a:lnTo>
                    <a:pt x="36769" y="249569"/>
                  </a:lnTo>
                  <a:lnTo>
                    <a:pt x="37794" y="251019"/>
                  </a:lnTo>
                  <a:lnTo>
                    <a:pt x="39184" y="251984"/>
                  </a:lnTo>
                  <a:lnTo>
                    <a:pt x="43112" y="253535"/>
                  </a:lnTo>
                  <a:lnTo>
                    <a:pt x="47163" y="250432"/>
                  </a:lnTo>
                  <a:lnTo>
                    <a:pt x="48978" y="246958"/>
                  </a:lnTo>
                  <a:lnTo>
                    <a:pt x="50301" y="234813"/>
                  </a:lnTo>
                  <a:lnTo>
                    <a:pt x="50422" y="214579"/>
                  </a:lnTo>
                  <a:lnTo>
                    <a:pt x="48544" y="209856"/>
                  </a:lnTo>
                  <a:lnTo>
                    <a:pt x="35502" y="189205"/>
                  </a:lnTo>
                  <a:lnTo>
                    <a:pt x="31330" y="186350"/>
                  </a:lnTo>
                  <a:lnTo>
                    <a:pt x="27123" y="184375"/>
                  </a:lnTo>
                  <a:lnTo>
                    <a:pt x="20789" y="180002"/>
                  </a:lnTo>
                  <a:lnTo>
                    <a:pt x="14444" y="178393"/>
                  </a:lnTo>
                  <a:lnTo>
                    <a:pt x="883" y="177743"/>
                  </a:lnTo>
                  <a:lnTo>
                    <a:pt x="465" y="177028"/>
                  </a:lnTo>
                  <a:lnTo>
                    <a:pt x="0" y="174353"/>
                  </a:lnTo>
                  <a:lnTo>
                    <a:pt x="582" y="173357"/>
                  </a:lnTo>
                  <a:lnTo>
                    <a:pt x="1676" y="172693"/>
                  </a:lnTo>
                  <a:lnTo>
                    <a:pt x="6585" y="171759"/>
                  </a:lnTo>
                  <a:lnTo>
                    <a:pt x="8500" y="171628"/>
                  </a:lnTo>
                  <a:lnTo>
                    <a:pt x="12508" y="169601"/>
                  </a:lnTo>
                  <a:lnTo>
                    <a:pt x="14565" y="168072"/>
                  </a:lnTo>
                  <a:lnTo>
                    <a:pt x="20614" y="166375"/>
                  </a:lnTo>
                  <a:lnTo>
                    <a:pt x="31952" y="163537"/>
                  </a:lnTo>
                  <a:lnTo>
                    <a:pt x="44248" y="160109"/>
                  </a:lnTo>
                  <a:lnTo>
                    <a:pt x="87209" y="153678"/>
                  </a:lnTo>
                  <a:lnTo>
                    <a:pt x="101229" y="152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75"/>
            <p:cNvSpPr/>
            <p:nvPr>
              <p:custDataLst>
                <p:tags r:id="rId65"/>
              </p:custDataLst>
            </p:nvPr>
          </p:nvSpPr>
          <p:spPr>
            <a:xfrm>
              <a:off x="4279925" y="5207024"/>
              <a:ext cx="63366" cy="171055"/>
            </a:xfrm>
            <a:custGeom>
              <a:avLst/>
              <a:gdLst/>
              <a:ahLst/>
              <a:cxnLst/>
              <a:rect l="0" t="0" r="0" b="0"/>
              <a:pathLst>
                <a:path w="63366" h="171055">
                  <a:moveTo>
                    <a:pt x="38075" y="63476"/>
                  </a:moveTo>
                  <a:lnTo>
                    <a:pt x="38075" y="63476"/>
                  </a:lnTo>
                  <a:lnTo>
                    <a:pt x="43144" y="57701"/>
                  </a:lnTo>
                  <a:lnTo>
                    <a:pt x="48200" y="48281"/>
                  </a:lnTo>
                  <a:lnTo>
                    <a:pt x="50266" y="38419"/>
                  </a:lnTo>
                  <a:lnTo>
                    <a:pt x="50436" y="36188"/>
                  </a:lnTo>
                  <a:lnTo>
                    <a:pt x="51254" y="34701"/>
                  </a:lnTo>
                  <a:lnTo>
                    <a:pt x="52506" y="33710"/>
                  </a:lnTo>
                  <a:lnTo>
                    <a:pt x="54045" y="33048"/>
                  </a:lnTo>
                  <a:lnTo>
                    <a:pt x="55072" y="31196"/>
                  </a:lnTo>
                  <a:lnTo>
                    <a:pt x="57005" y="17980"/>
                  </a:lnTo>
                  <a:lnTo>
                    <a:pt x="57045" y="16212"/>
                  </a:lnTo>
                  <a:lnTo>
                    <a:pt x="55208" y="12366"/>
                  </a:lnTo>
                  <a:lnTo>
                    <a:pt x="51651" y="7519"/>
                  </a:lnTo>
                  <a:lnTo>
                    <a:pt x="49283" y="6856"/>
                  </a:lnTo>
                  <a:lnTo>
                    <a:pt x="47663" y="6679"/>
                  </a:lnTo>
                  <a:lnTo>
                    <a:pt x="43983" y="4601"/>
                  </a:lnTo>
                  <a:lnTo>
                    <a:pt x="39995" y="2032"/>
                  </a:lnTo>
                  <a:lnTo>
                    <a:pt x="33783" y="585"/>
                  </a:lnTo>
                  <a:lnTo>
                    <a:pt x="16906" y="0"/>
                  </a:lnTo>
                  <a:lnTo>
                    <a:pt x="12674" y="1868"/>
                  </a:lnTo>
                  <a:lnTo>
                    <a:pt x="10557" y="3354"/>
                  </a:lnTo>
                  <a:lnTo>
                    <a:pt x="8206" y="6886"/>
                  </a:lnTo>
                  <a:lnTo>
                    <a:pt x="7579" y="8816"/>
                  </a:lnTo>
                  <a:lnTo>
                    <a:pt x="6455" y="10103"/>
                  </a:lnTo>
                  <a:lnTo>
                    <a:pt x="3326" y="11532"/>
                  </a:lnTo>
                  <a:lnTo>
                    <a:pt x="2209" y="13325"/>
                  </a:lnTo>
                  <a:lnTo>
                    <a:pt x="269" y="26881"/>
                  </a:lnTo>
                  <a:lnTo>
                    <a:pt x="0" y="43509"/>
                  </a:lnTo>
                  <a:lnTo>
                    <a:pt x="1868" y="49428"/>
                  </a:lnTo>
                  <a:lnTo>
                    <a:pt x="21174" y="77386"/>
                  </a:lnTo>
                  <a:lnTo>
                    <a:pt x="48484" y="100149"/>
                  </a:lnTo>
                  <a:lnTo>
                    <a:pt x="61583" y="120233"/>
                  </a:lnTo>
                  <a:lnTo>
                    <a:pt x="63101" y="132386"/>
                  </a:lnTo>
                  <a:lnTo>
                    <a:pt x="63365" y="140887"/>
                  </a:lnTo>
                  <a:lnTo>
                    <a:pt x="61544" y="145624"/>
                  </a:lnTo>
                  <a:lnTo>
                    <a:pt x="42275" y="167186"/>
                  </a:lnTo>
                  <a:lnTo>
                    <a:pt x="38060" y="169541"/>
                  </a:lnTo>
                  <a:lnTo>
                    <a:pt x="32976" y="171054"/>
                  </a:lnTo>
                  <a:lnTo>
                    <a:pt x="30399" y="169379"/>
                  </a:lnTo>
                  <a:lnTo>
                    <a:pt x="28725" y="167945"/>
                  </a:lnTo>
                  <a:lnTo>
                    <a:pt x="26864" y="162588"/>
                  </a:lnTo>
                  <a:lnTo>
                    <a:pt x="25375" y="146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76"/>
            <p:cNvSpPr/>
            <p:nvPr>
              <p:custDataLst>
                <p:tags r:id="rId66"/>
              </p:custDataLst>
            </p:nvPr>
          </p:nvSpPr>
          <p:spPr>
            <a:xfrm>
              <a:off x="3898900" y="534035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6350"/>
                  </a:moveTo>
                  <a:lnTo>
                    <a:pt x="0" y="6350"/>
                  </a:lnTo>
                  <a:lnTo>
                    <a:pt x="46705" y="635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77"/>
            <p:cNvSpPr/>
            <p:nvPr>
              <p:custDataLst>
                <p:tags r:id="rId67"/>
              </p:custDataLst>
            </p:nvPr>
          </p:nvSpPr>
          <p:spPr>
            <a:xfrm>
              <a:off x="3917950" y="5251450"/>
              <a:ext cx="50801" cy="6351"/>
            </a:xfrm>
            <a:custGeom>
              <a:avLst/>
              <a:gdLst/>
              <a:ahLst/>
              <a:cxnLst/>
              <a:rect l="0" t="0" r="0" b="0"/>
              <a:pathLst>
                <a:path w="50801" h="6351">
                  <a:moveTo>
                    <a:pt x="0" y="0"/>
                  </a:moveTo>
                  <a:lnTo>
                    <a:pt x="0" y="0"/>
                  </a:lnTo>
                  <a:lnTo>
                    <a:pt x="0" y="6327"/>
                  </a:lnTo>
                  <a:lnTo>
                    <a:pt x="21254" y="6350"/>
                  </a:lnTo>
                  <a:lnTo>
                    <a:pt x="25438" y="4469"/>
                  </a:lnTo>
                  <a:lnTo>
                    <a:pt x="30503" y="883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59"/>
          <p:cNvGrpSpPr/>
          <p:nvPr/>
        </p:nvGrpSpPr>
        <p:grpSpPr>
          <a:xfrm>
            <a:off x="5092709" y="5042686"/>
            <a:ext cx="419092" cy="301060"/>
            <a:chOff x="5092709" y="5042686"/>
            <a:chExt cx="419092" cy="301060"/>
          </a:xfrm>
        </p:grpSpPr>
        <p:sp>
          <p:nvSpPr>
            <p:cNvPr id="56" name="SMARTInkShape-178"/>
            <p:cNvSpPr/>
            <p:nvPr>
              <p:custDataLst>
                <p:tags r:id="rId59"/>
              </p:custDataLst>
            </p:nvPr>
          </p:nvSpPr>
          <p:spPr>
            <a:xfrm>
              <a:off x="5378450" y="5162550"/>
              <a:ext cx="133351" cy="164083"/>
            </a:xfrm>
            <a:custGeom>
              <a:avLst/>
              <a:gdLst/>
              <a:ahLst/>
              <a:cxnLst/>
              <a:rect l="0" t="0" r="0" b="0"/>
              <a:pathLst>
                <a:path w="133351" h="164083">
                  <a:moveTo>
                    <a:pt x="0" y="63500"/>
                  </a:moveTo>
                  <a:lnTo>
                    <a:pt x="0" y="63500"/>
                  </a:lnTo>
                  <a:lnTo>
                    <a:pt x="0" y="57227"/>
                  </a:lnTo>
                  <a:lnTo>
                    <a:pt x="0" y="60544"/>
                  </a:lnTo>
                  <a:lnTo>
                    <a:pt x="1411" y="61529"/>
                  </a:lnTo>
                  <a:lnTo>
                    <a:pt x="6742" y="62624"/>
                  </a:lnTo>
                  <a:lnTo>
                    <a:pt x="8728" y="64327"/>
                  </a:lnTo>
                  <a:lnTo>
                    <a:pt x="10934" y="69982"/>
                  </a:lnTo>
                  <a:lnTo>
                    <a:pt x="18785" y="115268"/>
                  </a:lnTo>
                  <a:lnTo>
                    <a:pt x="19739" y="137633"/>
                  </a:lnTo>
                  <a:lnTo>
                    <a:pt x="24115" y="148103"/>
                  </a:lnTo>
                  <a:lnTo>
                    <a:pt x="34782" y="161665"/>
                  </a:lnTo>
                  <a:lnTo>
                    <a:pt x="38507" y="163573"/>
                  </a:lnTo>
                  <a:lnTo>
                    <a:pt x="40488" y="164082"/>
                  </a:lnTo>
                  <a:lnTo>
                    <a:pt x="42514" y="163716"/>
                  </a:lnTo>
                  <a:lnTo>
                    <a:pt x="48737" y="159829"/>
                  </a:lnTo>
                  <a:lnTo>
                    <a:pt x="55049" y="153504"/>
                  </a:lnTo>
                  <a:lnTo>
                    <a:pt x="83108" y="110483"/>
                  </a:lnTo>
                  <a:lnTo>
                    <a:pt x="106749" y="63648"/>
                  </a:lnTo>
                  <a:lnTo>
                    <a:pt x="117172" y="42493"/>
                  </a:lnTo>
                  <a:lnTo>
                    <a:pt x="121845" y="2242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79"/>
            <p:cNvSpPr/>
            <p:nvPr>
              <p:custDataLst>
                <p:tags r:id="rId60"/>
              </p:custDataLst>
            </p:nvPr>
          </p:nvSpPr>
          <p:spPr>
            <a:xfrm>
              <a:off x="5270500" y="5219735"/>
              <a:ext cx="57151" cy="100648"/>
            </a:xfrm>
            <a:custGeom>
              <a:avLst/>
              <a:gdLst/>
              <a:ahLst/>
              <a:cxnLst/>
              <a:rect l="0" t="0" r="0" b="0"/>
              <a:pathLst>
                <a:path w="57151" h="100648">
                  <a:moveTo>
                    <a:pt x="0" y="57115"/>
                  </a:moveTo>
                  <a:lnTo>
                    <a:pt x="0" y="57115"/>
                  </a:lnTo>
                  <a:lnTo>
                    <a:pt x="0" y="63387"/>
                  </a:lnTo>
                  <a:lnTo>
                    <a:pt x="5467" y="68926"/>
                  </a:lnTo>
                  <a:lnTo>
                    <a:pt x="6467" y="68517"/>
                  </a:lnTo>
                  <a:lnTo>
                    <a:pt x="17580" y="59260"/>
                  </a:lnTo>
                  <a:lnTo>
                    <a:pt x="23475" y="57045"/>
                  </a:lnTo>
                  <a:lnTo>
                    <a:pt x="27601" y="54026"/>
                  </a:lnTo>
                  <a:lnTo>
                    <a:pt x="33892" y="44989"/>
                  </a:lnTo>
                  <a:lnTo>
                    <a:pt x="49623" y="11452"/>
                  </a:lnTo>
                  <a:lnTo>
                    <a:pt x="50451" y="4466"/>
                  </a:lnTo>
                  <a:lnTo>
                    <a:pt x="49862" y="2965"/>
                  </a:lnTo>
                  <a:lnTo>
                    <a:pt x="48764" y="1965"/>
                  </a:lnTo>
                  <a:lnTo>
                    <a:pt x="45301" y="360"/>
                  </a:lnTo>
                  <a:lnTo>
                    <a:pt x="35687" y="0"/>
                  </a:lnTo>
                  <a:lnTo>
                    <a:pt x="31617" y="1862"/>
                  </a:lnTo>
                  <a:lnTo>
                    <a:pt x="17491" y="11504"/>
                  </a:lnTo>
                  <a:lnTo>
                    <a:pt x="8756" y="34102"/>
                  </a:lnTo>
                  <a:lnTo>
                    <a:pt x="6357" y="45906"/>
                  </a:lnTo>
                  <a:lnTo>
                    <a:pt x="2197" y="54891"/>
                  </a:lnTo>
                  <a:lnTo>
                    <a:pt x="976" y="62241"/>
                  </a:lnTo>
                  <a:lnTo>
                    <a:pt x="5553" y="83456"/>
                  </a:lnTo>
                  <a:lnTo>
                    <a:pt x="7878" y="88343"/>
                  </a:lnTo>
                  <a:lnTo>
                    <a:pt x="9485" y="90633"/>
                  </a:lnTo>
                  <a:lnTo>
                    <a:pt x="13152" y="93178"/>
                  </a:lnTo>
                  <a:lnTo>
                    <a:pt x="19184" y="94612"/>
                  </a:lnTo>
                  <a:lnTo>
                    <a:pt x="21256" y="94813"/>
                  </a:lnTo>
                  <a:lnTo>
                    <a:pt x="25440" y="96918"/>
                  </a:lnTo>
                  <a:lnTo>
                    <a:pt x="27543" y="98466"/>
                  </a:lnTo>
                  <a:lnTo>
                    <a:pt x="33643" y="100188"/>
                  </a:lnTo>
                  <a:lnTo>
                    <a:pt x="37245" y="100647"/>
                  </a:lnTo>
                  <a:lnTo>
                    <a:pt x="57150" y="95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80"/>
            <p:cNvSpPr/>
            <p:nvPr>
              <p:custDataLst>
                <p:tags r:id="rId61"/>
              </p:custDataLst>
            </p:nvPr>
          </p:nvSpPr>
          <p:spPr>
            <a:xfrm>
              <a:off x="5092709" y="5042686"/>
              <a:ext cx="107291" cy="301060"/>
            </a:xfrm>
            <a:custGeom>
              <a:avLst/>
              <a:gdLst/>
              <a:ahLst/>
              <a:cxnLst/>
              <a:rect l="0" t="0" r="0" b="0"/>
              <a:pathLst>
                <a:path w="107291" h="301060">
                  <a:moveTo>
                    <a:pt x="63491" y="215114"/>
                  </a:moveTo>
                  <a:lnTo>
                    <a:pt x="63491" y="215114"/>
                  </a:lnTo>
                  <a:lnTo>
                    <a:pt x="48564" y="215114"/>
                  </a:lnTo>
                  <a:lnTo>
                    <a:pt x="44392" y="216995"/>
                  </a:lnTo>
                  <a:lnTo>
                    <a:pt x="40186" y="219478"/>
                  </a:lnTo>
                  <a:lnTo>
                    <a:pt x="23142" y="226359"/>
                  </a:lnTo>
                  <a:lnTo>
                    <a:pt x="4302" y="242657"/>
                  </a:lnTo>
                  <a:lnTo>
                    <a:pt x="1907" y="248757"/>
                  </a:lnTo>
                  <a:lnTo>
                    <a:pt x="0" y="286175"/>
                  </a:lnTo>
                  <a:lnTo>
                    <a:pt x="1877" y="290912"/>
                  </a:lnTo>
                  <a:lnTo>
                    <a:pt x="3365" y="293162"/>
                  </a:lnTo>
                  <a:lnTo>
                    <a:pt x="5767" y="294663"/>
                  </a:lnTo>
                  <a:lnTo>
                    <a:pt x="17883" y="298953"/>
                  </a:lnTo>
                  <a:lnTo>
                    <a:pt x="20385" y="300639"/>
                  </a:lnTo>
                  <a:lnTo>
                    <a:pt x="23465" y="301059"/>
                  </a:lnTo>
                  <a:lnTo>
                    <a:pt x="46054" y="297349"/>
                  </a:lnTo>
                  <a:lnTo>
                    <a:pt x="51743" y="294467"/>
                  </a:lnTo>
                  <a:lnTo>
                    <a:pt x="72020" y="269131"/>
                  </a:lnTo>
                  <a:lnTo>
                    <a:pt x="90253" y="233184"/>
                  </a:lnTo>
                  <a:lnTo>
                    <a:pt x="97955" y="193539"/>
                  </a:lnTo>
                  <a:lnTo>
                    <a:pt x="102994" y="149678"/>
                  </a:lnTo>
                  <a:lnTo>
                    <a:pt x="107290" y="103512"/>
                  </a:lnTo>
                  <a:lnTo>
                    <a:pt x="104484" y="60674"/>
                  </a:lnTo>
                  <a:lnTo>
                    <a:pt x="97396" y="17236"/>
                  </a:lnTo>
                  <a:lnTo>
                    <a:pt x="95174" y="5181"/>
                  </a:lnTo>
                  <a:lnTo>
                    <a:pt x="93785" y="3192"/>
                  </a:lnTo>
                  <a:lnTo>
                    <a:pt x="92154" y="1866"/>
                  </a:lnTo>
                  <a:lnTo>
                    <a:pt x="88460" y="393"/>
                  </a:lnTo>
                  <a:lnTo>
                    <a:pt x="86487" y="0"/>
                  </a:lnTo>
                  <a:lnTo>
                    <a:pt x="84466" y="1148"/>
                  </a:lnTo>
                  <a:lnTo>
                    <a:pt x="69830" y="19948"/>
                  </a:lnTo>
                  <a:lnTo>
                    <a:pt x="55024" y="53463"/>
                  </a:lnTo>
                  <a:lnTo>
                    <a:pt x="51162" y="93884"/>
                  </a:lnTo>
                  <a:lnTo>
                    <a:pt x="50824" y="141351"/>
                  </a:lnTo>
                  <a:lnTo>
                    <a:pt x="59632" y="188488"/>
                  </a:lnTo>
                  <a:lnTo>
                    <a:pt x="68334" y="234092"/>
                  </a:lnTo>
                  <a:lnTo>
                    <a:pt x="74961" y="252487"/>
                  </a:lnTo>
                  <a:lnTo>
                    <a:pt x="95241" y="2786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60"/>
          <p:cNvGrpSpPr/>
          <p:nvPr/>
        </p:nvGrpSpPr>
        <p:grpSpPr>
          <a:xfrm>
            <a:off x="5854962" y="5232400"/>
            <a:ext cx="158489" cy="150931"/>
            <a:chOff x="5854962" y="5232400"/>
            <a:chExt cx="158489" cy="150931"/>
          </a:xfrm>
        </p:grpSpPr>
        <p:sp>
          <p:nvSpPr>
            <p:cNvPr id="60" name="SMARTInkShape-181"/>
            <p:cNvSpPr/>
            <p:nvPr>
              <p:custDataLst>
                <p:tags r:id="rId57"/>
              </p:custDataLst>
            </p:nvPr>
          </p:nvSpPr>
          <p:spPr>
            <a:xfrm>
              <a:off x="5861933" y="5346700"/>
              <a:ext cx="151518" cy="36631"/>
            </a:xfrm>
            <a:custGeom>
              <a:avLst/>
              <a:gdLst/>
              <a:ahLst/>
              <a:cxnLst/>
              <a:rect l="0" t="0" r="0" b="0"/>
              <a:pathLst>
                <a:path w="151518" h="36631">
                  <a:moveTo>
                    <a:pt x="5467" y="0"/>
                  </a:moveTo>
                  <a:lnTo>
                    <a:pt x="5467" y="0"/>
                  </a:lnTo>
                  <a:lnTo>
                    <a:pt x="441" y="11933"/>
                  </a:lnTo>
                  <a:lnTo>
                    <a:pt x="0" y="14305"/>
                  </a:lnTo>
                  <a:lnTo>
                    <a:pt x="411" y="15887"/>
                  </a:lnTo>
                  <a:lnTo>
                    <a:pt x="1391" y="16941"/>
                  </a:lnTo>
                  <a:lnTo>
                    <a:pt x="2749" y="17644"/>
                  </a:lnTo>
                  <a:lnTo>
                    <a:pt x="3655" y="18818"/>
                  </a:lnTo>
                  <a:lnTo>
                    <a:pt x="4662" y="22004"/>
                  </a:lnTo>
                  <a:lnTo>
                    <a:pt x="6341" y="23136"/>
                  </a:lnTo>
                  <a:lnTo>
                    <a:pt x="17295" y="24953"/>
                  </a:lnTo>
                  <a:lnTo>
                    <a:pt x="37363" y="26046"/>
                  </a:lnTo>
                  <a:lnTo>
                    <a:pt x="69843" y="36380"/>
                  </a:lnTo>
                  <a:lnTo>
                    <a:pt x="82056" y="36630"/>
                  </a:lnTo>
                  <a:lnTo>
                    <a:pt x="124165" y="31566"/>
                  </a:lnTo>
                  <a:lnTo>
                    <a:pt x="151517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82"/>
            <p:cNvSpPr/>
            <p:nvPr>
              <p:custDataLst>
                <p:tags r:id="rId58"/>
              </p:custDataLst>
            </p:nvPr>
          </p:nvSpPr>
          <p:spPr>
            <a:xfrm>
              <a:off x="5854962" y="5232400"/>
              <a:ext cx="120389" cy="12701"/>
            </a:xfrm>
            <a:custGeom>
              <a:avLst/>
              <a:gdLst/>
              <a:ahLst/>
              <a:cxnLst/>
              <a:rect l="0" t="0" r="0" b="0"/>
              <a:pathLst>
                <a:path w="120389" h="12701">
                  <a:moveTo>
                    <a:pt x="6088" y="12700"/>
                  </a:moveTo>
                  <a:lnTo>
                    <a:pt x="6088" y="12700"/>
                  </a:lnTo>
                  <a:lnTo>
                    <a:pt x="0" y="12700"/>
                  </a:lnTo>
                  <a:lnTo>
                    <a:pt x="3187" y="9329"/>
                  </a:lnTo>
                  <a:lnTo>
                    <a:pt x="6679" y="7674"/>
                  </a:lnTo>
                  <a:lnTo>
                    <a:pt x="53435" y="593"/>
                  </a:lnTo>
                  <a:lnTo>
                    <a:pt x="98080" y="22"/>
                  </a:lnTo>
                  <a:lnTo>
                    <a:pt x="1203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61"/>
          <p:cNvGrpSpPr/>
          <p:nvPr/>
        </p:nvGrpSpPr>
        <p:grpSpPr>
          <a:xfrm>
            <a:off x="6318251" y="4864100"/>
            <a:ext cx="1428750" cy="558422"/>
            <a:chOff x="6318251" y="4864100"/>
            <a:chExt cx="1428750" cy="558422"/>
          </a:xfrm>
        </p:grpSpPr>
        <p:sp>
          <p:nvSpPr>
            <p:cNvPr id="63" name="SMARTInkShape-183"/>
            <p:cNvSpPr/>
            <p:nvPr>
              <p:custDataLst>
                <p:tags r:id="rId49"/>
              </p:custDataLst>
            </p:nvPr>
          </p:nvSpPr>
          <p:spPr>
            <a:xfrm>
              <a:off x="7600950" y="5060950"/>
              <a:ext cx="87140" cy="311151"/>
            </a:xfrm>
            <a:custGeom>
              <a:avLst/>
              <a:gdLst/>
              <a:ahLst/>
              <a:cxnLst/>
              <a:rect l="0" t="0" r="0" b="0"/>
              <a:pathLst>
                <a:path w="87140" h="311151">
                  <a:moveTo>
                    <a:pt x="63500" y="0"/>
                  </a:moveTo>
                  <a:lnTo>
                    <a:pt x="63500" y="0"/>
                  </a:lnTo>
                  <a:lnTo>
                    <a:pt x="63500" y="14927"/>
                  </a:lnTo>
                  <a:lnTo>
                    <a:pt x="77573" y="59082"/>
                  </a:lnTo>
                  <a:lnTo>
                    <a:pt x="87139" y="100445"/>
                  </a:lnTo>
                  <a:lnTo>
                    <a:pt x="86864" y="146507"/>
                  </a:lnTo>
                  <a:lnTo>
                    <a:pt x="77343" y="188444"/>
                  </a:lnTo>
                  <a:lnTo>
                    <a:pt x="59126" y="234825"/>
                  </a:lnTo>
                  <a:lnTo>
                    <a:pt x="47309" y="257412"/>
                  </a:lnTo>
                  <a:lnTo>
                    <a:pt x="5801" y="304785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84"/>
            <p:cNvSpPr/>
            <p:nvPr>
              <p:custDataLst>
                <p:tags r:id="rId50"/>
              </p:custDataLst>
            </p:nvPr>
          </p:nvSpPr>
          <p:spPr>
            <a:xfrm>
              <a:off x="7473950" y="5100194"/>
              <a:ext cx="127001" cy="202057"/>
            </a:xfrm>
            <a:custGeom>
              <a:avLst/>
              <a:gdLst/>
              <a:ahLst/>
              <a:cxnLst/>
              <a:rect l="0" t="0" r="0" b="0"/>
              <a:pathLst>
                <a:path w="127001" h="202057">
                  <a:moveTo>
                    <a:pt x="127000" y="11556"/>
                  </a:moveTo>
                  <a:lnTo>
                    <a:pt x="127000" y="11556"/>
                  </a:lnTo>
                  <a:lnTo>
                    <a:pt x="127000" y="8185"/>
                  </a:lnTo>
                  <a:lnTo>
                    <a:pt x="125119" y="4648"/>
                  </a:lnTo>
                  <a:lnTo>
                    <a:pt x="121533" y="0"/>
                  </a:lnTo>
                  <a:lnTo>
                    <a:pt x="121238" y="324"/>
                  </a:lnTo>
                  <a:lnTo>
                    <a:pt x="120912" y="2566"/>
                  </a:lnTo>
                  <a:lnTo>
                    <a:pt x="120119" y="3446"/>
                  </a:lnTo>
                  <a:lnTo>
                    <a:pt x="117356" y="4423"/>
                  </a:lnTo>
                  <a:lnTo>
                    <a:pt x="113777" y="8621"/>
                  </a:lnTo>
                  <a:lnTo>
                    <a:pt x="109834" y="13779"/>
                  </a:lnTo>
                  <a:lnTo>
                    <a:pt x="103648" y="18094"/>
                  </a:lnTo>
                  <a:lnTo>
                    <a:pt x="96641" y="26977"/>
                  </a:lnTo>
                  <a:lnTo>
                    <a:pt x="83870" y="38539"/>
                  </a:lnTo>
                  <a:lnTo>
                    <a:pt x="49850" y="85405"/>
                  </a:lnTo>
                  <a:lnTo>
                    <a:pt x="29914" y="127336"/>
                  </a:lnTo>
                  <a:lnTo>
                    <a:pt x="16116" y="152731"/>
                  </a:lnTo>
                  <a:lnTo>
                    <a:pt x="5845" y="193337"/>
                  </a:lnTo>
                  <a:lnTo>
                    <a:pt x="0" y="202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85"/>
            <p:cNvSpPr/>
            <p:nvPr>
              <p:custDataLst>
                <p:tags r:id="rId51"/>
              </p:custDataLst>
            </p:nvPr>
          </p:nvSpPr>
          <p:spPr>
            <a:xfrm>
              <a:off x="7448550" y="5111750"/>
              <a:ext cx="101601" cy="184151"/>
            </a:xfrm>
            <a:custGeom>
              <a:avLst/>
              <a:gdLst/>
              <a:ahLst/>
              <a:cxnLst/>
              <a:rect l="0" t="0" r="0" b="0"/>
              <a:pathLst>
                <a:path w="101601" h="1841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21253" y="14927"/>
                  </a:lnTo>
                  <a:lnTo>
                    <a:pt x="23557" y="20981"/>
                  </a:lnTo>
                  <a:lnTo>
                    <a:pt x="28407" y="36365"/>
                  </a:lnTo>
                  <a:lnTo>
                    <a:pt x="52057" y="79560"/>
                  </a:lnTo>
                  <a:lnTo>
                    <a:pt x="69817" y="125249"/>
                  </a:lnTo>
                  <a:lnTo>
                    <a:pt x="82546" y="150365"/>
                  </a:lnTo>
                  <a:lnTo>
                    <a:pt x="84665" y="153160"/>
                  </a:lnTo>
                  <a:lnTo>
                    <a:pt x="87017" y="160029"/>
                  </a:lnTo>
                  <a:lnTo>
                    <a:pt x="88768" y="167079"/>
                  </a:lnTo>
                  <a:lnTo>
                    <a:pt x="95642" y="177354"/>
                  </a:lnTo>
                  <a:lnTo>
                    <a:pt x="10160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86"/>
            <p:cNvSpPr/>
            <p:nvPr>
              <p:custDataLst>
                <p:tags r:id="rId52"/>
              </p:custDataLst>
            </p:nvPr>
          </p:nvSpPr>
          <p:spPr>
            <a:xfrm>
              <a:off x="7302872" y="5060975"/>
              <a:ext cx="75829" cy="265278"/>
            </a:xfrm>
            <a:custGeom>
              <a:avLst/>
              <a:gdLst/>
              <a:ahLst/>
              <a:cxnLst/>
              <a:rect l="0" t="0" r="0" b="0"/>
              <a:pathLst>
                <a:path w="75829" h="265278">
                  <a:moveTo>
                    <a:pt x="56778" y="12675"/>
                  </a:moveTo>
                  <a:lnTo>
                    <a:pt x="56778" y="12675"/>
                  </a:lnTo>
                  <a:lnTo>
                    <a:pt x="60148" y="12675"/>
                  </a:lnTo>
                  <a:lnTo>
                    <a:pt x="60436" y="11969"/>
                  </a:lnTo>
                  <a:lnTo>
                    <a:pt x="57192" y="6208"/>
                  </a:lnTo>
                  <a:lnTo>
                    <a:pt x="56962" y="3215"/>
                  </a:lnTo>
                  <a:lnTo>
                    <a:pt x="58312" y="2135"/>
                  </a:lnTo>
                  <a:lnTo>
                    <a:pt x="67729" y="259"/>
                  </a:lnTo>
                  <a:lnTo>
                    <a:pt x="67606" y="165"/>
                  </a:lnTo>
                  <a:lnTo>
                    <a:pt x="60486" y="0"/>
                  </a:lnTo>
                  <a:lnTo>
                    <a:pt x="56544" y="1867"/>
                  </a:lnTo>
                  <a:lnTo>
                    <a:pt x="41947" y="14902"/>
                  </a:lnTo>
                  <a:lnTo>
                    <a:pt x="29260" y="36339"/>
                  </a:lnTo>
                  <a:lnTo>
                    <a:pt x="14444" y="82912"/>
                  </a:lnTo>
                  <a:lnTo>
                    <a:pt x="2450" y="127064"/>
                  </a:lnTo>
                  <a:lnTo>
                    <a:pt x="0" y="167483"/>
                  </a:lnTo>
                  <a:lnTo>
                    <a:pt x="8498" y="209179"/>
                  </a:lnTo>
                  <a:lnTo>
                    <a:pt x="17346" y="234151"/>
                  </a:lnTo>
                  <a:lnTo>
                    <a:pt x="32622" y="254457"/>
                  </a:lnTo>
                  <a:lnTo>
                    <a:pt x="42957" y="261957"/>
                  </a:lnTo>
                  <a:lnTo>
                    <a:pt x="51585" y="265277"/>
                  </a:lnTo>
                  <a:lnTo>
                    <a:pt x="58233" y="264172"/>
                  </a:lnTo>
                  <a:lnTo>
                    <a:pt x="68027" y="259583"/>
                  </a:lnTo>
                  <a:lnTo>
                    <a:pt x="75828" y="253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87"/>
            <p:cNvSpPr/>
            <p:nvPr>
              <p:custDataLst>
                <p:tags r:id="rId53"/>
              </p:custDataLst>
            </p:nvPr>
          </p:nvSpPr>
          <p:spPr>
            <a:xfrm>
              <a:off x="6991350" y="5181600"/>
              <a:ext cx="127001" cy="145994"/>
            </a:xfrm>
            <a:custGeom>
              <a:avLst/>
              <a:gdLst/>
              <a:ahLst/>
              <a:cxnLst/>
              <a:rect l="0" t="0" r="0" b="0"/>
              <a:pathLst>
                <a:path w="127001" h="145994">
                  <a:moveTo>
                    <a:pt x="0" y="25400"/>
                  </a:moveTo>
                  <a:lnTo>
                    <a:pt x="0" y="25400"/>
                  </a:lnTo>
                  <a:lnTo>
                    <a:pt x="31763" y="59045"/>
                  </a:lnTo>
                  <a:lnTo>
                    <a:pt x="54327" y="96857"/>
                  </a:lnTo>
                  <a:lnTo>
                    <a:pt x="56314" y="105761"/>
                  </a:lnTo>
                  <a:lnTo>
                    <a:pt x="57147" y="143888"/>
                  </a:lnTo>
                  <a:lnTo>
                    <a:pt x="56442" y="144609"/>
                  </a:lnTo>
                  <a:lnTo>
                    <a:pt x="53778" y="145409"/>
                  </a:lnTo>
                  <a:lnTo>
                    <a:pt x="42223" y="145993"/>
                  </a:lnTo>
                  <a:lnTo>
                    <a:pt x="40849" y="144601"/>
                  </a:lnTo>
                  <a:lnTo>
                    <a:pt x="36761" y="134110"/>
                  </a:lnTo>
                  <a:lnTo>
                    <a:pt x="35090" y="131740"/>
                  </a:lnTo>
                  <a:lnTo>
                    <a:pt x="32739" y="118292"/>
                  </a:lnTo>
                  <a:lnTo>
                    <a:pt x="32651" y="99148"/>
                  </a:lnTo>
                  <a:lnTo>
                    <a:pt x="40614" y="72898"/>
                  </a:lnTo>
                  <a:lnTo>
                    <a:pt x="58419" y="44552"/>
                  </a:lnTo>
                  <a:lnTo>
                    <a:pt x="84102" y="20990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88"/>
            <p:cNvSpPr/>
            <p:nvPr>
              <p:custDataLst>
                <p:tags r:id="rId54"/>
              </p:custDataLst>
            </p:nvPr>
          </p:nvSpPr>
          <p:spPr>
            <a:xfrm>
              <a:off x="6832710" y="5219810"/>
              <a:ext cx="101491" cy="88779"/>
            </a:xfrm>
            <a:custGeom>
              <a:avLst/>
              <a:gdLst/>
              <a:ahLst/>
              <a:cxnLst/>
              <a:rect l="0" t="0" r="0" b="0"/>
              <a:pathLst>
                <a:path w="101491" h="88779">
                  <a:moveTo>
                    <a:pt x="69740" y="44340"/>
                  </a:moveTo>
                  <a:lnTo>
                    <a:pt x="69740" y="44340"/>
                  </a:lnTo>
                  <a:lnTo>
                    <a:pt x="69740" y="34880"/>
                  </a:lnTo>
                  <a:lnTo>
                    <a:pt x="67858" y="31199"/>
                  </a:lnTo>
                  <a:lnTo>
                    <a:pt x="65376" y="27211"/>
                  </a:lnTo>
                  <a:lnTo>
                    <a:pt x="63273" y="20998"/>
                  </a:lnTo>
                  <a:lnTo>
                    <a:pt x="59200" y="14689"/>
                  </a:lnTo>
                  <a:lnTo>
                    <a:pt x="56974" y="8351"/>
                  </a:lnTo>
                  <a:lnTo>
                    <a:pt x="51657" y="1143"/>
                  </a:lnTo>
                  <a:lnTo>
                    <a:pt x="49238" y="447"/>
                  </a:lnTo>
                  <a:lnTo>
                    <a:pt x="41936" y="0"/>
                  </a:lnTo>
                  <a:lnTo>
                    <a:pt x="37862" y="1821"/>
                  </a:lnTo>
                  <a:lnTo>
                    <a:pt x="23166" y="14820"/>
                  </a:lnTo>
                  <a:lnTo>
                    <a:pt x="4123" y="43219"/>
                  </a:lnTo>
                  <a:lnTo>
                    <a:pt x="1143" y="55218"/>
                  </a:lnTo>
                  <a:lnTo>
                    <a:pt x="0" y="74882"/>
                  </a:lnTo>
                  <a:lnTo>
                    <a:pt x="1820" y="80962"/>
                  </a:lnTo>
                  <a:lnTo>
                    <a:pt x="5366" y="87244"/>
                  </a:lnTo>
                  <a:lnTo>
                    <a:pt x="6363" y="87759"/>
                  </a:lnTo>
                  <a:lnTo>
                    <a:pt x="17020" y="88700"/>
                  </a:lnTo>
                  <a:lnTo>
                    <a:pt x="27433" y="88778"/>
                  </a:lnTo>
                  <a:lnTo>
                    <a:pt x="31652" y="86904"/>
                  </a:lnTo>
                  <a:lnTo>
                    <a:pt x="40109" y="79951"/>
                  </a:lnTo>
                  <a:lnTo>
                    <a:pt x="54218" y="59724"/>
                  </a:lnTo>
                  <a:lnTo>
                    <a:pt x="58364" y="50802"/>
                  </a:lnTo>
                  <a:lnTo>
                    <a:pt x="61156" y="46506"/>
                  </a:lnTo>
                  <a:lnTo>
                    <a:pt x="63433" y="40121"/>
                  </a:lnTo>
                  <a:lnTo>
                    <a:pt x="69452" y="32012"/>
                  </a:lnTo>
                  <a:lnTo>
                    <a:pt x="70444" y="50874"/>
                  </a:lnTo>
                  <a:lnTo>
                    <a:pt x="75207" y="61463"/>
                  </a:lnTo>
                  <a:lnTo>
                    <a:pt x="90993" y="78267"/>
                  </a:lnTo>
                  <a:lnTo>
                    <a:pt x="95179" y="80585"/>
                  </a:lnTo>
                  <a:lnTo>
                    <a:pt x="101490" y="82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89"/>
            <p:cNvSpPr/>
            <p:nvPr>
              <p:custDataLst>
                <p:tags r:id="rId55"/>
              </p:custDataLst>
            </p:nvPr>
          </p:nvSpPr>
          <p:spPr>
            <a:xfrm>
              <a:off x="6604000" y="5067717"/>
              <a:ext cx="190501" cy="265877"/>
            </a:xfrm>
            <a:custGeom>
              <a:avLst/>
              <a:gdLst/>
              <a:ahLst/>
              <a:cxnLst/>
              <a:rect l="0" t="0" r="0" b="0"/>
              <a:pathLst>
                <a:path w="190501" h="265877">
                  <a:moveTo>
                    <a:pt x="0" y="44033"/>
                  </a:moveTo>
                  <a:lnTo>
                    <a:pt x="0" y="44033"/>
                  </a:lnTo>
                  <a:lnTo>
                    <a:pt x="3370" y="44033"/>
                  </a:lnTo>
                  <a:lnTo>
                    <a:pt x="4364" y="44738"/>
                  </a:lnTo>
                  <a:lnTo>
                    <a:pt x="5026" y="45914"/>
                  </a:lnTo>
                  <a:lnTo>
                    <a:pt x="5467" y="47404"/>
                  </a:lnTo>
                  <a:lnTo>
                    <a:pt x="10540" y="55570"/>
                  </a:lnTo>
                  <a:lnTo>
                    <a:pt x="27602" y="102472"/>
                  </a:lnTo>
                  <a:lnTo>
                    <a:pt x="42338" y="145708"/>
                  </a:lnTo>
                  <a:lnTo>
                    <a:pt x="57149" y="190087"/>
                  </a:lnTo>
                  <a:lnTo>
                    <a:pt x="67616" y="235814"/>
                  </a:lnTo>
                  <a:lnTo>
                    <a:pt x="70360" y="256907"/>
                  </a:lnTo>
                  <a:lnTo>
                    <a:pt x="75292" y="264909"/>
                  </a:lnTo>
                  <a:lnTo>
                    <a:pt x="77678" y="265672"/>
                  </a:lnTo>
                  <a:lnTo>
                    <a:pt x="79301" y="265876"/>
                  </a:lnTo>
                  <a:lnTo>
                    <a:pt x="82987" y="264220"/>
                  </a:lnTo>
                  <a:lnTo>
                    <a:pt x="84958" y="262791"/>
                  </a:lnTo>
                  <a:lnTo>
                    <a:pt x="87147" y="255558"/>
                  </a:lnTo>
                  <a:lnTo>
                    <a:pt x="90262" y="241468"/>
                  </a:lnTo>
                  <a:lnTo>
                    <a:pt x="104864" y="201720"/>
                  </a:lnTo>
                  <a:lnTo>
                    <a:pt x="110798" y="177068"/>
                  </a:lnTo>
                  <a:lnTo>
                    <a:pt x="125127" y="130645"/>
                  </a:lnTo>
                  <a:lnTo>
                    <a:pt x="140873" y="86622"/>
                  </a:lnTo>
                  <a:lnTo>
                    <a:pt x="157301" y="45948"/>
                  </a:lnTo>
                  <a:lnTo>
                    <a:pt x="172736" y="6706"/>
                  </a:lnTo>
                  <a:lnTo>
                    <a:pt x="174423" y="4332"/>
                  </a:lnTo>
                  <a:lnTo>
                    <a:pt x="178181" y="1693"/>
                  </a:lnTo>
                  <a:lnTo>
                    <a:pt x="182970" y="0"/>
                  </a:lnTo>
                  <a:lnTo>
                    <a:pt x="185507" y="1650"/>
                  </a:lnTo>
                  <a:lnTo>
                    <a:pt x="187172" y="3077"/>
                  </a:lnTo>
                  <a:lnTo>
                    <a:pt x="189020" y="6545"/>
                  </a:lnTo>
                  <a:lnTo>
                    <a:pt x="190500" y="12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90"/>
            <p:cNvSpPr/>
            <p:nvPr>
              <p:custDataLst>
                <p:tags r:id="rId56"/>
              </p:custDataLst>
            </p:nvPr>
          </p:nvSpPr>
          <p:spPr>
            <a:xfrm>
              <a:off x="6318251" y="4864100"/>
              <a:ext cx="1428750" cy="558422"/>
            </a:xfrm>
            <a:custGeom>
              <a:avLst/>
              <a:gdLst/>
              <a:ahLst/>
              <a:cxnLst/>
              <a:rect l="0" t="0" r="0" b="0"/>
              <a:pathLst>
                <a:path w="1428750" h="558422">
                  <a:moveTo>
                    <a:pt x="6349" y="444500"/>
                  </a:moveTo>
                  <a:lnTo>
                    <a:pt x="6349" y="444500"/>
                  </a:lnTo>
                  <a:lnTo>
                    <a:pt x="882" y="444500"/>
                  </a:lnTo>
                  <a:lnTo>
                    <a:pt x="587" y="445205"/>
                  </a:lnTo>
                  <a:lnTo>
                    <a:pt x="0" y="472227"/>
                  </a:lnTo>
                  <a:lnTo>
                    <a:pt x="1881" y="476343"/>
                  </a:lnTo>
                  <a:lnTo>
                    <a:pt x="10125" y="487550"/>
                  </a:lnTo>
                  <a:lnTo>
                    <a:pt x="14071" y="500328"/>
                  </a:lnTo>
                  <a:lnTo>
                    <a:pt x="15730" y="502885"/>
                  </a:lnTo>
                  <a:lnTo>
                    <a:pt x="33111" y="545670"/>
                  </a:lnTo>
                  <a:lnTo>
                    <a:pt x="35882" y="550142"/>
                  </a:lnTo>
                  <a:lnTo>
                    <a:pt x="37114" y="554481"/>
                  </a:lnTo>
                  <a:lnTo>
                    <a:pt x="38147" y="555921"/>
                  </a:lnTo>
                  <a:lnTo>
                    <a:pt x="39542" y="556881"/>
                  </a:lnTo>
                  <a:lnTo>
                    <a:pt x="43480" y="558421"/>
                  </a:lnTo>
                  <a:lnTo>
                    <a:pt x="47533" y="555317"/>
                  </a:lnTo>
                  <a:lnTo>
                    <a:pt x="49347" y="549961"/>
                  </a:lnTo>
                  <a:lnTo>
                    <a:pt x="50859" y="543583"/>
                  </a:lnTo>
                  <a:lnTo>
                    <a:pt x="54972" y="534614"/>
                  </a:lnTo>
                  <a:lnTo>
                    <a:pt x="62047" y="493118"/>
                  </a:lnTo>
                  <a:lnTo>
                    <a:pt x="64013" y="451974"/>
                  </a:lnTo>
                  <a:lnTo>
                    <a:pt x="68487" y="412135"/>
                  </a:lnTo>
                  <a:lnTo>
                    <a:pt x="72951" y="370296"/>
                  </a:lnTo>
                  <a:lnTo>
                    <a:pt x="76263" y="332424"/>
                  </a:lnTo>
                  <a:lnTo>
                    <a:pt x="81099" y="293584"/>
                  </a:lnTo>
                  <a:lnTo>
                    <a:pt x="87447" y="246456"/>
                  </a:lnTo>
                  <a:lnTo>
                    <a:pt x="88814" y="202619"/>
                  </a:lnTo>
                  <a:lnTo>
                    <a:pt x="88896" y="159284"/>
                  </a:lnTo>
                  <a:lnTo>
                    <a:pt x="88192" y="150521"/>
                  </a:lnTo>
                  <a:lnTo>
                    <a:pt x="82811" y="119797"/>
                  </a:lnTo>
                  <a:lnTo>
                    <a:pt x="82556" y="102887"/>
                  </a:lnTo>
                  <a:lnTo>
                    <a:pt x="87576" y="94862"/>
                  </a:lnTo>
                  <a:lnTo>
                    <a:pt x="88017" y="92875"/>
                  </a:lnTo>
                  <a:lnTo>
                    <a:pt x="89722" y="91549"/>
                  </a:lnTo>
                  <a:lnTo>
                    <a:pt x="98159" y="89685"/>
                  </a:lnTo>
                  <a:lnTo>
                    <a:pt x="145229" y="82453"/>
                  </a:lnTo>
                  <a:lnTo>
                    <a:pt x="189807" y="77163"/>
                  </a:lnTo>
                  <a:lnTo>
                    <a:pt x="227296" y="76485"/>
                  </a:lnTo>
                  <a:lnTo>
                    <a:pt x="269684" y="72913"/>
                  </a:lnTo>
                  <a:lnTo>
                    <a:pt x="316894" y="70757"/>
                  </a:lnTo>
                  <a:lnTo>
                    <a:pt x="349921" y="68372"/>
                  </a:lnTo>
                  <a:lnTo>
                    <a:pt x="384825" y="64960"/>
                  </a:lnTo>
                  <a:lnTo>
                    <a:pt x="423857" y="61092"/>
                  </a:lnTo>
                  <a:lnTo>
                    <a:pt x="468486" y="57021"/>
                  </a:lnTo>
                  <a:lnTo>
                    <a:pt x="492240" y="54947"/>
                  </a:lnTo>
                  <a:lnTo>
                    <a:pt x="516543" y="53564"/>
                  </a:lnTo>
                  <a:lnTo>
                    <a:pt x="541212" y="52643"/>
                  </a:lnTo>
                  <a:lnTo>
                    <a:pt x="566124" y="52028"/>
                  </a:lnTo>
                  <a:lnTo>
                    <a:pt x="590493" y="50913"/>
                  </a:lnTo>
                  <a:lnTo>
                    <a:pt x="614500" y="49464"/>
                  </a:lnTo>
                  <a:lnTo>
                    <a:pt x="638266" y="47793"/>
                  </a:lnTo>
                  <a:lnTo>
                    <a:pt x="662577" y="45973"/>
                  </a:lnTo>
                  <a:lnTo>
                    <a:pt x="687252" y="44054"/>
                  </a:lnTo>
                  <a:lnTo>
                    <a:pt x="712167" y="42070"/>
                  </a:lnTo>
                  <a:lnTo>
                    <a:pt x="737245" y="40746"/>
                  </a:lnTo>
                  <a:lnTo>
                    <a:pt x="762429" y="39864"/>
                  </a:lnTo>
                  <a:lnTo>
                    <a:pt x="787685" y="39276"/>
                  </a:lnTo>
                  <a:lnTo>
                    <a:pt x="812990" y="38179"/>
                  </a:lnTo>
                  <a:lnTo>
                    <a:pt x="838326" y="36742"/>
                  </a:lnTo>
                  <a:lnTo>
                    <a:pt x="863684" y="35078"/>
                  </a:lnTo>
                  <a:lnTo>
                    <a:pt x="888350" y="33263"/>
                  </a:lnTo>
                  <a:lnTo>
                    <a:pt x="912556" y="31348"/>
                  </a:lnTo>
                  <a:lnTo>
                    <a:pt x="960146" y="28043"/>
                  </a:lnTo>
                  <a:lnTo>
                    <a:pt x="1007169" y="26575"/>
                  </a:lnTo>
                  <a:lnTo>
                    <a:pt x="1050174" y="25922"/>
                  </a:lnTo>
                  <a:lnTo>
                    <a:pt x="1091160" y="24926"/>
                  </a:lnTo>
                  <a:lnTo>
                    <a:pt x="1132894" y="22132"/>
                  </a:lnTo>
                  <a:lnTo>
                    <a:pt x="1174961" y="18538"/>
                  </a:lnTo>
                  <a:lnTo>
                    <a:pt x="1215766" y="15294"/>
                  </a:lnTo>
                  <a:lnTo>
                    <a:pt x="1252715" y="13853"/>
                  </a:lnTo>
                  <a:lnTo>
                    <a:pt x="1286071" y="11331"/>
                  </a:lnTo>
                  <a:lnTo>
                    <a:pt x="1330736" y="7826"/>
                  </a:lnTo>
                  <a:lnTo>
                    <a:pt x="1368898" y="4906"/>
                  </a:lnTo>
                  <a:lnTo>
                    <a:pt x="1416268" y="646"/>
                  </a:lnTo>
                  <a:lnTo>
                    <a:pt x="14287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62"/>
          <p:cNvGrpSpPr/>
          <p:nvPr/>
        </p:nvGrpSpPr>
        <p:grpSpPr>
          <a:xfrm>
            <a:off x="3663950" y="5772227"/>
            <a:ext cx="1225107" cy="406324"/>
            <a:chOff x="3663950" y="5772227"/>
            <a:chExt cx="1225107" cy="406324"/>
          </a:xfrm>
        </p:grpSpPr>
        <p:sp>
          <p:nvSpPr>
            <p:cNvPr id="72" name="SMARTInkShape-191"/>
            <p:cNvSpPr/>
            <p:nvPr>
              <p:custDataLst>
                <p:tags r:id="rId42"/>
              </p:custDataLst>
            </p:nvPr>
          </p:nvSpPr>
          <p:spPr>
            <a:xfrm>
              <a:off x="4787900" y="5772227"/>
              <a:ext cx="101157" cy="406324"/>
            </a:xfrm>
            <a:custGeom>
              <a:avLst/>
              <a:gdLst/>
              <a:ahLst/>
              <a:cxnLst/>
              <a:rect l="0" t="0" r="0" b="0"/>
              <a:pathLst>
                <a:path w="101157" h="406324">
                  <a:moveTo>
                    <a:pt x="0" y="6273"/>
                  </a:moveTo>
                  <a:lnTo>
                    <a:pt x="0" y="6273"/>
                  </a:lnTo>
                  <a:lnTo>
                    <a:pt x="3371" y="2902"/>
                  </a:lnTo>
                  <a:lnTo>
                    <a:pt x="6907" y="1247"/>
                  </a:lnTo>
                  <a:lnTo>
                    <a:pt x="21199" y="0"/>
                  </a:lnTo>
                  <a:lnTo>
                    <a:pt x="25414" y="1838"/>
                  </a:lnTo>
                  <a:lnTo>
                    <a:pt x="29640" y="4302"/>
                  </a:lnTo>
                  <a:lnTo>
                    <a:pt x="33869" y="5397"/>
                  </a:lnTo>
                  <a:lnTo>
                    <a:pt x="38101" y="9646"/>
                  </a:lnTo>
                  <a:lnTo>
                    <a:pt x="62638" y="52036"/>
                  </a:lnTo>
                  <a:lnTo>
                    <a:pt x="75959" y="94406"/>
                  </a:lnTo>
                  <a:lnTo>
                    <a:pt x="88590" y="138756"/>
                  </a:lnTo>
                  <a:lnTo>
                    <a:pt x="93935" y="176689"/>
                  </a:lnTo>
                  <a:lnTo>
                    <a:pt x="99354" y="218154"/>
                  </a:lnTo>
                  <a:lnTo>
                    <a:pt x="101156" y="258434"/>
                  </a:lnTo>
                  <a:lnTo>
                    <a:pt x="99991" y="276388"/>
                  </a:lnTo>
                  <a:lnTo>
                    <a:pt x="87268" y="319431"/>
                  </a:lnTo>
                  <a:lnTo>
                    <a:pt x="77206" y="341537"/>
                  </a:lnTo>
                  <a:lnTo>
                    <a:pt x="47351" y="377439"/>
                  </a:lnTo>
                  <a:lnTo>
                    <a:pt x="6350" y="406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92"/>
            <p:cNvSpPr/>
            <p:nvPr>
              <p:custDataLst>
                <p:tags r:id="rId43"/>
              </p:custDataLst>
            </p:nvPr>
          </p:nvSpPr>
          <p:spPr>
            <a:xfrm>
              <a:off x="4552950" y="5899149"/>
              <a:ext cx="171451" cy="222252"/>
            </a:xfrm>
            <a:custGeom>
              <a:avLst/>
              <a:gdLst/>
              <a:ahLst/>
              <a:cxnLst/>
              <a:rect l="0" t="0" r="0" b="0"/>
              <a:pathLst>
                <a:path w="171451" h="222252">
                  <a:moveTo>
                    <a:pt x="171450" y="1"/>
                  </a:moveTo>
                  <a:lnTo>
                    <a:pt x="171450" y="1"/>
                  </a:lnTo>
                  <a:lnTo>
                    <a:pt x="159894" y="0"/>
                  </a:lnTo>
                  <a:lnTo>
                    <a:pt x="116115" y="30897"/>
                  </a:lnTo>
                  <a:lnTo>
                    <a:pt x="74078" y="66519"/>
                  </a:lnTo>
                  <a:lnTo>
                    <a:pt x="40216" y="108951"/>
                  </a:lnTo>
                  <a:lnTo>
                    <a:pt x="17334" y="153764"/>
                  </a:lnTo>
                  <a:lnTo>
                    <a:pt x="11232" y="165001"/>
                  </a:lnTo>
                  <a:lnTo>
                    <a:pt x="715" y="204554"/>
                  </a:lnTo>
                  <a:lnTo>
                    <a:pt x="0" y="222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93"/>
            <p:cNvSpPr/>
            <p:nvPr>
              <p:custDataLst>
                <p:tags r:id="rId44"/>
              </p:custDataLst>
            </p:nvPr>
          </p:nvSpPr>
          <p:spPr>
            <a:xfrm>
              <a:off x="4546600" y="5886527"/>
              <a:ext cx="133351" cy="209474"/>
            </a:xfrm>
            <a:custGeom>
              <a:avLst/>
              <a:gdLst/>
              <a:ahLst/>
              <a:cxnLst/>
              <a:rect l="0" t="0" r="0" b="0"/>
              <a:pathLst>
                <a:path w="133351" h="209474">
                  <a:moveTo>
                    <a:pt x="0" y="6273"/>
                  </a:moveTo>
                  <a:lnTo>
                    <a:pt x="0" y="6273"/>
                  </a:lnTo>
                  <a:lnTo>
                    <a:pt x="0" y="0"/>
                  </a:lnTo>
                  <a:lnTo>
                    <a:pt x="3371" y="3317"/>
                  </a:lnTo>
                  <a:lnTo>
                    <a:pt x="5026" y="6842"/>
                  </a:lnTo>
                  <a:lnTo>
                    <a:pt x="9459" y="18223"/>
                  </a:lnTo>
                  <a:lnTo>
                    <a:pt x="31762" y="62231"/>
                  </a:lnTo>
                  <a:lnTo>
                    <a:pt x="55151" y="107369"/>
                  </a:lnTo>
                  <a:lnTo>
                    <a:pt x="85313" y="153782"/>
                  </a:lnTo>
                  <a:lnTo>
                    <a:pt x="108712" y="179782"/>
                  </a:lnTo>
                  <a:lnTo>
                    <a:pt x="116935" y="197627"/>
                  </a:lnTo>
                  <a:lnTo>
                    <a:pt x="122920" y="204866"/>
                  </a:lnTo>
                  <a:lnTo>
                    <a:pt x="127068" y="207425"/>
                  </a:lnTo>
                  <a:lnTo>
                    <a:pt x="133350" y="209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94"/>
            <p:cNvSpPr/>
            <p:nvPr>
              <p:custDataLst>
                <p:tags r:id="rId45"/>
              </p:custDataLst>
            </p:nvPr>
          </p:nvSpPr>
          <p:spPr>
            <a:xfrm>
              <a:off x="4365999" y="5792182"/>
              <a:ext cx="123452" cy="329219"/>
            </a:xfrm>
            <a:custGeom>
              <a:avLst/>
              <a:gdLst/>
              <a:ahLst/>
              <a:cxnLst/>
              <a:rect l="0" t="0" r="0" b="0"/>
              <a:pathLst>
                <a:path w="123452" h="329219">
                  <a:moveTo>
                    <a:pt x="123451" y="18068"/>
                  </a:moveTo>
                  <a:lnTo>
                    <a:pt x="123451" y="18068"/>
                  </a:lnTo>
                  <a:lnTo>
                    <a:pt x="123451" y="14697"/>
                  </a:lnTo>
                  <a:lnTo>
                    <a:pt x="121569" y="11161"/>
                  </a:lnTo>
                  <a:lnTo>
                    <a:pt x="120080" y="9229"/>
                  </a:lnTo>
                  <a:lnTo>
                    <a:pt x="116543" y="7084"/>
                  </a:lnTo>
                  <a:lnTo>
                    <a:pt x="114612" y="6512"/>
                  </a:lnTo>
                  <a:lnTo>
                    <a:pt x="113325" y="5425"/>
                  </a:lnTo>
                  <a:lnTo>
                    <a:pt x="111895" y="2336"/>
                  </a:lnTo>
                  <a:lnTo>
                    <a:pt x="110808" y="1230"/>
                  </a:lnTo>
                  <a:lnTo>
                    <a:pt x="107719" y="0"/>
                  </a:lnTo>
                  <a:lnTo>
                    <a:pt x="105907" y="379"/>
                  </a:lnTo>
                  <a:lnTo>
                    <a:pt x="99281" y="3577"/>
                  </a:lnTo>
                  <a:lnTo>
                    <a:pt x="92483" y="4572"/>
                  </a:lnTo>
                  <a:lnTo>
                    <a:pt x="89400" y="6248"/>
                  </a:lnTo>
                  <a:lnTo>
                    <a:pt x="67737" y="31066"/>
                  </a:lnTo>
                  <a:lnTo>
                    <a:pt x="38593" y="76183"/>
                  </a:lnTo>
                  <a:lnTo>
                    <a:pt x="20963" y="115840"/>
                  </a:lnTo>
                  <a:lnTo>
                    <a:pt x="9313" y="162848"/>
                  </a:lnTo>
                  <a:lnTo>
                    <a:pt x="0" y="206284"/>
                  </a:lnTo>
                  <a:lnTo>
                    <a:pt x="3167" y="252873"/>
                  </a:lnTo>
                  <a:lnTo>
                    <a:pt x="13602" y="291735"/>
                  </a:lnTo>
                  <a:lnTo>
                    <a:pt x="23996" y="314203"/>
                  </a:lnTo>
                  <a:lnTo>
                    <a:pt x="30095" y="320898"/>
                  </a:lnTo>
                  <a:lnTo>
                    <a:pt x="40901" y="329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95"/>
            <p:cNvSpPr/>
            <p:nvPr>
              <p:custDataLst>
                <p:tags r:id="rId46"/>
              </p:custDataLst>
            </p:nvPr>
          </p:nvSpPr>
          <p:spPr>
            <a:xfrm>
              <a:off x="4102100" y="5892800"/>
              <a:ext cx="133351" cy="193248"/>
            </a:xfrm>
            <a:custGeom>
              <a:avLst/>
              <a:gdLst/>
              <a:ahLst/>
              <a:cxnLst/>
              <a:rect l="0" t="0" r="0" b="0"/>
              <a:pathLst>
                <a:path w="133351" h="193248">
                  <a:moveTo>
                    <a:pt x="0" y="44450"/>
                  </a:moveTo>
                  <a:lnTo>
                    <a:pt x="0" y="44450"/>
                  </a:lnTo>
                  <a:lnTo>
                    <a:pt x="0" y="37708"/>
                  </a:lnTo>
                  <a:lnTo>
                    <a:pt x="705" y="35721"/>
                  </a:lnTo>
                  <a:lnTo>
                    <a:pt x="1881" y="34399"/>
                  </a:lnTo>
                  <a:lnTo>
                    <a:pt x="6088" y="31905"/>
                  </a:lnTo>
                  <a:lnTo>
                    <a:pt x="9643" y="31795"/>
                  </a:lnTo>
                  <a:lnTo>
                    <a:pt x="9957" y="32486"/>
                  </a:lnTo>
                  <a:lnTo>
                    <a:pt x="7271" y="38664"/>
                  </a:lnTo>
                  <a:lnTo>
                    <a:pt x="6964" y="40591"/>
                  </a:lnTo>
                  <a:lnTo>
                    <a:pt x="7465" y="42583"/>
                  </a:lnTo>
                  <a:lnTo>
                    <a:pt x="11541" y="48757"/>
                  </a:lnTo>
                  <a:lnTo>
                    <a:pt x="25456" y="70412"/>
                  </a:lnTo>
                  <a:lnTo>
                    <a:pt x="41630" y="103739"/>
                  </a:lnTo>
                  <a:lnTo>
                    <a:pt x="50138" y="147579"/>
                  </a:lnTo>
                  <a:lnTo>
                    <a:pt x="50713" y="169256"/>
                  </a:lnTo>
                  <a:lnTo>
                    <a:pt x="48880" y="175885"/>
                  </a:lnTo>
                  <a:lnTo>
                    <a:pt x="46419" y="181182"/>
                  </a:lnTo>
                  <a:lnTo>
                    <a:pt x="44328" y="188130"/>
                  </a:lnTo>
                  <a:lnTo>
                    <a:pt x="41338" y="192505"/>
                  </a:lnTo>
                  <a:lnTo>
                    <a:pt x="40259" y="193247"/>
                  </a:lnTo>
                  <a:lnTo>
                    <a:pt x="39539" y="193037"/>
                  </a:lnTo>
                  <a:lnTo>
                    <a:pt x="39059" y="192191"/>
                  </a:lnTo>
                  <a:lnTo>
                    <a:pt x="38226" y="183815"/>
                  </a:lnTo>
                  <a:lnTo>
                    <a:pt x="38184" y="181810"/>
                  </a:lnTo>
                  <a:lnTo>
                    <a:pt x="32640" y="160475"/>
                  </a:lnTo>
                  <a:lnTo>
                    <a:pt x="37564" y="114618"/>
                  </a:lnTo>
                  <a:lnTo>
                    <a:pt x="39352" y="95345"/>
                  </a:lnTo>
                  <a:lnTo>
                    <a:pt x="56090" y="57158"/>
                  </a:lnTo>
                  <a:lnTo>
                    <a:pt x="84294" y="24826"/>
                  </a:lnTo>
                  <a:lnTo>
                    <a:pt x="114398" y="513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96"/>
            <p:cNvSpPr/>
            <p:nvPr>
              <p:custDataLst>
                <p:tags r:id="rId47"/>
              </p:custDataLst>
            </p:nvPr>
          </p:nvSpPr>
          <p:spPr>
            <a:xfrm>
              <a:off x="3911718" y="5931193"/>
              <a:ext cx="133233" cy="117398"/>
            </a:xfrm>
            <a:custGeom>
              <a:avLst/>
              <a:gdLst/>
              <a:ahLst/>
              <a:cxnLst/>
              <a:rect l="0" t="0" r="0" b="0"/>
              <a:pathLst>
                <a:path w="133233" h="117398">
                  <a:moveTo>
                    <a:pt x="88782" y="44157"/>
                  </a:moveTo>
                  <a:lnTo>
                    <a:pt x="88782" y="44157"/>
                  </a:lnTo>
                  <a:lnTo>
                    <a:pt x="98242" y="34697"/>
                  </a:lnTo>
                  <a:lnTo>
                    <a:pt x="100042" y="31016"/>
                  </a:lnTo>
                  <a:lnTo>
                    <a:pt x="101198" y="26274"/>
                  </a:lnTo>
                  <a:lnTo>
                    <a:pt x="98026" y="22082"/>
                  </a:lnTo>
                  <a:lnTo>
                    <a:pt x="91340" y="14344"/>
                  </a:lnTo>
                  <a:lnTo>
                    <a:pt x="89919" y="10210"/>
                  </a:lnTo>
                  <a:lnTo>
                    <a:pt x="88834" y="8825"/>
                  </a:lnTo>
                  <a:lnTo>
                    <a:pt x="77312" y="1935"/>
                  </a:lnTo>
                  <a:lnTo>
                    <a:pt x="58753" y="0"/>
                  </a:lnTo>
                  <a:lnTo>
                    <a:pt x="55357" y="1314"/>
                  </a:lnTo>
                  <a:lnTo>
                    <a:pt x="16879" y="34382"/>
                  </a:lnTo>
                  <a:lnTo>
                    <a:pt x="6663" y="52548"/>
                  </a:lnTo>
                  <a:lnTo>
                    <a:pt x="1221" y="69568"/>
                  </a:lnTo>
                  <a:lnTo>
                    <a:pt x="0" y="93028"/>
                  </a:lnTo>
                  <a:lnTo>
                    <a:pt x="1816" y="99509"/>
                  </a:lnTo>
                  <a:lnTo>
                    <a:pt x="8730" y="109417"/>
                  </a:lnTo>
                  <a:lnTo>
                    <a:pt x="12752" y="111968"/>
                  </a:lnTo>
                  <a:lnTo>
                    <a:pt x="16891" y="113806"/>
                  </a:lnTo>
                  <a:lnTo>
                    <a:pt x="21082" y="116975"/>
                  </a:lnTo>
                  <a:lnTo>
                    <a:pt x="23893" y="117397"/>
                  </a:lnTo>
                  <a:lnTo>
                    <a:pt x="39219" y="114593"/>
                  </a:lnTo>
                  <a:lnTo>
                    <a:pt x="43941" y="112386"/>
                  </a:lnTo>
                  <a:lnTo>
                    <a:pt x="52721" y="105221"/>
                  </a:lnTo>
                  <a:lnTo>
                    <a:pt x="66905" y="84944"/>
                  </a:lnTo>
                  <a:lnTo>
                    <a:pt x="71055" y="76019"/>
                  </a:lnTo>
                  <a:lnTo>
                    <a:pt x="81255" y="59001"/>
                  </a:lnTo>
                  <a:lnTo>
                    <a:pt x="82083" y="54121"/>
                  </a:lnTo>
                  <a:lnTo>
                    <a:pt x="82905" y="52917"/>
                  </a:lnTo>
                  <a:lnTo>
                    <a:pt x="84158" y="52114"/>
                  </a:lnTo>
                  <a:lnTo>
                    <a:pt x="88702" y="50534"/>
                  </a:lnTo>
                  <a:lnTo>
                    <a:pt x="88780" y="59967"/>
                  </a:lnTo>
                  <a:lnTo>
                    <a:pt x="90662" y="63649"/>
                  </a:lnTo>
                  <a:lnTo>
                    <a:pt x="97620" y="75133"/>
                  </a:lnTo>
                  <a:lnTo>
                    <a:pt x="101424" y="85213"/>
                  </a:lnTo>
                  <a:lnTo>
                    <a:pt x="102854" y="86344"/>
                  </a:lnTo>
                  <a:lnTo>
                    <a:pt x="104514" y="87099"/>
                  </a:lnTo>
                  <a:lnTo>
                    <a:pt x="133232" y="114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97"/>
            <p:cNvSpPr/>
            <p:nvPr>
              <p:custDataLst>
                <p:tags r:id="rId48"/>
              </p:custDataLst>
            </p:nvPr>
          </p:nvSpPr>
          <p:spPr>
            <a:xfrm>
              <a:off x="3663950" y="5782057"/>
              <a:ext cx="196851" cy="312593"/>
            </a:xfrm>
            <a:custGeom>
              <a:avLst/>
              <a:gdLst/>
              <a:ahLst/>
              <a:cxnLst/>
              <a:rect l="0" t="0" r="0" b="0"/>
              <a:pathLst>
                <a:path w="196851" h="312593">
                  <a:moveTo>
                    <a:pt x="0" y="78993"/>
                  </a:moveTo>
                  <a:lnTo>
                    <a:pt x="0" y="78993"/>
                  </a:lnTo>
                  <a:lnTo>
                    <a:pt x="0" y="72905"/>
                  </a:lnTo>
                  <a:lnTo>
                    <a:pt x="0" y="81504"/>
                  </a:lnTo>
                  <a:lnTo>
                    <a:pt x="1881" y="85518"/>
                  </a:lnTo>
                  <a:lnTo>
                    <a:pt x="10125" y="96655"/>
                  </a:lnTo>
                  <a:lnTo>
                    <a:pt x="15954" y="113187"/>
                  </a:lnTo>
                  <a:lnTo>
                    <a:pt x="36568" y="155877"/>
                  </a:lnTo>
                  <a:lnTo>
                    <a:pt x="55140" y="197716"/>
                  </a:lnTo>
                  <a:lnTo>
                    <a:pt x="77654" y="243980"/>
                  </a:lnTo>
                  <a:lnTo>
                    <a:pt x="101472" y="289307"/>
                  </a:lnTo>
                  <a:lnTo>
                    <a:pt x="112407" y="307103"/>
                  </a:lnTo>
                  <a:lnTo>
                    <a:pt x="113038" y="309383"/>
                  </a:lnTo>
                  <a:lnTo>
                    <a:pt x="114164" y="310903"/>
                  </a:lnTo>
                  <a:lnTo>
                    <a:pt x="115620" y="311917"/>
                  </a:lnTo>
                  <a:lnTo>
                    <a:pt x="117297" y="312592"/>
                  </a:lnTo>
                  <a:lnTo>
                    <a:pt x="119120" y="312336"/>
                  </a:lnTo>
                  <a:lnTo>
                    <a:pt x="123028" y="310171"/>
                  </a:lnTo>
                  <a:lnTo>
                    <a:pt x="124352" y="308607"/>
                  </a:lnTo>
                  <a:lnTo>
                    <a:pt x="130022" y="295610"/>
                  </a:lnTo>
                  <a:lnTo>
                    <a:pt x="140127" y="248342"/>
                  </a:lnTo>
                  <a:lnTo>
                    <a:pt x="145976" y="202764"/>
                  </a:lnTo>
                  <a:lnTo>
                    <a:pt x="150922" y="161323"/>
                  </a:lnTo>
                  <a:lnTo>
                    <a:pt x="155479" y="119166"/>
                  </a:lnTo>
                  <a:lnTo>
                    <a:pt x="163345" y="75076"/>
                  </a:lnTo>
                  <a:lnTo>
                    <a:pt x="169938" y="41919"/>
                  </a:lnTo>
                  <a:lnTo>
                    <a:pt x="177017" y="18722"/>
                  </a:lnTo>
                  <a:lnTo>
                    <a:pt x="177452" y="13871"/>
                  </a:lnTo>
                  <a:lnTo>
                    <a:pt x="179527" y="9363"/>
                  </a:lnTo>
                  <a:lnTo>
                    <a:pt x="186608" y="720"/>
                  </a:lnTo>
                  <a:lnTo>
                    <a:pt x="187905" y="0"/>
                  </a:lnTo>
                  <a:lnTo>
                    <a:pt x="188770" y="225"/>
                  </a:lnTo>
                  <a:lnTo>
                    <a:pt x="189346" y="1081"/>
                  </a:lnTo>
                  <a:lnTo>
                    <a:pt x="191869" y="2032"/>
                  </a:lnTo>
                  <a:lnTo>
                    <a:pt x="193529" y="2286"/>
                  </a:lnTo>
                  <a:lnTo>
                    <a:pt x="194636" y="3160"/>
                  </a:lnTo>
                  <a:lnTo>
                    <a:pt x="196850" y="9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63"/>
          <p:cNvGrpSpPr/>
          <p:nvPr/>
        </p:nvGrpSpPr>
        <p:grpSpPr>
          <a:xfrm>
            <a:off x="5124450" y="5575330"/>
            <a:ext cx="3206751" cy="520564"/>
            <a:chOff x="5124450" y="5575330"/>
            <a:chExt cx="3206751" cy="520564"/>
          </a:xfrm>
        </p:grpSpPr>
        <p:sp>
          <p:nvSpPr>
            <p:cNvPr id="80" name="SMARTInkShape-198"/>
            <p:cNvSpPr/>
            <p:nvPr>
              <p:custDataLst>
                <p:tags r:id="rId23"/>
              </p:custDataLst>
            </p:nvPr>
          </p:nvSpPr>
          <p:spPr>
            <a:xfrm>
              <a:off x="8178800" y="5575330"/>
              <a:ext cx="152401" cy="119475"/>
            </a:xfrm>
            <a:custGeom>
              <a:avLst/>
              <a:gdLst/>
              <a:ahLst/>
              <a:cxnLst/>
              <a:rect l="0" t="0" r="0" b="0"/>
              <a:pathLst>
                <a:path w="152401" h="119475">
                  <a:moveTo>
                    <a:pt x="0" y="19020"/>
                  </a:moveTo>
                  <a:lnTo>
                    <a:pt x="0" y="19020"/>
                  </a:lnTo>
                  <a:lnTo>
                    <a:pt x="0" y="12931"/>
                  </a:lnTo>
                  <a:lnTo>
                    <a:pt x="8838" y="3854"/>
                  </a:lnTo>
                  <a:lnTo>
                    <a:pt x="12865" y="1696"/>
                  </a:lnTo>
                  <a:lnTo>
                    <a:pt x="20981" y="481"/>
                  </a:lnTo>
                  <a:lnTo>
                    <a:pt x="48795" y="0"/>
                  </a:lnTo>
                  <a:lnTo>
                    <a:pt x="55318" y="1865"/>
                  </a:lnTo>
                  <a:lnTo>
                    <a:pt x="82110" y="17187"/>
                  </a:lnTo>
                  <a:lnTo>
                    <a:pt x="84372" y="17798"/>
                  </a:lnTo>
                  <a:lnTo>
                    <a:pt x="88770" y="22240"/>
                  </a:lnTo>
                  <a:lnTo>
                    <a:pt x="92370" y="28212"/>
                  </a:lnTo>
                  <a:lnTo>
                    <a:pt x="94397" y="35541"/>
                  </a:lnTo>
                  <a:lnTo>
                    <a:pt x="95217" y="52871"/>
                  </a:lnTo>
                  <a:lnTo>
                    <a:pt x="91870" y="62603"/>
                  </a:lnTo>
                  <a:lnTo>
                    <a:pt x="82383" y="75777"/>
                  </a:lnTo>
                  <a:lnTo>
                    <a:pt x="74050" y="84559"/>
                  </a:lnTo>
                  <a:lnTo>
                    <a:pt x="69835" y="86955"/>
                  </a:lnTo>
                  <a:lnTo>
                    <a:pt x="65610" y="88723"/>
                  </a:lnTo>
                  <a:lnTo>
                    <a:pt x="58404" y="94225"/>
                  </a:lnTo>
                  <a:lnTo>
                    <a:pt x="57707" y="96659"/>
                  </a:lnTo>
                  <a:lnTo>
                    <a:pt x="57159" y="101485"/>
                  </a:lnTo>
                  <a:lnTo>
                    <a:pt x="60523" y="104916"/>
                  </a:lnTo>
                  <a:lnTo>
                    <a:pt x="64058" y="106585"/>
                  </a:lnTo>
                  <a:lnTo>
                    <a:pt x="111597" y="116751"/>
                  </a:lnTo>
                  <a:lnTo>
                    <a:pt x="128080" y="119474"/>
                  </a:lnTo>
                  <a:lnTo>
                    <a:pt x="152400" y="114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99"/>
            <p:cNvSpPr/>
            <p:nvPr>
              <p:custDataLst>
                <p:tags r:id="rId24"/>
              </p:custDataLst>
            </p:nvPr>
          </p:nvSpPr>
          <p:spPr>
            <a:xfrm>
              <a:off x="8026400" y="5740715"/>
              <a:ext cx="107913" cy="284038"/>
            </a:xfrm>
            <a:custGeom>
              <a:avLst/>
              <a:gdLst/>
              <a:ahLst/>
              <a:cxnLst/>
              <a:rect l="0" t="0" r="0" b="0"/>
              <a:pathLst>
                <a:path w="107913" h="284038">
                  <a:moveTo>
                    <a:pt x="57150" y="25085"/>
                  </a:moveTo>
                  <a:lnTo>
                    <a:pt x="57150" y="25085"/>
                  </a:lnTo>
                  <a:lnTo>
                    <a:pt x="70964" y="16296"/>
                  </a:lnTo>
                  <a:lnTo>
                    <a:pt x="78106" y="10596"/>
                  </a:lnTo>
                  <a:lnTo>
                    <a:pt x="95059" y="392"/>
                  </a:lnTo>
                  <a:lnTo>
                    <a:pt x="98223" y="0"/>
                  </a:lnTo>
                  <a:lnTo>
                    <a:pt x="99348" y="600"/>
                  </a:lnTo>
                  <a:lnTo>
                    <a:pt x="100099" y="1706"/>
                  </a:lnTo>
                  <a:lnTo>
                    <a:pt x="100599" y="3149"/>
                  </a:lnTo>
                  <a:lnTo>
                    <a:pt x="101639" y="4111"/>
                  </a:lnTo>
                  <a:lnTo>
                    <a:pt x="104674" y="5180"/>
                  </a:lnTo>
                  <a:lnTo>
                    <a:pt x="105766" y="6876"/>
                  </a:lnTo>
                  <a:lnTo>
                    <a:pt x="107304" y="16711"/>
                  </a:lnTo>
                  <a:lnTo>
                    <a:pt x="107912" y="58970"/>
                  </a:lnTo>
                  <a:lnTo>
                    <a:pt x="102920" y="102796"/>
                  </a:lnTo>
                  <a:lnTo>
                    <a:pt x="96704" y="143817"/>
                  </a:lnTo>
                  <a:lnTo>
                    <a:pt x="86695" y="185978"/>
                  </a:lnTo>
                  <a:lnTo>
                    <a:pt x="68608" y="227915"/>
                  </a:lnTo>
                  <a:lnTo>
                    <a:pt x="50357" y="258104"/>
                  </a:lnTo>
                  <a:lnTo>
                    <a:pt x="37968" y="270281"/>
                  </a:lnTo>
                  <a:lnTo>
                    <a:pt x="19595" y="283338"/>
                  </a:lnTo>
                  <a:lnTo>
                    <a:pt x="17297" y="284037"/>
                  </a:lnTo>
                  <a:lnTo>
                    <a:pt x="10980" y="282932"/>
                  </a:lnTo>
                  <a:lnTo>
                    <a:pt x="0" y="279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00"/>
            <p:cNvSpPr/>
            <p:nvPr>
              <p:custDataLst>
                <p:tags r:id="rId25"/>
              </p:custDataLst>
            </p:nvPr>
          </p:nvSpPr>
          <p:spPr>
            <a:xfrm>
              <a:off x="7810663" y="5730397"/>
              <a:ext cx="139141" cy="346546"/>
            </a:xfrm>
            <a:custGeom>
              <a:avLst/>
              <a:gdLst/>
              <a:ahLst/>
              <a:cxnLst/>
              <a:rect l="0" t="0" r="0" b="0"/>
              <a:pathLst>
                <a:path w="139141" h="346546">
                  <a:moveTo>
                    <a:pt x="25237" y="35403"/>
                  </a:moveTo>
                  <a:lnTo>
                    <a:pt x="25237" y="35403"/>
                  </a:lnTo>
                  <a:lnTo>
                    <a:pt x="20210" y="23470"/>
                  </a:lnTo>
                  <a:lnTo>
                    <a:pt x="19148" y="14388"/>
                  </a:lnTo>
                  <a:lnTo>
                    <a:pt x="18356" y="12926"/>
                  </a:lnTo>
                  <a:lnTo>
                    <a:pt x="17122" y="11952"/>
                  </a:lnTo>
                  <a:lnTo>
                    <a:pt x="15593" y="11302"/>
                  </a:lnTo>
                  <a:lnTo>
                    <a:pt x="14574" y="10163"/>
                  </a:lnTo>
                  <a:lnTo>
                    <a:pt x="13442" y="7017"/>
                  </a:lnTo>
                  <a:lnTo>
                    <a:pt x="11729" y="5895"/>
                  </a:lnTo>
                  <a:lnTo>
                    <a:pt x="0" y="3679"/>
                  </a:lnTo>
                  <a:lnTo>
                    <a:pt x="3255" y="290"/>
                  </a:lnTo>
                  <a:lnTo>
                    <a:pt x="4938" y="0"/>
                  </a:lnTo>
                  <a:lnTo>
                    <a:pt x="6765" y="512"/>
                  </a:lnTo>
                  <a:lnTo>
                    <a:pt x="10677" y="2257"/>
                  </a:lnTo>
                  <a:lnTo>
                    <a:pt x="57429" y="14910"/>
                  </a:lnTo>
                  <a:lnTo>
                    <a:pt x="69818" y="17807"/>
                  </a:lnTo>
                  <a:lnTo>
                    <a:pt x="95099" y="27299"/>
                  </a:lnTo>
                  <a:lnTo>
                    <a:pt x="102853" y="28979"/>
                  </a:lnTo>
                  <a:lnTo>
                    <a:pt x="125348" y="41872"/>
                  </a:lnTo>
                  <a:lnTo>
                    <a:pt x="130408" y="45334"/>
                  </a:lnTo>
                  <a:lnTo>
                    <a:pt x="135010" y="46872"/>
                  </a:lnTo>
                  <a:lnTo>
                    <a:pt x="136519" y="47988"/>
                  </a:lnTo>
                  <a:lnTo>
                    <a:pt x="137525" y="49438"/>
                  </a:lnTo>
                  <a:lnTo>
                    <a:pt x="138642" y="52929"/>
                  </a:lnTo>
                  <a:lnTo>
                    <a:pt x="139140" y="56833"/>
                  </a:lnTo>
                  <a:lnTo>
                    <a:pt x="130066" y="85085"/>
                  </a:lnTo>
                  <a:lnTo>
                    <a:pt x="100195" y="128621"/>
                  </a:lnTo>
                  <a:lnTo>
                    <a:pt x="80293" y="172106"/>
                  </a:lnTo>
                  <a:lnTo>
                    <a:pt x="70680" y="217152"/>
                  </a:lnTo>
                  <a:lnTo>
                    <a:pt x="67937" y="243591"/>
                  </a:lnTo>
                  <a:lnTo>
                    <a:pt x="66403" y="248278"/>
                  </a:lnTo>
                  <a:lnTo>
                    <a:pt x="66581" y="259131"/>
                  </a:lnTo>
                  <a:lnTo>
                    <a:pt x="71487" y="300095"/>
                  </a:lnTo>
                  <a:lnTo>
                    <a:pt x="74015" y="306150"/>
                  </a:lnTo>
                  <a:lnTo>
                    <a:pt x="76036" y="345558"/>
                  </a:lnTo>
                  <a:lnTo>
                    <a:pt x="75331" y="345889"/>
                  </a:lnTo>
                  <a:lnTo>
                    <a:pt x="60305" y="346545"/>
                  </a:lnTo>
                  <a:lnTo>
                    <a:pt x="56580" y="344667"/>
                  </a:lnTo>
                  <a:lnTo>
                    <a:pt x="42146" y="331626"/>
                  </a:lnTo>
                  <a:lnTo>
                    <a:pt x="35813" y="321982"/>
                  </a:lnTo>
                  <a:lnTo>
                    <a:pt x="31587" y="3021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01"/>
            <p:cNvSpPr/>
            <p:nvPr>
              <p:custDataLst>
                <p:tags r:id="rId26"/>
              </p:custDataLst>
            </p:nvPr>
          </p:nvSpPr>
          <p:spPr>
            <a:xfrm>
              <a:off x="7608503" y="5854709"/>
              <a:ext cx="138498" cy="124051"/>
            </a:xfrm>
            <a:custGeom>
              <a:avLst/>
              <a:gdLst/>
              <a:ahLst/>
              <a:cxnLst/>
              <a:rect l="0" t="0" r="0" b="0"/>
              <a:pathLst>
                <a:path w="138498" h="124051">
                  <a:moveTo>
                    <a:pt x="138497" y="12691"/>
                  </a:moveTo>
                  <a:lnTo>
                    <a:pt x="138497" y="12691"/>
                  </a:lnTo>
                  <a:lnTo>
                    <a:pt x="138496" y="1135"/>
                  </a:lnTo>
                  <a:lnTo>
                    <a:pt x="137792" y="753"/>
                  </a:lnTo>
                  <a:lnTo>
                    <a:pt x="122765" y="0"/>
                  </a:lnTo>
                  <a:lnTo>
                    <a:pt x="119040" y="1875"/>
                  </a:lnTo>
                  <a:lnTo>
                    <a:pt x="72805" y="40170"/>
                  </a:lnTo>
                  <a:lnTo>
                    <a:pt x="26444" y="80350"/>
                  </a:lnTo>
                  <a:lnTo>
                    <a:pt x="16553" y="90908"/>
                  </a:lnTo>
                  <a:lnTo>
                    <a:pt x="602" y="114252"/>
                  </a:lnTo>
                  <a:lnTo>
                    <a:pt x="0" y="116382"/>
                  </a:lnTo>
                  <a:lnTo>
                    <a:pt x="305" y="117802"/>
                  </a:lnTo>
                  <a:lnTo>
                    <a:pt x="1213" y="118748"/>
                  </a:lnTo>
                  <a:lnTo>
                    <a:pt x="2525" y="119379"/>
                  </a:lnTo>
                  <a:lnTo>
                    <a:pt x="3398" y="120505"/>
                  </a:lnTo>
                  <a:lnTo>
                    <a:pt x="4370" y="123638"/>
                  </a:lnTo>
                  <a:lnTo>
                    <a:pt x="5335" y="124050"/>
                  </a:lnTo>
                  <a:lnTo>
                    <a:pt x="6683" y="123620"/>
                  </a:lnTo>
                  <a:lnTo>
                    <a:pt x="11497" y="1206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02"/>
            <p:cNvSpPr/>
            <p:nvPr>
              <p:custDataLst>
                <p:tags r:id="rId27"/>
              </p:custDataLst>
            </p:nvPr>
          </p:nvSpPr>
          <p:spPr>
            <a:xfrm>
              <a:off x="7607300" y="5854702"/>
              <a:ext cx="101601" cy="133349"/>
            </a:xfrm>
            <a:custGeom>
              <a:avLst/>
              <a:gdLst/>
              <a:ahLst/>
              <a:cxnLst/>
              <a:rect l="0" t="0" r="0" b="0"/>
              <a:pathLst>
                <a:path w="101601" h="133349">
                  <a:moveTo>
                    <a:pt x="0" y="6348"/>
                  </a:moveTo>
                  <a:lnTo>
                    <a:pt x="0" y="6348"/>
                  </a:lnTo>
                  <a:lnTo>
                    <a:pt x="0" y="21"/>
                  </a:lnTo>
                  <a:lnTo>
                    <a:pt x="8838" y="0"/>
                  </a:lnTo>
                  <a:lnTo>
                    <a:pt x="10126" y="705"/>
                  </a:lnTo>
                  <a:lnTo>
                    <a:pt x="10984" y="1880"/>
                  </a:lnTo>
                  <a:lnTo>
                    <a:pt x="12643" y="5069"/>
                  </a:lnTo>
                  <a:lnTo>
                    <a:pt x="40223" y="48793"/>
                  </a:lnTo>
                  <a:lnTo>
                    <a:pt x="65616" y="93393"/>
                  </a:lnTo>
                  <a:lnTo>
                    <a:pt x="86783" y="122120"/>
                  </a:lnTo>
                  <a:lnTo>
                    <a:pt x="101600" y="133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03"/>
            <p:cNvSpPr/>
            <p:nvPr>
              <p:custDataLst>
                <p:tags r:id="rId28"/>
              </p:custDataLst>
            </p:nvPr>
          </p:nvSpPr>
          <p:spPr>
            <a:xfrm>
              <a:off x="7359658" y="5746834"/>
              <a:ext cx="209543" cy="272618"/>
            </a:xfrm>
            <a:custGeom>
              <a:avLst/>
              <a:gdLst/>
              <a:ahLst/>
              <a:cxnLst/>
              <a:rect l="0" t="0" r="0" b="0"/>
              <a:pathLst>
                <a:path w="209543" h="272618">
                  <a:moveTo>
                    <a:pt x="209542" y="18966"/>
                  </a:moveTo>
                  <a:lnTo>
                    <a:pt x="209542" y="18966"/>
                  </a:lnTo>
                  <a:lnTo>
                    <a:pt x="206171" y="15595"/>
                  </a:lnTo>
                  <a:lnTo>
                    <a:pt x="202634" y="13940"/>
                  </a:lnTo>
                  <a:lnTo>
                    <a:pt x="200703" y="13499"/>
                  </a:lnTo>
                  <a:lnTo>
                    <a:pt x="199415" y="13910"/>
                  </a:lnTo>
                  <a:lnTo>
                    <a:pt x="198557" y="14889"/>
                  </a:lnTo>
                  <a:lnTo>
                    <a:pt x="197985" y="16248"/>
                  </a:lnTo>
                  <a:lnTo>
                    <a:pt x="196899" y="16448"/>
                  </a:lnTo>
                  <a:lnTo>
                    <a:pt x="190442" y="13045"/>
                  </a:lnTo>
                  <a:lnTo>
                    <a:pt x="181058" y="12633"/>
                  </a:lnTo>
                  <a:lnTo>
                    <a:pt x="179969" y="11921"/>
                  </a:lnTo>
                  <a:lnTo>
                    <a:pt x="179243" y="10742"/>
                  </a:lnTo>
                  <a:lnTo>
                    <a:pt x="178759" y="9250"/>
                  </a:lnTo>
                  <a:lnTo>
                    <a:pt x="177731" y="8255"/>
                  </a:lnTo>
                  <a:lnTo>
                    <a:pt x="171012" y="4778"/>
                  </a:lnTo>
                  <a:lnTo>
                    <a:pt x="167017" y="2077"/>
                  </a:lnTo>
                  <a:lnTo>
                    <a:pt x="160096" y="556"/>
                  </a:lnTo>
                  <a:lnTo>
                    <a:pt x="144800" y="0"/>
                  </a:lnTo>
                  <a:lnTo>
                    <a:pt x="116042" y="7758"/>
                  </a:lnTo>
                  <a:lnTo>
                    <a:pt x="103233" y="16340"/>
                  </a:lnTo>
                  <a:lnTo>
                    <a:pt x="90262" y="20328"/>
                  </a:lnTo>
                  <a:lnTo>
                    <a:pt x="67748" y="40156"/>
                  </a:lnTo>
                  <a:lnTo>
                    <a:pt x="65384" y="46258"/>
                  </a:lnTo>
                  <a:lnTo>
                    <a:pt x="63627" y="52968"/>
                  </a:lnTo>
                  <a:lnTo>
                    <a:pt x="59377" y="61418"/>
                  </a:lnTo>
                  <a:lnTo>
                    <a:pt x="47708" y="105775"/>
                  </a:lnTo>
                  <a:lnTo>
                    <a:pt x="39846" y="126919"/>
                  </a:lnTo>
                  <a:lnTo>
                    <a:pt x="36730" y="139618"/>
                  </a:lnTo>
                  <a:lnTo>
                    <a:pt x="27154" y="165016"/>
                  </a:lnTo>
                  <a:lnTo>
                    <a:pt x="24032" y="177716"/>
                  </a:lnTo>
                  <a:lnTo>
                    <a:pt x="12264" y="207977"/>
                  </a:lnTo>
                  <a:lnTo>
                    <a:pt x="10290" y="210590"/>
                  </a:lnTo>
                  <a:lnTo>
                    <a:pt x="8097" y="217257"/>
                  </a:lnTo>
                  <a:lnTo>
                    <a:pt x="6416" y="224217"/>
                  </a:lnTo>
                  <a:lnTo>
                    <a:pt x="1469" y="234435"/>
                  </a:lnTo>
                  <a:lnTo>
                    <a:pt x="0" y="259009"/>
                  </a:lnTo>
                  <a:lnTo>
                    <a:pt x="8830" y="268995"/>
                  </a:lnTo>
                  <a:lnTo>
                    <a:pt x="12857" y="271201"/>
                  </a:lnTo>
                  <a:lnTo>
                    <a:pt x="21191" y="272617"/>
                  </a:lnTo>
                  <a:lnTo>
                    <a:pt x="66924" y="272258"/>
                  </a:lnTo>
                  <a:lnTo>
                    <a:pt x="101592" y="266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04"/>
            <p:cNvSpPr/>
            <p:nvPr>
              <p:custDataLst>
                <p:tags r:id="rId29"/>
              </p:custDataLst>
            </p:nvPr>
          </p:nvSpPr>
          <p:spPr>
            <a:xfrm>
              <a:off x="7131155" y="5886450"/>
              <a:ext cx="107846" cy="31751"/>
            </a:xfrm>
            <a:custGeom>
              <a:avLst/>
              <a:gdLst/>
              <a:ahLst/>
              <a:cxnLst/>
              <a:rect l="0" t="0" r="0" b="0"/>
              <a:pathLst>
                <a:path w="107846" h="31751">
                  <a:moveTo>
                    <a:pt x="25295" y="31750"/>
                  </a:moveTo>
                  <a:lnTo>
                    <a:pt x="25295" y="31750"/>
                  </a:lnTo>
                  <a:lnTo>
                    <a:pt x="14360" y="26283"/>
                  </a:lnTo>
                  <a:lnTo>
                    <a:pt x="7874" y="24869"/>
                  </a:lnTo>
                  <a:lnTo>
                    <a:pt x="1086" y="19955"/>
                  </a:lnTo>
                  <a:lnTo>
                    <a:pt x="689" y="20359"/>
                  </a:lnTo>
                  <a:lnTo>
                    <a:pt x="247" y="22689"/>
                  </a:lnTo>
                  <a:lnTo>
                    <a:pt x="0" y="17855"/>
                  </a:lnTo>
                  <a:lnTo>
                    <a:pt x="670" y="16137"/>
                  </a:lnTo>
                  <a:lnTo>
                    <a:pt x="1823" y="14992"/>
                  </a:lnTo>
                  <a:lnTo>
                    <a:pt x="4985" y="13719"/>
                  </a:lnTo>
                  <a:lnTo>
                    <a:pt x="10732" y="12295"/>
                  </a:lnTo>
                  <a:lnTo>
                    <a:pt x="16903" y="8425"/>
                  </a:lnTo>
                  <a:lnTo>
                    <a:pt x="23906" y="6965"/>
                  </a:lnTo>
                  <a:lnTo>
                    <a:pt x="71032" y="6357"/>
                  </a:lnTo>
                  <a:lnTo>
                    <a:pt x="90330" y="5645"/>
                  </a:lnTo>
                  <a:lnTo>
                    <a:pt x="1078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05"/>
            <p:cNvSpPr/>
            <p:nvPr>
              <p:custDataLst>
                <p:tags r:id="rId30"/>
              </p:custDataLst>
            </p:nvPr>
          </p:nvSpPr>
          <p:spPr>
            <a:xfrm>
              <a:off x="7112026" y="5765878"/>
              <a:ext cx="146025" cy="215820"/>
            </a:xfrm>
            <a:custGeom>
              <a:avLst/>
              <a:gdLst/>
              <a:ahLst/>
              <a:cxnLst/>
              <a:rect l="0" t="0" r="0" b="0"/>
              <a:pathLst>
                <a:path w="146025" h="215820">
                  <a:moveTo>
                    <a:pt x="146024" y="12622"/>
                  </a:moveTo>
                  <a:lnTo>
                    <a:pt x="146024" y="12622"/>
                  </a:lnTo>
                  <a:lnTo>
                    <a:pt x="140557" y="7155"/>
                  </a:lnTo>
                  <a:lnTo>
                    <a:pt x="134284" y="6349"/>
                  </a:lnTo>
                  <a:lnTo>
                    <a:pt x="130237" y="6294"/>
                  </a:lnTo>
                  <a:lnTo>
                    <a:pt x="129149" y="5581"/>
                  </a:lnTo>
                  <a:lnTo>
                    <a:pt x="128424" y="4400"/>
                  </a:lnTo>
                  <a:lnTo>
                    <a:pt x="127941" y="2907"/>
                  </a:lnTo>
                  <a:lnTo>
                    <a:pt x="126914" y="1912"/>
                  </a:lnTo>
                  <a:lnTo>
                    <a:pt x="123890" y="806"/>
                  </a:lnTo>
                  <a:lnTo>
                    <a:pt x="106605" y="0"/>
                  </a:lnTo>
                  <a:lnTo>
                    <a:pt x="101928" y="1837"/>
                  </a:lnTo>
                  <a:lnTo>
                    <a:pt x="97498" y="4301"/>
                  </a:lnTo>
                  <a:lnTo>
                    <a:pt x="90332" y="5688"/>
                  </a:lnTo>
                  <a:lnTo>
                    <a:pt x="80291" y="6805"/>
                  </a:lnTo>
                  <a:lnTo>
                    <a:pt x="72533" y="11290"/>
                  </a:lnTo>
                  <a:lnTo>
                    <a:pt x="52132" y="27250"/>
                  </a:lnTo>
                  <a:lnTo>
                    <a:pt x="38193" y="47746"/>
                  </a:lnTo>
                  <a:lnTo>
                    <a:pt x="22998" y="92383"/>
                  </a:lnTo>
                  <a:lnTo>
                    <a:pt x="10288" y="137227"/>
                  </a:lnTo>
                  <a:lnTo>
                    <a:pt x="4964" y="156754"/>
                  </a:lnTo>
                  <a:lnTo>
                    <a:pt x="2191" y="162758"/>
                  </a:lnTo>
                  <a:lnTo>
                    <a:pt x="0" y="192451"/>
                  </a:lnTo>
                  <a:lnTo>
                    <a:pt x="1867" y="196733"/>
                  </a:lnTo>
                  <a:lnTo>
                    <a:pt x="8815" y="205230"/>
                  </a:lnTo>
                  <a:lnTo>
                    <a:pt x="12840" y="207587"/>
                  </a:lnTo>
                  <a:lnTo>
                    <a:pt x="16981" y="209340"/>
                  </a:lnTo>
                  <a:lnTo>
                    <a:pt x="23279" y="213588"/>
                  </a:lnTo>
                  <a:lnTo>
                    <a:pt x="29613" y="215160"/>
                  </a:lnTo>
                  <a:lnTo>
                    <a:pt x="70980" y="215819"/>
                  </a:lnTo>
                  <a:lnTo>
                    <a:pt x="75747" y="213940"/>
                  </a:lnTo>
                  <a:lnTo>
                    <a:pt x="80217" y="211457"/>
                  </a:lnTo>
                  <a:lnTo>
                    <a:pt x="88874" y="209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06"/>
            <p:cNvSpPr/>
            <p:nvPr>
              <p:custDataLst>
                <p:tags r:id="rId31"/>
              </p:custDataLst>
            </p:nvPr>
          </p:nvSpPr>
          <p:spPr>
            <a:xfrm>
              <a:off x="6941351" y="5727739"/>
              <a:ext cx="132550" cy="292062"/>
            </a:xfrm>
            <a:custGeom>
              <a:avLst/>
              <a:gdLst/>
              <a:ahLst/>
              <a:cxnLst/>
              <a:rect l="0" t="0" r="0" b="0"/>
              <a:pathLst>
                <a:path w="132550" h="292062">
                  <a:moveTo>
                    <a:pt x="132549" y="12661"/>
                  </a:moveTo>
                  <a:lnTo>
                    <a:pt x="132549" y="12661"/>
                  </a:lnTo>
                  <a:lnTo>
                    <a:pt x="127081" y="12661"/>
                  </a:lnTo>
                  <a:lnTo>
                    <a:pt x="120809" y="7194"/>
                  </a:lnTo>
                  <a:lnTo>
                    <a:pt x="119783" y="7605"/>
                  </a:lnTo>
                  <a:lnTo>
                    <a:pt x="116762" y="9943"/>
                  </a:lnTo>
                  <a:lnTo>
                    <a:pt x="114969" y="9438"/>
                  </a:lnTo>
                  <a:lnTo>
                    <a:pt x="108318" y="1487"/>
                  </a:lnTo>
                  <a:lnTo>
                    <a:pt x="105786" y="639"/>
                  </a:lnTo>
                  <a:lnTo>
                    <a:pt x="92252" y="0"/>
                  </a:lnTo>
                  <a:lnTo>
                    <a:pt x="88063" y="1860"/>
                  </a:lnTo>
                  <a:lnTo>
                    <a:pt x="67813" y="20356"/>
                  </a:lnTo>
                  <a:lnTo>
                    <a:pt x="54275" y="39581"/>
                  </a:lnTo>
                  <a:lnTo>
                    <a:pt x="32399" y="82600"/>
                  </a:lnTo>
                  <a:lnTo>
                    <a:pt x="15231" y="127526"/>
                  </a:lnTo>
                  <a:lnTo>
                    <a:pt x="7268" y="169369"/>
                  </a:lnTo>
                  <a:lnTo>
                    <a:pt x="0" y="215737"/>
                  </a:lnTo>
                  <a:lnTo>
                    <a:pt x="1238" y="244242"/>
                  </a:lnTo>
                  <a:lnTo>
                    <a:pt x="8069" y="263879"/>
                  </a:lnTo>
                  <a:lnTo>
                    <a:pt x="17506" y="277047"/>
                  </a:lnTo>
                  <a:lnTo>
                    <a:pt x="29240" y="286515"/>
                  </a:lnTo>
                  <a:lnTo>
                    <a:pt x="56349" y="292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07"/>
            <p:cNvSpPr/>
            <p:nvPr>
              <p:custDataLst>
                <p:tags r:id="rId32"/>
              </p:custDataLst>
            </p:nvPr>
          </p:nvSpPr>
          <p:spPr>
            <a:xfrm>
              <a:off x="6578600" y="5924550"/>
              <a:ext cx="165101" cy="16307"/>
            </a:xfrm>
            <a:custGeom>
              <a:avLst/>
              <a:gdLst/>
              <a:ahLst/>
              <a:cxnLst/>
              <a:rect l="0" t="0" r="0" b="0"/>
              <a:pathLst>
                <a:path w="165101" h="16307">
                  <a:moveTo>
                    <a:pt x="0" y="6350"/>
                  </a:moveTo>
                  <a:lnTo>
                    <a:pt x="0" y="6350"/>
                  </a:lnTo>
                  <a:lnTo>
                    <a:pt x="0" y="12438"/>
                  </a:lnTo>
                  <a:lnTo>
                    <a:pt x="3370" y="15994"/>
                  </a:lnTo>
                  <a:lnTo>
                    <a:pt x="4363" y="16306"/>
                  </a:lnTo>
                  <a:lnTo>
                    <a:pt x="5026" y="15810"/>
                  </a:lnTo>
                  <a:lnTo>
                    <a:pt x="5467" y="14773"/>
                  </a:lnTo>
                  <a:lnTo>
                    <a:pt x="9721" y="13621"/>
                  </a:lnTo>
                  <a:lnTo>
                    <a:pt x="23596" y="12116"/>
                  </a:lnTo>
                  <a:lnTo>
                    <a:pt x="40461" y="7698"/>
                  </a:lnTo>
                  <a:lnTo>
                    <a:pt x="82687" y="6429"/>
                  </a:lnTo>
                  <a:lnTo>
                    <a:pt x="124033" y="2986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08"/>
            <p:cNvSpPr/>
            <p:nvPr>
              <p:custDataLst>
                <p:tags r:id="rId33"/>
              </p:custDataLst>
            </p:nvPr>
          </p:nvSpPr>
          <p:spPr>
            <a:xfrm>
              <a:off x="6273800" y="5721373"/>
              <a:ext cx="126006" cy="374521"/>
            </a:xfrm>
            <a:custGeom>
              <a:avLst/>
              <a:gdLst/>
              <a:ahLst/>
              <a:cxnLst/>
              <a:rect l="0" t="0" r="0" b="0"/>
              <a:pathLst>
                <a:path w="126006" h="374521">
                  <a:moveTo>
                    <a:pt x="12700" y="6327"/>
                  </a:moveTo>
                  <a:lnTo>
                    <a:pt x="12700" y="6327"/>
                  </a:lnTo>
                  <a:lnTo>
                    <a:pt x="12700" y="9698"/>
                  </a:lnTo>
                  <a:lnTo>
                    <a:pt x="13405" y="9985"/>
                  </a:lnTo>
                  <a:lnTo>
                    <a:pt x="18167" y="6948"/>
                  </a:lnTo>
                  <a:lnTo>
                    <a:pt x="65149" y="5622"/>
                  </a:lnTo>
                  <a:lnTo>
                    <a:pt x="77570" y="1301"/>
                  </a:lnTo>
                  <a:lnTo>
                    <a:pt x="109719" y="0"/>
                  </a:lnTo>
                  <a:lnTo>
                    <a:pt x="114146" y="1868"/>
                  </a:lnTo>
                  <a:lnTo>
                    <a:pt x="123641" y="9437"/>
                  </a:lnTo>
                  <a:lnTo>
                    <a:pt x="125507" y="13119"/>
                  </a:lnTo>
                  <a:lnTo>
                    <a:pt x="126005" y="15088"/>
                  </a:lnTo>
                  <a:lnTo>
                    <a:pt x="125631" y="17107"/>
                  </a:lnTo>
                  <a:lnTo>
                    <a:pt x="122440" y="24024"/>
                  </a:lnTo>
                  <a:lnTo>
                    <a:pt x="120475" y="33991"/>
                  </a:lnTo>
                  <a:lnTo>
                    <a:pt x="110571" y="54262"/>
                  </a:lnTo>
                  <a:lnTo>
                    <a:pt x="99214" y="96246"/>
                  </a:lnTo>
                  <a:lnTo>
                    <a:pt x="90746" y="127111"/>
                  </a:lnTo>
                  <a:lnTo>
                    <a:pt x="82154" y="166970"/>
                  </a:lnTo>
                  <a:lnTo>
                    <a:pt x="74840" y="209136"/>
                  </a:lnTo>
                  <a:lnTo>
                    <a:pt x="70142" y="256050"/>
                  </a:lnTo>
                  <a:lnTo>
                    <a:pt x="69862" y="302977"/>
                  </a:lnTo>
                  <a:lnTo>
                    <a:pt x="70561" y="312444"/>
                  </a:lnTo>
                  <a:lnTo>
                    <a:pt x="81645" y="359678"/>
                  </a:lnTo>
                  <a:lnTo>
                    <a:pt x="81240" y="361132"/>
                  </a:lnTo>
                  <a:lnTo>
                    <a:pt x="78006" y="366552"/>
                  </a:lnTo>
                  <a:lnTo>
                    <a:pt x="77003" y="370568"/>
                  </a:lnTo>
                  <a:lnTo>
                    <a:pt x="76030" y="371921"/>
                  </a:lnTo>
                  <a:lnTo>
                    <a:pt x="74675" y="372822"/>
                  </a:lnTo>
                  <a:lnTo>
                    <a:pt x="69398" y="374092"/>
                  </a:lnTo>
                  <a:lnTo>
                    <a:pt x="57923" y="374520"/>
                  </a:lnTo>
                  <a:lnTo>
                    <a:pt x="52084" y="372698"/>
                  </a:lnTo>
                  <a:lnTo>
                    <a:pt x="35316" y="364495"/>
                  </a:lnTo>
                  <a:lnTo>
                    <a:pt x="15594" y="361446"/>
                  </a:lnTo>
                  <a:lnTo>
                    <a:pt x="6503" y="355064"/>
                  </a:lnTo>
                  <a:lnTo>
                    <a:pt x="0" y="349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09"/>
            <p:cNvSpPr/>
            <p:nvPr>
              <p:custDataLst>
                <p:tags r:id="rId34"/>
              </p:custDataLst>
            </p:nvPr>
          </p:nvSpPr>
          <p:spPr>
            <a:xfrm>
              <a:off x="6096007" y="5702326"/>
              <a:ext cx="114294" cy="88790"/>
            </a:xfrm>
            <a:custGeom>
              <a:avLst/>
              <a:gdLst/>
              <a:ahLst/>
              <a:cxnLst/>
              <a:rect l="0" t="0" r="0" b="0"/>
              <a:pathLst>
                <a:path w="114294" h="88790">
                  <a:moveTo>
                    <a:pt x="6343" y="31724"/>
                  </a:moveTo>
                  <a:lnTo>
                    <a:pt x="6343" y="31724"/>
                  </a:lnTo>
                  <a:lnTo>
                    <a:pt x="2972" y="28353"/>
                  </a:lnTo>
                  <a:lnTo>
                    <a:pt x="1317" y="24816"/>
                  </a:lnTo>
                  <a:lnTo>
                    <a:pt x="0" y="7498"/>
                  </a:lnTo>
                  <a:lnTo>
                    <a:pt x="3366" y="3301"/>
                  </a:lnTo>
                  <a:lnTo>
                    <a:pt x="6902" y="1453"/>
                  </a:lnTo>
                  <a:lnTo>
                    <a:pt x="19092" y="104"/>
                  </a:lnTo>
                  <a:lnTo>
                    <a:pt x="27519" y="0"/>
                  </a:lnTo>
                  <a:lnTo>
                    <a:pt x="48088" y="6442"/>
                  </a:lnTo>
                  <a:lnTo>
                    <a:pt x="61325" y="17104"/>
                  </a:lnTo>
                  <a:lnTo>
                    <a:pt x="67006" y="23316"/>
                  </a:lnTo>
                  <a:lnTo>
                    <a:pt x="68582" y="27517"/>
                  </a:lnTo>
                  <a:lnTo>
                    <a:pt x="69733" y="40193"/>
                  </a:lnTo>
                  <a:lnTo>
                    <a:pt x="67912" y="44425"/>
                  </a:lnTo>
                  <a:lnTo>
                    <a:pt x="58855" y="57124"/>
                  </a:lnTo>
                  <a:lnTo>
                    <a:pt x="58284" y="59241"/>
                  </a:lnTo>
                  <a:lnTo>
                    <a:pt x="57198" y="60652"/>
                  </a:lnTo>
                  <a:lnTo>
                    <a:pt x="45617" y="68831"/>
                  </a:lnTo>
                  <a:lnTo>
                    <a:pt x="44965" y="71265"/>
                  </a:lnTo>
                  <a:lnTo>
                    <a:pt x="44546" y="75204"/>
                  </a:lnTo>
                  <a:lnTo>
                    <a:pt x="47845" y="79258"/>
                  </a:lnTo>
                  <a:lnTo>
                    <a:pt x="51364" y="81072"/>
                  </a:lnTo>
                  <a:lnTo>
                    <a:pt x="53290" y="81556"/>
                  </a:lnTo>
                  <a:lnTo>
                    <a:pt x="62862" y="86697"/>
                  </a:lnTo>
                  <a:lnTo>
                    <a:pt x="93861" y="88789"/>
                  </a:lnTo>
                  <a:lnTo>
                    <a:pt x="114293" y="82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10"/>
            <p:cNvSpPr/>
            <p:nvPr>
              <p:custDataLst>
                <p:tags r:id="rId35"/>
              </p:custDataLst>
            </p:nvPr>
          </p:nvSpPr>
          <p:spPr>
            <a:xfrm>
              <a:off x="5924550" y="5848373"/>
              <a:ext cx="158751" cy="177778"/>
            </a:xfrm>
            <a:custGeom>
              <a:avLst/>
              <a:gdLst/>
              <a:ahLst/>
              <a:cxnLst/>
              <a:rect l="0" t="0" r="0" b="0"/>
              <a:pathLst>
                <a:path w="158751" h="177778">
                  <a:moveTo>
                    <a:pt x="158750" y="6327"/>
                  </a:moveTo>
                  <a:lnTo>
                    <a:pt x="158750" y="6327"/>
                  </a:lnTo>
                  <a:lnTo>
                    <a:pt x="155379" y="2956"/>
                  </a:lnTo>
                  <a:lnTo>
                    <a:pt x="151843" y="1301"/>
                  </a:lnTo>
                  <a:lnTo>
                    <a:pt x="131224" y="0"/>
                  </a:lnTo>
                  <a:lnTo>
                    <a:pt x="126996" y="1868"/>
                  </a:lnTo>
                  <a:lnTo>
                    <a:pt x="90644" y="36342"/>
                  </a:lnTo>
                  <a:lnTo>
                    <a:pt x="58995" y="79537"/>
                  </a:lnTo>
                  <a:lnTo>
                    <a:pt x="24530" y="123955"/>
                  </a:lnTo>
                  <a:lnTo>
                    <a:pt x="1896" y="169535"/>
                  </a:lnTo>
                  <a:lnTo>
                    <a:pt x="0" y="177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11"/>
            <p:cNvSpPr/>
            <p:nvPr>
              <p:custDataLst>
                <p:tags r:id="rId36"/>
              </p:custDataLst>
            </p:nvPr>
          </p:nvSpPr>
          <p:spPr>
            <a:xfrm>
              <a:off x="5924550" y="5848373"/>
              <a:ext cx="127001" cy="164774"/>
            </a:xfrm>
            <a:custGeom>
              <a:avLst/>
              <a:gdLst/>
              <a:ahLst/>
              <a:cxnLst/>
              <a:rect l="0" t="0" r="0" b="0"/>
              <a:pathLst>
                <a:path w="127001" h="164774">
                  <a:moveTo>
                    <a:pt x="0" y="6327"/>
                  </a:moveTo>
                  <a:lnTo>
                    <a:pt x="0" y="6327"/>
                  </a:lnTo>
                  <a:lnTo>
                    <a:pt x="0" y="54"/>
                  </a:lnTo>
                  <a:lnTo>
                    <a:pt x="3371" y="0"/>
                  </a:lnTo>
                  <a:lnTo>
                    <a:pt x="4364" y="698"/>
                  </a:lnTo>
                  <a:lnTo>
                    <a:pt x="5026" y="1868"/>
                  </a:lnTo>
                  <a:lnTo>
                    <a:pt x="6881" y="10809"/>
                  </a:lnTo>
                  <a:lnTo>
                    <a:pt x="22647" y="40448"/>
                  </a:lnTo>
                  <a:lnTo>
                    <a:pt x="28408" y="61393"/>
                  </a:lnTo>
                  <a:lnTo>
                    <a:pt x="52678" y="104928"/>
                  </a:lnTo>
                  <a:lnTo>
                    <a:pt x="82431" y="150486"/>
                  </a:lnTo>
                  <a:lnTo>
                    <a:pt x="84587" y="153233"/>
                  </a:lnTo>
                  <a:lnTo>
                    <a:pt x="90746" y="156285"/>
                  </a:lnTo>
                  <a:lnTo>
                    <a:pt x="97481" y="158347"/>
                  </a:lnTo>
                  <a:lnTo>
                    <a:pt x="107554" y="163538"/>
                  </a:lnTo>
                  <a:lnTo>
                    <a:pt x="116338" y="164773"/>
                  </a:lnTo>
                  <a:lnTo>
                    <a:pt x="120615" y="163060"/>
                  </a:lnTo>
                  <a:lnTo>
                    <a:pt x="127000" y="158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12"/>
            <p:cNvSpPr/>
            <p:nvPr>
              <p:custDataLst>
                <p:tags r:id="rId37"/>
              </p:custDataLst>
            </p:nvPr>
          </p:nvSpPr>
          <p:spPr>
            <a:xfrm>
              <a:off x="5689607" y="5753131"/>
              <a:ext cx="158482" cy="292060"/>
            </a:xfrm>
            <a:custGeom>
              <a:avLst/>
              <a:gdLst/>
              <a:ahLst/>
              <a:cxnLst/>
              <a:rect l="0" t="0" r="0" b="0"/>
              <a:pathLst>
                <a:path w="158482" h="292060">
                  <a:moveTo>
                    <a:pt x="152393" y="69819"/>
                  </a:moveTo>
                  <a:lnTo>
                    <a:pt x="152393" y="69819"/>
                  </a:lnTo>
                  <a:lnTo>
                    <a:pt x="155764" y="66448"/>
                  </a:lnTo>
                  <a:lnTo>
                    <a:pt x="157419" y="62912"/>
                  </a:lnTo>
                  <a:lnTo>
                    <a:pt x="158481" y="54891"/>
                  </a:lnTo>
                  <a:lnTo>
                    <a:pt x="152648" y="17684"/>
                  </a:lnTo>
                  <a:lnTo>
                    <a:pt x="151858" y="16013"/>
                  </a:lnTo>
                  <a:lnTo>
                    <a:pt x="150625" y="14898"/>
                  </a:lnTo>
                  <a:lnTo>
                    <a:pt x="147374" y="12954"/>
                  </a:lnTo>
                  <a:lnTo>
                    <a:pt x="134101" y="3961"/>
                  </a:lnTo>
                  <a:lnTo>
                    <a:pt x="125728" y="1151"/>
                  </a:lnTo>
                  <a:lnTo>
                    <a:pt x="90922" y="0"/>
                  </a:lnTo>
                  <a:lnTo>
                    <a:pt x="84385" y="1864"/>
                  </a:lnTo>
                  <a:lnTo>
                    <a:pt x="64463" y="14896"/>
                  </a:lnTo>
                  <a:lnTo>
                    <a:pt x="58515" y="20950"/>
                  </a:lnTo>
                  <a:lnTo>
                    <a:pt x="33875" y="66313"/>
                  </a:lnTo>
                  <a:lnTo>
                    <a:pt x="27278" y="89431"/>
                  </a:lnTo>
                  <a:lnTo>
                    <a:pt x="16665" y="133352"/>
                  </a:lnTo>
                  <a:lnTo>
                    <a:pt x="8561" y="177771"/>
                  </a:lnTo>
                  <a:lnTo>
                    <a:pt x="639" y="224087"/>
                  </a:lnTo>
                  <a:lnTo>
                    <a:pt x="0" y="265432"/>
                  </a:lnTo>
                  <a:lnTo>
                    <a:pt x="1877" y="271528"/>
                  </a:lnTo>
                  <a:lnTo>
                    <a:pt x="7832" y="280562"/>
                  </a:lnTo>
                  <a:lnTo>
                    <a:pt x="15103" y="288071"/>
                  </a:lnTo>
                  <a:lnTo>
                    <a:pt x="21055" y="290293"/>
                  </a:lnTo>
                  <a:lnTo>
                    <a:pt x="64443" y="292059"/>
                  </a:lnTo>
                  <a:lnTo>
                    <a:pt x="82947" y="285160"/>
                  </a:lnTo>
                  <a:lnTo>
                    <a:pt x="107943" y="2730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13"/>
            <p:cNvSpPr/>
            <p:nvPr>
              <p:custDataLst>
                <p:tags r:id="rId38"/>
              </p:custDataLst>
            </p:nvPr>
          </p:nvSpPr>
          <p:spPr>
            <a:xfrm>
              <a:off x="5492750" y="5899150"/>
              <a:ext cx="95251" cy="44451"/>
            </a:xfrm>
            <a:custGeom>
              <a:avLst/>
              <a:gdLst/>
              <a:ahLst/>
              <a:cxnLst/>
              <a:rect l="0" t="0" r="0" b="0"/>
              <a:pathLst>
                <a:path w="95251" h="44451">
                  <a:moveTo>
                    <a:pt x="0" y="44450"/>
                  </a:moveTo>
                  <a:lnTo>
                    <a:pt x="0" y="44450"/>
                  </a:lnTo>
                  <a:lnTo>
                    <a:pt x="3371" y="41079"/>
                  </a:lnTo>
                  <a:lnTo>
                    <a:pt x="8789" y="39424"/>
                  </a:lnTo>
                  <a:lnTo>
                    <a:pt x="15195" y="37983"/>
                  </a:lnTo>
                  <a:lnTo>
                    <a:pt x="58494" y="1690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14"/>
            <p:cNvSpPr/>
            <p:nvPr>
              <p:custDataLst>
                <p:tags r:id="rId39"/>
              </p:custDataLst>
            </p:nvPr>
          </p:nvSpPr>
          <p:spPr>
            <a:xfrm>
              <a:off x="5473787" y="5765822"/>
              <a:ext cx="158664" cy="253383"/>
            </a:xfrm>
            <a:custGeom>
              <a:avLst/>
              <a:gdLst/>
              <a:ahLst/>
              <a:cxnLst/>
              <a:rect l="0" t="0" r="0" b="0"/>
              <a:pathLst>
                <a:path w="158664" h="253383">
                  <a:moveTo>
                    <a:pt x="158663" y="6328"/>
                  </a:moveTo>
                  <a:lnTo>
                    <a:pt x="158663" y="6328"/>
                  </a:lnTo>
                  <a:lnTo>
                    <a:pt x="158663" y="2957"/>
                  </a:lnTo>
                  <a:lnTo>
                    <a:pt x="157958" y="1964"/>
                  </a:lnTo>
                  <a:lnTo>
                    <a:pt x="156781" y="1302"/>
                  </a:lnTo>
                  <a:lnTo>
                    <a:pt x="149824" y="239"/>
                  </a:lnTo>
                  <a:lnTo>
                    <a:pt x="137464" y="0"/>
                  </a:lnTo>
                  <a:lnTo>
                    <a:pt x="103518" y="9438"/>
                  </a:lnTo>
                  <a:lnTo>
                    <a:pt x="94268" y="15089"/>
                  </a:lnTo>
                  <a:lnTo>
                    <a:pt x="61361" y="47212"/>
                  </a:lnTo>
                  <a:lnTo>
                    <a:pt x="51144" y="65491"/>
                  </a:lnTo>
                  <a:lnTo>
                    <a:pt x="45966" y="76367"/>
                  </a:lnTo>
                  <a:lnTo>
                    <a:pt x="21259" y="122812"/>
                  </a:lnTo>
                  <a:lnTo>
                    <a:pt x="8155" y="158298"/>
                  </a:lnTo>
                  <a:lnTo>
                    <a:pt x="4942" y="171300"/>
                  </a:lnTo>
                  <a:lnTo>
                    <a:pt x="1403" y="184090"/>
                  </a:lnTo>
                  <a:lnTo>
                    <a:pt x="0" y="213759"/>
                  </a:lnTo>
                  <a:lnTo>
                    <a:pt x="1834" y="220345"/>
                  </a:lnTo>
                  <a:lnTo>
                    <a:pt x="4294" y="226330"/>
                  </a:lnTo>
                  <a:lnTo>
                    <a:pt x="6385" y="236927"/>
                  </a:lnTo>
                  <a:lnTo>
                    <a:pt x="11160" y="244849"/>
                  </a:lnTo>
                  <a:lnTo>
                    <a:pt x="15024" y="249450"/>
                  </a:lnTo>
                  <a:lnTo>
                    <a:pt x="19094" y="251967"/>
                  </a:lnTo>
                  <a:lnTo>
                    <a:pt x="27233" y="253382"/>
                  </a:lnTo>
                  <a:lnTo>
                    <a:pt x="65726" y="253266"/>
                  </a:lnTo>
                  <a:lnTo>
                    <a:pt x="77582" y="248906"/>
                  </a:lnTo>
                  <a:lnTo>
                    <a:pt x="109686" y="226452"/>
                  </a:lnTo>
                  <a:lnTo>
                    <a:pt x="112201" y="222224"/>
                  </a:lnTo>
                  <a:lnTo>
                    <a:pt x="114213" y="209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15"/>
            <p:cNvSpPr/>
            <p:nvPr>
              <p:custDataLst>
                <p:tags r:id="rId40"/>
              </p:custDataLst>
            </p:nvPr>
          </p:nvSpPr>
          <p:spPr>
            <a:xfrm>
              <a:off x="5143500" y="6051550"/>
              <a:ext cx="114301" cy="24412"/>
            </a:xfrm>
            <a:custGeom>
              <a:avLst/>
              <a:gdLst/>
              <a:ahLst/>
              <a:cxnLst/>
              <a:rect l="0" t="0" r="0" b="0"/>
              <a:pathLst>
                <a:path w="114301" h="24412">
                  <a:moveTo>
                    <a:pt x="0" y="0"/>
                  </a:moveTo>
                  <a:lnTo>
                    <a:pt x="0" y="0"/>
                  </a:lnTo>
                  <a:lnTo>
                    <a:pt x="0" y="14927"/>
                  </a:lnTo>
                  <a:lnTo>
                    <a:pt x="706" y="16301"/>
                  </a:lnTo>
                  <a:lnTo>
                    <a:pt x="1881" y="17217"/>
                  </a:lnTo>
                  <a:lnTo>
                    <a:pt x="5069" y="18941"/>
                  </a:lnTo>
                  <a:lnTo>
                    <a:pt x="8838" y="22060"/>
                  </a:lnTo>
                  <a:lnTo>
                    <a:pt x="14747" y="23915"/>
                  </a:lnTo>
                  <a:lnTo>
                    <a:pt x="18298" y="24411"/>
                  </a:lnTo>
                  <a:lnTo>
                    <a:pt x="33431" y="21546"/>
                  </a:lnTo>
                  <a:lnTo>
                    <a:pt x="42282" y="23239"/>
                  </a:lnTo>
                  <a:lnTo>
                    <a:pt x="88543" y="17259"/>
                  </a:lnTo>
                  <a:lnTo>
                    <a:pt x="1143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16"/>
            <p:cNvSpPr/>
            <p:nvPr>
              <p:custDataLst>
                <p:tags r:id="rId41"/>
              </p:custDataLst>
            </p:nvPr>
          </p:nvSpPr>
          <p:spPr>
            <a:xfrm>
              <a:off x="5124450" y="596265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0"/>
                  </a:moveTo>
                  <a:lnTo>
                    <a:pt x="0" y="0"/>
                  </a:lnTo>
                  <a:lnTo>
                    <a:pt x="46306" y="0"/>
                  </a:lnTo>
                  <a:lnTo>
                    <a:pt x="71698" y="0"/>
                  </a:lnTo>
                  <a:lnTo>
                    <a:pt x="76081" y="1881"/>
                  </a:lnTo>
                  <a:lnTo>
                    <a:pt x="825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64"/>
          <p:cNvGrpSpPr/>
          <p:nvPr/>
        </p:nvGrpSpPr>
        <p:grpSpPr>
          <a:xfrm>
            <a:off x="8566150" y="5924550"/>
            <a:ext cx="222251" cy="106654"/>
            <a:chOff x="8566150" y="5924550"/>
            <a:chExt cx="222251" cy="106654"/>
          </a:xfrm>
        </p:grpSpPr>
        <p:sp>
          <p:nvSpPr>
            <p:cNvPr id="100" name="SMARTInkShape-217"/>
            <p:cNvSpPr/>
            <p:nvPr>
              <p:custDataLst>
                <p:tags r:id="rId21"/>
              </p:custDataLst>
            </p:nvPr>
          </p:nvSpPr>
          <p:spPr>
            <a:xfrm>
              <a:off x="8598275" y="5988050"/>
              <a:ext cx="190126" cy="43154"/>
            </a:xfrm>
            <a:custGeom>
              <a:avLst/>
              <a:gdLst/>
              <a:ahLst/>
              <a:cxnLst/>
              <a:rect l="0" t="0" r="0" b="0"/>
              <a:pathLst>
                <a:path w="190126" h="43154">
                  <a:moveTo>
                    <a:pt x="31375" y="0"/>
                  </a:moveTo>
                  <a:lnTo>
                    <a:pt x="31375" y="0"/>
                  </a:lnTo>
                  <a:lnTo>
                    <a:pt x="17069" y="8839"/>
                  </a:lnTo>
                  <a:lnTo>
                    <a:pt x="892" y="24156"/>
                  </a:lnTo>
                  <a:lnTo>
                    <a:pt x="0" y="31773"/>
                  </a:lnTo>
                  <a:lnTo>
                    <a:pt x="580" y="33882"/>
                  </a:lnTo>
                  <a:lnTo>
                    <a:pt x="1672" y="35288"/>
                  </a:lnTo>
                  <a:lnTo>
                    <a:pt x="4768" y="36851"/>
                  </a:lnTo>
                  <a:lnTo>
                    <a:pt x="51153" y="43119"/>
                  </a:lnTo>
                  <a:lnTo>
                    <a:pt x="62743" y="43153"/>
                  </a:lnTo>
                  <a:lnTo>
                    <a:pt x="106662" y="33432"/>
                  </a:lnTo>
                  <a:lnTo>
                    <a:pt x="150621" y="30016"/>
                  </a:lnTo>
                  <a:lnTo>
                    <a:pt x="190125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18"/>
            <p:cNvSpPr/>
            <p:nvPr>
              <p:custDataLst>
                <p:tags r:id="rId22"/>
              </p:custDataLst>
            </p:nvPr>
          </p:nvSpPr>
          <p:spPr>
            <a:xfrm>
              <a:off x="8566150" y="5924550"/>
              <a:ext cx="158751" cy="12701"/>
            </a:xfrm>
            <a:custGeom>
              <a:avLst/>
              <a:gdLst/>
              <a:ahLst/>
              <a:cxnLst/>
              <a:rect l="0" t="0" r="0" b="0"/>
              <a:pathLst>
                <a:path w="158751" h="12701">
                  <a:moveTo>
                    <a:pt x="0" y="12700"/>
                  </a:moveTo>
                  <a:lnTo>
                    <a:pt x="0" y="12700"/>
                  </a:lnTo>
                  <a:lnTo>
                    <a:pt x="5467" y="12699"/>
                  </a:lnTo>
                  <a:lnTo>
                    <a:pt x="17021" y="8336"/>
                  </a:lnTo>
                  <a:lnTo>
                    <a:pt x="64201" y="2037"/>
                  </a:lnTo>
                  <a:lnTo>
                    <a:pt x="106025" y="179"/>
                  </a:lnTo>
                  <a:lnTo>
                    <a:pt x="152808" y="5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65"/>
          <p:cNvGrpSpPr/>
          <p:nvPr/>
        </p:nvGrpSpPr>
        <p:grpSpPr>
          <a:xfrm>
            <a:off x="9214833" y="5695950"/>
            <a:ext cx="2659659" cy="558798"/>
            <a:chOff x="9214833" y="5695950"/>
            <a:chExt cx="2659659" cy="558798"/>
          </a:xfrm>
        </p:grpSpPr>
        <p:sp>
          <p:nvSpPr>
            <p:cNvPr id="103" name="SMARTInkShape-219"/>
            <p:cNvSpPr/>
            <p:nvPr>
              <p:custDataLst>
                <p:tags r:id="rId5"/>
              </p:custDataLst>
            </p:nvPr>
          </p:nvSpPr>
          <p:spPr>
            <a:xfrm>
              <a:off x="11563350" y="5695950"/>
              <a:ext cx="120651" cy="82551"/>
            </a:xfrm>
            <a:custGeom>
              <a:avLst/>
              <a:gdLst/>
              <a:ahLst/>
              <a:cxnLst/>
              <a:rect l="0" t="0" r="0" b="0"/>
              <a:pathLst>
                <a:path w="120651" h="82551">
                  <a:moveTo>
                    <a:pt x="0" y="19050"/>
                  </a:moveTo>
                  <a:lnTo>
                    <a:pt x="0" y="19050"/>
                  </a:lnTo>
                  <a:lnTo>
                    <a:pt x="0" y="12961"/>
                  </a:lnTo>
                  <a:lnTo>
                    <a:pt x="6088" y="6618"/>
                  </a:lnTo>
                  <a:lnTo>
                    <a:pt x="9644" y="6430"/>
                  </a:lnTo>
                  <a:lnTo>
                    <a:pt x="10662" y="5698"/>
                  </a:lnTo>
                  <a:lnTo>
                    <a:pt x="11341" y="4504"/>
                  </a:lnTo>
                  <a:lnTo>
                    <a:pt x="11795" y="3003"/>
                  </a:lnTo>
                  <a:lnTo>
                    <a:pt x="12802" y="2001"/>
                  </a:lnTo>
                  <a:lnTo>
                    <a:pt x="15804" y="890"/>
                  </a:lnTo>
                  <a:lnTo>
                    <a:pt x="46644" y="0"/>
                  </a:lnTo>
                  <a:lnTo>
                    <a:pt x="48030" y="706"/>
                  </a:lnTo>
                  <a:lnTo>
                    <a:pt x="48954" y="1881"/>
                  </a:lnTo>
                  <a:lnTo>
                    <a:pt x="49568" y="3371"/>
                  </a:lnTo>
                  <a:lnTo>
                    <a:pt x="50685" y="4364"/>
                  </a:lnTo>
                  <a:lnTo>
                    <a:pt x="53807" y="5467"/>
                  </a:lnTo>
                  <a:lnTo>
                    <a:pt x="54921" y="6467"/>
                  </a:lnTo>
                  <a:lnTo>
                    <a:pt x="62045" y="19180"/>
                  </a:lnTo>
                  <a:lnTo>
                    <a:pt x="62530" y="21253"/>
                  </a:lnTo>
                  <a:lnTo>
                    <a:pt x="62147" y="23341"/>
                  </a:lnTo>
                  <a:lnTo>
                    <a:pt x="58345" y="31762"/>
                  </a:lnTo>
                  <a:lnTo>
                    <a:pt x="56601" y="42335"/>
                  </a:lnTo>
                  <a:lnTo>
                    <a:pt x="45910" y="59280"/>
                  </a:lnTo>
                  <a:lnTo>
                    <a:pt x="40728" y="62955"/>
                  </a:lnTo>
                  <a:lnTo>
                    <a:pt x="39269" y="66315"/>
                  </a:lnTo>
                  <a:lnTo>
                    <a:pt x="38173" y="67494"/>
                  </a:lnTo>
                  <a:lnTo>
                    <a:pt x="25747" y="75911"/>
                  </a:lnTo>
                  <a:lnTo>
                    <a:pt x="19130" y="82471"/>
                  </a:lnTo>
                  <a:lnTo>
                    <a:pt x="40249" y="82549"/>
                  </a:lnTo>
                  <a:lnTo>
                    <a:pt x="44466" y="80668"/>
                  </a:lnTo>
                  <a:lnTo>
                    <a:pt x="48690" y="78186"/>
                  </a:lnTo>
                  <a:lnTo>
                    <a:pt x="55740" y="76788"/>
                  </a:lnTo>
                  <a:lnTo>
                    <a:pt x="93428" y="76206"/>
                  </a:lnTo>
                  <a:lnTo>
                    <a:pt x="99850" y="78085"/>
                  </a:lnTo>
                  <a:lnTo>
                    <a:pt x="105762" y="80565"/>
                  </a:lnTo>
                  <a:lnTo>
                    <a:pt x="1206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20"/>
            <p:cNvSpPr/>
            <p:nvPr>
              <p:custDataLst>
                <p:tags r:id="rId6"/>
              </p:custDataLst>
            </p:nvPr>
          </p:nvSpPr>
          <p:spPr>
            <a:xfrm>
              <a:off x="11703050" y="5787599"/>
              <a:ext cx="171442" cy="467149"/>
            </a:xfrm>
            <a:custGeom>
              <a:avLst/>
              <a:gdLst/>
              <a:ahLst/>
              <a:cxnLst/>
              <a:rect l="0" t="0" r="0" b="0"/>
              <a:pathLst>
                <a:path w="171442" h="467149">
                  <a:moveTo>
                    <a:pt x="12700" y="60751"/>
                  </a:moveTo>
                  <a:lnTo>
                    <a:pt x="12700" y="60751"/>
                  </a:lnTo>
                  <a:lnTo>
                    <a:pt x="12700" y="54009"/>
                  </a:lnTo>
                  <a:lnTo>
                    <a:pt x="10819" y="48818"/>
                  </a:lnTo>
                  <a:lnTo>
                    <a:pt x="8336" y="44158"/>
                  </a:lnTo>
                  <a:lnTo>
                    <a:pt x="6743" y="35418"/>
                  </a:lnTo>
                  <a:lnTo>
                    <a:pt x="6612" y="33278"/>
                  </a:lnTo>
                  <a:lnTo>
                    <a:pt x="7934" y="31147"/>
                  </a:lnTo>
                  <a:lnTo>
                    <a:pt x="27065" y="16303"/>
                  </a:lnTo>
                  <a:lnTo>
                    <a:pt x="36712" y="11833"/>
                  </a:lnTo>
                  <a:lnTo>
                    <a:pt x="82739" y="3091"/>
                  </a:lnTo>
                  <a:lnTo>
                    <a:pt x="96090" y="0"/>
                  </a:lnTo>
                  <a:lnTo>
                    <a:pt x="142970" y="3565"/>
                  </a:lnTo>
                  <a:lnTo>
                    <a:pt x="154390" y="3596"/>
                  </a:lnTo>
                  <a:lnTo>
                    <a:pt x="158693" y="5480"/>
                  </a:lnTo>
                  <a:lnTo>
                    <a:pt x="162957" y="7964"/>
                  </a:lnTo>
                  <a:lnTo>
                    <a:pt x="167205" y="9068"/>
                  </a:lnTo>
                  <a:lnTo>
                    <a:pt x="168621" y="10067"/>
                  </a:lnTo>
                  <a:lnTo>
                    <a:pt x="169563" y="11440"/>
                  </a:lnTo>
                  <a:lnTo>
                    <a:pt x="170612" y="14846"/>
                  </a:lnTo>
                  <a:lnTo>
                    <a:pt x="171441" y="37476"/>
                  </a:lnTo>
                  <a:lnTo>
                    <a:pt x="169563" y="41704"/>
                  </a:lnTo>
                  <a:lnTo>
                    <a:pt x="167084" y="45936"/>
                  </a:lnTo>
                  <a:lnTo>
                    <a:pt x="161991" y="59888"/>
                  </a:lnTo>
                  <a:lnTo>
                    <a:pt x="160205" y="62293"/>
                  </a:lnTo>
                  <a:lnTo>
                    <a:pt x="155026" y="66381"/>
                  </a:lnTo>
                  <a:lnTo>
                    <a:pt x="153567" y="69839"/>
                  </a:lnTo>
                  <a:lnTo>
                    <a:pt x="152429" y="90379"/>
                  </a:lnTo>
                  <a:lnTo>
                    <a:pt x="147379" y="99129"/>
                  </a:lnTo>
                  <a:lnTo>
                    <a:pt x="146053" y="145615"/>
                  </a:lnTo>
                  <a:lnTo>
                    <a:pt x="146050" y="188592"/>
                  </a:lnTo>
                  <a:lnTo>
                    <a:pt x="147931" y="213317"/>
                  </a:lnTo>
                  <a:lnTo>
                    <a:pt x="152007" y="253147"/>
                  </a:lnTo>
                  <a:lnTo>
                    <a:pt x="152366" y="295310"/>
                  </a:lnTo>
                  <a:lnTo>
                    <a:pt x="152398" y="338792"/>
                  </a:lnTo>
                  <a:lnTo>
                    <a:pt x="152398" y="384521"/>
                  </a:lnTo>
                  <a:lnTo>
                    <a:pt x="151695" y="417509"/>
                  </a:lnTo>
                  <a:lnTo>
                    <a:pt x="144560" y="435221"/>
                  </a:lnTo>
                  <a:lnTo>
                    <a:pt x="141861" y="439554"/>
                  </a:lnTo>
                  <a:lnTo>
                    <a:pt x="140660" y="443832"/>
                  </a:lnTo>
                  <a:lnTo>
                    <a:pt x="139635" y="445255"/>
                  </a:lnTo>
                  <a:lnTo>
                    <a:pt x="138245" y="446203"/>
                  </a:lnTo>
                  <a:lnTo>
                    <a:pt x="136613" y="446836"/>
                  </a:lnTo>
                  <a:lnTo>
                    <a:pt x="135524" y="447963"/>
                  </a:lnTo>
                  <a:lnTo>
                    <a:pt x="133375" y="454363"/>
                  </a:lnTo>
                  <a:lnTo>
                    <a:pt x="133359" y="457795"/>
                  </a:lnTo>
                  <a:lnTo>
                    <a:pt x="132650" y="458796"/>
                  </a:lnTo>
                  <a:lnTo>
                    <a:pt x="131472" y="459465"/>
                  </a:lnTo>
                  <a:lnTo>
                    <a:pt x="127884" y="460537"/>
                  </a:lnTo>
                  <a:lnTo>
                    <a:pt x="122105" y="465112"/>
                  </a:lnTo>
                  <a:lnTo>
                    <a:pt x="116219" y="466548"/>
                  </a:lnTo>
                  <a:lnTo>
                    <a:pt x="69799" y="467148"/>
                  </a:lnTo>
                  <a:lnTo>
                    <a:pt x="37538" y="465269"/>
                  </a:lnTo>
                  <a:lnTo>
                    <a:pt x="15960" y="458312"/>
                  </a:lnTo>
                  <a:lnTo>
                    <a:pt x="0" y="448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21"/>
            <p:cNvSpPr/>
            <p:nvPr>
              <p:custDataLst>
                <p:tags r:id="rId7"/>
              </p:custDataLst>
            </p:nvPr>
          </p:nvSpPr>
          <p:spPr>
            <a:xfrm>
              <a:off x="11569700" y="5842000"/>
              <a:ext cx="95124" cy="374001"/>
            </a:xfrm>
            <a:custGeom>
              <a:avLst/>
              <a:gdLst/>
              <a:ahLst/>
              <a:cxnLst/>
              <a:rect l="0" t="0" r="0" b="0"/>
              <a:pathLst>
                <a:path w="95124" h="374001">
                  <a:moveTo>
                    <a:pt x="57150" y="0"/>
                  </a:moveTo>
                  <a:lnTo>
                    <a:pt x="57150" y="0"/>
                  </a:lnTo>
                  <a:lnTo>
                    <a:pt x="57148" y="3371"/>
                  </a:lnTo>
                  <a:lnTo>
                    <a:pt x="57855" y="4364"/>
                  </a:lnTo>
                  <a:lnTo>
                    <a:pt x="59031" y="5026"/>
                  </a:lnTo>
                  <a:lnTo>
                    <a:pt x="60520" y="5467"/>
                  </a:lnTo>
                  <a:lnTo>
                    <a:pt x="64057" y="9721"/>
                  </a:lnTo>
                  <a:lnTo>
                    <a:pt x="67276" y="15609"/>
                  </a:lnTo>
                  <a:lnTo>
                    <a:pt x="68706" y="20578"/>
                  </a:lnTo>
                  <a:lnTo>
                    <a:pt x="74147" y="64064"/>
                  </a:lnTo>
                  <a:lnTo>
                    <a:pt x="81586" y="108262"/>
                  </a:lnTo>
                  <a:lnTo>
                    <a:pt x="87933" y="149448"/>
                  </a:lnTo>
                  <a:lnTo>
                    <a:pt x="94281" y="195708"/>
                  </a:lnTo>
                  <a:lnTo>
                    <a:pt x="95123" y="235357"/>
                  </a:lnTo>
                  <a:lnTo>
                    <a:pt x="93358" y="278878"/>
                  </a:lnTo>
                  <a:lnTo>
                    <a:pt x="86458" y="298296"/>
                  </a:lnTo>
                  <a:lnTo>
                    <a:pt x="60700" y="342071"/>
                  </a:lnTo>
                  <a:lnTo>
                    <a:pt x="44315" y="354601"/>
                  </a:lnTo>
                  <a:lnTo>
                    <a:pt x="36628" y="360094"/>
                  </a:lnTo>
                  <a:lnTo>
                    <a:pt x="27629" y="369710"/>
                  </a:lnTo>
                  <a:lnTo>
                    <a:pt x="17045" y="373186"/>
                  </a:lnTo>
                  <a:lnTo>
                    <a:pt x="11574" y="374000"/>
                  </a:lnTo>
                  <a:lnTo>
                    <a:pt x="6791" y="372479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22"/>
            <p:cNvSpPr/>
            <p:nvPr>
              <p:custDataLst>
                <p:tags r:id="rId8"/>
              </p:custDataLst>
            </p:nvPr>
          </p:nvSpPr>
          <p:spPr>
            <a:xfrm>
              <a:off x="11309350" y="5880123"/>
              <a:ext cx="145057" cy="298426"/>
            </a:xfrm>
            <a:custGeom>
              <a:avLst/>
              <a:gdLst/>
              <a:ahLst/>
              <a:cxnLst/>
              <a:rect l="0" t="0" r="0" b="0"/>
              <a:pathLst>
                <a:path w="145057" h="298426">
                  <a:moveTo>
                    <a:pt x="0" y="19027"/>
                  </a:moveTo>
                  <a:lnTo>
                    <a:pt x="0" y="19027"/>
                  </a:lnTo>
                  <a:lnTo>
                    <a:pt x="5467" y="13560"/>
                  </a:lnTo>
                  <a:lnTo>
                    <a:pt x="15610" y="12146"/>
                  </a:lnTo>
                  <a:lnTo>
                    <a:pt x="25140" y="7686"/>
                  </a:lnTo>
                  <a:lnTo>
                    <a:pt x="60452" y="4481"/>
                  </a:lnTo>
                  <a:lnTo>
                    <a:pt x="67790" y="1978"/>
                  </a:lnTo>
                  <a:lnTo>
                    <a:pt x="115102" y="0"/>
                  </a:lnTo>
                  <a:lnTo>
                    <a:pt x="120066" y="1869"/>
                  </a:lnTo>
                  <a:lnTo>
                    <a:pt x="124624" y="4345"/>
                  </a:lnTo>
                  <a:lnTo>
                    <a:pt x="133298" y="5936"/>
                  </a:lnTo>
                  <a:lnTo>
                    <a:pt x="138436" y="6250"/>
                  </a:lnTo>
                  <a:lnTo>
                    <a:pt x="145056" y="11788"/>
                  </a:lnTo>
                  <a:lnTo>
                    <a:pt x="144682" y="12790"/>
                  </a:lnTo>
                  <a:lnTo>
                    <a:pt x="142384" y="15785"/>
                  </a:lnTo>
                  <a:lnTo>
                    <a:pt x="140893" y="21348"/>
                  </a:lnTo>
                  <a:lnTo>
                    <a:pt x="139151" y="35430"/>
                  </a:lnTo>
                  <a:lnTo>
                    <a:pt x="135382" y="42859"/>
                  </a:lnTo>
                  <a:lnTo>
                    <a:pt x="123913" y="86791"/>
                  </a:lnTo>
                  <a:lnTo>
                    <a:pt x="120937" y="112163"/>
                  </a:lnTo>
                  <a:lnTo>
                    <a:pt x="120658" y="155728"/>
                  </a:lnTo>
                  <a:lnTo>
                    <a:pt x="120650" y="203167"/>
                  </a:lnTo>
                  <a:lnTo>
                    <a:pt x="121355" y="211639"/>
                  </a:lnTo>
                  <a:lnTo>
                    <a:pt x="126608" y="236250"/>
                  </a:lnTo>
                  <a:lnTo>
                    <a:pt x="126999" y="269614"/>
                  </a:lnTo>
                  <a:lnTo>
                    <a:pt x="125119" y="273392"/>
                  </a:lnTo>
                  <a:lnTo>
                    <a:pt x="111889" y="288111"/>
                  </a:lnTo>
                  <a:lnTo>
                    <a:pt x="107818" y="290314"/>
                  </a:lnTo>
                  <a:lnTo>
                    <a:pt x="74711" y="298020"/>
                  </a:lnTo>
                  <a:lnTo>
                    <a:pt x="36891" y="298425"/>
                  </a:lnTo>
                  <a:lnTo>
                    <a:pt x="35177" y="297720"/>
                  </a:lnTo>
                  <a:lnTo>
                    <a:pt x="34037" y="296544"/>
                  </a:lnTo>
                  <a:lnTo>
                    <a:pt x="31750" y="292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23"/>
            <p:cNvSpPr/>
            <p:nvPr>
              <p:custDataLst>
                <p:tags r:id="rId9"/>
              </p:custDataLst>
            </p:nvPr>
          </p:nvSpPr>
          <p:spPr>
            <a:xfrm>
              <a:off x="11135099" y="5978041"/>
              <a:ext cx="180602" cy="162410"/>
            </a:xfrm>
            <a:custGeom>
              <a:avLst/>
              <a:gdLst/>
              <a:ahLst/>
              <a:cxnLst/>
              <a:rect l="0" t="0" r="0" b="0"/>
              <a:pathLst>
                <a:path w="180602" h="162410">
                  <a:moveTo>
                    <a:pt x="180601" y="3659"/>
                  </a:moveTo>
                  <a:lnTo>
                    <a:pt x="180601" y="3659"/>
                  </a:lnTo>
                  <a:lnTo>
                    <a:pt x="177230" y="288"/>
                  </a:lnTo>
                  <a:lnTo>
                    <a:pt x="175532" y="0"/>
                  </a:lnTo>
                  <a:lnTo>
                    <a:pt x="173694" y="514"/>
                  </a:lnTo>
                  <a:lnTo>
                    <a:pt x="169769" y="2262"/>
                  </a:lnTo>
                  <a:lnTo>
                    <a:pt x="150161" y="5458"/>
                  </a:lnTo>
                  <a:lnTo>
                    <a:pt x="147608" y="6975"/>
                  </a:lnTo>
                  <a:lnTo>
                    <a:pt x="102216" y="50427"/>
                  </a:lnTo>
                  <a:lnTo>
                    <a:pt x="55716" y="96795"/>
                  </a:lnTo>
                  <a:lnTo>
                    <a:pt x="11516" y="141700"/>
                  </a:lnTo>
                  <a:lnTo>
                    <a:pt x="0" y="158976"/>
                  </a:lnTo>
                  <a:lnTo>
                    <a:pt x="228" y="160121"/>
                  </a:lnTo>
                  <a:lnTo>
                    <a:pt x="2801" y="162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24"/>
            <p:cNvSpPr/>
            <p:nvPr>
              <p:custDataLst>
                <p:tags r:id="rId10"/>
              </p:custDataLst>
            </p:nvPr>
          </p:nvSpPr>
          <p:spPr>
            <a:xfrm>
              <a:off x="11182350" y="5969024"/>
              <a:ext cx="88901" cy="171427"/>
            </a:xfrm>
            <a:custGeom>
              <a:avLst/>
              <a:gdLst/>
              <a:ahLst/>
              <a:cxnLst/>
              <a:rect l="0" t="0" r="0" b="0"/>
              <a:pathLst>
                <a:path w="88901" h="171427">
                  <a:moveTo>
                    <a:pt x="0" y="12676"/>
                  </a:moveTo>
                  <a:lnTo>
                    <a:pt x="0" y="12676"/>
                  </a:lnTo>
                  <a:lnTo>
                    <a:pt x="0" y="7209"/>
                  </a:lnTo>
                  <a:lnTo>
                    <a:pt x="6328" y="0"/>
                  </a:lnTo>
                  <a:lnTo>
                    <a:pt x="6344" y="3354"/>
                  </a:lnTo>
                  <a:lnTo>
                    <a:pt x="8228" y="6887"/>
                  </a:lnTo>
                  <a:lnTo>
                    <a:pt x="15187" y="18275"/>
                  </a:lnTo>
                  <a:lnTo>
                    <a:pt x="20422" y="36375"/>
                  </a:lnTo>
                  <a:lnTo>
                    <a:pt x="43611" y="80229"/>
                  </a:lnTo>
                  <a:lnTo>
                    <a:pt x="52041" y="93055"/>
                  </a:lnTo>
                  <a:lnTo>
                    <a:pt x="65855" y="133304"/>
                  </a:lnTo>
                  <a:lnTo>
                    <a:pt x="86082" y="162334"/>
                  </a:lnTo>
                  <a:lnTo>
                    <a:pt x="88900" y="171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25"/>
            <p:cNvSpPr/>
            <p:nvPr>
              <p:custDataLst>
                <p:tags r:id="rId11"/>
              </p:custDataLst>
            </p:nvPr>
          </p:nvSpPr>
          <p:spPr>
            <a:xfrm>
              <a:off x="10902960" y="5873757"/>
              <a:ext cx="222241" cy="304529"/>
            </a:xfrm>
            <a:custGeom>
              <a:avLst/>
              <a:gdLst/>
              <a:ahLst/>
              <a:cxnLst/>
              <a:rect l="0" t="0" r="0" b="0"/>
              <a:pathLst>
                <a:path w="222241" h="304529">
                  <a:moveTo>
                    <a:pt x="222240" y="19043"/>
                  </a:moveTo>
                  <a:lnTo>
                    <a:pt x="222240" y="19043"/>
                  </a:lnTo>
                  <a:lnTo>
                    <a:pt x="218869" y="15672"/>
                  </a:lnTo>
                  <a:lnTo>
                    <a:pt x="215333" y="14017"/>
                  </a:lnTo>
                  <a:lnTo>
                    <a:pt x="213402" y="13576"/>
                  </a:lnTo>
                  <a:lnTo>
                    <a:pt x="203141" y="7784"/>
                  </a:lnTo>
                  <a:lnTo>
                    <a:pt x="186255" y="5693"/>
                  </a:lnTo>
                  <a:lnTo>
                    <a:pt x="179201" y="1996"/>
                  </a:lnTo>
                  <a:lnTo>
                    <a:pt x="134302" y="0"/>
                  </a:lnTo>
                  <a:lnTo>
                    <a:pt x="122658" y="700"/>
                  </a:lnTo>
                  <a:lnTo>
                    <a:pt x="102018" y="7832"/>
                  </a:lnTo>
                  <a:lnTo>
                    <a:pt x="85816" y="22127"/>
                  </a:lnTo>
                  <a:lnTo>
                    <a:pt x="83995" y="27704"/>
                  </a:lnTo>
                  <a:lnTo>
                    <a:pt x="82025" y="41794"/>
                  </a:lnTo>
                  <a:lnTo>
                    <a:pt x="78233" y="49225"/>
                  </a:lnTo>
                  <a:lnTo>
                    <a:pt x="72843" y="93157"/>
                  </a:lnTo>
                  <a:lnTo>
                    <a:pt x="61079" y="140064"/>
                  </a:lnTo>
                  <a:lnTo>
                    <a:pt x="46539" y="183459"/>
                  </a:lnTo>
                  <a:lnTo>
                    <a:pt x="27506" y="230753"/>
                  </a:lnTo>
                  <a:lnTo>
                    <a:pt x="8456" y="268501"/>
                  </a:lnTo>
                  <a:lnTo>
                    <a:pt x="2812" y="276558"/>
                  </a:lnTo>
                  <a:lnTo>
                    <a:pt x="826" y="283413"/>
                  </a:lnTo>
                  <a:lnTo>
                    <a:pt x="0" y="298069"/>
                  </a:lnTo>
                  <a:lnTo>
                    <a:pt x="3363" y="298332"/>
                  </a:lnTo>
                  <a:lnTo>
                    <a:pt x="6898" y="300276"/>
                  </a:lnTo>
                  <a:lnTo>
                    <a:pt x="10821" y="302785"/>
                  </a:lnTo>
                  <a:lnTo>
                    <a:pt x="19088" y="304396"/>
                  </a:lnTo>
                  <a:lnTo>
                    <a:pt x="21189" y="304528"/>
                  </a:lnTo>
                  <a:lnTo>
                    <a:pt x="65803" y="297788"/>
                  </a:lnTo>
                  <a:lnTo>
                    <a:pt x="91023" y="292686"/>
                  </a:lnTo>
                  <a:lnTo>
                    <a:pt x="103712" y="291563"/>
                  </a:lnTo>
                  <a:lnTo>
                    <a:pt x="126990" y="285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26"/>
            <p:cNvSpPr/>
            <p:nvPr>
              <p:custDataLst>
                <p:tags r:id="rId12"/>
              </p:custDataLst>
            </p:nvPr>
          </p:nvSpPr>
          <p:spPr>
            <a:xfrm>
              <a:off x="10706131" y="6013450"/>
              <a:ext cx="152370" cy="19050"/>
            </a:xfrm>
            <a:custGeom>
              <a:avLst/>
              <a:gdLst/>
              <a:ahLst/>
              <a:cxnLst/>
              <a:rect l="0" t="0" r="0" b="0"/>
              <a:pathLst>
                <a:path w="152370" h="19050">
                  <a:moveTo>
                    <a:pt x="19019" y="6350"/>
                  </a:moveTo>
                  <a:lnTo>
                    <a:pt x="19019" y="6350"/>
                  </a:lnTo>
                  <a:lnTo>
                    <a:pt x="15648" y="6350"/>
                  </a:lnTo>
                  <a:lnTo>
                    <a:pt x="12112" y="8231"/>
                  </a:lnTo>
                  <a:lnTo>
                    <a:pt x="8187" y="10714"/>
                  </a:lnTo>
                  <a:lnTo>
                    <a:pt x="4092" y="11817"/>
                  </a:lnTo>
                  <a:lnTo>
                    <a:pt x="2718" y="11406"/>
                  </a:lnTo>
                  <a:lnTo>
                    <a:pt x="1801" y="10426"/>
                  </a:lnTo>
                  <a:lnTo>
                    <a:pt x="1191" y="9068"/>
                  </a:lnTo>
                  <a:lnTo>
                    <a:pt x="783" y="9573"/>
                  </a:lnTo>
                  <a:lnTo>
                    <a:pt x="0" y="18598"/>
                  </a:lnTo>
                  <a:lnTo>
                    <a:pt x="42422" y="19049"/>
                  </a:lnTo>
                  <a:lnTo>
                    <a:pt x="89039" y="11210"/>
                  </a:lnTo>
                  <a:lnTo>
                    <a:pt x="128866" y="4895"/>
                  </a:lnTo>
                  <a:lnTo>
                    <a:pt x="1523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27"/>
            <p:cNvSpPr/>
            <p:nvPr>
              <p:custDataLst>
                <p:tags r:id="rId13"/>
              </p:custDataLst>
            </p:nvPr>
          </p:nvSpPr>
          <p:spPr>
            <a:xfrm>
              <a:off x="10699838" y="5861049"/>
              <a:ext cx="177713" cy="284843"/>
            </a:xfrm>
            <a:custGeom>
              <a:avLst/>
              <a:gdLst/>
              <a:ahLst/>
              <a:cxnLst/>
              <a:rect l="0" t="0" r="0" b="0"/>
              <a:pathLst>
                <a:path w="177713" h="284843">
                  <a:moveTo>
                    <a:pt x="177712" y="6351"/>
                  </a:moveTo>
                  <a:lnTo>
                    <a:pt x="177712" y="6351"/>
                  </a:lnTo>
                  <a:lnTo>
                    <a:pt x="177712" y="884"/>
                  </a:lnTo>
                  <a:lnTo>
                    <a:pt x="177006" y="589"/>
                  </a:lnTo>
                  <a:lnTo>
                    <a:pt x="134999" y="0"/>
                  </a:lnTo>
                  <a:lnTo>
                    <a:pt x="128624" y="1883"/>
                  </a:lnTo>
                  <a:lnTo>
                    <a:pt x="122734" y="4365"/>
                  </a:lnTo>
                  <a:lnTo>
                    <a:pt x="77591" y="17601"/>
                  </a:lnTo>
                  <a:lnTo>
                    <a:pt x="72537" y="19111"/>
                  </a:lnTo>
                  <a:lnTo>
                    <a:pt x="63542" y="23949"/>
                  </a:lnTo>
                  <a:lnTo>
                    <a:pt x="61382" y="24434"/>
                  </a:lnTo>
                  <a:lnTo>
                    <a:pt x="59942" y="25461"/>
                  </a:lnTo>
                  <a:lnTo>
                    <a:pt x="58982" y="26853"/>
                  </a:lnTo>
                  <a:lnTo>
                    <a:pt x="58343" y="28485"/>
                  </a:lnTo>
                  <a:lnTo>
                    <a:pt x="57210" y="29573"/>
                  </a:lnTo>
                  <a:lnTo>
                    <a:pt x="54069" y="30784"/>
                  </a:lnTo>
                  <a:lnTo>
                    <a:pt x="52950" y="31811"/>
                  </a:lnTo>
                  <a:lnTo>
                    <a:pt x="51707" y="34835"/>
                  </a:lnTo>
                  <a:lnTo>
                    <a:pt x="50714" y="78981"/>
                  </a:lnTo>
                  <a:lnTo>
                    <a:pt x="50007" y="100117"/>
                  </a:lnTo>
                  <a:lnTo>
                    <a:pt x="40172" y="146766"/>
                  </a:lnTo>
                  <a:lnTo>
                    <a:pt x="34925" y="174524"/>
                  </a:lnTo>
                  <a:lnTo>
                    <a:pt x="16819" y="219221"/>
                  </a:lnTo>
                  <a:lnTo>
                    <a:pt x="1402" y="258852"/>
                  </a:lnTo>
                  <a:lnTo>
                    <a:pt x="0" y="271709"/>
                  </a:lnTo>
                  <a:lnTo>
                    <a:pt x="5386" y="278401"/>
                  </a:lnTo>
                  <a:lnTo>
                    <a:pt x="7755" y="278956"/>
                  </a:lnTo>
                  <a:lnTo>
                    <a:pt x="9373" y="279105"/>
                  </a:lnTo>
                  <a:lnTo>
                    <a:pt x="13055" y="281151"/>
                  </a:lnTo>
                  <a:lnTo>
                    <a:pt x="17041" y="283706"/>
                  </a:lnTo>
                  <a:lnTo>
                    <a:pt x="21166" y="284842"/>
                  </a:lnTo>
                  <a:lnTo>
                    <a:pt x="23254" y="284440"/>
                  </a:lnTo>
                  <a:lnTo>
                    <a:pt x="30268" y="281207"/>
                  </a:lnTo>
                  <a:lnTo>
                    <a:pt x="76518" y="274383"/>
                  </a:lnTo>
                  <a:lnTo>
                    <a:pt x="88931" y="271565"/>
                  </a:lnTo>
                  <a:lnTo>
                    <a:pt x="107315" y="265246"/>
                  </a:lnTo>
                  <a:lnTo>
                    <a:pt x="120562" y="254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28"/>
            <p:cNvSpPr/>
            <p:nvPr>
              <p:custDataLst>
                <p:tags r:id="rId14"/>
              </p:custDataLst>
            </p:nvPr>
          </p:nvSpPr>
          <p:spPr>
            <a:xfrm>
              <a:off x="10414905" y="6013450"/>
              <a:ext cx="132446" cy="12701"/>
            </a:xfrm>
            <a:custGeom>
              <a:avLst/>
              <a:gdLst/>
              <a:ahLst/>
              <a:cxnLst/>
              <a:rect l="0" t="0" r="0" b="0"/>
              <a:pathLst>
                <a:path w="132446" h="12701">
                  <a:moveTo>
                    <a:pt x="11795" y="12700"/>
                  </a:moveTo>
                  <a:lnTo>
                    <a:pt x="11795" y="12700"/>
                  </a:lnTo>
                  <a:lnTo>
                    <a:pt x="0" y="12700"/>
                  </a:lnTo>
                  <a:lnTo>
                    <a:pt x="2734" y="12700"/>
                  </a:lnTo>
                  <a:lnTo>
                    <a:pt x="6120" y="10818"/>
                  </a:lnTo>
                  <a:lnTo>
                    <a:pt x="9978" y="8336"/>
                  </a:lnTo>
                  <a:lnTo>
                    <a:pt x="16823" y="6938"/>
                  </a:lnTo>
                  <a:lnTo>
                    <a:pt x="56295" y="4478"/>
                  </a:lnTo>
                  <a:lnTo>
                    <a:pt x="70841" y="1326"/>
                  </a:lnTo>
                  <a:lnTo>
                    <a:pt x="114748" y="52"/>
                  </a:lnTo>
                  <a:lnTo>
                    <a:pt x="1324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29"/>
            <p:cNvSpPr/>
            <p:nvPr>
              <p:custDataLst>
                <p:tags r:id="rId15"/>
              </p:custDataLst>
            </p:nvPr>
          </p:nvSpPr>
          <p:spPr>
            <a:xfrm>
              <a:off x="10134600" y="5892800"/>
              <a:ext cx="196851" cy="209551"/>
            </a:xfrm>
            <a:custGeom>
              <a:avLst/>
              <a:gdLst/>
              <a:ahLst/>
              <a:cxnLst/>
              <a:rect l="0" t="0" r="0" b="0"/>
              <a:pathLst>
                <a:path w="196851" h="209551">
                  <a:moveTo>
                    <a:pt x="196850" y="0"/>
                  </a:moveTo>
                  <a:lnTo>
                    <a:pt x="196850" y="0"/>
                  </a:lnTo>
                  <a:lnTo>
                    <a:pt x="181118" y="0"/>
                  </a:lnTo>
                  <a:lnTo>
                    <a:pt x="177394" y="1881"/>
                  </a:lnTo>
                  <a:lnTo>
                    <a:pt x="162960" y="14927"/>
                  </a:lnTo>
                  <a:lnTo>
                    <a:pt x="150516" y="30441"/>
                  </a:lnTo>
                  <a:lnTo>
                    <a:pt x="143801" y="36107"/>
                  </a:lnTo>
                  <a:lnTo>
                    <a:pt x="101861" y="82196"/>
                  </a:lnTo>
                  <a:lnTo>
                    <a:pt x="67745" y="126528"/>
                  </a:lnTo>
                  <a:lnTo>
                    <a:pt x="30338" y="170808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30"/>
            <p:cNvSpPr/>
            <p:nvPr>
              <p:custDataLst>
                <p:tags r:id="rId16"/>
              </p:custDataLst>
            </p:nvPr>
          </p:nvSpPr>
          <p:spPr>
            <a:xfrm>
              <a:off x="10121906" y="5899149"/>
              <a:ext cx="152395" cy="222252"/>
            </a:xfrm>
            <a:custGeom>
              <a:avLst/>
              <a:gdLst/>
              <a:ahLst/>
              <a:cxnLst/>
              <a:rect l="0" t="0" r="0" b="0"/>
              <a:pathLst>
                <a:path w="152395" h="222252">
                  <a:moveTo>
                    <a:pt x="6344" y="1"/>
                  </a:moveTo>
                  <a:lnTo>
                    <a:pt x="6344" y="1"/>
                  </a:lnTo>
                  <a:lnTo>
                    <a:pt x="72" y="0"/>
                  </a:lnTo>
                  <a:lnTo>
                    <a:pt x="0" y="8840"/>
                  </a:lnTo>
                  <a:lnTo>
                    <a:pt x="1878" y="12866"/>
                  </a:lnTo>
                  <a:lnTo>
                    <a:pt x="44613" y="59198"/>
                  </a:lnTo>
                  <a:lnTo>
                    <a:pt x="79023" y="102269"/>
                  </a:lnTo>
                  <a:lnTo>
                    <a:pt x="112020" y="141064"/>
                  </a:lnTo>
                  <a:lnTo>
                    <a:pt x="131139" y="185485"/>
                  </a:lnTo>
                  <a:lnTo>
                    <a:pt x="141799" y="203960"/>
                  </a:lnTo>
                  <a:lnTo>
                    <a:pt x="149569" y="213516"/>
                  </a:lnTo>
                  <a:lnTo>
                    <a:pt x="152394" y="222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31"/>
            <p:cNvSpPr/>
            <p:nvPr>
              <p:custDataLst>
                <p:tags r:id="rId17"/>
              </p:custDataLst>
            </p:nvPr>
          </p:nvSpPr>
          <p:spPr>
            <a:xfrm>
              <a:off x="9919479" y="5816680"/>
              <a:ext cx="126222" cy="317421"/>
            </a:xfrm>
            <a:custGeom>
              <a:avLst/>
              <a:gdLst/>
              <a:ahLst/>
              <a:cxnLst/>
              <a:rect l="0" t="0" r="0" b="0"/>
              <a:pathLst>
                <a:path w="126222" h="317421">
                  <a:moveTo>
                    <a:pt x="126221" y="31670"/>
                  </a:moveTo>
                  <a:lnTo>
                    <a:pt x="126221" y="31670"/>
                  </a:lnTo>
                  <a:lnTo>
                    <a:pt x="126220" y="9795"/>
                  </a:lnTo>
                  <a:lnTo>
                    <a:pt x="125516" y="8620"/>
                  </a:lnTo>
                  <a:lnTo>
                    <a:pt x="124340" y="7837"/>
                  </a:lnTo>
                  <a:lnTo>
                    <a:pt x="120753" y="6579"/>
                  </a:lnTo>
                  <a:lnTo>
                    <a:pt x="120262" y="4526"/>
                  </a:lnTo>
                  <a:lnTo>
                    <a:pt x="120132" y="2990"/>
                  </a:lnTo>
                  <a:lnTo>
                    <a:pt x="119339" y="1966"/>
                  </a:lnTo>
                  <a:lnTo>
                    <a:pt x="116577" y="830"/>
                  </a:lnTo>
                  <a:lnTo>
                    <a:pt x="108323" y="0"/>
                  </a:lnTo>
                  <a:lnTo>
                    <a:pt x="97965" y="5006"/>
                  </a:lnTo>
                  <a:lnTo>
                    <a:pt x="52032" y="48715"/>
                  </a:lnTo>
                  <a:lnTo>
                    <a:pt x="35890" y="70628"/>
                  </a:lnTo>
                  <a:lnTo>
                    <a:pt x="20634" y="112309"/>
                  </a:lnTo>
                  <a:lnTo>
                    <a:pt x="7709" y="156516"/>
                  </a:lnTo>
                  <a:lnTo>
                    <a:pt x="478" y="190136"/>
                  </a:lnTo>
                  <a:lnTo>
                    <a:pt x="0" y="236251"/>
                  </a:lnTo>
                  <a:lnTo>
                    <a:pt x="8069" y="263431"/>
                  </a:lnTo>
                  <a:lnTo>
                    <a:pt x="25229" y="285529"/>
                  </a:lnTo>
                  <a:lnTo>
                    <a:pt x="50075" y="309177"/>
                  </a:lnTo>
                  <a:lnTo>
                    <a:pt x="58512" y="313757"/>
                  </a:lnTo>
                  <a:lnTo>
                    <a:pt x="75421" y="317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32"/>
            <p:cNvSpPr/>
            <p:nvPr>
              <p:custDataLst>
                <p:tags r:id="rId18"/>
              </p:custDataLst>
            </p:nvPr>
          </p:nvSpPr>
          <p:spPr>
            <a:xfrm>
              <a:off x="9608458" y="5759473"/>
              <a:ext cx="202293" cy="406266"/>
            </a:xfrm>
            <a:custGeom>
              <a:avLst/>
              <a:gdLst/>
              <a:ahLst/>
              <a:cxnLst/>
              <a:rect l="0" t="0" r="0" b="0"/>
              <a:pathLst>
                <a:path w="202293" h="406266">
                  <a:moveTo>
                    <a:pt x="202292" y="6327"/>
                  </a:moveTo>
                  <a:lnTo>
                    <a:pt x="202292" y="6327"/>
                  </a:lnTo>
                  <a:lnTo>
                    <a:pt x="173815" y="6327"/>
                  </a:lnTo>
                  <a:lnTo>
                    <a:pt x="172722" y="5622"/>
                  </a:lnTo>
                  <a:lnTo>
                    <a:pt x="171996" y="4445"/>
                  </a:lnTo>
                  <a:lnTo>
                    <a:pt x="171511" y="2956"/>
                  </a:lnTo>
                  <a:lnTo>
                    <a:pt x="170483" y="1963"/>
                  </a:lnTo>
                  <a:lnTo>
                    <a:pt x="167458" y="860"/>
                  </a:lnTo>
                  <a:lnTo>
                    <a:pt x="149349" y="0"/>
                  </a:lnTo>
                  <a:lnTo>
                    <a:pt x="145130" y="1868"/>
                  </a:lnTo>
                  <a:lnTo>
                    <a:pt x="143017" y="3354"/>
                  </a:lnTo>
                  <a:lnTo>
                    <a:pt x="133302" y="5446"/>
                  </a:lnTo>
                  <a:lnTo>
                    <a:pt x="118082" y="6859"/>
                  </a:lnTo>
                  <a:lnTo>
                    <a:pt x="105668" y="11318"/>
                  </a:lnTo>
                  <a:lnTo>
                    <a:pt x="93936" y="14156"/>
                  </a:lnTo>
                  <a:lnTo>
                    <a:pt x="83403" y="19465"/>
                  </a:lnTo>
                  <a:lnTo>
                    <a:pt x="60505" y="40202"/>
                  </a:lnTo>
                  <a:lnTo>
                    <a:pt x="58136" y="46312"/>
                  </a:lnTo>
                  <a:lnTo>
                    <a:pt x="56274" y="86793"/>
                  </a:lnTo>
                  <a:lnTo>
                    <a:pt x="62418" y="133459"/>
                  </a:lnTo>
                  <a:lnTo>
                    <a:pt x="62586" y="178070"/>
                  </a:lnTo>
                  <a:lnTo>
                    <a:pt x="60710" y="204540"/>
                  </a:lnTo>
                  <a:lnTo>
                    <a:pt x="56633" y="241396"/>
                  </a:lnTo>
                  <a:lnTo>
                    <a:pt x="54476" y="258481"/>
                  </a:lnTo>
                  <a:lnTo>
                    <a:pt x="39239" y="304248"/>
                  </a:lnTo>
                  <a:lnTo>
                    <a:pt x="20257" y="350686"/>
                  </a:lnTo>
                  <a:lnTo>
                    <a:pt x="6931" y="385826"/>
                  </a:lnTo>
                  <a:lnTo>
                    <a:pt x="4933" y="397712"/>
                  </a:lnTo>
                  <a:lnTo>
                    <a:pt x="0" y="405097"/>
                  </a:lnTo>
                  <a:lnTo>
                    <a:pt x="404" y="405523"/>
                  </a:lnTo>
                  <a:lnTo>
                    <a:pt x="4639" y="406265"/>
                  </a:lnTo>
                  <a:lnTo>
                    <a:pt x="39614" y="405672"/>
                  </a:lnTo>
                  <a:lnTo>
                    <a:pt x="82486" y="393734"/>
                  </a:lnTo>
                  <a:lnTo>
                    <a:pt x="126141" y="385883"/>
                  </a:lnTo>
                  <a:lnTo>
                    <a:pt x="176892" y="374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33"/>
            <p:cNvSpPr/>
            <p:nvPr>
              <p:custDataLst>
                <p:tags r:id="rId19"/>
              </p:custDataLst>
            </p:nvPr>
          </p:nvSpPr>
          <p:spPr>
            <a:xfrm>
              <a:off x="9214833" y="5981700"/>
              <a:ext cx="151418" cy="50539"/>
            </a:xfrm>
            <a:custGeom>
              <a:avLst/>
              <a:gdLst/>
              <a:ahLst/>
              <a:cxnLst/>
              <a:rect l="0" t="0" r="0" b="0"/>
              <a:pathLst>
                <a:path w="151418" h="50539">
                  <a:moveTo>
                    <a:pt x="18067" y="44450"/>
                  </a:moveTo>
                  <a:lnTo>
                    <a:pt x="18067" y="44450"/>
                  </a:lnTo>
                  <a:lnTo>
                    <a:pt x="14696" y="47821"/>
                  </a:lnTo>
                  <a:lnTo>
                    <a:pt x="11160" y="49476"/>
                  </a:lnTo>
                  <a:lnTo>
                    <a:pt x="6510" y="50538"/>
                  </a:lnTo>
                  <a:lnTo>
                    <a:pt x="0" y="45310"/>
                  </a:lnTo>
                  <a:lnTo>
                    <a:pt x="11081" y="42681"/>
                  </a:lnTo>
                  <a:lnTo>
                    <a:pt x="23570" y="33914"/>
                  </a:lnTo>
                  <a:lnTo>
                    <a:pt x="33182" y="31686"/>
                  </a:lnTo>
                  <a:lnTo>
                    <a:pt x="41518" y="27575"/>
                  </a:lnTo>
                  <a:lnTo>
                    <a:pt x="88223" y="15331"/>
                  </a:lnTo>
                  <a:lnTo>
                    <a:pt x="132385" y="5946"/>
                  </a:lnTo>
                  <a:lnTo>
                    <a:pt x="151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34"/>
            <p:cNvSpPr/>
            <p:nvPr>
              <p:custDataLst>
                <p:tags r:id="rId20"/>
              </p:custDataLst>
            </p:nvPr>
          </p:nvSpPr>
          <p:spPr>
            <a:xfrm>
              <a:off x="9220209" y="5746754"/>
              <a:ext cx="222242" cy="380948"/>
            </a:xfrm>
            <a:custGeom>
              <a:avLst/>
              <a:gdLst/>
              <a:ahLst/>
              <a:cxnLst/>
              <a:rect l="0" t="0" r="0" b="0"/>
              <a:pathLst>
                <a:path w="222242" h="380948">
                  <a:moveTo>
                    <a:pt x="222241" y="12696"/>
                  </a:moveTo>
                  <a:lnTo>
                    <a:pt x="222241" y="12696"/>
                  </a:lnTo>
                  <a:lnTo>
                    <a:pt x="218870" y="12696"/>
                  </a:lnTo>
                  <a:lnTo>
                    <a:pt x="217877" y="11284"/>
                  </a:lnTo>
                  <a:lnTo>
                    <a:pt x="216152" y="1761"/>
                  </a:lnTo>
                  <a:lnTo>
                    <a:pt x="215359" y="1173"/>
                  </a:lnTo>
                  <a:lnTo>
                    <a:pt x="210873" y="344"/>
                  </a:lnTo>
                  <a:lnTo>
                    <a:pt x="175534" y="0"/>
                  </a:lnTo>
                  <a:lnTo>
                    <a:pt x="167851" y="1879"/>
                  </a:lnTo>
                  <a:lnTo>
                    <a:pt x="160673" y="4360"/>
                  </a:lnTo>
                  <a:lnTo>
                    <a:pt x="117489" y="9639"/>
                  </a:lnTo>
                  <a:lnTo>
                    <a:pt x="72247" y="22076"/>
                  </a:lnTo>
                  <a:lnTo>
                    <a:pt x="52710" y="31866"/>
                  </a:lnTo>
                  <a:lnTo>
                    <a:pt x="47410" y="36739"/>
                  </a:lnTo>
                  <a:lnTo>
                    <a:pt x="29658" y="67841"/>
                  </a:lnTo>
                  <a:lnTo>
                    <a:pt x="20532" y="108508"/>
                  </a:lnTo>
                  <a:lnTo>
                    <a:pt x="19129" y="152429"/>
                  </a:lnTo>
                  <a:lnTo>
                    <a:pt x="19048" y="193869"/>
                  </a:lnTo>
                  <a:lnTo>
                    <a:pt x="19041" y="238056"/>
                  </a:lnTo>
                  <a:lnTo>
                    <a:pt x="19041" y="284850"/>
                  </a:lnTo>
                  <a:lnTo>
                    <a:pt x="17160" y="306083"/>
                  </a:lnTo>
                  <a:lnTo>
                    <a:pt x="7796" y="344109"/>
                  </a:lnTo>
                  <a:lnTo>
                    <a:pt x="1742" y="354999"/>
                  </a:lnTo>
                  <a:lnTo>
                    <a:pt x="93" y="370378"/>
                  </a:lnTo>
                  <a:lnTo>
                    <a:pt x="0" y="379739"/>
                  </a:lnTo>
                  <a:lnTo>
                    <a:pt x="702" y="380157"/>
                  </a:lnTo>
                  <a:lnTo>
                    <a:pt x="12856" y="380947"/>
                  </a:lnTo>
                  <a:lnTo>
                    <a:pt x="59073" y="379114"/>
                  </a:lnTo>
                  <a:lnTo>
                    <a:pt x="105912" y="368353"/>
                  </a:lnTo>
                  <a:lnTo>
                    <a:pt x="151708" y="355672"/>
                  </a:lnTo>
                  <a:lnTo>
                    <a:pt x="161517" y="350758"/>
                  </a:lnTo>
                  <a:lnTo>
                    <a:pt x="171441" y="342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66"/>
          <p:cNvGrpSpPr/>
          <p:nvPr/>
        </p:nvGrpSpPr>
        <p:grpSpPr>
          <a:xfrm>
            <a:off x="5829410" y="1917700"/>
            <a:ext cx="1111028" cy="139701"/>
            <a:chOff x="5829410" y="1917700"/>
            <a:chExt cx="1111028" cy="139701"/>
          </a:xfrm>
        </p:grpSpPr>
        <p:sp>
          <p:nvSpPr>
            <p:cNvPr id="120" name="SMARTInkShape-235"/>
            <p:cNvSpPr/>
            <p:nvPr>
              <p:custDataLst>
                <p:tags r:id="rId2"/>
              </p:custDataLst>
            </p:nvPr>
          </p:nvSpPr>
          <p:spPr>
            <a:xfrm>
              <a:off x="6883400" y="1917700"/>
              <a:ext cx="57038" cy="88901"/>
            </a:xfrm>
            <a:custGeom>
              <a:avLst/>
              <a:gdLst/>
              <a:ahLst/>
              <a:cxnLst/>
              <a:rect l="0" t="0" r="0" b="0"/>
              <a:pathLst>
                <a:path w="57038" h="88901">
                  <a:moveTo>
                    <a:pt x="19050" y="25400"/>
                  </a:moveTo>
                  <a:lnTo>
                    <a:pt x="19050" y="25400"/>
                  </a:lnTo>
                  <a:lnTo>
                    <a:pt x="15679" y="22029"/>
                  </a:lnTo>
                  <a:lnTo>
                    <a:pt x="12142" y="20374"/>
                  </a:lnTo>
                  <a:lnTo>
                    <a:pt x="10211" y="19933"/>
                  </a:lnTo>
                  <a:lnTo>
                    <a:pt x="8923" y="18227"/>
                  </a:lnTo>
                  <a:lnTo>
                    <a:pt x="6689" y="8193"/>
                  </a:lnTo>
                  <a:lnTo>
                    <a:pt x="5" y="5"/>
                  </a:lnTo>
                  <a:lnTo>
                    <a:pt x="1" y="1"/>
                  </a:lnTo>
                  <a:lnTo>
                    <a:pt x="8838" y="0"/>
                  </a:lnTo>
                  <a:lnTo>
                    <a:pt x="12865" y="1881"/>
                  </a:lnTo>
                  <a:lnTo>
                    <a:pt x="17007" y="4364"/>
                  </a:lnTo>
                  <a:lnTo>
                    <a:pt x="41746" y="12765"/>
                  </a:lnTo>
                  <a:lnTo>
                    <a:pt x="52839" y="21454"/>
                  </a:lnTo>
                  <a:lnTo>
                    <a:pt x="55235" y="25528"/>
                  </a:lnTo>
                  <a:lnTo>
                    <a:pt x="56771" y="33892"/>
                  </a:lnTo>
                  <a:lnTo>
                    <a:pt x="57037" y="40224"/>
                  </a:lnTo>
                  <a:lnTo>
                    <a:pt x="55218" y="44453"/>
                  </a:lnTo>
                  <a:lnTo>
                    <a:pt x="32579" y="68988"/>
                  </a:lnTo>
                  <a:lnTo>
                    <a:pt x="26709" y="72994"/>
                  </a:lnTo>
                  <a:lnTo>
                    <a:pt x="19438" y="77132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36"/>
            <p:cNvSpPr/>
            <p:nvPr>
              <p:custDataLst>
                <p:tags r:id="rId3"/>
              </p:custDataLst>
            </p:nvPr>
          </p:nvSpPr>
          <p:spPr>
            <a:xfrm>
              <a:off x="5892807" y="1968500"/>
              <a:ext cx="1041394" cy="69851"/>
            </a:xfrm>
            <a:custGeom>
              <a:avLst/>
              <a:gdLst/>
              <a:ahLst/>
              <a:cxnLst/>
              <a:rect l="0" t="0" r="0" b="0"/>
              <a:pathLst>
                <a:path w="1041394" h="69851">
                  <a:moveTo>
                    <a:pt x="6343" y="69850"/>
                  </a:moveTo>
                  <a:lnTo>
                    <a:pt x="6343" y="69850"/>
                  </a:lnTo>
                  <a:lnTo>
                    <a:pt x="6342" y="64383"/>
                  </a:lnTo>
                  <a:lnTo>
                    <a:pt x="5638" y="64088"/>
                  </a:lnTo>
                  <a:lnTo>
                    <a:pt x="0" y="63501"/>
                  </a:lnTo>
                  <a:lnTo>
                    <a:pt x="11549" y="63500"/>
                  </a:lnTo>
                  <a:lnTo>
                    <a:pt x="26356" y="58474"/>
                  </a:lnTo>
                  <a:lnTo>
                    <a:pt x="71357" y="52158"/>
                  </a:lnTo>
                  <a:lnTo>
                    <a:pt x="114983" y="49038"/>
                  </a:lnTo>
                  <a:lnTo>
                    <a:pt x="161786" y="44348"/>
                  </a:lnTo>
                  <a:lnTo>
                    <a:pt x="205257" y="39543"/>
                  </a:lnTo>
                  <a:lnTo>
                    <a:pt x="241905" y="38527"/>
                  </a:lnTo>
                  <a:lnTo>
                    <a:pt x="279574" y="36345"/>
                  </a:lnTo>
                  <a:lnTo>
                    <a:pt x="319429" y="33112"/>
                  </a:lnTo>
                  <a:lnTo>
                    <a:pt x="360635" y="32153"/>
                  </a:lnTo>
                  <a:lnTo>
                    <a:pt x="401537" y="29988"/>
                  </a:lnTo>
                  <a:lnTo>
                    <a:pt x="444935" y="26759"/>
                  </a:lnTo>
                  <a:lnTo>
                    <a:pt x="489075" y="23921"/>
                  </a:lnTo>
                  <a:lnTo>
                    <a:pt x="531550" y="20493"/>
                  </a:lnTo>
                  <a:lnTo>
                    <a:pt x="570947" y="19477"/>
                  </a:lnTo>
                  <a:lnTo>
                    <a:pt x="609431" y="17295"/>
                  </a:lnTo>
                  <a:lnTo>
                    <a:pt x="656991" y="13608"/>
                  </a:lnTo>
                  <a:lnTo>
                    <a:pt x="693017" y="12969"/>
                  </a:lnTo>
                  <a:lnTo>
                    <a:pt x="738046" y="12048"/>
                  </a:lnTo>
                  <a:lnTo>
                    <a:pt x="780911" y="7685"/>
                  </a:lnTo>
                  <a:lnTo>
                    <a:pt x="819979" y="6614"/>
                  </a:lnTo>
                  <a:lnTo>
                    <a:pt x="866569" y="6385"/>
                  </a:lnTo>
                  <a:lnTo>
                    <a:pt x="910892" y="1327"/>
                  </a:lnTo>
                  <a:lnTo>
                    <a:pt x="956666" y="23"/>
                  </a:lnTo>
                  <a:lnTo>
                    <a:pt x="1003291" y="0"/>
                  </a:lnTo>
                  <a:lnTo>
                    <a:pt x="1005409" y="0"/>
                  </a:lnTo>
                  <a:lnTo>
                    <a:pt x="1009643" y="1881"/>
                  </a:lnTo>
                  <a:lnTo>
                    <a:pt x="1013876" y="4364"/>
                  </a:lnTo>
                  <a:lnTo>
                    <a:pt x="1021089" y="6088"/>
                  </a:lnTo>
                  <a:lnTo>
                    <a:pt x="1032056" y="6350"/>
                  </a:lnTo>
                  <a:lnTo>
                    <a:pt x="1033052" y="5644"/>
                  </a:lnTo>
                  <a:lnTo>
                    <a:pt x="1033715" y="4469"/>
                  </a:lnTo>
                  <a:lnTo>
                    <a:pt x="1034781" y="883"/>
                  </a:lnTo>
                  <a:lnTo>
                    <a:pt x="1036808" y="392"/>
                  </a:lnTo>
                  <a:lnTo>
                    <a:pt x="10413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37"/>
            <p:cNvSpPr/>
            <p:nvPr>
              <p:custDataLst>
                <p:tags r:id="rId4"/>
              </p:custDataLst>
            </p:nvPr>
          </p:nvSpPr>
          <p:spPr>
            <a:xfrm>
              <a:off x="5829410" y="1943100"/>
              <a:ext cx="95141" cy="114301"/>
            </a:xfrm>
            <a:custGeom>
              <a:avLst/>
              <a:gdLst/>
              <a:ahLst/>
              <a:cxnLst/>
              <a:rect l="0" t="0" r="0" b="0"/>
              <a:pathLst>
                <a:path w="95141" h="114301">
                  <a:moveTo>
                    <a:pt x="76090" y="0"/>
                  </a:moveTo>
                  <a:lnTo>
                    <a:pt x="76090" y="0"/>
                  </a:lnTo>
                  <a:lnTo>
                    <a:pt x="82433" y="0"/>
                  </a:lnTo>
                  <a:lnTo>
                    <a:pt x="76972" y="0"/>
                  </a:lnTo>
                  <a:lnTo>
                    <a:pt x="72980" y="3371"/>
                  </a:lnTo>
                  <a:lnTo>
                    <a:pt x="71181" y="6907"/>
                  </a:lnTo>
                  <a:lnTo>
                    <a:pt x="70700" y="8838"/>
                  </a:lnTo>
                  <a:lnTo>
                    <a:pt x="66653" y="14927"/>
                  </a:lnTo>
                  <a:lnTo>
                    <a:pt x="58260" y="23305"/>
                  </a:lnTo>
                  <a:lnTo>
                    <a:pt x="12593" y="63500"/>
                  </a:lnTo>
                  <a:lnTo>
                    <a:pt x="6241" y="71731"/>
                  </a:lnTo>
                  <a:lnTo>
                    <a:pt x="1771" y="81226"/>
                  </a:lnTo>
                  <a:lnTo>
                    <a:pt x="0" y="91822"/>
                  </a:lnTo>
                  <a:lnTo>
                    <a:pt x="1821" y="95608"/>
                  </a:lnTo>
                  <a:lnTo>
                    <a:pt x="9351" y="104620"/>
                  </a:lnTo>
                  <a:lnTo>
                    <a:pt x="14914" y="106470"/>
                  </a:lnTo>
                  <a:lnTo>
                    <a:pt x="21383" y="107998"/>
                  </a:lnTo>
                  <a:lnTo>
                    <a:pt x="29698" y="112119"/>
                  </a:lnTo>
                  <a:lnTo>
                    <a:pt x="73999" y="114275"/>
                  </a:lnTo>
                  <a:lnTo>
                    <a:pt x="9514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60670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193">
            <p14:nvContentPartPr>
              <p14:cNvPr id="2" name="Ink 1"/>
              <p14:cNvContentPartPr/>
              <p14:nvPr/>
            </p14:nvContentPartPr>
            <p14:xfrm>
              <a:off x="2533680" y="3257640"/>
              <a:ext cx="360" cy="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94" cstate="print"/>
              <a:stretch>
                <a:fillRect/>
              </a:stretch>
            </p:blipFill>
            <p:spPr>
              <a:xfrm>
                <a:off x="2524320" y="3248280"/>
                <a:ext cx="19080" cy="1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SMARTInkShape-Group817"/>
          <p:cNvGrpSpPr/>
          <p:nvPr/>
        </p:nvGrpSpPr>
        <p:grpSpPr>
          <a:xfrm>
            <a:off x="485348" y="451197"/>
            <a:ext cx="435403" cy="475021"/>
            <a:chOff x="485348" y="451197"/>
            <a:chExt cx="435403" cy="475021"/>
          </a:xfrm>
        </p:grpSpPr>
        <p:sp>
          <p:nvSpPr>
            <p:cNvPr id="3" name="SMARTInkShape-3675"/>
            <p:cNvSpPr/>
            <p:nvPr>
              <p:custDataLst>
                <p:tags r:id="rId187"/>
              </p:custDataLst>
            </p:nvPr>
          </p:nvSpPr>
          <p:spPr>
            <a:xfrm>
              <a:off x="577851" y="558800"/>
              <a:ext cx="31750" cy="323851"/>
            </a:xfrm>
            <a:custGeom>
              <a:avLst/>
              <a:gdLst/>
              <a:ahLst/>
              <a:cxnLst/>
              <a:rect l="0" t="0" r="0" b="0"/>
              <a:pathLst>
                <a:path w="31750" h="323851">
                  <a:moveTo>
                    <a:pt x="6349" y="0"/>
                  </a:moveTo>
                  <a:lnTo>
                    <a:pt x="6349" y="0"/>
                  </a:lnTo>
                  <a:lnTo>
                    <a:pt x="2978" y="0"/>
                  </a:lnTo>
                  <a:lnTo>
                    <a:pt x="1985" y="706"/>
                  </a:lnTo>
                  <a:lnTo>
                    <a:pt x="1323" y="1881"/>
                  </a:lnTo>
                  <a:lnTo>
                    <a:pt x="6" y="6327"/>
                  </a:lnTo>
                  <a:lnTo>
                    <a:pt x="0" y="11815"/>
                  </a:lnTo>
                  <a:lnTo>
                    <a:pt x="4363" y="17595"/>
                  </a:lnTo>
                  <a:lnTo>
                    <a:pt x="11739" y="39360"/>
                  </a:lnTo>
                  <a:lnTo>
                    <a:pt x="14454" y="62621"/>
                  </a:lnTo>
                  <a:lnTo>
                    <a:pt x="17688" y="77821"/>
                  </a:lnTo>
                  <a:lnTo>
                    <a:pt x="18929" y="119468"/>
                  </a:lnTo>
                  <a:lnTo>
                    <a:pt x="24064" y="163672"/>
                  </a:lnTo>
                  <a:lnTo>
                    <a:pt x="25282" y="204956"/>
                  </a:lnTo>
                  <a:lnTo>
                    <a:pt x="25392" y="250360"/>
                  </a:lnTo>
                  <a:lnTo>
                    <a:pt x="31574" y="294190"/>
                  </a:lnTo>
                  <a:lnTo>
                    <a:pt x="31726" y="312009"/>
                  </a:lnTo>
                  <a:lnTo>
                    <a:pt x="31028" y="313839"/>
                  </a:lnTo>
                  <a:lnTo>
                    <a:pt x="29857" y="315059"/>
                  </a:lnTo>
                  <a:lnTo>
                    <a:pt x="28371" y="315873"/>
                  </a:lnTo>
                  <a:lnTo>
                    <a:pt x="28086" y="317121"/>
                  </a:lnTo>
                  <a:lnTo>
                    <a:pt x="31749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676"/>
            <p:cNvSpPr/>
            <p:nvPr>
              <p:custDataLst>
                <p:tags r:id="rId188"/>
              </p:custDataLst>
            </p:nvPr>
          </p:nvSpPr>
          <p:spPr>
            <a:xfrm>
              <a:off x="485348" y="520810"/>
              <a:ext cx="194103" cy="82441"/>
            </a:xfrm>
            <a:custGeom>
              <a:avLst/>
              <a:gdLst/>
              <a:ahLst/>
              <a:cxnLst/>
              <a:rect l="0" t="0" r="0" b="0"/>
              <a:pathLst>
                <a:path w="194103" h="82441">
                  <a:moveTo>
                    <a:pt x="16302" y="82440"/>
                  </a:moveTo>
                  <a:lnTo>
                    <a:pt x="16302" y="82440"/>
                  </a:lnTo>
                  <a:lnTo>
                    <a:pt x="6843" y="82440"/>
                  </a:lnTo>
                  <a:lnTo>
                    <a:pt x="5762" y="81734"/>
                  </a:lnTo>
                  <a:lnTo>
                    <a:pt x="5042" y="80559"/>
                  </a:lnTo>
                  <a:lnTo>
                    <a:pt x="3886" y="76973"/>
                  </a:lnTo>
                  <a:lnTo>
                    <a:pt x="315" y="72980"/>
                  </a:lnTo>
                  <a:lnTo>
                    <a:pt x="0" y="71900"/>
                  </a:lnTo>
                  <a:lnTo>
                    <a:pt x="495" y="71180"/>
                  </a:lnTo>
                  <a:lnTo>
                    <a:pt x="2927" y="69675"/>
                  </a:lnTo>
                  <a:lnTo>
                    <a:pt x="14312" y="58260"/>
                  </a:lnTo>
                  <a:lnTo>
                    <a:pt x="21278" y="48386"/>
                  </a:lnTo>
                  <a:lnTo>
                    <a:pt x="39962" y="36127"/>
                  </a:lnTo>
                  <a:lnTo>
                    <a:pt x="87155" y="16830"/>
                  </a:lnTo>
                  <a:lnTo>
                    <a:pt x="130661" y="2713"/>
                  </a:lnTo>
                  <a:lnTo>
                    <a:pt x="172566" y="0"/>
                  </a:lnTo>
                  <a:lnTo>
                    <a:pt x="194102" y="6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677"/>
            <p:cNvSpPr/>
            <p:nvPr>
              <p:custDataLst>
                <p:tags r:id="rId189"/>
              </p:custDataLst>
            </p:nvPr>
          </p:nvSpPr>
          <p:spPr>
            <a:xfrm>
              <a:off x="508000" y="838200"/>
              <a:ext cx="241301" cy="88018"/>
            </a:xfrm>
            <a:custGeom>
              <a:avLst/>
              <a:gdLst/>
              <a:ahLst/>
              <a:cxnLst/>
              <a:rect l="0" t="0" r="0" b="0"/>
              <a:pathLst>
                <a:path w="241301" h="88018">
                  <a:moveTo>
                    <a:pt x="0" y="82550"/>
                  </a:moveTo>
                  <a:lnTo>
                    <a:pt x="0" y="82550"/>
                  </a:lnTo>
                  <a:lnTo>
                    <a:pt x="0" y="88017"/>
                  </a:lnTo>
                  <a:lnTo>
                    <a:pt x="6907" y="83758"/>
                  </a:lnTo>
                  <a:lnTo>
                    <a:pt x="8838" y="83355"/>
                  </a:lnTo>
                  <a:lnTo>
                    <a:pt x="28375" y="72472"/>
                  </a:lnTo>
                  <a:lnTo>
                    <a:pt x="52167" y="66824"/>
                  </a:lnTo>
                  <a:lnTo>
                    <a:pt x="95696" y="44807"/>
                  </a:lnTo>
                  <a:lnTo>
                    <a:pt x="138415" y="31781"/>
                  </a:lnTo>
                  <a:lnTo>
                    <a:pt x="182713" y="19053"/>
                  </a:lnTo>
                  <a:lnTo>
                    <a:pt x="228516" y="4233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678"/>
            <p:cNvSpPr/>
            <p:nvPr>
              <p:custDataLst>
                <p:tags r:id="rId190"/>
              </p:custDataLst>
            </p:nvPr>
          </p:nvSpPr>
          <p:spPr>
            <a:xfrm>
              <a:off x="806476" y="451197"/>
              <a:ext cx="82525" cy="405672"/>
            </a:xfrm>
            <a:custGeom>
              <a:avLst/>
              <a:gdLst/>
              <a:ahLst/>
              <a:cxnLst/>
              <a:rect l="0" t="0" r="0" b="0"/>
              <a:pathLst>
                <a:path w="82525" h="405672">
                  <a:moveTo>
                    <a:pt x="82524" y="37753"/>
                  </a:moveTo>
                  <a:lnTo>
                    <a:pt x="82524" y="37753"/>
                  </a:lnTo>
                  <a:lnTo>
                    <a:pt x="82524" y="19925"/>
                  </a:lnTo>
                  <a:lnTo>
                    <a:pt x="79153" y="15694"/>
                  </a:lnTo>
                  <a:lnTo>
                    <a:pt x="75616" y="13838"/>
                  </a:lnTo>
                  <a:lnTo>
                    <a:pt x="73686" y="13343"/>
                  </a:lnTo>
                  <a:lnTo>
                    <a:pt x="67597" y="9275"/>
                  </a:lnTo>
                  <a:lnTo>
                    <a:pt x="65307" y="5576"/>
                  </a:lnTo>
                  <a:lnTo>
                    <a:pt x="64696" y="3602"/>
                  </a:lnTo>
                  <a:lnTo>
                    <a:pt x="63583" y="2285"/>
                  </a:lnTo>
                  <a:lnTo>
                    <a:pt x="60465" y="823"/>
                  </a:lnTo>
                  <a:lnTo>
                    <a:pt x="54743" y="0"/>
                  </a:lnTo>
                  <a:lnTo>
                    <a:pt x="50656" y="1689"/>
                  </a:lnTo>
                  <a:lnTo>
                    <a:pt x="46488" y="4085"/>
                  </a:lnTo>
                  <a:lnTo>
                    <a:pt x="40175" y="6140"/>
                  </a:lnTo>
                  <a:lnTo>
                    <a:pt x="35950" y="9121"/>
                  </a:lnTo>
                  <a:lnTo>
                    <a:pt x="23257" y="29746"/>
                  </a:lnTo>
                  <a:lnTo>
                    <a:pt x="9146" y="63311"/>
                  </a:lnTo>
                  <a:lnTo>
                    <a:pt x="1463" y="103577"/>
                  </a:lnTo>
                  <a:lnTo>
                    <a:pt x="170" y="143892"/>
                  </a:lnTo>
                  <a:lnTo>
                    <a:pt x="0" y="185960"/>
                  </a:lnTo>
                  <a:lnTo>
                    <a:pt x="1859" y="228258"/>
                  </a:lnTo>
                  <a:lnTo>
                    <a:pt x="10806" y="274245"/>
                  </a:lnTo>
                  <a:lnTo>
                    <a:pt x="18210" y="317437"/>
                  </a:lnTo>
                  <a:lnTo>
                    <a:pt x="20745" y="345614"/>
                  </a:lnTo>
                  <a:lnTo>
                    <a:pt x="24764" y="369637"/>
                  </a:lnTo>
                  <a:lnTo>
                    <a:pt x="25372" y="404765"/>
                  </a:lnTo>
                  <a:lnTo>
                    <a:pt x="24667" y="405194"/>
                  </a:lnTo>
                  <a:lnTo>
                    <a:pt x="22002" y="405671"/>
                  </a:lnTo>
                  <a:lnTo>
                    <a:pt x="21010" y="404387"/>
                  </a:lnTo>
                  <a:lnTo>
                    <a:pt x="19024" y="3933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679"/>
            <p:cNvSpPr/>
            <p:nvPr>
              <p:custDataLst>
                <p:tags r:id="rId191"/>
              </p:custDataLst>
            </p:nvPr>
          </p:nvSpPr>
          <p:spPr>
            <a:xfrm>
              <a:off x="737026" y="704850"/>
              <a:ext cx="183725" cy="44451"/>
            </a:xfrm>
            <a:custGeom>
              <a:avLst/>
              <a:gdLst/>
              <a:ahLst/>
              <a:cxnLst/>
              <a:rect l="0" t="0" r="0" b="0"/>
              <a:pathLst>
                <a:path w="183725" h="44451">
                  <a:moveTo>
                    <a:pt x="37674" y="44450"/>
                  </a:moveTo>
                  <a:lnTo>
                    <a:pt x="37674" y="44450"/>
                  </a:lnTo>
                  <a:lnTo>
                    <a:pt x="34303" y="41079"/>
                  </a:lnTo>
                  <a:lnTo>
                    <a:pt x="30766" y="39424"/>
                  </a:lnTo>
                  <a:lnTo>
                    <a:pt x="0" y="38101"/>
                  </a:lnTo>
                  <a:lnTo>
                    <a:pt x="8450" y="38100"/>
                  </a:lnTo>
                  <a:lnTo>
                    <a:pt x="34711" y="32142"/>
                  </a:lnTo>
                  <a:lnTo>
                    <a:pt x="75972" y="26306"/>
                  </a:lnTo>
                  <a:lnTo>
                    <a:pt x="119359" y="16641"/>
                  </a:lnTo>
                  <a:lnTo>
                    <a:pt x="163918" y="7861"/>
                  </a:lnTo>
                  <a:lnTo>
                    <a:pt x="1837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818"/>
          <p:cNvGrpSpPr/>
          <p:nvPr/>
        </p:nvGrpSpPr>
        <p:grpSpPr>
          <a:xfrm>
            <a:off x="1460884" y="412009"/>
            <a:ext cx="2285278" cy="534142"/>
            <a:chOff x="1460884" y="412009"/>
            <a:chExt cx="2285278" cy="534142"/>
          </a:xfrm>
        </p:grpSpPr>
        <p:sp>
          <p:nvSpPr>
            <p:cNvPr id="9" name="SMARTInkShape-3680"/>
            <p:cNvSpPr/>
            <p:nvPr>
              <p:custDataLst>
                <p:tags r:id="rId176"/>
              </p:custDataLst>
            </p:nvPr>
          </p:nvSpPr>
          <p:spPr>
            <a:xfrm>
              <a:off x="1498600" y="560588"/>
              <a:ext cx="184151" cy="245863"/>
            </a:xfrm>
            <a:custGeom>
              <a:avLst/>
              <a:gdLst/>
              <a:ahLst/>
              <a:cxnLst/>
              <a:rect l="0" t="0" r="0" b="0"/>
              <a:pathLst>
                <a:path w="184151" h="245863">
                  <a:moveTo>
                    <a:pt x="0" y="17262"/>
                  </a:moveTo>
                  <a:lnTo>
                    <a:pt x="0" y="17262"/>
                  </a:lnTo>
                  <a:lnTo>
                    <a:pt x="0" y="0"/>
                  </a:lnTo>
                  <a:lnTo>
                    <a:pt x="706" y="110"/>
                  </a:lnTo>
                  <a:lnTo>
                    <a:pt x="3371" y="2113"/>
                  </a:lnTo>
                  <a:lnTo>
                    <a:pt x="5026" y="5355"/>
                  </a:lnTo>
                  <a:lnTo>
                    <a:pt x="5467" y="7207"/>
                  </a:lnTo>
                  <a:lnTo>
                    <a:pt x="9460" y="13185"/>
                  </a:lnTo>
                  <a:lnTo>
                    <a:pt x="24207" y="25514"/>
                  </a:lnTo>
                  <a:lnTo>
                    <a:pt x="31396" y="38757"/>
                  </a:lnTo>
                  <a:lnTo>
                    <a:pt x="33631" y="44292"/>
                  </a:lnTo>
                  <a:lnTo>
                    <a:pt x="69614" y="89449"/>
                  </a:lnTo>
                  <a:lnTo>
                    <a:pt x="95229" y="131210"/>
                  </a:lnTo>
                  <a:lnTo>
                    <a:pt x="124882" y="175991"/>
                  </a:lnTo>
                  <a:lnTo>
                    <a:pt x="160749" y="222505"/>
                  </a:lnTo>
                  <a:lnTo>
                    <a:pt x="168671" y="233846"/>
                  </a:lnTo>
                  <a:lnTo>
                    <a:pt x="184150" y="245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681"/>
            <p:cNvSpPr/>
            <p:nvPr>
              <p:custDataLst>
                <p:tags r:id="rId177"/>
              </p:custDataLst>
            </p:nvPr>
          </p:nvSpPr>
          <p:spPr>
            <a:xfrm>
              <a:off x="1460884" y="536906"/>
              <a:ext cx="259967" cy="351711"/>
            </a:xfrm>
            <a:custGeom>
              <a:avLst/>
              <a:gdLst/>
              <a:ahLst/>
              <a:cxnLst/>
              <a:rect l="0" t="0" r="0" b="0"/>
              <a:pathLst>
                <a:path w="259967" h="351711">
                  <a:moveTo>
                    <a:pt x="259966" y="21894"/>
                  </a:moveTo>
                  <a:lnTo>
                    <a:pt x="259966" y="21894"/>
                  </a:lnTo>
                  <a:lnTo>
                    <a:pt x="259966" y="13056"/>
                  </a:lnTo>
                  <a:lnTo>
                    <a:pt x="258084" y="9029"/>
                  </a:lnTo>
                  <a:lnTo>
                    <a:pt x="255602" y="4887"/>
                  </a:lnTo>
                  <a:lnTo>
                    <a:pt x="254204" y="0"/>
                  </a:lnTo>
                  <a:lnTo>
                    <a:pt x="254008" y="242"/>
                  </a:lnTo>
                  <a:lnTo>
                    <a:pt x="253877" y="1110"/>
                  </a:lnTo>
                  <a:lnTo>
                    <a:pt x="253085" y="1688"/>
                  </a:lnTo>
                  <a:lnTo>
                    <a:pt x="248598" y="3207"/>
                  </a:lnTo>
                  <a:lnTo>
                    <a:pt x="244801" y="6063"/>
                  </a:lnTo>
                  <a:lnTo>
                    <a:pt x="232639" y="20715"/>
                  </a:lnTo>
                  <a:lnTo>
                    <a:pt x="225948" y="26309"/>
                  </a:lnTo>
                  <a:lnTo>
                    <a:pt x="207091" y="55388"/>
                  </a:lnTo>
                  <a:lnTo>
                    <a:pt x="187353" y="98302"/>
                  </a:lnTo>
                  <a:lnTo>
                    <a:pt x="166747" y="138617"/>
                  </a:lnTo>
                  <a:lnTo>
                    <a:pt x="138747" y="182566"/>
                  </a:lnTo>
                  <a:lnTo>
                    <a:pt x="107491" y="228744"/>
                  </a:lnTo>
                  <a:lnTo>
                    <a:pt x="70165" y="275007"/>
                  </a:lnTo>
                  <a:lnTo>
                    <a:pt x="32855" y="318411"/>
                  </a:lnTo>
                  <a:lnTo>
                    <a:pt x="0" y="351710"/>
                  </a:lnTo>
                  <a:lnTo>
                    <a:pt x="5966" y="345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682"/>
            <p:cNvSpPr/>
            <p:nvPr>
              <p:custDataLst>
                <p:tags r:id="rId178"/>
              </p:custDataLst>
            </p:nvPr>
          </p:nvSpPr>
          <p:spPr>
            <a:xfrm>
              <a:off x="1828823" y="654050"/>
              <a:ext cx="285728" cy="94933"/>
            </a:xfrm>
            <a:custGeom>
              <a:avLst/>
              <a:gdLst/>
              <a:ahLst/>
              <a:cxnLst/>
              <a:rect l="0" t="0" r="0" b="0"/>
              <a:pathLst>
                <a:path w="285728" h="94933">
                  <a:moveTo>
                    <a:pt x="12677" y="88900"/>
                  </a:moveTo>
                  <a:lnTo>
                    <a:pt x="12677" y="88900"/>
                  </a:lnTo>
                  <a:lnTo>
                    <a:pt x="0" y="88900"/>
                  </a:lnTo>
                  <a:lnTo>
                    <a:pt x="3355" y="88900"/>
                  </a:lnTo>
                  <a:lnTo>
                    <a:pt x="4346" y="88194"/>
                  </a:lnTo>
                  <a:lnTo>
                    <a:pt x="5006" y="87018"/>
                  </a:lnTo>
                  <a:lnTo>
                    <a:pt x="5446" y="85529"/>
                  </a:lnTo>
                  <a:lnTo>
                    <a:pt x="6445" y="84536"/>
                  </a:lnTo>
                  <a:lnTo>
                    <a:pt x="9437" y="83433"/>
                  </a:lnTo>
                  <a:lnTo>
                    <a:pt x="10517" y="81727"/>
                  </a:lnTo>
                  <a:lnTo>
                    <a:pt x="14132" y="70733"/>
                  </a:lnTo>
                  <a:lnTo>
                    <a:pt x="23623" y="57227"/>
                  </a:lnTo>
                  <a:lnTo>
                    <a:pt x="28401" y="45328"/>
                  </a:lnTo>
                  <a:lnTo>
                    <a:pt x="34012" y="39431"/>
                  </a:lnTo>
                  <a:lnTo>
                    <a:pt x="62019" y="15538"/>
                  </a:lnTo>
                  <a:lnTo>
                    <a:pt x="77405" y="13074"/>
                  </a:lnTo>
                  <a:lnTo>
                    <a:pt x="90916" y="12733"/>
                  </a:lnTo>
                  <a:lnTo>
                    <a:pt x="100692" y="16081"/>
                  </a:lnTo>
                  <a:lnTo>
                    <a:pt x="113882" y="25566"/>
                  </a:lnTo>
                  <a:lnTo>
                    <a:pt x="118335" y="30413"/>
                  </a:lnTo>
                  <a:lnTo>
                    <a:pt x="160492" y="77955"/>
                  </a:lnTo>
                  <a:lnTo>
                    <a:pt x="171398" y="88164"/>
                  </a:lnTo>
                  <a:lnTo>
                    <a:pt x="180434" y="92837"/>
                  </a:lnTo>
                  <a:lnTo>
                    <a:pt x="188599" y="94535"/>
                  </a:lnTo>
                  <a:lnTo>
                    <a:pt x="195757" y="94932"/>
                  </a:lnTo>
                  <a:lnTo>
                    <a:pt x="201761" y="93227"/>
                  </a:lnTo>
                  <a:lnTo>
                    <a:pt x="206781" y="90823"/>
                  </a:lnTo>
                  <a:lnTo>
                    <a:pt x="221282" y="85782"/>
                  </a:lnTo>
                  <a:lnTo>
                    <a:pt x="243345" y="71203"/>
                  </a:lnTo>
                  <a:lnTo>
                    <a:pt x="255431" y="58462"/>
                  </a:lnTo>
                  <a:lnTo>
                    <a:pt x="262384" y="52794"/>
                  </a:lnTo>
                  <a:lnTo>
                    <a:pt x="276364" y="34506"/>
                  </a:lnTo>
                  <a:lnTo>
                    <a:pt x="278484" y="27706"/>
                  </a:lnTo>
                  <a:lnTo>
                    <a:pt x="278980" y="23368"/>
                  </a:lnTo>
                  <a:lnTo>
                    <a:pt x="281082" y="19087"/>
                  </a:lnTo>
                  <a:lnTo>
                    <a:pt x="283663" y="14833"/>
                  </a:lnTo>
                  <a:lnTo>
                    <a:pt x="285455" y="7606"/>
                  </a:lnTo>
                  <a:lnTo>
                    <a:pt x="2857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683"/>
            <p:cNvSpPr/>
            <p:nvPr>
              <p:custDataLst>
                <p:tags r:id="rId179"/>
              </p:custDataLst>
            </p:nvPr>
          </p:nvSpPr>
          <p:spPr>
            <a:xfrm>
              <a:off x="2260600" y="546100"/>
              <a:ext cx="195478" cy="271945"/>
            </a:xfrm>
            <a:custGeom>
              <a:avLst/>
              <a:gdLst/>
              <a:ahLst/>
              <a:cxnLst/>
              <a:rect l="0" t="0" r="0" b="0"/>
              <a:pathLst>
                <a:path w="195478" h="271945">
                  <a:moveTo>
                    <a:pt x="0" y="44450"/>
                  </a:moveTo>
                  <a:lnTo>
                    <a:pt x="0" y="44450"/>
                  </a:lnTo>
                  <a:lnTo>
                    <a:pt x="0" y="40792"/>
                  </a:lnTo>
                  <a:lnTo>
                    <a:pt x="0" y="47200"/>
                  </a:lnTo>
                  <a:lnTo>
                    <a:pt x="14073" y="90838"/>
                  </a:lnTo>
                  <a:lnTo>
                    <a:pt x="22130" y="133463"/>
                  </a:lnTo>
                  <a:lnTo>
                    <a:pt x="25113" y="176927"/>
                  </a:lnTo>
                  <a:lnTo>
                    <a:pt x="31144" y="221493"/>
                  </a:lnTo>
                  <a:lnTo>
                    <a:pt x="30991" y="249514"/>
                  </a:lnTo>
                  <a:lnTo>
                    <a:pt x="25477" y="271944"/>
                  </a:lnTo>
                  <a:lnTo>
                    <a:pt x="22030" y="228077"/>
                  </a:lnTo>
                  <a:lnTo>
                    <a:pt x="19311" y="187083"/>
                  </a:lnTo>
                  <a:lnTo>
                    <a:pt x="14058" y="140853"/>
                  </a:lnTo>
                  <a:lnTo>
                    <a:pt x="12879" y="93860"/>
                  </a:lnTo>
                  <a:lnTo>
                    <a:pt x="12710" y="46622"/>
                  </a:lnTo>
                  <a:lnTo>
                    <a:pt x="13410" y="37654"/>
                  </a:lnTo>
                  <a:lnTo>
                    <a:pt x="18168" y="23782"/>
                  </a:lnTo>
                  <a:lnTo>
                    <a:pt x="19167" y="22910"/>
                  </a:lnTo>
                  <a:lnTo>
                    <a:pt x="20539" y="23035"/>
                  </a:lnTo>
                  <a:lnTo>
                    <a:pt x="22160" y="23823"/>
                  </a:lnTo>
                  <a:lnTo>
                    <a:pt x="23240" y="25054"/>
                  </a:lnTo>
                  <a:lnTo>
                    <a:pt x="40109" y="57346"/>
                  </a:lnTo>
                  <a:lnTo>
                    <a:pt x="46754" y="66409"/>
                  </a:lnTo>
                  <a:lnTo>
                    <a:pt x="68413" y="108120"/>
                  </a:lnTo>
                  <a:lnTo>
                    <a:pt x="93421" y="152410"/>
                  </a:lnTo>
                  <a:lnTo>
                    <a:pt x="121985" y="196293"/>
                  </a:lnTo>
                  <a:lnTo>
                    <a:pt x="141523" y="223080"/>
                  </a:lnTo>
                  <a:lnTo>
                    <a:pt x="147801" y="226146"/>
                  </a:lnTo>
                  <a:lnTo>
                    <a:pt x="159958" y="228115"/>
                  </a:lnTo>
                  <a:lnTo>
                    <a:pt x="161672" y="227571"/>
                  </a:lnTo>
                  <a:lnTo>
                    <a:pt x="162815" y="226503"/>
                  </a:lnTo>
                  <a:lnTo>
                    <a:pt x="166304" y="221629"/>
                  </a:lnTo>
                  <a:lnTo>
                    <a:pt x="173805" y="210290"/>
                  </a:lnTo>
                  <a:lnTo>
                    <a:pt x="186287" y="182775"/>
                  </a:lnTo>
                  <a:lnTo>
                    <a:pt x="190130" y="140462"/>
                  </a:lnTo>
                  <a:lnTo>
                    <a:pt x="195477" y="101143"/>
                  </a:lnTo>
                  <a:lnTo>
                    <a:pt x="194562" y="77946"/>
                  </a:lnTo>
                  <a:lnTo>
                    <a:pt x="190738" y="31852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684"/>
            <p:cNvSpPr/>
            <p:nvPr>
              <p:custDataLst>
                <p:tags r:id="rId180"/>
              </p:custDataLst>
            </p:nvPr>
          </p:nvSpPr>
          <p:spPr>
            <a:xfrm>
              <a:off x="2527384" y="495400"/>
              <a:ext cx="101517" cy="336451"/>
            </a:xfrm>
            <a:custGeom>
              <a:avLst/>
              <a:gdLst/>
              <a:ahLst/>
              <a:cxnLst/>
              <a:rect l="0" t="0" r="0" b="0"/>
              <a:pathLst>
                <a:path w="101517" h="336451">
                  <a:moveTo>
                    <a:pt x="88816" y="12600"/>
                  </a:moveTo>
                  <a:lnTo>
                    <a:pt x="88816" y="12600"/>
                  </a:lnTo>
                  <a:lnTo>
                    <a:pt x="88816" y="9229"/>
                  </a:lnTo>
                  <a:lnTo>
                    <a:pt x="86934" y="5693"/>
                  </a:lnTo>
                  <a:lnTo>
                    <a:pt x="85445" y="3762"/>
                  </a:lnTo>
                  <a:lnTo>
                    <a:pt x="81909" y="1616"/>
                  </a:lnTo>
                  <a:lnTo>
                    <a:pt x="73889" y="239"/>
                  </a:lnTo>
                  <a:lnTo>
                    <a:pt x="67617" y="0"/>
                  </a:lnTo>
                  <a:lnTo>
                    <a:pt x="57918" y="3301"/>
                  </a:lnTo>
                  <a:lnTo>
                    <a:pt x="49479" y="8747"/>
                  </a:lnTo>
                  <a:lnTo>
                    <a:pt x="29470" y="34742"/>
                  </a:lnTo>
                  <a:lnTo>
                    <a:pt x="10854" y="76281"/>
                  </a:lnTo>
                  <a:lnTo>
                    <a:pt x="4777" y="89586"/>
                  </a:lnTo>
                  <a:lnTo>
                    <a:pt x="556" y="132770"/>
                  </a:lnTo>
                  <a:lnTo>
                    <a:pt x="0" y="175477"/>
                  </a:lnTo>
                  <a:lnTo>
                    <a:pt x="1805" y="222512"/>
                  </a:lnTo>
                  <a:lnTo>
                    <a:pt x="8707" y="245776"/>
                  </a:lnTo>
                  <a:lnTo>
                    <a:pt x="30575" y="291896"/>
                  </a:lnTo>
                  <a:lnTo>
                    <a:pt x="55039" y="315785"/>
                  </a:lnTo>
                  <a:lnTo>
                    <a:pt x="80357" y="331889"/>
                  </a:lnTo>
                  <a:lnTo>
                    <a:pt x="101516" y="336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685"/>
            <p:cNvSpPr/>
            <p:nvPr>
              <p:custDataLst>
                <p:tags r:id="rId181"/>
              </p:custDataLst>
            </p:nvPr>
          </p:nvSpPr>
          <p:spPr>
            <a:xfrm>
              <a:off x="2686052" y="622420"/>
              <a:ext cx="196849" cy="171324"/>
            </a:xfrm>
            <a:custGeom>
              <a:avLst/>
              <a:gdLst/>
              <a:ahLst/>
              <a:cxnLst/>
              <a:rect l="0" t="0" r="0" b="0"/>
              <a:pathLst>
                <a:path w="196849" h="171324">
                  <a:moveTo>
                    <a:pt x="6348" y="158630"/>
                  </a:moveTo>
                  <a:lnTo>
                    <a:pt x="6348" y="158630"/>
                  </a:lnTo>
                  <a:lnTo>
                    <a:pt x="881" y="164097"/>
                  </a:lnTo>
                  <a:lnTo>
                    <a:pt x="0" y="171305"/>
                  </a:lnTo>
                  <a:lnTo>
                    <a:pt x="3369" y="171323"/>
                  </a:lnTo>
                  <a:lnTo>
                    <a:pt x="4362" y="170620"/>
                  </a:lnTo>
                  <a:lnTo>
                    <a:pt x="5024" y="169445"/>
                  </a:lnTo>
                  <a:lnTo>
                    <a:pt x="5465" y="167957"/>
                  </a:lnTo>
                  <a:lnTo>
                    <a:pt x="6465" y="166965"/>
                  </a:lnTo>
                  <a:lnTo>
                    <a:pt x="9458" y="165862"/>
                  </a:lnTo>
                  <a:lnTo>
                    <a:pt x="10538" y="164862"/>
                  </a:lnTo>
                  <a:lnTo>
                    <a:pt x="22767" y="141521"/>
                  </a:lnTo>
                  <a:lnTo>
                    <a:pt x="38217" y="96414"/>
                  </a:lnTo>
                  <a:lnTo>
                    <a:pt x="41679" y="86528"/>
                  </a:lnTo>
                  <a:lnTo>
                    <a:pt x="44376" y="42403"/>
                  </a:lnTo>
                  <a:lnTo>
                    <a:pt x="44448" y="2667"/>
                  </a:lnTo>
                  <a:lnTo>
                    <a:pt x="44448" y="4176"/>
                  </a:lnTo>
                  <a:lnTo>
                    <a:pt x="39422" y="12867"/>
                  </a:lnTo>
                  <a:lnTo>
                    <a:pt x="38108" y="58963"/>
                  </a:lnTo>
                  <a:lnTo>
                    <a:pt x="38804" y="101438"/>
                  </a:lnTo>
                  <a:lnTo>
                    <a:pt x="43168" y="114952"/>
                  </a:lnTo>
                  <a:lnTo>
                    <a:pt x="53025" y="128541"/>
                  </a:lnTo>
                  <a:lnTo>
                    <a:pt x="61403" y="136668"/>
                  </a:lnTo>
                  <a:lnTo>
                    <a:pt x="65624" y="138286"/>
                  </a:lnTo>
                  <a:lnTo>
                    <a:pt x="74945" y="139466"/>
                  </a:lnTo>
                  <a:lnTo>
                    <a:pt x="82569" y="136175"/>
                  </a:lnTo>
                  <a:lnTo>
                    <a:pt x="87966" y="130776"/>
                  </a:lnTo>
                  <a:lnTo>
                    <a:pt x="101516" y="110759"/>
                  </a:lnTo>
                  <a:lnTo>
                    <a:pt x="118764" y="67925"/>
                  </a:lnTo>
                  <a:lnTo>
                    <a:pt x="121971" y="52027"/>
                  </a:lnTo>
                  <a:lnTo>
                    <a:pt x="125508" y="38379"/>
                  </a:lnTo>
                  <a:lnTo>
                    <a:pt x="126996" y="285"/>
                  </a:lnTo>
                  <a:lnTo>
                    <a:pt x="130368" y="0"/>
                  </a:lnTo>
                  <a:lnTo>
                    <a:pt x="131361" y="1371"/>
                  </a:lnTo>
                  <a:lnTo>
                    <a:pt x="133086" y="14196"/>
                  </a:lnTo>
                  <a:lnTo>
                    <a:pt x="134002" y="28134"/>
                  </a:lnTo>
                  <a:lnTo>
                    <a:pt x="147420" y="74769"/>
                  </a:lnTo>
                  <a:lnTo>
                    <a:pt x="157518" y="97074"/>
                  </a:lnTo>
                  <a:lnTo>
                    <a:pt x="166693" y="110601"/>
                  </a:lnTo>
                  <a:lnTo>
                    <a:pt x="172390" y="130014"/>
                  </a:lnTo>
                  <a:lnTo>
                    <a:pt x="186320" y="153326"/>
                  </a:lnTo>
                  <a:lnTo>
                    <a:pt x="190522" y="156273"/>
                  </a:lnTo>
                  <a:lnTo>
                    <a:pt x="196848" y="1586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686"/>
            <p:cNvSpPr/>
            <p:nvPr>
              <p:custDataLst>
                <p:tags r:id="rId182"/>
              </p:custDataLst>
            </p:nvPr>
          </p:nvSpPr>
          <p:spPr>
            <a:xfrm>
              <a:off x="2908300" y="768350"/>
              <a:ext cx="54459" cy="95251"/>
            </a:xfrm>
            <a:custGeom>
              <a:avLst/>
              <a:gdLst/>
              <a:ahLst/>
              <a:cxnLst/>
              <a:rect l="0" t="0" r="0" b="0"/>
              <a:pathLst>
                <a:path w="54459" h="95251">
                  <a:moveTo>
                    <a:pt x="50800" y="0"/>
                  </a:moveTo>
                  <a:lnTo>
                    <a:pt x="50800" y="0"/>
                  </a:lnTo>
                  <a:lnTo>
                    <a:pt x="50800" y="14927"/>
                  </a:lnTo>
                  <a:lnTo>
                    <a:pt x="52681" y="19099"/>
                  </a:lnTo>
                  <a:lnTo>
                    <a:pt x="54171" y="21199"/>
                  </a:lnTo>
                  <a:lnTo>
                    <a:pt x="54458" y="23305"/>
                  </a:lnTo>
                  <a:lnTo>
                    <a:pt x="52896" y="27526"/>
                  </a:lnTo>
                  <a:lnTo>
                    <a:pt x="21207" y="72163"/>
                  </a:lnTo>
                  <a:lnTo>
                    <a:pt x="14590" y="87057"/>
                  </a:lnTo>
                  <a:lnTo>
                    <a:pt x="13960" y="89788"/>
                  </a:lnTo>
                  <a:lnTo>
                    <a:pt x="12129" y="91609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687"/>
            <p:cNvSpPr/>
            <p:nvPr>
              <p:custDataLst>
                <p:tags r:id="rId183"/>
              </p:custDataLst>
            </p:nvPr>
          </p:nvSpPr>
          <p:spPr>
            <a:xfrm>
              <a:off x="3105260" y="641350"/>
              <a:ext cx="234841" cy="111345"/>
            </a:xfrm>
            <a:custGeom>
              <a:avLst/>
              <a:gdLst/>
              <a:ahLst/>
              <a:cxnLst/>
              <a:rect l="0" t="0" r="0" b="0"/>
              <a:pathLst>
                <a:path w="234841" h="111345">
                  <a:moveTo>
                    <a:pt x="37990" y="25400"/>
                  </a:moveTo>
                  <a:lnTo>
                    <a:pt x="37990" y="25400"/>
                  </a:lnTo>
                  <a:lnTo>
                    <a:pt x="41361" y="22029"/>
                  </a:lnTo>
                  <a:lnTo>
                    <a:pt x="44897" y="20374"/>
                  </a:lnTo>
                  <a:lnTo>
                    <a:pt x="53961" y="19073"/>
                  </a:lnTo>
                  <a:lnTo>
                    <a:pt x="57553" y="20942"/>
                  </a:lnTo>
                  <a:lnTo>
                    <a:pt x="59498" y="22428"/>
                  </a:lnTo>
                  <a:lnTo>
                    <a:pt x="61660" y="25960"/>
                  </a:lnTo>
                  <a:lnTo>
                    <a:pt x="63048" y="33977"/>
                  </a:lnTo>
                  <a:lnTo>
                    <a:pt x="63387" y="68106"/>
                  </a:lnTo>
                  <a:lnTo>
                    <a:pt x="61507" y="74484"/>
                  </a:lnTo>
                  <a:lnTo>
                    <a:pt x="59025" y="80376"/>
                  </a:lnTo>
                  <a:lnTo>
                    <a:pt x="56923" y="90921"/>
                  </a:lnTo>
                  <a:lnTo>
                    <a:pt x="52130" y="101163"/>
                  </a:lnTo>
                  <a:lnTo>
                    <a:pt x="51650" y="103425"/>
                  </a:lnTo>
                  <a:lnTo>
                    <a:pt x="50624" y="104934"/>
                  </a:lnTo>
                  <a:lnTo>
                    <a:pt x="49235" y="105939"/>
                  </a:lnTo>
                  <a:lnTo>
                    <a:pt x="45810" y="107762"/>
                  </a:lnTo>
                  <a:lnTo>
                    <a:pt x="41936" y="110924"/>
                  </a:lnTo>
                  <a:lnTo>
                    <a:pt x="40621" y="111344"/>
                  </a:lnTo>
                  <a:lnTo>
                    <a:pt x="39744" y="110918"/>
                  </a:lnTo>
                  <a:lnTo>
                    <a:pt x="39159" y="109929"/>
                  </a:lnTo>
                  <a:lnTo>
                    <a:pt x="38064" y="109269"/>
                  </a:lnTo>
                  <a:lnTo>
                    <a:pt x="33151" y="107635"/>
                  </a:lnTo>
                  <a:lnTo>
                    <a:pt x="23094" y="99163"/>
                  </a:lnTo>
                  <a:lnTo>
                    <a:pt x="4121" y="65498"/>
                  </a:lnTo>
                  <a:lnTo>
                    <a:pt x="726" y="49365"/>
                  </a:lnTo>
                  <a:lnTo>
                    <a:pt x="0" y="36352"/>
                  </a:lnTo>
                  <a:lnTo>
                    <a:pt x="1820" y="31914"/>
                  </a:lnTo>
                  <a:lnTo>
                    <a:pt x="14820" y="16943"/>
                  </a:lnTo>
                  <a:lnTo>
                    <a:pt x="20871" y="14586"/>
                  </a:lnTo>
                  <a:lnTo>
                    <a:pt x="63713" y="6306"/>
                  </a:lnTo>
                  <a:lnTo>
                    <a:pt x="109740" y="431"/>
                  </a:lnTo>
                  <a:lnTo>
                    <a:pt x="153781" y="38"/>
                  </a:lnTo>
                  <a:lnTo>
                    <a:pt x="198419" y="1"/>
                  </a:lnTo>
                  <a:lnTo>
                    <a:pt x="211427" y="706"/>
                  </a:lnTo>
                  <a:lnTo>
                    <a:pt x="223512" y="3659"/>
                  </a:lnTo>
                  <a:lnTo>
                    <a:pt x="2348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688"/>
            <p:cNvSpPr/>
            <p:nvPr>
              <p:custDataLst>
                <p:tags r:id="rId184"/>
              </p:custDataLst>
            </p:nvPr>
          </p:nvSpPr>
          <p:spPr>
            <a:xfrm>
              <a:off x="3302000" y="444524"/>
              <a:ext cx="165101" cy="105162"/>
            </a:xfrm>
            <a:custGeom>
              <a:avLst/>
              <a:gdLst/>
              <a:ahLst/>
              <a:cxnLst/>
              <a:rect l="0" t="0" r="0" b="0"/>
              <a:pathLst>
                <a:path w="165101" h="105162">
                  <a:moveTo>
                    <a:pt x="0" y="25376"/>
                  </a:moveTo>
                  <a:lnTo>
                    <a:pt x="0" y="25376"/>
                  </a:lnTo>
                  <a:lnTo>
                    <a:pt x="0" y="6872"/>
                  </a:lnTo>
                  <a:lnTo>
                    <a:pt x="16959" y="1372"/>
                  </a:lnTo>
                  <a:lnTo>
                    <a:pt x="49019" y="0"/>
                  </a:lnTo>
                  <a:lnTo>
                    <a:pt x="70741" y="5445"/>
                  </a:lnTo>
                  <a:lnTo>
                    <a:pt x="72561" y="7150"/>
                  </a:lnTo>
                  <a:lnTo>
                    <a:pt x="74583" y="12807"/>
                  </a:lnTo>
                  <a:lnTo>
                    <a:pt x="76188" y="51917"/>
                  </a:lnTo>
                  <a:lnTo>
                    <a:pt x="74313" y="56692"/>
                  </a:lnTo>
                  <a:lnTo>
                    <a:pt x="66073" y="72016"/>
                  </a:lnTo>
                  <a:lnTo>
                    <a:pt x="63557" y="79804"/>
                  </a:lnTo>
                  <a:lnTo>
                    <a:pt x="59362" y="86580"/>
                  </a:lnTo>
                  <a:lnTo>
                    <a:pt x="57805" y="93056"/>
                  </a:lnTo>
                  <a:lnTo>
                    <a:pt x="57236" y="100315"/>
                  </a:lnTo>
                  <a:lnTo>
                    <a:pt x="57913" y="100735"/>
                  </a:lnTo>
                  <a:lnTo>
                    <a:pt x="62237" y="102032"/>
                  </a:lnTo>
                  <a:lnTo>
                    <a:pt x="65996" y="104836"/>
                  </a:lnTo>
                  <a:lnTo>
                    <a:pt x="67986" y="105161"/>
                  </a:lnTo>
                  <a:lnTo>
                    <a:pt x="70019" y="104671"/>
                  </a:lnTo>
                  <a:lnTo>
                    <a:pt x="74158" y="102952"/>
                  </a:lnTo>
                  <a:lnTo>
                    <a:pt x="119100" y="99718"/>
                  </a:lnTo>
                  <a:lnTo>
                    <a:pt x="165100" y="88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689"/>
            <p:cNvSpPr/>
            <p:nvPr>
              <p:custDataLst>
                <p:tags r:id="rId185"/>
              </p:custDataLst>
            </p:nvPr>
          </p:nvSpPr>
          <p:spPr>
            <a:xfrm>
              <a:off x="3562350" y="412009"/>
              <a:ext cx="106660" cy="426192"/>
            </a:xfrm>
            <a:custGeom>
              <a:avLst/>
              <a:gdLst/>
              <a:ahLst/>
              <a:cxnLst/>
              <a:rect l="0" t="0" r="0" b="0"/>
              <a:pathLst>
                <a:path w="106660" h="426192">
                  <a:moveTo>
                    <a:pt x="0" y="19791"/>
                  </a:moveTo>
                  <a:lnTo>
                    <a:pt x="0" y="19791"/>
                  </a:lnTo>
                  <a:lnTo>
                    <a:pt x="3371" y="16420"/>
                  </a:lnTo>
                  <a:lnTo>
                    <a:pt x="5026" y="12884"/>
                  </a:lnTo>
                  <a:lnTo>
                    <a:pt x="8115" y="3837"/>
                  </a:lnTo>
                  <a:lnTo>
                    <a:pt x="9644" y="688"/>
                  </a:lnTo>
                  <a:lnTo>
                    <a:pt x="10662" y="0"/>
                  </a:lnTo>
                  <a:lnTo>
                    <a:pt x="11342" y="953"/>
                  </a:lnTo>
                  <a:lnTo>
                    <a:pt x="17591" y="16422"/>
                  </a:lnTo>
                  <a:lnTo>
                    <a:pt x="36706" y="63114"/>
                  </a:lnTo>
                  <a:lnTo>
                    <a:pt x="52036" y="102584"/>
                  </a:lnTo>
                  <a:lnTo>
                    <a:pt x="75317" y="148426"/>
                  </a:lnTo>
                  <a:lnTo>
                    <a:pt x="92181" y="195559"/>
                  </a:lnTo>
                  <a:lnTo>
                    <a:pt x="101412" y="234244"/>
                  </a:lnTo>
                  <a:lnTo>
                    <a:pt x="106659" y="272643"/>
                  </a:lnTo>
                  <a:lnTo>
                    <a:pt x="100872" y="312785"/>
                  </a:lnTo>
                  <a:lnTo>
                    <a:pt x="89619" y="345934"/>
                  </a:lnTo>
                  <a:lnTo>
                    <a:pt x="69666" y="379325"/>
                  </a:lnTo>
                  <a:lnTo>
                    <a:pt x="40206" y="413329"/>
                  </a:lnTo>
                  <a:lnTo>
                    <a:pt x="12700" y="4261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690"/>
            <p:cNvSpPr/>
            <p:nvPr>
              <p:custDataLst>
                <p:tags r:id="rId186"/>
              </p:custDataLst>
            </p:nvPr>
          </p:nvSpPr>
          <p:spPr>
            <a:xfrm>
              <a:off x="3663950" y="857250"/>
              <a:ext cx="82212" cy="88901"/>
            </a:xfrm>
            <a:custGeom>
              <a:avLst/>
              <a:gdLst/>
              <a:ahLst/>
              <a:cxnLst/>
              <a:rect l="0" t="0" r="0" b="0"/>
              <a:pathLst>
                <a:path w="82212" h="88901">
                  <a:moveTo>
                    <a:pt x="69850" y="0"/>
                  </a:moveTo>
                  <a:lnTo>
                    <a:pt x="69850" y="0"/>
                  </a:lnTo>
                  <a:lnTo>
                    <a:pt x="74919" y="5775"/>
                  </a:lnTo>
                  <a:lnTo>
                    <a:pt x="79975" y="15901"/>
                  </a:lnTo>
                  <a:lnTo>
                    <a:pt x="82211" y="36126"/>
                  </a:lnTo>
                  <a:lnTo>
                    <a:pt x="80913" y="39606"/>
                  </a:lnTo>
                  <a:lnTo>
                    <a:pt x="75707" y="45355"/>
                  </a:lnTo>
                  <a:lnTo>
                    <a:pt x="30690" y="75045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819"/>
          <p:cNvGrpSpPr/>
          <p:nvPr/>
        </p:nvGrpSpPr>
        <p:grpSpPr>
          <a:xfrm>
            <a:off x="4318291" y="470783"/>
            <a:ext cx="577560" cy="345411"/>
            <a:chOff x="4318291" y="470783"/>
            <a:chExt cx="577560" cy="345411"/>
          </a:xfrm>
        </p:grpSpPr>
        <p:sp>
          <p:nvSpPr>
            <p:cNvPr id="21" name="SMARTInkShape-3691"/>
            <p:cNvSpPr/>
            <p:nvPr>
              <p:custDataLst>
                <p:tags r:id="rId172"/>
              </p:custDataLst>
            </p:nvPr>
          </p:nvSpPr>
          <p:spPr>
            <a:xfrm>
              <a:off x="4413369" y="470783"/>
              <a:ext cx="63382" cy="345411"/>
            </a:xfrm>
            <a:custGeom>
              <a:avLst/>
              <a:gdLst/>
              <a:ahLst/>
              <a:cxnLst/>
              <a:rect l="0" t="0" r="0" b="0"/>
              <a:pathLst>
                <a:path w="63382" h="345411">
                  <a:moveTo>
                    <a:pt x="31631" y="5467"/>
                  </a:moveTo>
                  <a:lnTo>
                    <a:pt x="31631" y="5467"/>
                  </a:lnTo>
                  <a:lnTo>
                    <a:pt x="31631" y="0"/>
                  </a:lnTo>
                  <a:lnTo>
                    <a:pt x="28260" y="2749"/>
                  </a:lnTo>
                  <a:lnTo>
                    <a:pt x="26605" y="6141"/>
                  </a:lnTo>
                  <a:lnTo>
                    <a:pt x="26164" y="8033"/>
                  </a:lnTo>
                  <a:lnTo>
                    <a:pt x="21091" y="16845"/>
                  </a:lnTo>
                  <a:lnTo>
                    <a:pt x="18866" y="26791"/>
                  </a:lnTo>
                  <a:lnTo>
                    <a:pt x="14756" y="35931"/>
                  </a:lnTo>
                  <a:lnTo>
                    <a:pt x="12666" y="81865"/>
                  </a:lnTo>
                  <a:lnTo>
                    <a:pt x="9217" y="128623"/>
                  </a:lnTo>
                  <a:lnTo>
                    <a:pt x="6624" y="170618"/>
                  </a:lnTo>
                  <a:lnTo>
                    <a:pt x="1239" y="216346"/>
                  </a:lnTo>
                  <a:lnTo>
                    <a:pt x="0" y="262171"/>
                  </a:lnTo>
                  <a:lnTo>
                    <a:pt x="602" y="290868"/>
                  </a:lnTo>
                  <a:lnTo>
                    <a:pt x="7997" y="327785"/>
                  </a:lnTo>
                  <a:lnTo>
                    <a:pt x="15046" y="337481"/>
                  </a:lnTo>
                  <a:lnTo>
                    <a:pt x="19086" y="340001"/>
                  </a:lnTo>
                  <a:lnTo>
                    <a:pt x="23233" y="341827"/>
                  </a:lnTo>
                  <a:lnTo>
                    <a:pt x="27428" y="344990"/>
                  </a:lnTo>
                  <a:lnTo>
                    <a:pt x="29534" y="345410"/>
                  </a:lnTo>
                  <a:lnTo>
                    <a:pt x="31645" y="344984"/>
                  </a:lnTo>
                  <a:lnTo>
                    <a:pt x="36576" y="343336"/>
                  </a:lnTo>
                  <a:lnTo>
                    <a:pt x="43471" y="342603"/>
                  </a:lnTo>
                  <a:lnTo>
                    <a:pt x="45874" y="341702"/>
                  </a:lnTo>
                  <a:lnTo>
                    <a:pt x="47476" y="340396"/>
                  </a:lnTo>
                  <a:lnTo>
                    <a:pt x="60682" y="324315"/>
                  </a:lnTo>
                  <a:lnTo>
                    <a:pt x="63381" y="310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692"/>
            <p:cNvSpPr/>
            <p:nvPr>
              <p:custDataLst>
                <p:tags r:id="rId173"/>
              </p:custDataLst>
            </p:nvPr>
          </p:nvSpPr>
          <p:spPr>
            <a:xfrm>
              <a:off x="4623799" y="679460"/>
              <a:ext cx="272052" cy="120523"/>
            </a:xfrm>
            <a:custGeom>
              <a:avLst/>
              <a:gdLst/>
              <a:ahLst/>
              <a:cxnLst/>
              <a:rect l="0" t="0" r="0" b="0"/>
              <a:pathLst>
                <a:path w="272052" h="120523">
                  <a:moveTo>
                    <a:pt x="11701" y="57140"/>
                  </a:moveTo>
                  <a:lnTo>
                    <a:pt x="11701" y="57140"/>
                  </a:lnTo>
                  <a:lnTo>
                    <a:pt x="11701" y="51673"/>
                  </a:lnTo>
                  <a:lnTo>
                    <a:pt x="12406" y="51378"/>
                  </a:lnTo>
                  <a:lnTo>
                    <a:pt x="23441" y="50797"/>
                  </a:lnTo>
                  <a:lnTo>
                    <a:pt x="29281" y="46427"/>
                  </a:lnTo>
                  <a:lnTo>
                    <a:pt x="35176" y="45029"/>
                  </a:lnTo>
                  <a:lnTo>
                    <a:pt x="39302" y="44702"/>
                  </a:lnTo>
                  <a:lnTo>
                    <a:pt x="43489" y="42675"/>
                  </a:lnTo>
                  <a:lnTo>
                    <a:pt x="58270" y="29520"/>
                  </a:lnTo>
                  <a:lnTo>
                    <a:pt x="60620" y="25344"/>
                  </a:lnTo>
                  <a:lnTo>
                    <a:pt x="62370" y="21136"/>
                  </a:lnTo>
                  <a:lnTo>
                    <a:pt x="66617" y="14801"/>
                  </a:lnTo>
                  <a:lnTo>
                    <a:pt x="67858" y="10571"/>
                  </a:lnTo>
                  <a:lnTo>
                    <a:pt x="67483" y="8455"/>
                  </a:lnTo>
                  <a:lnTo>
                    <a:pt x="63296" y="1244"/>
                  </a:lnTo>
                  <a:lnTo>
                    <a:pt x="60973" y="547"/>
                  </a:lnTo>
                  <a:lnTo>
                    <a:pt x="41308" y="0"/>
                  </a:lnTo>
                  <a:lnTo>
                    <a:pt x="37089" y="1876"/>
                  </a:lnTo>
                  <a:lnTo>
                    <a:pt x="16816" y="14917"/>
                  </a:lnTo>
                  <a:lnTo>
                    <a:pt x="9846" y="24560"/>
                  </a:lnTo>
                  <a:lnTo>
                    <a:pt x="0" y="58036"/>
                  </a:lnTo>
                  <a:lnTo>
                    <a:pt x="1326" y="64829"/>
                  </a:lnTo>
                  <a:lnTo>
                    <a:pt x="6040" y="74705"/>
                  </a:lnTo>
                  <a:lnTo>
                    <a:pt x="9184" y="79764"/>
                  </a:lnTo>
                  <a:lnTo>
                    <a:pt x="11661" y="86578"/>
                  </a:lnTo>
                  <a:lnTo>
                    <a:pt x="20441" y="97331"/>
                  </a:lnTo>
                  <a:lnTo>
                    <a:pt x="26404" y="99697"/>
                  </a:lnTo>
                  <a:lnTo>
                    <a:pt x="45313" y="101479"/>
                  </a:lnTo>
                  <a:lnTo>
                    <a:pt x="63713" y="96113"/>
                  </a:lnTo>
                  <a:lnTo>
                    <a:pt x="77269" y="85979"/>
                  </a:lnTo>
                  <a:lnTo>
                    <a:pt x="104189" y="59174"/>
                  </a:lnTo>
                  <a:lnTo>
                    <a:pt x="130065" y="25909"/>
                  </a:lnTo>
                  <a:lnTo>
                    <a:pt x="132041" y="21387"/>
                  </a:lnTo>
                  <a:lnTo>
                    <a:pt x="138400" y="13071"/>
                  </a:lnTo>
                  <a:lnTo>
                    <a:pt x="138693" y="37086"/>
                  </a:lnTo>
                  <a:lnTo>
                    <a:pt x="136816" y="43053"/>
                  </a:lnTo>
                  <a:lnTo>
                    <a:pt x="135328" y="45632"/>
                  </a:lnTo>
                  <a:lnTo>
                    <a:pt x="135041" y="48762"/>
                  </a:lnTo>
                  <a:lnTo>
                    <a:pt x="136597" y="59910"/>
                  </a:lnTo>
                  <a:lnTo>
                    <a:pt x="132378" y="106454"/>
                  </a:lnTo>
                  <a:lnTo>
                    <a:pt x="132351" y="120243"/>
                  </a:lnTo>
                  <a:lnTo>
                    <a:pt x="135722" y="120522"/>
                  </a:lnTo>
                  <a:lnTo>
                    <a:pt x="136715" y="119856"/>
                  </a:lnTo>
                  <a:lnTo>
                    <a:pt x="137377" y="118706"/>
                  </a:lnTo>
                  <a:lnTo>
                    <a:pt x="139232" y="109802"/>
                  </a:lnTo>
                  <a:lnTo>
                    <a:pt x="143013" y="102926"/>
                  </a:lnTo>
                  <a:lnTo>
                    <a:pt x="155829" y="61886"/>
                  </a:lnTo>
                  <a:lnTo>
                    <a:pt x="166021" y="44541"/>
                  </a:lnTo>
                  <a:lnTo>
                    <a:pt x="191541" y="5479"/>
                  </a:lnTo>
                  <a:lnTo>
                    <a:pt x="197699" y="2430"/>
                  </a:lnTo>
                  <a:lnTo>
                    <a:pt x="209778" y="472"/>
                  </a:lnTo>
                  <a:lnTo>
                    <a:pt x="220125" y="3504"/>
                  </a:lnTo>
                  <a:lnTo>
                    <a:pt x="231194" y="10849"/>
                  </a:lnTo>
                  <a:lnTo>
                    <a:pt x="237995" y="17711"/>
                  </a:lnTo>
                  <a:lnTo>
                    <a:pt x="252990" y="46491"/>
                  </a:lnTo>
                  <a:lnTo>
                    <a:pt x="259348" y="60335"/>
                  </a:lnTo>
                  <a:lnTo>
                    <a:pt x="267817" y="78075"/>
                  </a:lnTo>
                  <a:lnTo>
                    <a:pt x="271493" y="101281"/>
                  </a:lnTo>
                  <a:lnTo>
                    <a:pt x="272051" y="114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693"/>
            <p:cNvSpPr/>
            <p:nvPr>
              <p:custDataLst>
                <p:tags r:id="rId174"/>
              </p:custDataLst>
            </p:nvPr>
          </p:nvSpPr>
          <p:spPr>
            <a:xfrm>
              <a:off x="4477012" y="489050"/>
              <a:ext cx="107689" cy="311051"/>
            </a:xfrm>
            <a:custGeom>
              <a:avLst/>
              <a:gdLst/>
              <a:ahLst/>
              <a:cxnLst/>
              <a:rect l="0" t="0" r="0" b="0"/>
              <a:pathLst>
                <a:path w="107689" h="311051">
                  <a:moveTo>
                    <a:pt x="25138" y="12600"/>
                  </a:moveTo>
                  <a:lnTo>
                    <a:pt x="25138" y="12600"/>
                  </a:lnTo>
                  <a:lnTo>
                    <a:pt x="25138" y="9229"/>
                  </a:lnTo>
                  <a:lnTo>
                    <a:pt x="27019" y="5692"/>
                  </a:lnTo>
                  <a:lnTo>
                    <a:pt x="31410" y="0"/>
                  </a:lnTo>
                  <a:lnTo>
                    <a:pt x="31481" y="5376"/>
                  </a:lnTo>
                  <a:lnTo>
                    <a:pt x="26461" y="19950"/>
                  </a:lnTo>
                  <a:lnTo>
                    <a:pt x="21790" y="64672"/>
                  </a:lnTo>
                  <a:lnTo>
                    <a:pt x="19051" y="110450"/>
                  </a:lnTo>
                  <a:lnTo>
                    <a:pt x="13796" y="152364"/>
                  </a:lnTo>
                  <a:lnTo>
                    <a:pt x="11912" y="194642"/>
                  </a:lnTo>
                  <a:lnTo>
                    <a:pt x="6995" y="236968"/>
                  </a:lnTo>
                  <a:lnTo>
                    <a:pt x="6124" y="283996"/>
                  </a:lnTo>
                  <a:lnTo>
                    <a:pt x="5398" y="292676"/>
                  </a:lnTo>
                  <a:lnTo>
                    <a:pt x="0" y="304190"/>
                  </a:lnTo>
                  <a:lnTo>
                    <a:pt x="3187" y="301178"/>
                  </a:lnTo>
                  <a:lnTo>
                    <a:pt x="4799" y="297725"/>
                  </a:lnTo>
                  <a:lnTo>
                    <a:pt x="5228" y="295817"/>
                  </a:lnTo>
                  <a:lnTo>
                    <a:pt x="11000" y="285595"/>
                  </a:lnTo>
                  <a:lnTo>
                    <a:pt x="17821" y="261992"/>
                  </a:lnTo>
                  <a:lnTo>
                    <a:pt x="19554" y="258589"/>
                  </a:lnTo>
                  <a:lnTo>
                    <a:pt x="25243" y="252927"/>
                  </a:lnTo>
                  <a:lnTo>
                    <a:pt x="30594" y="249940"/>
                  </a:lnTo>
                  <a:lnTo>
                    <a:pt x="35324" y="247906"/>
                  </a:lnTo>
                  <a:lnTo>
                    <a:pt x="41954" y="243501"/>
                  </a:lnTo>
                  <a:lnTo>
                    <a:pt x="46252" y="242223"/>
                  </a:lnTo>
                  <a:lnTo>
                    <a:pt x="48386" y="242587"/>
                  </a:lnTo>
                  <a:lnTo>
                    <a:pt x="52639" y="244874"/>
                  </a:lnTo>
                  <a:lnTo>
                    <a:pt x="61118" y="251385"/>
                  </a:lnTo>
                  <a:lnTo>
                    <a:pt x="75075" y="256940"/>
                  </a:lnTo>
                  <a:lnTo>
                    <a:pt x="80964" y="262542"/>
                  </a:lnTo>
                  <a:lnTo>
                    <a:pt x="91991" y="276649"/>
                  </a:lnTo>
                  <a:lnTo>
                    <a:pt x="107688" y="311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694"/>
            <p:cNvSpPr/>
            <p:nvPr>
              <p:custDataLst>
                <p:tags r:id="rId175"/>
              </p:custDataLst>
            </p:nvPr>
          </p:nvSpPr>
          <p:spPr>
            <a:xfrm>
              <a:off x="4318291" y="558800"/>
              <a:ext cx="133060" cy="114301"/>
            </a:xfrm>
            <a:custGeom>
              <a:avLst/>
              <a:gdLst/>
              <a:ahLst/>
              <a:cxnLst/>
              <a:rect l="0" t="0" r="0" b="0"/>
              <a:pathLst>
                <a:path w="133060" h="114301">
                  <a:moveTo>
                    <a:pt x="18759" y="114300"/>
                  </a:moveTo>
                  <a:lnTo>
                    <a:pt x="18759" y="114300"/>
                  </a:lnTo>
                  <a:lnTo>
                    <a:pt x="9921" y="114300"/>
                  </a:lnTo>
                  <a:lnTo>
                    <a:pt x="8633" y="113594"/>
                  </a:lnTo>
                  <a:lnTo>
                    <a:pt x="7775" y="112419"/>
                  </a:lnTo>
                  <a:lnTo>
                    <a:pt x="6116" y="109230"/>
                  </a:lnTo>
                  <a:lnTo>
                    <a:pt x="1921" y="103469"/>
                  </a:lnTo>
                  <a:lnTo>
                    <a:pt x="0" y="96472"/>
                  </a:lnTo>
                  <a:lnTo>
                    <a:pt x="3166" y="92241"/>
                  </a:lnTo>
                  <a:lnTo>
                    <a:pt x="9851" y="84490"/>
                  </a:lnTo>
                  <a:lnTo>
                    <a:pt x="11272" y="80355"/>
                  </a:lnTo>
                  <a:lnTo>
                    <a:pt x="15667" y="76165"/>
                  </a:lnTo>
                  <a:lnTo>
                    <a:pt x="59719" y="48552"/>
                  </a:lnTo>
                  <a:lnTo>
                    <a:pt x="101476" y="24959"/>
                  </a:lnTo>
                  <a:lnTo>
                    <a:pt x="1330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820"/>
          <p:cNvGrpSpPr/>
          <p:nvPr/>
        </p:nvGrpSpPr>
        <p:grpSpPr>
          <a:xfrm>
            <a:off x="5575300" y="534367"/>
            <a:ext cx="1597037" cy="436212"/>
            <a:chOff x="5575300" y="534367"/>
            <a:chExt cx="1597037" cy="436212"/>
          </a:xfrm>
        </p:grpSpPr>
        <p:sp>
          <p:nvSpPr>
            <p:cNvPr id="26" name="SMARTInkShape-3695"/>
            <p:cNvSpPr/>
            <p:nvPr>
              <p:custDataLst>
                <p:tags r:id="rId162"/>
              </p:custDataLst>
            </p:nvPr>
          </p:nvSpPr>
          <p:spPr>
            <a:xfrm>
              <a:off x="7061200" y="660400"/>
              <a:ext cx="111137" cy="310179"/>
            </a:xfrm>
            <a:custGeom>
              <a:avLst/>
              <a:gdLst/>
              <a:ahLst/>
              <a:cxnLst/>
              <a:rect l="0" t="0" r="0" b="0"/>
              <a:pathLst>
                <a:path w="111137" h="310179">
                  <a:moveTo>
                    <a:pt x="31750" y="0"/>
                  </a:moveTo>
                  <a:lnTo>
                    <a:pt x="31750" y="0"/>
                  </a:lnTo>
                  <a:lnTo>
                    <a:pt x="31750" y="12209"/>
                  </a:lnTo>
                  <a:lnTo>
                    <a:pt x="29868" y="17891"/>
                  </a:lnTo>
                  <a:lnTo>
                    <a:pt x="22911" y="34030"/>
                  </a:lnTo>
                  <a:lnTo>
                    <a:pt x="14175" y="76681"/>
                  </a:lnTo>
                  <a:lnTo>
                    <a:pt x="12829" y="121250"/>
                  </a:lnTo>
                  <a:lnTo>
                    <a:pt x="12717" y="163062"/>
                  </a:lnTo>
                  <a:lnTo>
                    <a:pt x="12702" y="208721"/>
                  </a:lnTo>
                  <a:lnTo>
                    <a:pt x="14581" y="252070"/>
                  </a:lnTo>
                  <a:lnTo>
                    <a:pt x="18167" y="270552"/>
                  </a:lnTo>
                  <a:lnTo>
                    <a:pt x="12771" y="297965"/>
                  </a:lnTo>
                  <a:lnTo>
                    <a:pt x="12705" y="280731"/>
                  </a:lnTo>
                  <a:lnTo>
                    <a:pt x="14584" y="274582"/>
                  </a:lnTo>
                  <a:lnTo>
                    <a:pt x="16073" y="271955"/>
                  </a:lnTo>
                  <a:lnTo>
                    <a:pt x="29123" y="226602"/>
                  </a:lnTo>
                  <a:lnTo>
                    <a:pt x="34775" y="205332"/>
                  </a:lnTo>
                  <a:lnTo>
                    <a:pt x="42512" y="193456"/>
                  </a:lnTo>
                  <a:lnTo>
                    <a:pt x="52940" y="182144"/>
                  </a:lnTo>
                  <a:lnTo>
                    <a:pt x="59042" y="179731"/>
                  </a:lnTo>
                  <a:lnTo>
                    <a:pt x="62644" y="179087"/>
                  </a:lnTo>
                  <a:lnTo>
                    <a:pt x="68529" y="180254"/>
                  </a:lnTo>
                  <a:lnTo>
                    <a:pt x="73496" y="182418"/>
                  </a:lnTo>
                  <a:lnTo>
                    <a:pt x="78056" y="183380"/>
                  </a:lnTo>
                  <a:lnTo>
                    <a:pt x="79554" y="184342"/>
                  </a:lnTo>
                  <a:lnTo>
                    <a:pt x="80552" y="185689"/>
                  </a:lnTo>
                  <a:lnTo>
                    <a:pt x="82368" y="189068"/>
                  </a:lnTo>
                  <a:lnTo>
                    <a:pt x="103192" y="212521"/>
                  </a:lnTo>
                  <a:lnTo>
                    <a:pt x="106540" y="224620"/>
                  </a:lnTo>
                  <a:lnTo>
                    <a:pt x="109553" y="241350"/>
                  </a:lnTo>
                  <a:lnTo>
                    <a:pt x="111136" y="245567"/>
                  </a:lnTo>
                  <a:lnTo>
                    <a:pt x="111012" y="254015"/>
                  </a:lnTo>
                  <a:lnTo>
                    <a:pt x="107648" y="270099"/>
                  </a:lnTo>
                  <a:lnTo>
                    <a:pt x="96449" y="287924"/>
                  </a:lnTo>
                  <a:lnTo>
                    <a:pt x="86589" y="295018"/>
                  </a:lnTo>
                  <a:lnTo>
                    <a:pt x="63056" y="303275"/>
                  </a:lnTo>
                  <a:lnTo>
                    <a:pt x="31744" y="310178"/>
                  </a:lnTo>
                  <a:lnTo>
                    <a:pt x="20538" y="307491"/>
                  </a:lnTo>
                  <a:lnTo>
                    <a:pt x="9179" y="300262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696"/>
            <p:cNvSpPr/>
            <p:nvPr>
              <p:custDataLst>
                <p:tags r:id="rId163"/>
              </p:custDataLst>
            </p:nvPr>
          </p:nvSpPr>
          <p:spPr>
            <a:xfrm>
              <a:off x="6902530" y="762000"/>
              <a:ext cx="44371" cy="165101"/>
            </a:xfrm>
            <a:custGeom>
              <a:avLst/>
              <a:gdLst/>
              <a:ahLst/>
              <a:cxnLst/>
              <a:rect l="0" t="0" r="0" b="0"/>
              <a:pathLst>
                <a:path w="44371" h="165101">
                  <a:moveTo>
                    <a:pt x="12620" y="0"/>
                  </a:moveTo>
                  <a:lnTo>
                    <a:pt x="12620" y="0"/>
                  </a:lnTo>
                  <a:lnTo>
                    <a:pt x="6532" y="0"/>
                  </a:lnTo>
                  <a:lnTo>
                    <a:pt x="2976" y="3371"/>
                  </a:lnTo>
                  <a:lnTo>
                    <a:pt x="1279" y="6908"/>
                  </a:lnTo>
                  <a:lnTo>
                    <a:pt x="0" y="30038"/>
                  </a:lnTo>
                  <a:lnTo>
                    <a:pt x="11181" y="77154"/>
                  </a:lnTo>
                  <a:lnTo>
                    <a:pt x="14075" y="93651"/>
                  </a:lnTo>
                  <a:lnTo>
                    <a:pt x="29453" y="141093"/>
                  </a:lnTo>
                  <a:lnTo>
                    <a:pt x="31719" y="149442"/>
                  </a:lnTo>
                  <a:lnTo>
                    <a:pt x="4437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697"/>
            <p:cNvSpPr/>
            <p:nvPr>
              <p:custDataLst>
                <p:tags r:id="rId164"/>
              </p:custDataLst>
            </p:nvPr>
          </p:nvSpPr>
          <p:spPr>
            <a:xfrm>
              <a:off x="6845300" y="831850"/>
              <a:ext cx="165101" cy="19050"/>
            </a:xfrm>
            <a:custGeom>
              <a:avLst/>
              <a:gdLst/>
              <a:ahLst/>
              <a:cxnLst/>
              <a:rect l="0" t="0" r="0" b="0"/>
              <a:pathLst>
                <a:path w="165101" h="19050">
                  <a:moveTo>
                    <a:pt x="0" y="12700"/>
                  </a:moveTo>
                  <a:lnTo>
                    <a:pt x="0" y="12700"/>
                  </a:lnTo>
                  <a:lnTo>
                    <a:pt x="0" y="19027"/>
                  </a:lnTo>
                  <a:lnTo>
                    <a:pt x="9459" y="19049"/>
                  </a:lnTo>
                  <a:lnTo>
                    <a:pt x="13140" y="17168"/>
                  </a:lnTo>
                  <a:lnTo>
                    <a:pt x="17128" y="14686"/>
                  </a:lnTo>
                  <a:lnTo>
                    <a:pt x="21253" y="13583"/>
                  </a:lnTo>
                  <a:lnTo>
                    <a:pt x="43695" y="10935"/>
                  </a:lnTo>
                  <a:lnTo>
                    <a:pt x="61234" y="7256"/>
                  </a:lnTo>
                  <a:lnTo>
                    <a:pt x="108109" y="4504"/>
                  </a:lnTo>
                  <a:lnTo>
                    <a:pt x="133381" y="890"/>
                  </a:lnTo>
                  <a:lnTo>
                    <a:pt x="142301" y="2277"/>
                  </a:lnTo>
                  <a:lnTo>
                    <a:pt x="145666" y="3634"/>
                  </a:lnTo>
                  <a:lnTo>
                    <a:pt x="153170" y="3262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698"/>
            <p:cNvSpPr/>
            <p:nvPr>
              <p:custDataLst>
                <p:tags r:id="rId165"/>
              </p:custDataLst>
            </p:nvPr>
          </p:nvSpPr>
          <p:spPr>
            <a:xfrm>
              <a:off x="6546850" y="666750"/>
              <a:ext cx="165101" cy="279401"/>
            </a:xfrm>
            <a:custGeom>
              <a:avLst/>
              <a:gdLst/>
              <a:ahLst/>
              <a:cxnLst/>
              <a:rect l="0" t="0" r="0" b="0"/>
              <a:pathLst>
                <a:path w="165101" h="279401">
                  <a:moveTo>
                    <a:pt x="165100" y="0"/>
                  </a:moveTo>
                  <a:lnTo>
                    <a:pt x="165100" y="0"/>
                  </a:lnTo>
                  <a:lnTo>
                    <a:pt x="161729" y="0"/>
                  </a:lnTo>
                  <a:lnTo>
                    <a:pt x="158192" y="1881"/>
                  </a:lnTo>
                  <a:lnTo>
                    <a:pt x="154269" y="5775"/>
                  </a:lnTo>
                  <a:lnTo>
                    <a:pt x="124751" y="53236"/>
                  </a:lnTo>
                  <a:lnTo>
                    <a:pt x="106184" y="95393"/>
                  </a:lnTo>
                  <a:lnTo>
                    <a:pt x="79250" y="138389"/>
                  </a:lnTo>
                  <a:lnTo>
                    <a:pt x="66990" y="158361"/>
                  </a:lnTo>
                  <a:lnTo>
                    <a:pt x="38406" y="201842"/>
                  </a:lnTo>
                  <a:lnTo>
                    <a:pt x="12873" y="247449"/>
                  </a:lnTo>
                  <a:lnTo>
                    <a:pt x="1264" y="268433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699"/>
            <p:cNvSpPr/>
            <p:nvPr>
              <p:custDataLst>
                <p:tags r:id="rId166"/>
              </p:custDataLst>
            </p:nvPr>
          </p:nvSpPr>
          <p:spPr>
            <a:xfrm>
              <a:off x="6502400" y="635023"/>
              <a:ext cx="196851" cy="292078"/>
            </a:xfrm>
            <a:custGeom>
              <a:avLst/>
              <a:gdLst/>
              <a:ahLst/>
              <a:cxnLst/>
              <a:rect l="0" t="0" r="0" b="0"/>
              <a:pathLst>
                <a:path w="196851" h="292078">
                  <a:moveTo>
                    <a:pt x="0" y="6327"/>
                  </a:moveTo>
                  <a:lnTo>
                    <a:pt x="0" y="6327"/>
                  </a:lnTo>
                  <a:lnTo>
                    <a:pt x="0" y="0"/>
                  </a:lnTo>
                  <a:lnTo>
                    <a:pt x="0" y="3355"/>
                  </a:lnTo>
                  <a:lnTo>
                    <a:pt x="1881" y="6888"/>
                  </a:lnTo>
                  <a:lnTo>
                    <a:pt x="27296" y="52712"/>
                  </a:lnTo>
                  <a:lnTo>
                    <a:pt x="58516" y="98711"/>
                  </a:lnTo>
                  <a:lnTo>
                    <a:pt x="84435" y="139425"/>
                  </a:lnTo>
                  <a:lnTo>
                    <a:pt x="117445" y="183222"/>
                  </a:lnTo>
                  <a:lnTo>
                    <a:pt x="141439" y="218902"/>
                  </a:lnTo>
                  <a:lnTo>
                    <a:pt x="151761" y="229922"/>
                  </a:lnTo>
                  <a:lnTo>
                    <a:pt x="169611" y="261020"/>
                  </a:lnTo>
                  <a:lnTo>
                    <a:pt x="185327" y="278048"/>
                  </a:lnTo>
                  <a:lnTo>
                    <a:pt x="190184" y="288574"/>
                  </a:lnTo>
                  <a:lnTo>
                    <a:pt x="191701" y="289742"/>
                  </a:lnTo>
                  <a:lnTo>
                    <a:pt x="196850" y="292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700"/>
            <p:cNvSpPr/>
            <p:nvPr>
              <p:custDataLst>
                <p:tags r:id="rId167"/>
              </p:custDataLst>
            </p:nvPr>
          </p:nvSpPr>
          <p:spPr>
            <a:xfrm>
              <a:off x="6286610" y="768359"/>
              <a:ext cx="184041" cy="126596"/>
            </a:xfrm>
            <a:custGeom>
              <a:avLst/>
              <a:gdLst/>
              <a:ahLst/>
              <a:cxnLst/>
              <a:rect l="0" t="0" r="0" b="0"/>
              <a:pathLst>
                <a:path w="184041" h="126596">
                  <a:moveTo>
                    <a:pt x="133240" y="38091"/>
                  </a:moveTo>
                  <a:lnTo>
                    <a:pt x="133240" y="38091"/>
                  </a:lnTo>
                  <a:lnTo>
                    <a:pt x="133240" y="34720"/>
                  </a:lnTo>
                  <a:lnTo>
                    <a:pt x="132535" y="33727"/>
                  </a:lnTo>
                  <a:lnTo>
                    <a:pt x="131359" y="33065"/>
                  </a:lnTo>
                  <a:lnTo>
                    <a:pt x="129869" y="32624"/>
                  </a:lnTo>
                  <a:lnTo>
                    <a:pt x="124401" y="28631"/>
                  </a:lnTo>
                  <a:lnTo>
                    <a:pt x="122256" y="24950"/>
                  </a:lnTo>
                  <a:lnTo>
                    <a:pt x="120597" y="20961"/>
                  </a:lnTo>
                  <a:lnTo>
                    <a:pt x="117508" y="16837"/>
                  </a:lnTo>
                  <a:lnTo>
                    <a:pt x="113783" y="14534"/>
                  </a:lnTo>
                  <a:lnTo>
                    <a:pt x="109776" y="12804"/>
                  </a:lnTo>
                  <a:lnTo>
                    <a:pt x="96535" y="2637"/>
                  </a:lnTo>
                  <a:lnTo>
                    <a:pt x="81204" y="339"/>
                  </a:lnTo>
                  <a:lnTo>
                    <a:pt x="51836" y="0"/>
                  </a:lnTo>
                  <a:lnTo>
                    <a:pt x="45790" y="1876"/>
                  </a:lnTo>
                  <a:lnTo>
                    <a:pt x="33948" y="10823"/>
                  </a:lnTo>
                  <a:lnTo>
                    <a:pt x="27464" y="17703"/>
                  </a:lnTo>
                  <a:lnTo>
                    <a:pt x="4124" y="55319"/>
                  </a:lnTo>
                  <a:lnTo>
                    <a:pt x="1144" y="67812"/>
                  </a:lnTo>
                  <a:lnTo>
                    <a:pt x="0" y="89761"/>
                  </a:lnTo>
                  <a:lnTo>
                    <a:pt x="1821" y="94687"/>
                  </a:lnTo>
                  <a:lnTo>
                    <a:pt x="14820" y="115493"/>
                  </a:lnTo>
                  <a:lnTo>
                    <a:pt x="24461" y="122487"/>
                  </a:lnTo>
                  <a:lnTo>
                    <a:pt x="32884" y="125656"/>
                  </a:lnTo>
                  <a:lnTo>
                    <a:pt x="39848" y="126595"/>
                  </a:lnTo>
                  <a:lnTo>
                    <a:pt x="53591" y="121843"/>
                  </a:lnTo>
                  <a:lnTo>
                    <a:pt x="68014" y="114110"/>
                  </a:lnTo>
                  <a:lnTo>
                    <a:pt x="89923" y="93996"/>
                  </a:lnTo>
                  <a:lnTo>
                    <a:pt x="92822" y="87397"/>
                  </a:lnTo>
                  <a:lnTo>
                    <a:pt x="94815" y="80466"/>
                  </a:lnTo>
                  <a:lnTo>
                    <a:pt x="101844" y="70267"/>
                  </a:lnTo>
                  <a:lnTo>
                    <a:pt x="105175" y="65797"/>
                  </a:lnTo>
                  <a:lnTo>
                    <a:pt x="107051" y="59314"/>
                  </a:lnTo>
                  <a:lnTo>
                    <a:pt x="107809" y="51165"/>
                  </a:lnTo>
                  <a:lnTo>
                    <a:pt x="111203" y="54273"/>
                  </a:lnTo>
                  <a:lnTo>
                    <a:pt x="112862" y="57748"/>
                  </a:lnTo>
                  <a:lnTo>
                    <a:pt x="113305" y="59662"/>
                  </a:lnTo>
                  <a:lnTo>
                    <a:pt x="119099" y="69894"/>
                  </a:lnTo>
                  <a:lnTo>
                    <a:pt x="119580" y="71993"/>
                  </a:lnTo>
                  <a:lnTo>
                    <a:pt x="123627" y="78318"/>
                  </a:lnTo>
                  <a:lnTo>
                    <a:pt x="139628" y="98386"/>
                  </a:lnTo>
                  <a:lnTo>
                    <a:pt x="145951" y="102523"/>
                  </a:lnTo>
                  <a:lnTo>
                    <a:pt x="157780" y="110242"/>
                  </a:lnTo>
                  <a:lnTo>
                    <a:pt x="166225" y="113091"/>
                  </a:lnTo>
                  <a:lnTo>
                    <a:pt x="184040" y="1142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701"/>
            <p:cNvSpPr/>
            <p:nvPr>
              <p:custDataLst>
                <p:tags r:id="rId168"/>
              </p:custDataLst>
            </p:nvPr>
          </p:nvSpPr>
          <p:spPr>
            <a:xfrm>
              <a:off x="5931214" y="863600"/>
              <a:ext cx="145737" cy="31673"/>
            </a:xfrm>
            <a:custGeom>
              <a:avLst/>
              <a:gdLst/>
              <a:ahLst/>
              <a:cxnLst/>
              <a:rect l="0" t="0" r="0" b="0"/>
              <a:pathLst>
                <a:path w="145737" h="31673">
                  <a:moveTo>
                    <a:pt x="25086" y="0"/>
                  </a:moveTo>
                  <a:lnTo>
                    <a:pt x="25086" y="0"/>
                  </a:lnTo>
                  <a:lnTo>
                    <a:pt x="21715" y="6742"/>
                  </a:lnTo>
                  <a:lnTo>
                    <a:pt x="16297" y="11933"/>
                  </a:lnTo>
                  <a:lnTo>
                    <a:pt x="10597" y="16593"/>
                  </a:lnTo>
                  <a:lnTo>
                    <a:pt x="6682" y="22477"/>
                  </a:lnTo>
                  <a:lnTo>
                    <a:pt x="0" y="25286"/>
                  </a:lnTo>
                  <a:lnTo>
                    <a:pt x="3151" y="28737"/>
                  </a:lnTo>
                  <a:lnTo>
                    <a:pt x="6636" y="30411"/>
                  </a:lnTo>
                  <a:lnTo>
                    <a:pt x="27630" y="31672"/>
                  </a:lnTo>
                  <a:lnTo>
                    <a:pt x="72843" y="25659"/>
                  </a:lnTo>
                  <a:lnTo>
                    <a:pt x="118583" y="20384"/>
                  </a:lnTo>
                  <a:lnTo>
                    <a:pt x="132517" y="17564"/>
                  </a:lnTo>
                  <a:lnTo>
                    <a:pt x="145736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702"/>
            <p:cNvSpPr/>
            <p:nvPr>
              <p:custDataLst>
                <p:tags r:id="rId169"/>
              </p:custDataLst>
            </p:nvPr>
          </p:nvSpPr>
          <p:spPr>
            <a:xfrm>
              <a:off x="5924627" y="781050"/>
              <a:ext cx="107874" cy="12694"/>
            </a:xfrm>
            <a:custGeom>
              <a:avLst/>
              <a:gdLst/>
              <a:ahLst/>
              <a:cxnLst/>
              <a:rect l="0" t="0" r="0" b="0"/>
              <a:pathLst>
                <a:path w="107874" h="12694">
                  <a:moveTo>
                    <a:pt x="6273" y="0"/>
                  </a:moveTo>
                  <a:lnTo>
                    <a:pt x="6273" y="0"/>
                  </a:lnTo>
                  <a:lnTo>
                    <a:pt x="6273" y="3371"/>
                  </a:lnTo>
                  <a:lnTo>
                    <a:pt x="5568" y="4364"/>
                  </a:lnTo>
                  <a:lnTo>
                    <a:pt x="4391" y="5026"/>
                  </a:lnTo>
                  <a:lnTo>
                    <a:pt x="2902" y="5467"/>
                  </a:lnTo>
                  <a:lnTo>
                    <a:pt x="1909" y="6467"/>
                  </a:lnTo>
                  <a:lnTo>
                    <a:pt x="0" y="12416"/>
                  </a:lnTo>
                  <a:lnTo>
                    <a:pt x="20940" y="12693"/>
                  </a:lnTo>
                  <a:lnTo>
                    <a:pt x="25257" y="10815"/>
                  </a:lnTo>
                  <a:lnTo>
                    <a:pt x="27396" y="9327"/>
                  </a:lnTo>
                  <a:lnTo>
                    <a:pt x="37148" y="7232"/>
                  </a:lnTo>
                  <a:lnTo>
                    <a:pt x="82487" y="4479"/>
                  </a:lnTo>
                  <a:lnTo>
                    <a:pt x="95177" y="1327"/>
                  </a:lnTo>
                  <a:lnTo>
                    <a:pt x="1078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703"/>
            <p:cNvSpPr/>
            <p:nvPr>
              <p:custDataLst>
                <p:tags r:id="rId170"/>
              </p:custDataLst>
            </p:nvPr>
          </p:nvSpPr>
          <p:spPr>
            <a:xfrm>
              <a:off x="5684242" y="534367"/>
              <a:ext cx="157759" cy="373684"/>
            </a:xfrm>
            <a:custGeom>
              <a:avLst/>
              <a:gdLst/>
              <a:ahLst/>
              <a:cxnLst/>
              <a:rect l="0" t="0" r="0" b="0"/>
              <a:pathLst>
                <a:path w="157759" h="373684">
                  <a:moveTo>
                    <a:pt x="157758" y="18083"/>
                  </a:moveTo>
                  <a:lnTo>
                    <a:pt x="157758" y="18083"/>
                  </a:lnTo>
                  <a:lnTo>
                    <a:pt x="157757" y="6343"/>
                  </a:lnTo>
                  <a:lnTo>
                    <a:pt x="154387" y="2296"/>
                  </a:lnTo>
                  <a:lnTo>
                    <a:pt x="150851" y="483"/>
                  </a:lnTo>
                  <a:lnTo>
                    <a:pt x="148919" y="0"/>
                  </a:lnTo>
                  <a:lnTo>
                    <a:pt x="146926" y="383"/>
                  </a:lnTo>
                  <a:lnTo>
                    <a:pt x="138659" y="4186"/>
                  </a:lnTo>
                  <a:lnTo>
                    <a:pt x="136558" y="4585"/>
                  </a:lnTo>
                  <a:lnTo>
                    <a:pt x="130232" y="8518"/>
                  </a:lnTo>
                  <a:lnTo>
                    <a:pt x="98948" y="33754"/>
                  </a:lnTo>
                  <a:lnTo>
                    <a:pt x="90082" y="45147"/>
                  </a:lnTo>
                  <a:lnTo>
                    <a:pt x="76683" y="57557"/>
                  </a:lnTo>
                  <a:lnTo>
                    <a:pt x="45060" y="102766"/>
                  </a:lnTo>
                  <a:lnTo>
                    <a:pt x="34002" y="117805"/>
                  </a:lnTo>
                  <a:lnTo>
                    <a:pt x="31494" y="123081"/>
                  </a:lnTo>
                  <a:lnTo>
                    <a:pt x="20053" y="140201"/>
                  </a:lnTo>
                  <a:lnTo>
                    <a:pt x="9576" y="147811"/>
                  </a:lnTo>
                  <a:lnTo>
                    <a:pt x="7232" y="151705"/>
                  </a:lnTo>
                  <a:lnTo>
                    <a:pt x="6608" y="153731"/>
                  </a:lnTo>
                  <a:lnTo>
                    <a:pt x="5486" y="155082"/>
                  </a:lnTo>
                  <a:lnTo>
                    <a:pt x="2357" y="156582"/>
                  </a:lnTo>
                  <a:lnTo>
                    <a:pt x="1240" y="157688"/>
                  </a:lnTo>
                  <a:lnTo>
                    <a:pt x="0" y="160798"/>
                  </a:lnTo>
                  <a:lnTo>
                    <a:pt x="375" y="161910"/>
                  </a:lnTo>
                  <a:lnTo>
                    <a:pt x="1330" y="162651"/>
                  </a:lnTo>
                  <a:lnTo>
                    <a:pt x="2673" y="163145"/>
                  </a:lnTo>
                  <a:lnTo>
                    <a:pt x="3568" y="164180"/>
                  </a:lnTo>
                  <a:lnTo>
                    <a:pt x="5288" y="170196"/>
                  </a:lnTo>
                  <a:lnTo>
                    <a:pt x="5337" y="173769"/>
                  </a:lnTo>
                  <a:lnTo>
                    <a:pt x="7230" y="177353"/>
                  </a:lnTo>
                  <a:lnTo>
                    <a:pt x="9718" y="181297"/>
                  </a:lnTo>
                  <a:lnTo>
                    <a:pt x="11823" y="187485"/>
                  </a:lnTo>
                  <a:lnTo>
                    <a:pt x="21781" y="200828"/>
                  </a:lnTo>
                  <a:lnTo>
                    <a:pt x="30320" y="240382"/>
                  </a:lnTo>
                  <a:lnTo>
                    <a:pt x="32509" y="254929"/>
                  </a:lnTo>
                  <a:lnTo>
                    <a:pt x="36704" y="289418"/>
                  </a:lnTo>
                  <a:lnTo>
                    <a:pt x="37098" y="335146"/>
                  </a:lnTo>
                  <a:lnTo>
                    <a:pt x="36398" y="343150"/>
                  </a:lnTo>
                  <a:lnTo>
                    <a:pt x="33735" y="349059"/>
                  </a:lnTo>
                  <a:lnTo>
                    <a:pt x="33448" y="351623"/>
                  </a:lnTo>
                  <a:lnTo>
                    <a:pt x="37053" y="372418"/>
                  </a:lnTo>
                  <a:lnTo>
                    <a:pt x="37777" y="372840"/>
                  </a:lnTo>
                  <a:lnTo>
                    <a:pt x="43458" y="373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704"/>
            <p:cNvSpPr/>
            <p:nvPr>
              <p:custDataLst>
                <p:tags r:id="rId171"/>
              </p:custDataLst>
            </p:nvPr>
          </p:nvSpPr>
          <p:spPr>
            <a:xfrm>
              <a:off x="5575300" y="565150"/>
              <a:ext cx="146051" cy="127001"/>
            </a:xfrm>
            <a:custGeom>
              <a:avLst/>
              <a:gdLst/>
              <a:ahLst/>
              <a:cxnLst/>
              <a:rect l="0" t="0" r="0" b="0"/>
              <a:pathLst>
                <a:path w="146051" h="127001">
                  <a:moveTo>
                    <a:pt x="0" y="6350"/>
                  </a:moveTo>
                  <a:lnTo>
                    <a:pt x="0" y="6350"/>
                  </a:lnTo>
                  <a:lnTo>
                    <a:pt x="0" y="1"/>
                  </a:lnTo>
                  <a:lnTo>
                    <a:pt x="3371" y="0"/>
                  </a:lnTo>
                  <a:lnTo>
                    <a:pt x="4364" y="706"/>
                  </a:lnTo>
                  <a:lnTo>
                    <a:pt x="5026" y="1882"/>
                  </a:lnTo>
                  <a:lnTo>
                    <a:pt x="5467" y="3371"/>
                  </a:lnTo>
                  <a:lnTo>
                    <a:pt x="9460" y="8838"/>
                  </a:lnTo>
                  <a:lnTo>
                    <a:pt x="24207" y="20980"/>
                  </a:lnTo>
                  <a:lnTo>
                    <a:pt x="29809" y="27669"/>
                  </a:lnTo>
                  <a:lnTo>
                    <a:pt x="40190" y="36812"/>
                  </a:lnTo>
                  <a:lnTo>
                    <a:pt x="48754" y="50889"/>
                  </a:lnTo>
                  <a:lnTo>
                    <a:pt x="74446" y="81541"/>
                  </a:lnTo>
                  <a:lnTo>
                    <a:pt x="80360" y="89863"/>
                  </a:lnTo>
                  <a:lnTo>
                    <a:pt x="93772" y="102835"/>
                  </a:lnTo>
                  <a:lnTo>
                    <a:pt x="99532" y="109910"/>
                  </a:lnTo>
                  <a:lnTo>
                    <a:pt x="118818" y="122467"/>
                  </a:lnTo>
                  <a:lnTo>
                    <a:pt x="127946" y="125657"/>
                  </a:lnTo>
                  <a:lnTo>
                    <a:pt x="1460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SMARTInkShape-3705"/>
          <p:cNvSpPr/>
          <p:nvPr>
            <p:custDataLst>
              <p:tags r:id="rId1"/>
            </p:custDataLst>
          </p:nvPr>
        </p:nvSpPr>
        <p:spPr>
          <a:xfrm>
            <a:off x="7435852" y="831850"/>
            <a:ext cx="247649" cy="95140"/>
          </a:xfrm>
          <a:custGeom>
            <a:avLst/>
            <a:gdLst/>
            <a:ahLst/>
            <a:cxnLst/>
            <a:rect l="0" t="0" r="0" b="0"/>
            <a:pathLst>
              <a:path w="247649" h="95140">
                <a:moveTo>
                  <a:pt x="19048" y="69850"/>
                </a:moveTo>
                <a:lnTo>
                  <a:pt x="19048" y="69850"/>
                </a:lnTo>
                <a:lnTo>
                  <a:pt x="19048" y="73221"/>
                </a:lnTo>
                <a:lnTo>
                  <a:pt x="18342" y="74214"/>
                </a:lnTo>
                <a:lnTo>
                  <a:pt x="17166" y="74876"/>
                </a:lnTo>
                <a:lnTo>
                  <a:pt x="12581" y="76026"/>
                </a:lnTo>
                <a:lnTo>
                  <a:pt x="7308" y="76177"/>
                </a:lnTo>
                <a:lnTo>
                  <a:pt x="6988" y="75479"/>
                </a:lnTo>
                <a:lnTo>
                  <a:pt x="6632" y="72822"/>
                </a:lnTo>
                <a:lnTo>
                  <a:pt x="5832" y="71831"/>
                </a:lnTo>
                <a:lnTo>
                  <a:pt x="3061" y="70731"/>
                </a:lnTo>
                <a:lnTo>
                  <a:pt x="2041" y="69731"/>
                </a:lnTo>
                <a:lnTo>
                  <a:pt x="266" y="64460"/>
                </a:lnTo>
                <a:lnTo>
                  <a:pt x="0" y="42308"/>
                </a:lnTo>
                <a:lnTo>
                  <a:pt x="1880" y="38089"/>
                </a:lnTo>
                <a:lnTo>
                  <a:pt x="4362" y="33862"/>
                </a:lnTo>
                <a:lnTo>
                  <a:pt x="5466" y="29631"/>
                </a:lnTo>
                <a:lnTo>
                  <a:pt x="6466" y="28221"/>
                </a:lnTo>
                <a:lnTo>
                  <a:pt x="7837" y="27280"/>
                </a:lnTo>
                <a:lnTo>
                  <a:pt x="11243" y="25530"/>
                </a:lnTo>
                <a:lnTo>
                  <a:pt x="15108" y="22400"/>
                </a:lnTo>
                <a:lnTo>
                  <a:pt x="21060" y="20539"/>
                </a:lnTo>
                <a:lnTo>
                  <a:pt x="33008" y="19344"/>
                </a:lnTo>
                <a:lnTo>
                  <a:pt x="37717" y="21062"/>
                </a:lnTo>
                <a:lnTo>
                  <a:pt x="42162" y="23472"/>
                </a:lnTo>
                <a:lnTo>
                  <a:pt x="56263" y="28517"/>
                </a:lnTo>
                <a:lnTo>
                  <a:pt x="67843" y="36887"/>
                </a:lnTo>
                <a:lnTo>
                  <a:pt x="86141" y="55168"/>
                </a:lnTo>
                <a:lnTo>
                  <a:pt x="93647" y="65578"/>
                </a:lnTo>
                <a:lnTo>
                  <a:pt x="128772" y="90992"/>
                </a:lnTo>
                <a:lnTo>
                  <a:pt x="135077" y="93357"/>
                </a:lnTo>
                <a:lnTo>
                  <a:pt x="163082" y="95139"/>
                </a:lnTo>
                <a:lnTo>
                  <a:pt x="175711" y="91846"/>
                </a:lnTo>
                <a:lnTo>
                  <a:pt x="201710" y="76150"/>
                </a:lnTo>
                <a:lnTo>
                  <a:pt x="223394" y="55913"/>
                </a:lnTo>
                <a:lnTo>
                  <a:pt x="226285" y="51191"/>
                </a:lnTo>
                <a:lnTo>
                  <a:pt x="228276" y="46740"/>
                </a:lnTo>
                <a:lnTo>
                  <a:pt x="245798" y="25403"/>
                </a:lnTo>
                <a:lnTo>
                  <a:pt x="247100" y="17169"/>
                </a:lnTo>
                <a:lnTo>
                  <a:pt x="247648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SMARTInkShape-Group822"/>
          <p:cNvGrpSpPr/>
          <p:nvPr/>
        </p:nvGrpSpPr>
        <p:grpSpPr>
          <a:xfrm>
            <a:off x="7931237" y="520970"/>
            <a:ext cx="1275925" cy="501381"/>
            <a:chOff x="7931237" y="520970"/>
            <a:chExt cx="1275925" cy="501381"/>
          </a:xfrm>
        </p:grpSpPr>
        <p:sp>
          <p:nvSpPr>
            <p:cNvPr id="38" name="SMARTInkShape-3706"/>
            <p:cNvSpPr/>
            <p:nvPr>
              <p:custDataLst>
                <p:tags r:id="rId154"/>
              </p:custDataLst>
            </p:nvPr>
          </p:nvSpPr>
          <p:spPr>
            <a:xfrm>
              <a:off x="9144000" y="895350"/>
              <a:ext cx="63162" cy="95251"/>
            </a:xfrm>
            <a:custGeom>
              <a:avLst/>
              <a:gdLst/>
              <a:ahLst/>
              <a:cxnLst/>
              <a:rect l="0" t="0" r="0" b="0"/>
              <a:pathLst>
                <a:path w="63162" h="95251">
                  <a:moveTo>
                    <a:pt x="50800" y="0"/>
                  </a:moveTo>
                  <a:lnTo>
                    <a:pt x="50800" y="0"/>
                  </a:lnTo>
                  <a:lnTo>
                    <a:pt x="60926" y="10831"/>
                  </a:lnTo>
                  <a:lnTo>
                    <a:pt x="62737" y="17007"/>
                  </a:lnTo>
                  <a:lnTo>
                    <a:pt x="63161" y="21199"/>
                  </a:lnTo>
                  <a:lnTo>
                    <a:pt x="61863" y="23305"/>
                  </a:lnTo>
                  <a:lnTo>
                    <a:pt x="51521" y="33636"/>
                  </a:lnTo>
                  <a:lnTo>
                    <a:pt x="46544" y="43127"/>
                  </a:lnTo>
                  <a:lnTo>
                    <a:pt x="41493" y="56026"/>
                  </a:lnTo>
                  <a:lnTo>
                    <a:pt x="35844" y="62060"/>
                  </a:lnTo>
                  <a:lnTo>
                    <a:pt x="29336" y="67799"/>
                  </a:lnTo>
                  <a:lnTo>
                    <a:pt x="21000" y="7825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707"/>
            <p:cNvSpPr/>
            <p:nvPr>
              <p:custDataLst>
                <p:tags r:id="rId155"/>
              </p:custDataLst>
            </p:nvPr>
          </p:nvSpPr>
          <p:spPr>
            <a:xfrm>
              <a:off x="8998030" y="628989"/>
              <a:ext cx="113673" cy="266329"/>
            </a:xfrm>
            <a:custGeom>
              <a:avLst/>
              <a:gdLst/>
              <a:ahLst/>
              <a:cxnLst/>
              <a:rect l="0" t="0" r="0" b="0"/>
              <a:pathLst>
                <a:path w="113673" h="266329">
                  <a:moveTo>
                    <a:pt x="25320" y="12361"/>
                  </a:moveTo>
                  <a:lnTo>
                    <a:pt x="25320" y="12361"/>
                  </a:lnTo>
                  <a:lnTo>
                    <a:pt x="28690" y="8990"/>
                  </a:lnTo>
                  <a:lnTo>
                    <a:pt x="30346" y="5453"/>
                  </a:lnTo>
                  <a:lnTo>
                    <a:pt x="31592" y="0"/>
                  </a:lnTo>
                  <a:lnTo>
                    <a:pt x="35018" y="3132"/>
                  </a:lnTo>
                  <a:lnTo>
                    <a:pt x="35313" y="4798"/>
                  </a:lnTo>
                  <a:lnTo>
                    <a:pt x="34805" y="6613"/>
                  </a:lnTo>
                  <a:lnTo>
                    <a:pt x="33760" y="8529"/>
                  </a:lnTo>
                  <a:lnTo>
                    <a:pt x="31944" y="25671"/>
                  </a:lnTo>
                  <a:lnTo>
                    <a:pt x="27317" y="70488"/>
                  </a:lnTo>
                  <a:lnTo>
                    <a:pt x="21130" y="113396"/>
                  </a:lnTo>
                  <a:lnTo>
                    <a:pt x="14795" y="156375"/>
                  </a:lnTo>
                  <a:lnTo>
                    <a:pt x="7237" y="200293"/>
                  </a:lnTo>
                  <a:lnTo>
                    <a:pt x="4516" y="221852"/>
                  </a:lnTo>
                  <a:lnTo>
                    <a:pt x="0" y="234390"/>
                  </a:lnTo>
                  <a:lnTo>
                    <a:pt x="3314" y="234545"/>
                  </a:lnTo>
                  <a:lnTo>
                    <a:pt x="4300" y="233862"/>
                  </a:lnTo>
                  <a:lnTo>
                    <a:pt x="4956" y="232700"/>
                  </a:lnTo>
                  <a:lnTo>
                    <a:pt x="21174" y="198484"/>
                  </a:lnTo>
                  <a:lnTo>
                    <a:pt x="48584" y="157470"/>
                  </a:lnTo>
                  <a:lnTo>
                    <a:pt x="50707" y="155667"/>
                  </a:lnTo>
                  <a:lnTo>
                    <a:pt x="59731" y="153129"/>
                  </a:lnTo>
                  <a:lnTo>
                    <a:pt x="71679" y="152202"/>
                  </a:lnTo>
                  <a:lnTo>
                    <a:pt x="81546" y="155474"/>
                  </a:lnTo>
                  <a:lnTo>
                    <a:pt x="90036" y="160912"/>
                  </a:lnTo>
                  <a:lnTo>
                    <a:pt x="91747" y="163606"/>
                  </a:lnTo>
                  <a:lnTo>
                    <a:pt x="96375" y="176188"/>
                  </a:lnTo>
                  <a:lnTo>
                    <a:pt x="111444" y="204470"/>
                  </a:lnTo>
                  <a:lnTo>
                    <a:pt x="113672" y="216924"/>
                  </a:lnTo>
                  <a:lnTo>
                    <a:pt x="113270" y="224633"/>
                  </a:lnTo>
                  <a:lnTo>
                    <a:pt x="109079" y="236202"/>
                  </a:lnTo>
                  <a:lnTo>
                    <a:pt x="95117" y="253506"/>
                  </a:lnTo>
                  <a:lnTo>
                    <a:pt x="86692" y="262097"/>
                  </a:lnTo>
                  <a:lnTo>
                    <a:pt x="80583" y="264466"/>
                  </a:lnTo>
                  <a:lnTo>
                    <a:pt x="48942" y="266328"/>
                  </a:lnTo>
                  <a:lnTo>
                    <a:pt x="30465" y="260891"/>
                  </a:lnTo>
                  <a:lnTo>
                    <a:pt x="28750" y="259892"/>
                  </a:lnTo>
                  <a:lnTo>
                    <a:pt x="27607" y="258520"/>
                  </a:lnTo>
                  <a:lnTo>
                    <a:pt x="25630" y="255115"/>
                  </a:lnTo>
                  <a:lnTo>
                    <a:pt x="21257" y="249231"/>
                  </a:lnTo>
                  <a:lnTo>
                    <a:pt x="18942" y="243019"/>
                  </a:lnTo>
                  <a:lnTo>
                    <a:pt x="12620" y="234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708"/>
            <p:cNvSpPr/>
            <p:nvPr>
              <p:custDataLst>
                <p:tags r:id="rId156"/>
              </p:custDataLst>
            </p:nvPr>
          </p:nvSpPr>
          <p:spPr>
            <a:xfrm>
              <a:off x="8921774" y="742950"/>
              <a:ext cx="12677" cy="146051"/>
            </a:xfrm>
            <a:custGeom>
              <a:avLst/>
              <a:gdLst/>
              <a:ahLst/>
              <a:cxnLst/>
              <a:rect l="0" t="0" r="0" b="0"/>
              <a:pathLst>
                <a:path w="12677" h="146051">
                  <a:moveTo>
                    <a:pt x="12676" y="0"/>
                  </a:moveTo>
                  <a:lnTo>
                    <a:pt x="12676" y="0"/>
                  </a:lnTo>
                  <a:lnTo>
                    <a:pt x="9305" y="0"/>
                  </a:lnTo>
                  <a:lnTo>
                    <a:pt x="8312" y="706"/>
                  </a:lnTo>
                  <a:lnTo>
                    <a:pt x="7650" y="1881"/>
                  </a:lnTo>
                  <a:lnTo>
                    <a:pt x="7209" y="3371"/>
                  </a:lnTo>
                  <a:lnTo>
                    <a:pt x="6208" y="4364"/>
                  </a:lnTo>
                  <a:lnTo>
                    <a:pt x="3216" y="5467"/>
                  </a:lnTo>
                  <a:lnTo>
                    <a:pt x="2136" y="6467"/>
                  </a:lnTo>
                  <a:lnTo>
                    <a:pt x="936" y="9459"/>
                  </a:lnTo>
                  <a:lnTo>
                    <a:pt x="0" y="33010"/>
                  </a:lnTo>
                  <a:lnTo>
                    <a:pt x="6209" y="78121"/>
                  </a:lnTo>
                  <a:lnTo>
                    <a:pt x="6325" y="124701"/>
                  </a:lnTo>
                  <a:lnTo>
                    <a:pt x="6326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709"/>
            <p:cNvSpPr/>
            <p:nvPr>
              <p:custDataLst>
                <p:tags r:id="rId157"/>
              </p:custDataLst>
            </p:nvPr>
          </p:nvSpPr>
          <p:spPr>
            <a:xfrm>
              <a:off x="8877300" y="806718"/>
              <a:ext cx="88901" cy="12433"/>
            </a:xfrm>
            <a:custGeom>
              <a:avLst/>
              <a:gdLst/>
              <a:ahLst/>
              <a:cxnLst/>
              <a:rect l="0" t="0" r="0" b="0"/>
              <a:pathLst>
                <a:path w="88901" h="12433">
                  <a:moveTo>
                    <a:pt x="0" y="12432"/>
                  </a:moveTo>
                  <a:lnTo>
                    <a:pt x="0" y="12432"/>
                  </a:lnTo>
                  <a:lnTo>
                    <a:pt x="3370" y="9061"/>
                  </a:lnTo>
                  <a:lnTo>
                    <a:pt x="6907" y="7406"/>
                  </a:lnTo>
                  <a:lnTo>
                    <a:pt x="17007" y="5551"/>
                  </a:lnTo>
                  <a:lnTo>
                    <a:pt x="24155" y="638"/>
                  </a:lnTo>
                  <a:lnTo>
                    <a:pt x="31773" y="0"/>
                  </a:lnTo>
                  <a:lnTo>
                    <a:pt x="46283" y="3443"/>
                  </a:lnTo>
                  <a:lnTo>
                    <a:pt x="55028" y="1851"/>
                  </a:lnTo>
                  <a:lnTo>
                    <a:pt x="88900" y="6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710"/>
            <p:cNvSpPr/>
            <p:nvPr>
              <p:custDataLst>
                <p:tags r:id="rId158"/>
              </p:custDataLst>
            </p:nvPr>
          </p:nvSpPr>
          <p:spPr>
            <a:xfrm>
              <a:off x="8648700" y="755770"/>
              <a:ext cx="158751" cy="209353"/>
            </a:xfrm>
            <a:custGeom>
              <a:avLst/>
              <a:gdLst/>
              <a:ahLst/>
              <a:cxnLst/>
              <a:rect l="0" t="0" r="0" b="0"/>
              <a:pathLst>
                <a:path w="158751" h="209353">
                  <a:moveTo>
                    <a:pt x="0" y="203080"/>
                  </a:moveTo>
                  <a:lnTo>
                    <a:pt x="0" y="203080"/>
                  </a:lnTo>
                  <a:lnTo>
                    <a:pt x="0" y="209168"/>
                  </a:lnTo>
                  <a:lnTo>
                    <a:pt x="3370" y="209352"/>
                  </a:lnTo>
                  <a:lnTo>
                    <a:pt x="4363" y="208673"/>
                  </a:lnTo>
                  <a:lnTo>
                    <a:pt x="5025" y="207514"/>
                  </a:lnTo>
                  <a:lnTo>
                    <a:pt x="6881" y="198594"/>
                  </a:lnTo>
                  <a:lnTo>
                    <a:pt x="10662" y="192422"/>
                  </a:lnTo>
                  <a:lnTo>
                    <a:pt x="12096" y="185419"/>
                  </a:lnTo>
                  <a:lnTo>
                    <a:pt x="13226" y="175426"/>
                  </a:lnTo>
                  <a:lnTo>
                    <a:pt x="17011" y="166978"/>
                  </a:lnTo>
                  <a:lnTo>
                    <a:pt x="26854" y="119934"/>
                  </a:lnTo>
                  <a:lnTo>
                    <a:pt x="31105" y="88701"/>
                  </a:lnTo>
                  <a:lnTo>
                    <a:pt x="31733" y="42459"/>
                  </a:lnTo>
                  <a:lnTo>
                    <a:pt x="31749" y="1245"/>
                  </a:lnTo>
                  <a:lnTo>
                    <a:pt x="31045" y="790"/>
                  </a:lnTo>
                  <a:lnTo>
                    <a:pt x="26282" y="0"/>
                  </a:lnTo>
                  <a:lnTo>
                    <a:pt x="24868" y="9337"/>
                  </a:lnTo>
                  <a:lnTo>
                    <a:pt x="20408" y="18707"/>
                  </a:lnTo>
                  <a:lnTo>
                    <a:pt x="19060" y="65309"/>
                  </a:lnTo>
                  <a:lnTo>
                    <a:pt x="19757" y="90314"/>
                  </a:lnTo>
                  <a:lnTo>
                    <a:pt x="26889" y="118614"/>
                  </a:lnTo>
                  <a:lnTo>
                    <a:pt x="38231" y="133062"/>
                  </a:lnTo>
                  <a:lnTo>
                    <a:pt x="42392" y="136683"/>
                  </a:lnTo>
                  <a:lnTo>
                    <a:pt x="46593" y="138292"/>
                  </a:lnTo>
                  <a:lnTo>
                    <a:pt x="52693" y="137126"/>
                  </a:lnTo>
                  <a:lnTo>
                    <a:pt x="56295" y="135828"/>
                  </a:lnTo>
                  <a:lnTo>
                    <a:pt x="58696" y="134256"/>
                  </a:lnTo>
                  <a:lnTo>
                    <a:pt x="66315" y="126665"/>
                  </a:lnTo>
                  <a:lnTo>
                    <a:pt x="72512" y="121845"/>
                  </a:lnTo>
                  <a:lnTo>
                    <a:pt x="90955" y="90783"/>
                  </a:lnTo>
                  <a:lnTo>
                    <a:pt x="106693" y="50076"/>
                  </a:lnTo>
                  <a:lnTo>
                    <a:pt x="108407" y="36032"/>
                  </a:lnTo>
                  <a:lnTo>
                    <a:pt x="114293" y="25292"/>
                  </a:lnTo>
                  <a:lnTo>
                    <a:pt x="117668" y="28655"/>
                  </a:lnTo>
                  <a:lnTo>
                    <a:pt x="119325" y="34070"/>
                  </a:lnTo>
                  <a:lnTo>
                    <a:pt x="121181" y="48049"/>
                  </a:lnTo>
                  <a:lnTo>
                    <a:pt x="125641" y="56928"/>
                  </a:lnTo>
                  <a:lnTo>
                    <a:pt x="130102" y="68847"/>
                  </a:lnTo>
                  <a:lnTo>
                    <a:pt x="137778" y="83379"/>
                  </a:lnTo>
                  <a:lnTo>
                    <a:pt x="143285" y="87885"/>
                  </a:lnTo>
                  <a:lnTo>
                    <a:pt x="144821" y="91440"/>
                  </a:lnTo>
                  <a:lnTo>
                    <a:pt x="145935" y="92670"/>
                  </a:lnTo>
                  <a:lnTo>
                    <a:pt x="149056" y="94037"/>
                  </a:lnTo>
                  <a:lnTo>
                    <a:pt x="158750" y="95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711"/>
            <p:cNvSpPr/>
            <p:nvPr>
              <p:custDataLst>
                <p:tags r:id="rId159"/>
              </p:custDataLst>
            </p:nvPr>
          </p:nvSpPr>
          <p:spPr>
            <a:xfrm>
              <a:off x="8483626" y="749326"/>
              <a:ext cx="114275" cy="151356"/>
            </a:xfrm>
            <a:custGeom>
              <a:avLst/>
              <a:gdLst/>
              <a:ahLst/>
              <a:cxnLst/>
              <a:rect l="0" t="0" r="0" b="0"/>
              <a:pathLst>
                <a:path w="114275" h="151356">
                  <a:moveTo>
                    <a:pt x="95224" y="57124"/>
                  </a:moveTo>
                  <a:lnTo>
                    <a:pt x="95224" y="57124"/>
                  </a:lnTo>
                  <a:lnTo>
                    <a:pt x="95224" y="53753"/>
                  </a:lnTo>
                  <a:lnTo>
                    <a:pt x="93342" y="50216"/>
                  </a:lnTo>
                  <a:lnTo>
                    <a:pt x="90860" y="46293"/>
                  </a:lnTo>
                  <a:lnTo>
                    <a:pt x="89135" y="39296"/>
                  </a:lnTo>
                  <a:lnTo>
                    <a:pt x="88951" y="35065"/>
                  </a:lnTo>
                  <a:lnTo>
                    <a:pt x="87026" y="31327"/>
                  </a:lnTo>
                  <a:lnTo>
                    <a:pt x="84525" y="27314"/>
                  </a:lnTo>
                  <a:lnTo>
                    <a:pt x="82919" y="18989"/>
                  </a:lnTo>
                  <a:lnTo>
                    <a:pt x="82787" y="16884"/>
                  </a:lnTo>
                  <a:lnTo>
                    <a:pt x="80759" y="12664"/>
                  </a:lnTo>
                  <a:lnTo>
                    <a:pt x="70786" y="966"/>
                  </a:lnTo>
                  <a:lnTo>
                    <a:pt x="66738" y="268"/>
                  </a:lnTo>
                  <a:lnTo>
                    <a:pt x="54922" y="0"/>
                  </a:lnTo>
                  <a:lnTo>
                    <a:pt x="50736" y="1867"/>
                  </a:lnTo>
                  <a:lnTo>
                    <a:pt x="42300" y="8815"/>
                  </a:lnTo>
                  <a:lnTo>
                    <a:pt x="16907" y="55043"/>
                  </a:lnTo>
                  <a:lnTo>
                    <a:pt x="8205" y="81205"/>
                  </a:lnTo>
                  <a:lnTo>
                    <a:pt x="5000" y="94833"/>
                  </a:lnTo>
                  <a:lnTo>
                    <a:pt x="1463" y="107808"/>
                  </a:lnTo>
                  <a:lnTo>
                    <a:pt x="0" y="140796"/>
                  </a:lnTo>
                  <a:lnTo>
                    <a:pt x="696" y="142539"/>
                  </a:lnTo>
                  <a:lnTo>
                    <a:pt x="1867" y="143700"/>
                  </a:lnTo>
                  <a:lnTo>
                    <a:pt x="3353" y="144475"/>
                  </a:lnTo>
                  <a:lnTo>
                    <a:pt x="4343" y="145697"/>
                  </a:lnTo>
                  <a:lnTo>
                    <a:pt x="5443" y="148936"/>
                  </a:lnTo>
                  <a:lnTo>
                    <a:pt x="6442" y="150082"/>
                  </a:lnTo>
                  <a:lnTo>
                    <a:pt x="9434" y="151355"/>
                  </a:lnTo>
                  <a:lnTo>
                    <a:pt x="11219" y="150989"/>
                  </a:lnTo>
                  <a:lnTo>
                    <a:pt x="17104" y="147103"/>
                  </a:lnTo>
                  <a:lnTo>
                    <a:pt x="33283" y="134644"/>
                  </a:lnTo>
                  <a:lnTo>
                    <a:pt x="52946" y="90957"/>
                  </a:lnTo>
                  <a:lnTo>
                    <a:pt x="74685" y="50823"/>
                  </a:lnTo>
                  <a:lnTo>
                    <a:pt x="76086" y="44798"/>
                  </a:lnTo>
                  <a:lnTo>
                    <a:pt x="76171" y="59361"/>
                  </a:lnTo>
                  <a:lnTo>
                    <a:pt x="78054" y="63527"/>
                  </a:lnTo>
                  <a:lnTo>
                    <a:pt x="79544" y="65626"/>
                  </a:lnTo>
                  <a:lnTo>
                    <a:pt x="81641" y="75322"/>
                  </a:lnTo>
                  <a:lnTo>
                    <a:pt x="84289" y="95391"/>
                  </a:lnTo>
                  <a:lnTo>
                    <a:pt x="90353" y="113731"/>
                  </a:lnTo>
                  <a:lnTo>
                    <a:pt x="98946" y="125491"/>
                  </a:lnTo>
                  <a:lnTo>
                    <a:pt x="102936" y="138336"/>
                  </a:lnTo>
                  <a:lnTo>
                    <a:pt x="104599" y="140899"/>
                  </a:lnTo>
                  <a:lnTo>
                    <a:pt x="108327" y="143746"/>
                  </a:lnTo>
                  <a:lnTo>
                    <a:pt x="114274" y="146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712"/>
            <p:cNvSpPr/>
            <p:nvPr>
              <p:custDataLst>
                <p:tags r:id="rId160"/>
              </p:custDataLst>
            </p:nvPr>
          </p:nvSpPr>
          <p:spPr>
            <a:xfrm>
              <a:off x="8309577" y="520970"/>
              <a:ext cx="129574" cy="501381"/>
            </a:xfrm>
            <a:custGeom>
              <a:avLst/>
              <a:gdLst/>
              <a:ahLst/>
              <a:cxnLst/>
              <a:rect l="0" t="0" r="0" b="0"/>
              <a:pathLst>
                <a:path w="129574" h="501381">
                  <a:moveTo>
                    <a:pt x="116873" y="18780"/>
                  </a:moveTo>
                  <a:lnTo>
                    <a:pt x="116873" y="18780"/>
                  </a:lnTo>
                  <a:lnTo>
                    <a:pt x="116873" y="642"/>
                  </a:lnTo>
                  <a:lnTo>
                    <a:pt x="116167" y="338"/>
                  </a:lnTo>
                  <a:lnTo>
                    <a:pt x="113502" y="0"/>
                  </a:lnTo>
                  <a:lnTo>
                    <a:pt x="109965" y="1732"/>
                  </a:lnTo>
                  <a:lnTo>
                    <a:pt x="85976" y="24302"/>
                  </a:lnTo>
                  <a:lnTo>
                    <a:pt x="59281" y="70745"/>
                  </a:lnTo>
                  <a:lnTo>
                    <a:pt x="38497" y="112067"/>
                  </a:lnTo>
                  <a:lnTo>
                    <a:pt x="23493" y="149573"/>
                  </a:lnTo>
                  <a:lnTo>
                    <a:pt x="13525" y="193958"/>
                  </a:lnTo>
                  <a:lnTo>
                    <a:pt x="4763" y="241061"/>
                  </a:lnTo>
                  <a:lnTo>
                    <a:pt x="0" y="285068"/>
                  </a:lnTo>
                  <a:lnTo>
                    <a:pt x="2065" y="327732"/>
                  </a:lnTo>
                  <a:lnTo>
                    <a:pt x="14440" y="373812"/>
                  </a:lnTo>
                  <a:lnTo>
                    <a:pt x="25139" y="399612"/>
                  </a:lnTo>
                  <a:lnTo>
                    <a:pt x="55005" y="443658"/>
                  </a:lnTo>
                  <a:lnTo>
                    <a:pt x="97918" y="485276"/>
                  </a:lnTo>
                  <a:lnTo>
                    <a:pt x="129573" y="501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713"/>
            <p:cNvSpPr/>
            <p:nvPr>
              <p:custDataLst>
                <p:tags r:id="rId161"/>
              </p:custDataLst>
            </p:nvPr>
          </p:nvSpPr>
          <p:spPr>
            <a:xfrm>
              <a:off x="7931237" y="647700"/>
              <a:ext cx="228475" cy="304659"/>
            </a:xfrm>
            <a:custGeom>
              <a:avLst/>
              <a:gdLst/>
              <a:ahLst/>
              <a:cxnLst/>
              <a:rect l="0" t="0" r="0" b="0"/>
              <a:pathLst>
                <a:path w="228475" h="304659">
                  <a:moveTo>
                    <a:pt x="31663" y="127000"/>
                  </a:moveTo>
                  <a:lnTo>
                    <a:pt x="31663" y="127000"/>
                  </a:lnTo>
                  <a:lnTo>
                    <a:pt x="31663" y="136459"/>
                  </a:lnTo>
                  <a:lnTo>
                    <a:pt x="29782" y="140141"/>
                  </a:lnTo>
                  <a:lnTo>
                    <a:pt x="28292" y="142111"/>
                  </a:lnTo>
                  <a:lnTo>
                    <a:pt x="26637" y="148062"/>
                  </a:lnTo>
                  <a:lnTo>
                    <a:pt x="25322" y="192513"/>
                  </a:lnTo>
                  <a:lnTo>
                    <a:pt x="26018" y="234911"/>
                  </a:lnTo>
                  <a:lnTo>
                    <a:pt x="28971" y="248422"/>
                  </a:lnTo>
                  <a:lnTo>
                    <a:pt x="27416" y="257913"/>
                  </a:lnTo>
                  <a:lnTo>
                    <a:pt x="31456" y="290053"/>
                  </a:lnTo>
                  <a:lnTo>
                    <a:pt x="29689" y="296600"/>
                  </a:lnTo>
                  <a:lnTo>
                    <a:pt x="25389" y="304658"/>
                  </a:lnTo>
                  <a:lnTo>
                    <a:pt x="24612" y="288891"/>
                  </a:lnTo>
                  <a:lnTo>
                    <a:pt x="19846" y="265302"/>
                  </a:lnTo>
                  <a:lnTo>
                    <a:pt x="19040" y="219639"/>
                  </a:lnTo>
                  <a:lnTo>
                    <a:pt x="12065" y="175853"/>
                  </a:lnTo>
                  <a:lnTo>
                    <a:pt x="7409" y="135082"/>
                  </a:lnTo>
                  <a:lnTo>
                    <a:pt x="1388" y="91288"/>
                  </a:lnTo>
                  <a:lnTo>
                    <a:pt x="0" y="47961"/>
                  </a:lnTo>
                  <a:lnTo>
                    <a:pt x="635" y="30614"/>
                  </a:lnTo>
                  <a:lnTo>
                    <a:pt x="3292" y="24660"/>
                  </a:lnTo>
                  <a:lnTo>
                    <a:pt x="4988" y="22790"/>
                  </a:lnTo>
                  <a:lnTo>
                    <a:pt x="11469" y="19542"/>
                  </a:lnTo>
                  <a:lnTo>
                    <a:pt x="23377" y="37083"/>
                  </a:lnTo>
                  <a:lnTo>
                    <a:pt x="33580" y="56322"/>
                  </a:lnTo>
                  <a:lnTo>
                    <a:pt x="61408" y="101041"/>
                  </a:lnTo>
                  <a:lnTo>
                    <a:pt x="86706" y="148489"/>
                  </a:lnTo>
                  <a:lnTo>
                    <a:pt x="112097" y="193528"/>
                  </a:lnTo>
                  <a:lnTo>
                    <a:pt x="137366" y="240400"/>
                  </a:lnTo>
                  <a:lnTo>
                    <a:pt x="165952" y="273795"/>
                  </a:lnTo>
                  <a:lnTo>
                    <a:pt x="170840" y="276909"/>
                  </a:lnTo>
                  <a:lnTo>
                    <a:pt x="186241" y="282730"/>
                  </a:lnTo>
                  <a:lnTo>
                    <a:pt x="198609" y="279978"/>
                  </a:lnTo>
                  <a:lnTo>
                    <a:pt x="202993" y="275894"/>
                  </a:lnTo>
                  <a:lnTo>
                    <a:pt x="217922" y="249561"/>
                  </a:lnTo>
                  <a:lnTo>
                    <a:pt x="226279" y="208585"/>
                  </a:lnTo>
                  <a:lnTo>
                    <a:pt x="228219" y="168927"/>
                  </a:lnTo>
                  <a:lnTo>
                    <a:pt x="228474" y="121921"/>
                  </a:lnTo>
                  <a:lnTo>
                    <a:pt x="227802" y="78484"/>
                  </a:lnTo>
                  <a:lnTo>
                    <a:pt x="218386" y="33306"/>
                  </a:lnTo>
                  <a:lnTo>
                    <a:pt x="215870" y="19433"/>
                  </a:lnTo>
                  <a:lnTo>
                    <a:pt x="214440" y="17188"/>
                  </a:lnTo>
                  <a:lnTo>
                    <a:pt x="212781" y="15692"/>
                  </a:lnTo>
                  <a:lnTo>
                    <a:pt x="210938" y="12148"/>
                  </a:lnTo>
                  <a:lnTo>
                    <a:pt x="209501" y="1475"/>
                  </a:lnTo>
                  <a:lnTo>
                    <a:pt x="2094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823"/>
          <p:cNvGrpSpPr/>
          <p:nvPr/>
        </p:nvGrpSpPr>
        <p:grpSpPr>
          <a:xfrm>
            <a:off x="9470672" y="527933"/>
            <a:ext cx="783052" cy="500648"/>
            <a:chOff x="9470672" y="527933"/>
            <a:chExt cx="783052" cy="500648"/>
          </a:xfrm>
        </p:grpSpPr>
        <p:sp>
          <p:nvSpPr>
            <p:cNvPr id="47" name="SMARTInkShape-3714"/>
            <p:cNvSpPr/>
            <p:nvPr>
              <p:custDataLst>
                <p:tags r:id="rId149"/>
              </p:custDataLst>
            </p:nvPr>
          </p:nvSpPr>
          <p:spPr>
            <a:xfrm>
              <a:off x="9470672" y="755682"/>
              <a:ext cx="143229" cy="124198"/>
            </a:xfrm>
            <a:custGeom>
              <a:avLst/>
              <a:gdLst/>
              <a:ahLst/>
              <a:cxnLst/>
              <a:rect l="0" t="0" r="0" b="0"/>
              <a:pathLst>
                <a:path w="143229" h="124198">
                  <a:moveTo>
                    <a:pt x="105128" y="25368"/>
                  </a:moveTo>
                  <a:lnTo>
                    <a:pt x="105128" y="25368"/>
                  </a:lnTo>
                  <a:lnTo>
                    <a:pt x="101757" y="25368"/>
                  </a:lnTo>
                  <a:lnTo>
                    <a:pt x="100764" y="24662"/>
                  </a:lnTo>
                  <a:lnTo>
                    <a:pt x="100102" y="23486"/>
                  </a:lnTo>
                  <a:lnTo>
                    <a:pt x="98246" y="14537"/>
                  </a:lnTo>
                  <a:lnTo>
                    <a:pt x="94465" y="8361"/>
                  </a:lnTo>
                  <a:lnTo>
                    <a:pt x="93333" y="4169"/>
                  </a:lnTo>
                  <a:lnTo>
                    <a:pt x="92326" y="2768"/>
                  </a:lnTo>
                  <a:lnTo>
                    <a:pt x="90949" y="1835"/>
                  </a:lnTo>
                  <a:lnTo>
                    <a:pt x="85640" y="521"/>
                  </a:lnTo>
                  <a:lnTo>
                    <a:pt x="67864" y="0"/>
                  </a:lnTo>
                  <a:lnTo>
                    <a:pt x="61990" y="1864"/>
                  </a:lnTo>
                  <a:lnTo>
                    <a:pt x="45903" y="11507"/>
                  </a:lnTo>
                  <a:lnTo>
                    <a:pt x="11027" y="55037"/>
                  </a:lnTo>
                  <a:lnTo>
                    <a:pt x="6861" y="63484"/>
                  </a:lnTo>
                  <a:lnTo>
                    <a:pt x="1939" y="86988"/>
                  </a:lnTo>
                  <a:lnTo>
                    <a:pt x="352" y="89731"/>
                  </a:lnTo>
                  <a:lnTo>
                    <a:pt x="0" y="92971"/>
                  </a:lnTo>
                  <a:lnTo>
                    <a:pt x="3349" y="112720"/>
                  </a:lnTo>
                  <a:lnTo>
                    <a:pt x="6845" y="117180"/>
                  </a:lnTo>
                  <a:lnTo>
                    <a:pt x="10412" y="119090"/>
                  </a:lnTo>
                  <a:lnTo>
                    <a:pt x="12351" y="119599"/>
                  </a:lnTo>
                  <a:lnTo>
                    <a:pt x="18267" y="118284"/>
                  </a:lnTo>
                  <a:lnTo>
                    <a:pt x="43707" y="109355"/>
                  </a:lnTo>
                  <a:lnTo>
                    <a:pt x="49137" y="105499"/>
                  </a:lnTo>
                  <a:lnTo>
                    <a:pt x="58372" y="92205"/>
                  </a:lnTo>
                  <a:lnTo>
                    <a:pt x="75608" y="68328"/>
                  </a:lnTo>
                  <a:lnTo>
                    <a:pt x="89429" y="53125"/>
                  </a:lnTo>
                  <a:lnTo>
                    <a:pt x="93716" y="44466"/>
                  </a:lnTo>
                  <a:lnTo>
                    <a:pt x="98481" y="38442"/>
                  </a:lnTo>
                  <a:lnTo>
                    <a:pt x="98778" y="82964"/>
                  </a:lnTo>
                  <a:lnTo>
                    <a:pt x="99483" y="91183"/>
                  </a:lnTo>
                  <a:lnTo>
                    <a:pt x="103847" y="103038"/>
                  </a:lnTo>
                  <a:lnTo>
                    <a:pt x="117466" y="120214"/>
                  </a:lnTo>
                  <a:lnTo>
                    <a:pt x="124463" y="123869"/>
                  </a:lnTo>
                  <a:lnTo>
                    <a:pt x="127190" y="124197"/>
                  </a:lnTo>
                  <a:lnTo>
                    <a:pt x="143228" y="120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715"/>
            <p:cNvSpPr/>
            <p:nvPr>
              <p:custDataLst>
                <p:tags r:id="rId150"/>
              </p:custDataLst>
            </p:nvPr>
          </p:nvSpPr>
          <p:spPr>
            <a:xfrm>
              <a:off x="9551306" y="597790"/>
              <a:ext cx="132445" cy="100623"/>
            </a:xfrm>
            <a:custGeom>
              <a:avLst/>
              <a:gdLst/>
              <a:ahLst/>
              <a:cxnLst/>
              <a:rect l="0" t="0" r="0" b="0"/>
              <a:pathLst>
                <a:path w="132445" h="100623">
                  <a:moveTo>
                    <a:pt x="18144" y="43560"/>
                  </a:moveTo>
                  <a:lnTo>
                    <a:pt x="18144" y="43560"/>
                  </a:lnTo>
                  <a:lnTo>
                    <a:pt x="12676" y="38093"/>
                  </a:lnTo>
                  <a:lnTo>
                    <a:pt x="12054" y="34101"/>
                  </a:lnTo>
                  <a:lnTo>
                    <a:pt x="11263" y="33020"/>
                  </a:lnTo>
                  <a:lnTo>
                    <a:pt x="8500" y="31820"/>
                  </a:lnTo>
                  <a:lnTo>
                    <a:pt x="7481" y="30795"/>
                  </a:lnTo>
                  <a:lnTo>
                    <a:pt x="4916" y="24449"/>
                  </a:lnTo>
                  <a:lnTo>
                    <a:pt x="1133" y="19632"/>
                  </a:lnTo>
                  <a:lnTo>
                    <a:pt x="0" y="15757"/>
                  </a:lnTo>
                  <a:lnTo>
                    <a:pt x="404" y="14441"/>
                  </a:lnTo>
                  <a:lnTo>
                    <a:pt x="1378" y="13564"/>
                  </a:lnTo>
                  <a:lnTo>
                    <a:pt x="2733" y="12979"/>
                  </a:lnTo>
                  <a:lnTo>
                    <a:pt x="3636" y="11884"/>
                  </a:lnTo>
                  <a:lnTo>
                    <a:pt x="5373" y="5752"/>
                  </a:lnTo>
                  <a:lnTo>
                    <a:pt x="8794" y="5546"/>
                  </a:lnTo>
                  <a:lnTo>
                    <a:pt x="12341" y="3617"/>
                  </a:lnTo>
                  <a:lnTo>
                    <a:pt x="16998" y="0"/>
                  </a:lnTo>
                  <a:lnTo>
                    <a:pt x="18085" y="409"/>
                  </a:lnTo>
                  <a:lnTo>
                    <a:pt x="22987" y="3650"/>
                  </a:lnTo>
                  <a:lnTo>
                    <a:pt x="30963" y="5102"/>
                  </a:lnTo>
                  <a:lnTo>
                    <a:pt x="33040" y="5222"/>
                  </a:lnTo>
                  <a:lnTo>
                    <a:pt x="37229" y="7236"/>
                  </a:lnTo>
                  <a:lnTo>
                    <a:pt x="58361" y="26657"/>
                  </a:lnTo>
                  <a:lnTo>
                    <a:pt x="60713" y="32755"/>
                  </a:lnTo>
                  <a:lnTo>
                    <a:pt x="62589" y="80210"/>
                  </a:lnTo>
                  <a:lnTo>
                    <a:pt x="62591" y="82810"/>
                  </a:lnTo>
                  <a:lnTo>
                    <a:pt x="60710" y="87580"/>
                  </a:lnTo>
                  <a:lnTo>
                    <a:pt x="57126" y="93021"/>
                  </a:lnTo>
                  <a:lnTo>
                    <a:pt x="56266" y="100414"/>
                  </a:lnTo>
                  <a:lnTo>
                    <a:pt x="59621" y="100622"/>
                  </a:lnTo>
                  <a:lnTo>
                    <a:pt x="63154" y="98789"/>
                  </a:lnTo>
                  <a:lnTo>
                    <a:pt x="67800" y="95235"/>
                  </a:lnTo>
                  <a:lnTo>
                    <a:pt x="85469" y="93706"/>
                  </a:lnTo>
                  <a:lnTo>
                    <a:pt x="92812" y="90011"/>
                  </a:lnTo>
                  <a:lnTo>
                    <a:pt x="132444" y="88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716"/>
            <p:cNvSpPr/>
            <p:nvPr>
              <p:custDataLst>
                <p:tags r:id="rId151"/>
              </p:custDataLst>
            </p:nvPr>
          </p:nvSpPr>
          <p:spPr>
            <a:xfrm>
              <a:off x="9748212" y="774700"/>
              <a:ext cx="253039" cy="101591"/>
            </a:xfrm>
            <a:custGeom>
              <a:avLst/>
              <a:gdLst/>
              <a:ahLst/>
              <a:cxnLst/>
              <a:rect l="0" t="0" r="0" b="0"/>
              <a:pathLst>
                <a:path w="253039" h="101591">
                  <a:moveTo>
                    <a:pt x="49838" y="25400"/>
                  </a:moveTo>
                  <a:lnTo>
                    <a:pt x="49838" y="25400"/>
                  </a:lnTo>
                  <a:lnTo>
                    <a:pt x="53208" y="28771"/>
                  </a:lnTo>
                  <a:lnTo>
                    <a:pt x="54864" y="32308"/>
                  </a:lnTo>
                  <a:lnTo>
                    <a:pt x="56185" y="61968"/>
                  </a:lnTo>
                  <a:lnTo>
                    <a:pt x="56187" y="77418"/>
                  </a:lnTo>
                  <a:lnTo>
                    <a:pt x="54307" y="82151"/>
                  </a:lnTo>
                  <a:lnTo>
                    <a:pt x="51825" y="86606"/>
                  </a:lnTo>
                  <a:lnTo>
                    <a:pt x="49720" y="93081"/>
                  </a:lnTo>
                  <a:lnTo>
                    <a:pt x="46728" y="97343"/>
                  </a:lnTo>
                  <a:lnTo>
                    <a:pt x="43046" y="99708"/>
                  </a:lnTo>
                  <a:lnTo>
                    <a:pt x="37210" y="101351"/>
                  </a:lnTo>
                  <a:lnTo>
                    <a:pt x="22241" y="101590"/>
                  </a:lnTo>
                  <a:lnTo>
                    <a:pt x="18052" y="99714"/>
                  </a:lnTo>
                  <a:lnTo>
                    <a:pt x="15948" y="98226"/>
                  </a:lnTo>
                  <a:lnTo>
                    <a:pt x="13608" y="94691"/>
                  </a:lnTo>
                  <a:lnTo>
                    <a:pt x="11278" y="84593"/>
                  </a:lnTo>
                  <a:lnTo>
                    <a:pt x="7447" y="78295"/>
                  </a:lnTo>
                  <a:lnTo>
                    <a:pt x="0" y="55915"/>
                  </a:lnTo>
                  <a:lnTo>
                    <a:pt x="2694" y="45574"/>
                  </a:lnTo>
                  <a:lnTo>
                    <a:pt x="10619" y="29918"/>
                  </a:lnTo>
                  <a:lnTo>
                    <a:pt x="12402" y="28412"/>
                  </a:lnTo>
                  <a:lnTo>
                    <a:pt x="21657" y="24881"/>
                  </a:lnTo>
                  <a:lnTo>
                    <a:pt x="33335" y="16936"/>
                  </a:lnTo>
                  <a:lnTo>
                    <a:pt x="69471" y="7922"/>
                  </a:lnTo>
                  <a:lnTo>
                    <a:pt x="113372" y="975"/>
                  </a:lnTo>
                  <a:lnTo>
                    <a:pt x="156909" y="86"/>
                  </a:lnTo>
                  <a:lnTo>
                    <a:pt x="192566" y="1893"/>
                  </a:lnTo>
                  <a:lnTo>
                    <a:pt x="202878" y="3663"/>
                  </a:lnTo>
                  <a:lnTo>
                    <a:pt x="249368" y="36"/>
                  </a:lnTo>
                  <a:lnTo>
                    <a:pt x="2530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717"/>
            <p:cNvSpPr/>
            <p:nvPr>
              <p:custDataLst>
                <p:tags r:id="rId152"/>
              </p:custDataLst>
            </p:nvPr>
          </p:nvSpPr>
          <p:spPr>
            <a:xfrm>
              <a:off x="9982200" y="625013"/>
              <a:ext cx="152401" cy="73465"/>
            </a:xfrm>
            <a:custGeom>
              <a:avLst/>
              <a:gdLst/>
              <a:ahLst/>
              <a:cxnLst/>
              <a:rect l="0" t="0" r="0" b="0"/>
              <a:pathLst>
                <a:path w="152401" h="73465">
                  <a:moveTo>
                    <a:pt x="0" y="29037"/>
                  </a:moveTo>
                  <a:lnTo>
                    <a:pt x="0" y="29037"/>
                  </a:lnTo>
                  <a:lnTo>
                    <a:pt x="0" y="23570"/>
                  </a:lnTo>
                  <a:lnTo>
                    <a:pt x="4363" y="17792"/>
                  </a:lnTo>
                  <a:lnTo>
                    <a:pt x="6467" y="11907"/>
                  </a:lnTo>
                  <a:lnTo>
                    <a:pt x="9460" y="7783"/>
                  </a:lnTo>
                  <a:lnTo>
                    <a:pt x="13141" y="5480"/>
                  </a:lnTo>
                  <a:lnTo>
                    <a:pt x="18978" y="3880"/>
                  </a:lnTo>
                  <a:lnTo>
                    <a:pt x="22075" y="3745"/>
                  </a:lnTo>
                  <a:lnTo>
                    <a:pt x="25804" y="1803"/>
                  </a:lnTo>
                  <a:lnTo>
                    <a:pt x="27785" y="298"/>
                  </a:lnTo>
                  <a:lnTo>
                    <a:pt x="30519" y="0"/>
                  </a:lnTo>
                  <a:lnTo>
                    <a:pt x="54863" y="4220"/>
                  </a:lnTo>
                  <a:lnTo>
                    <a:pt x="59190" y="6954"/>
                  </a:lnTo>
                  <a:lnTo>
                    <a:pt x="60627" y="9376"/>
                  </a:lnTo>
                  <a:lnTo>
                    <a:pt x="62932" y="21521"/>
                  </a:lnTo>
                  <a:lnTo>
                    <a:pt x="63490" y="43833"/>
                  </a:lnTo>
                  <a:lnTo>
                    <a:pt x="60125" y="53569"/>
                  </a:lnTo>
                  <a:lnTo>
                    <a:pt x="58429" y="55975"/>
                  </a:lnTo>
                  <a:lnTo>
                    <a:pt x="53374" y="60067"/>
                  </a:lnTo>
                  <a:lnTo>
                    <a:pt x="51943" y="63524"/>
                  </a:lnTo>
                  <a:lnTo>
                    <a:pt x="50857" y="64729"/>
                  </a:lnTo>
                  <a:lnTo>
                    <a:pt x="44537" y="67109"/>
                  </a:lnTo>
                  <a:lnTo>
                    <a:pt x="44475" y="70500"/>
                  </a:lnTo>
                  <a:lnTo>
                    <a:pt x="45172" y="71496"/>
                  </a:lnTo>
                  <a:lnTo>
                    <a:pt x="46342" y="72159"/>
                  </a:lnTo>
                  <a:lnTo>
                    <a:pt x="53291" y="73225"/>
                  </a:lnTo>
                  <a:lnTo>
                    <a:pt x="65649" y="73464"/>
                  </a:lnTo>
                  <a:lnTo>
                    <a:pt x="87158" y="68018"/>
                  </a:lnTo>
                  <a:lnTo>
                    <a:pt x="103084" y="70969"/>
                  </a:lnTo>
                  <a:lnTo>
                    <a:pt x="152400" y="607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718"/>
            <p:cNvSpPr/>
            <p:nvPr>
              <p:custDataLst>
                <p:tags r:id="rId153"/>
              </p:custDataLst>
            </p:nvPr>
          </p:nvSpPr>
          <p:spPr>
            <a:xfrm>
              <a:off x="10083800" y="527933"/>
              <a:ext cx="169924" cy="500648"/>
            </a:xfrm>
            <a:custGeom>
              <a:avLst/>
              <a:gdLst/>
              <a:ahLst/>
              <a:cxnLst/>
              <a:rect l="0" t="0" r="0" b="0"/>
              <a:pathLst>
                <a:path w="169924" h="500648">
                  <a:moveTo>
                    <a:pt x="133350" y="5467"/>
                  </a:moveTo>
                  <a:lnTo>
                    <a:pt x="133350" y="5467"/>
                  </a:lnTo>
                  <a:lnTo>
                    <a:pt x="133349" y="0"/>
                  </a:lnTo>
                  <a:lnTo>
                    <a:pt x="133349" y="2749"/>
                  </a:lnTo>
                  <a:lnTo>
                    <a:pt x="135231" y="6141"/>
                  </a:lnTo>
                  <a:lnTo>
                    <a:pt x="148276" y="29161"/>
                  </a:lnTo>
                  <a:lnTo>
                    <a:pt x="157228" y="74308"/>
                  </a:lnTo>
                  <a:lnTo>
                    <a:pt x="167295" y="119051"/>
                  </a:lnTo>
                  <a:lnTo>
                    <a:pt x="169923" y="164624"/>
                  </a:lnTo>
                  <a:lnTo>
                    <a:pt x="166261" y="210211"/>
                  </a:lnTo>
                  <a:lnTo>
                    <a:pt x="161682" y="245343"/>
                  </a:lnTo>
                  <a:lnTo>
                    <a:pt x="150862" y="288819"/>
                  </a:lnTo>
                  <a:lnTo>
                    <a:pt x="136861" y="330672"/>
                  </a:lnTo>
                  <a:lnTo>
                    <a:pt x="116322" y="375505"/>
                  </a:lnTo>
                  <a:lnTo>
                    <a:pt x="96476" y="421183"/>
                  </a:lnTo>
                  <a:lnTo>
                    <a:pt x="62614" y="466702"/>
                  </a:lnTo>
                  <a:lnTo>
                    <a:pt x="52454" y="483089"/>
                  </a:lnTo>
                  <a:lnTo>
                    <a:pt x="33527" y="496157"/>
                  </a:lnTo>
                  <a:lnTo>
                    <a:pt x="15179" y="500362"/>
                  </a:lnTo>
                  <a:lnTo>
                    <a:pt x="10064" y="500647"/>
                  </a:lnTo>
                  <a:lnTo>
                    <a:pt x="6119" y="498832"/>
                  </a:lnTo>
                  <a:lnTo>
                    <a:pt x="0" y="494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SMARTInkShape-3719"/>
          <p:cNvSpPr/>
          <p:nvPr>
            <p:custDataLst>
              <p:tags r:id="rId2"/>
            </p:custDataLst>
          </p:nvPr>
        </p:nvSpPr>
        <p:spPr>
          <a:xfrm>
            <a:off x="476250" y="1250985"/>
            <a:ext cx="9823451" cy="349213"/>
          </a:xfrm>
          <a:custGeom>
            <a:avLst/>
            <a:gdLst/>
            <a:ahLst/>
            <a:cxnLst/>
            <a:rect l="0" t="0" r="0" b="0"/>
            <a:pathLst>
              <a:path w="9823451" h="349213">
                <a:moveTo>
                  <a:pt x="0" y="342865"/>
                </a:moveTo>
                <a:lnTo>
                  <a:pt x="0" y="342865"/>
                </a:lnTo>
                <a:lnTo>
                  <a:pt x="44159" y="348332"/>
                </a:lnTo>
                <a:lnTo>
                  <a:pt x="84951" y="349099"/>
                </a:lnTo>
                <a:lnTo>
                  <a:pt x="128728" y="349192"/>
                </a:lnTo>
                <a:lnTo>
                  <a:pt x="168983" y="349208"/>
                </a:lnTo>
                <a:lnTo>
                  <a:pt x="201398" y="349212"/>
                </a:lnTo>
                <a:lnTo>
                  <a:pt x="238382" y="348508"/>
                </a:lnTo>
                <a:lnTo>
                  <a:pt x="280690" y="345843"/>
                </a:lnTo>
                <a:lnTo>
                  <a:pt x="325364" y="342307"/>
                </a:lnTo>
                <a:lnTo>
                  <a:pt x="372501" y="338384"/>
                </a:lnTo>
                <a:lnTo>
                  <a:pt x="397911" y="336350"/>
                </a:lnTo>
                <a:lnTo>
                  <a:pt x="424024" y="334288"/>
                </a:lnTo>
                <a:lnTo>
                  <a:pt x="452016" y="332208"/>
                </a:lnTo>
                <a:lnTo>
                  <a:pt x="481261" y="330116"/>
                </a:lnTo>
                <a:lnTo>
                  <a:pt x="511340" y="328016"/>
                </a:lnTo>
                <a:lnTo>
                  <a:pt x="543388" y="325204"/>
                </a:lnTo>
                <a:lnTo>
                  <a:pt x="576748" y="321919"/>
                </a:lnTo>
                <a:lnTo>
                  <a:pt x="610982" y="318317"/>
                </a:lnTo>
                <a:lnTo>
                  <a:pt x="647210" y="314506"/>
                </a:lnTo>
                <a:lnTo>
                  <a:pt x="684768" y="310553"/>
                </a:lnTo>
                <a:lnTo>
                  <a:pt x="723212" y="306507"/>
                </a:lnTo>
                <a:lnTo>
                  <a:pt x="762247" y="301693"/>
                </a:lnTo>
                <a:lnTo>
                  <a:pt x="801676" y="296367"/>
                </a:lnTo>
                <a:lnTo>
                  <a:pt x="841367" y="290700"/>
                </a:lnTo>
                <a:lnTo>
                  <a:pt x="883350" y="285510"/>
                </a:lnTo>
                <a:lnTo>
                  <a:pt x="926861" y="280640"/>
                </a:lnTo>
                <a:lnTo>
                  <a:pt x="971391" y="275982"/>
                </a:lnTo>
                <a:lnTo>
                  <a:pt x="1015894" y="270759"/>
                </a:lnTo>
                <a:lnTo>
                  <a:pt x="1060379" y="265161"/>
                </a:lnTo>
                <a:lnTo>
                  <a:pt x="1104853" y="259312"/>
                </a:lnTo>
                <a:lnTo>
                  <a:pt x="1150730" y="254002"/>
                </a:lnTo>
                <a:lnTo>
                  <a:pt x="1197542" y="249051"/>
                </a:lnTo>
                <a:lnTo>
                  <a:pt x="1244978" y="244339"/>
                </a:lnTo>
                <a:lnTo>
                  <a:pt x="1294946" y="239081"/>
                </a:lnTo>
                <a:lnTo>
                  <a:pt x="1346603" y="233459"/>
                </a:lnTo>
                <a:lnTo>
                  <a:pt x="1399385" y="227594"/>
                </a:lnTo>
                <a:lnTo>
                  <a:pt x="1452918" y="222273"/>
                </a:lnTo>
                <a:lnTo>
                  <a:pt x="1506951" y="217315"/>
                </a:lnTo>
                <a:lnTo>
                  <a:pt x="1561317" y="212598"/>
                </a:lnTo>
                <a:lnTo>
                  <a:pt x="1615200" y="207337"/>
                </a:lnTo>
                <a:lnTo>
                  <a:pt x="1668761" y="201713"/>
                </a:lnTo>
                <a:lnTo>
                  <a:pt x="1722107" y="195847"/>
                </a:lnTo>
                <a:lnTo>
                  <a:pt x="1777427" y="189820"/>
                </a:lnTo>
                <a:lnTo>
                  <a:pt x="1834062" y="183685"/>
                </a:lnTo>
                <a:lnTo>
                  <a:pt x="1891575" y="177478"/>
                </a:lnTo>
                <a:lnTo>
                  <a:pt x="1948967" y="171224"/>
                </a:lnTo>
                <a:lnTo>
                  <a:pt x="2006278" y="164938"/>
                </a:lnTo>
                <a:lnTo>
                  <a:pt x="2063535" y="158630"/>
                </a:lnTo>
                <a:lnTo>
                  <a:pt x="2122168" y="153014"/>
                </a:lnTo>
                <a:lnTo>
                  <a:pt x="2181717" y="147859"/>
                </a:lnTo>
                <a:lnTo>
                  <a:pt x="2241878" y="143011"/>
                </a:lnTo>
                <a:lnTo>
                  <a:pt x="2303858" y="137662"/>
                </a:lnTo>
                <a:lnTo>
                  <a:pt x="2367050" y="131980"/>
                </a:lnTo>
                <a:lnTo>
                  <a:pt x="2431049" y="126075"/>
                </a:lnTo>
                <a:lnTo>
                  <a:pt x="2496294" y="120022"/>
                </a:lnTo>
                <a:lnTo>
                  <a:pt x="2562368" y="113869"/>
                </a:lnTo>
                <a:lnTo>
                  <a:pt x="2628995" y="107651"/>
                </a:lnTo>
                <a:lnTo>
                  <a:pt x="2694580" y="102095"/>
                </a:lnTo>
                <a:lnTo>
                  <a:pt x="2759470" y="96979"/>
                </a:lnTo>
                <a:lnTo>
                  <a:pt x="2823897" y="92158"/>
                </a:lnTo>
                <a:lnTo>
                  <a:pt x="2890131" y="86827"/>
                </a:lnTo>
                <a:lnTo>
                  <a:pt x="2957571" y="81156"/>
                </a:lnTo>
                <a:lnTo>
                  <a:pt x="3025813" y="75259"/>
                </a:lnTo>
                <a:lnTo>
                  <a:pt x="3095298" y="69211"/>
                </a:lnTo>
                <a:lnTo>
                  <a:pt x="3165609" y="63062"/>
                </a:lnTo>
                <a:lnTo>
                  <a:pt x="3236473" y="56847"/>
                </a:lnTo>
                <a:lnTo>
                  <a:pt x="3306293" y="51292"/>
                </a:lnTo>
                <a:lnTo>
                  <a:pt x="3375417" y="46177"/>
                </a:lnTo>
                <a:lnTo>
                  <a:pt x="3444078" y="41356"/>
                </a:lnTo>
                <a:lnTo>
                  <a:pt x="3515957" y="37437"/>
                </a:lnTo>
                <a:lnTo>
                  <a:pt x="3589983" y="34119"/>
                </a:lnTo>
                <a:lnTo>
                  <a:pt x="3665439" y="31201"/>
                </a:lnTo>
                <a:lnTo>
                  <a:pt x="3739731" y="27844"/>
                </a:lnTo>
                <a:lnTo>
                  <a:pt x="3813248" y="24196"/>
                </a:lnTo>
                <a:lnTo>
                  <a:pt x="3886249" y="20352"/>
                </a:lnTo>
                <a:lnTo>
                  <a:pt x="3961021" y="17084"/>
                </a:lnTo>
                <a:lnTo>
                  <a:pt x="4036975" y="14200"/>
                </a:lnTo>
                <a:lnTo>
                  <a:pt x="4113717" y="11572"/>
                </a:lnTo>
                <a:lnTo>
                  <a:pt x="4190278" y="9114"/>
                </a:lnTo>
                <a:lnTo>
                  <a:pt x="4266718" y="6770"/>
                </a:lnTo>
                <a:lnTo>
                  <a:pt x="4343079" y="4501"/>
                </a:lnTo>
                <a:lnTo>
                  <a:pt x="4420797" y="2989"/>
                </a:lnTo>
                <a:lnTo>
                  <a:pt x="4499421" y="1981"/>
                </a:lnTo>
                <a:lnTo>
                  <a:pt x="4578646" y="1309"/>
                </a:lnTo>
                <a:lnTo>
                  <a:pt x="4656159" y="861"/>
                </a:lnTo>
                <a:lnTo>
                  <a:pt x="4732529" y="562"/>
                </a:lnTo>
                <a:lnTo>
                  <a:pt x="4808136" y="363"/>
                </a:lnTo>
                <a:lnTo>
                  <a:pt x="4886057" y="230"/>
                </a:lnTo>
                <a:lnTo>
                  <a:pt x="4965521" y="142"/>
                </a:lnTo>
                <a:lnTo>
                  <a:pt x="5046014" y="83"/>
                </a:lnTo>
                <a:lnTo>
                  <a:pt x="5125076" y="44"/>
                </a:lnTo>
                <a:lnTo>
                  <a:pt x="5203184" y="17"/>
                </a:lnTo>
                <a:lnTo>
                  <a:pt x="5280656" y="0"/>
                </a:lnTo>
                <a:lnTo>
                  <a:pt x="5360527" y="694"/>
                </a:lnTo>
                <a:lnTo>
                  <a:pt x="5441995" y="1862"/>
                </a:lnTo>
                <a:lnTo>
                  <a:pt x="5524530" y="3346"/>
                </a:lnTo>
                <a:lnTo>
                  <a:pt x="5604953" y="5042"/>
                </a:lnTo>
                <a:lnTo>
                  <a:pt x="5683969" y="6877"/>
                </a:lnTo>
                <a:lnTo>
                  <a:pt x="5762046" y="8806"/>
                </a:lnTo>
                <a:lnTo>
                  <a:pt x="5841614" y="10798"/>
                </a:lnTo>
                <a:lnTo>
                  <a:pt x="5922176" y="12831"/>
                </a:lnTo>
                <a:lnTo>
                  <a:pt x="6003400" y="14893"/>
                </a:lnTo>
                <a:lnTo>
                  <a:pt x="6082950" y="16972"/>
                </a:lnTo>
                <a:lnTo>
                  <a:pt x="6161384" y="19064"/>
                </a:lnTo>
                <a:lnTo>
                  <a:pt x="6239073" y="21164"/>
                </a:lnTo>
                <a:lnTo>
                  <a:pt x="6316970" y="23976"/>
                </a:lnTo>
                <a:lnTo>
                  <a:pt x="6395008" y="27261"/>
                </a:lnTo>
                <a:lnTo>
                  <a:pt x="6473138" y="30862"/>
                </a:lnTo>
                <a:lnTo>
                  <a:pt x="6554153" y="33969"/>
                </a:lnTo>
                <a:lnTo>
                  <a:pt x="6637091" y="36745"/>
                </a:lnTo>
                <a:lnTo>
                  <a:pt x="6721311" y="39302"/>
                </a:lnTo>
                <a:lnTo>
                  <a:pt x="6802857" y="42417"/>
                </a:lnTo>
                <a:lnTo>
                  <a:pt x="6882622" y="45905"/>
                </a:lnTo>
                <a:lnTo>
                  <a:pt x="6961198" y="49642"/>
                </a:lnTo>
                <a:lnTo>
                  <a:pt x="7041804" y="53544"/>
                </a:lnTo>
                <a:lnTo>
                  <a:pt x="7123764" y="57557"/>
                </a:lnTo>
                <a:lnTo>
                  <a:pt x="7206625" y="61643"/>
                </a:lnTo>
                <a:lnTo>
                  <a:pt x="7285855" y="65778"/>
                </a:lnTo>
                <a:lnTo>
                  <a:pt x="7362665" y="69946"/>
                </a:lnTo>
                <a:lnTo>
                  <a:pt x="7437860" y="74135"/>
                </a:lnTo>
                <a:lnTo>
                  <a:pt x="7513390" y="79045"/>
                </a:lnTo>
                <a:lnTo>
                  <a:pt x="7589144" y="84435"/>
                </a:lnTo>
                <a:lnTo>
                  <a:pt x="7665045" y="90145"/>
                </a:lnTo>
                <a:lnTo>
                  <a:pt x="7737518" y="95363"/>
                </a:lnTo>
                <a:lnTo>
                  <a:pt x="7807707" y="100253"/>
                </a:lnTo>
                <a:lnTo>
                  <a:pt x="7876371" y="104923"/>
                </a:lnTo>
                <a:lnTo>
                  <a:pt x="7946136" y="109448"/>
                </a:lnTo>
                <a:lnTo>
                  <a:pt x="8016635" y="113876"/>
                </a:lnTo>
                <a:lnTo>
                  <a:pt x="8087623" y="118239"/>
                </a:lnTo>
                <a:lnTo>
                  <a:pt x="8156115" y="123264"/>
                </a:lnTo>
                <a:lnTo>
                  <a:pt x="8222944" y="128731"/>
                </a:lnTo>
                <a:lnTo>
                  <a:pt x="8288662" y="134492"/>
                </a:lnTo>
                <a:lnTo>
                  <a:pt x="8351525" y="139744"/>
                </a:lnTo>
                <a:lnTo>
                  <a:pt x="8412484" y="144657"/>
                </a:lnTo>
                <a:lnTo>
                  <a:pt x="8472172" y="149343"/>
                </a:lnTo>
                <a:lnTo>
                  <a:pt x="8531015" y="153878"/>
                </a:lnTo>
                <a:lnTo>
                  <a:pt x="8589294" y="158313"/>
                </a:lnTo>
                <a:lnTo>
                  <a:pt x="8647195" y="162680"/>
                </a:lnTo>
                <a:lnTo>
                  <a:pt x="8702729" y="167003"/>
                </a:lnTo>
                <a:lnTo>
                  <a:pt x="8756686" y="171296"/>
                </a:lnTo>
                <a:lnTo>
                  <a:pt x="8809591" y="175569"/>
                </a:lnTo>
                <a:lnTo>
                  <a:pt x="8861089" y="179123"/>
                </a:lnTo>
                <a:lnTo>
                  <a:pt x="8911648" y="182198"/>
                </a:lnTo>
                <a:lnTo>
                  <a:pt x="8961582" y="184954"/>
                </a:lnTo>
                <a:lnTo>
                  <a:pt x="9010393" y="188202"/>
                </a:lnTo>
                <a:lnTo>
                  <a:pt x="9058456" y="191779"/>
                </a:lnTo>
                <a:lnTo>
                  <a:pt x="9106021" y="195574"/>
                </a:lnTo>
                <a:lnTo>
                  <a:pt x="9151841" y="198810"/>
                </a:lnTo>
                <a:lnTo>
                  <a:pt x="9196500" y="201673"/>
                </a:lnTo>
                <a:lnTo>
                  <a:pt x="9240383" y="204287"/>
                </a:lnTo>
                <a:lnTo>
                  <a:pt x="9282338" y="206735"/>
                </a:lnTo>
                <a:lnTo>
                  <a:pt x="9323008" y="209073"/>
                </a:lnTo>
                <a:lnTo>
                  <a:pt x="9362822" y="211337"/>
                </a:lnTo>
                <a:lnTo>
                  <a:pt x="9401359" y="213552"/>
                </a:lnTo>
                <a:lnTo>
                  <a:pt x="9439046" y="215734"/>
                </a:lnTo>
                <a:lnTo>
                  <a:pt x="9476163" y="217894"/>
                </a:lnTo>
                <a:lnTo>
                  <a:pt x="9512198" y="220040"/>
                </a:lnTo>
                <a:lnTo>
                  <a:pt x="9547510" y="222176"/>
                </a:lnTo>
                <a:lnTo>
                  <a:pt x="9582341" y="224306"/>
                </a:lnTo>
                <a:lnTo>
                  <a:pt x="9616143" y="225726"/>
                </a:lnTo>
                <a:lnTo>
                  <a:pt x="9649262" y="226672"/>
                </a:lnTo>
                <a:lnTo>
                  <a:pt x="9681925" y="227303"/>
                </a:lnTo>
                <a:lnTo>
                  <a:pt x="9712166" y="227724"/>
                </a:lnTo>
                <a:lnTo>
                  <a:pt x="9740795" y="228004"/>
                </a:lnTo>
                <a:lnTo>
                  <a:pt x="9786714" y="228316"/>
                </a:lnTo>
                <a:lnTo>
                  <a:pt x="9823450" y="22856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SMARTInkShape-Group825"/>
          <p:cNvGrpSpPr/>
          <p:nvPr/>
        </p:nvGrpSpPr>
        <p:grpSpPr>
          <a:xfrm>
            <a:off x="1003300" y="2032385"/>
            <a:ext cx="834595" cy="392909"/>
            <a:chOff x="1003300" y="2032385"/>
            <a:chExt cx="834595" cy="392909"/>
          </a:xfrm>
        </p:grpSpPr>
        <p:sp>
          <p:nvSpPr>
            <p:cNvPr id="54" name="SMARTInkShape-3720"/>
            <p:cNvSpPr/>
            <p:nvPr>
              <p:custDataLst>
                <p:tags r:id="rId146"/>
              </p:custDataLst>
            </p:nvPr>
          </p:nvSpPr>
          <p:spPr>
            <a:xfrm>
              <a:off x="1003300" y="2101882"/>
              <a:ext cx="292101" cy="300971"/>
            </a:xfrm>
            <a:custGeom>
              <a:avLst/>
              <a:gdLst/>
              <a:ahLst/>
              <a:cxnLst/>
              <a:rect l="0" t="0" r="0" b="0"/>
              <a:pathLst>
                <a:path w="292101" h="300971">
                  <a:moveTo>
                    <a:pt x="0" y="38068"/>
                  </a:moveTo>
                  <a:lnTo>
                    <a:pt x="0" y="38068"/>
                  </a:lnTo>
                  <a:lnTo>
                    <a:pt x="0" y="4128"/>
                  </a:lnTo>
                  <a:lnTo>
                    <a:pt x="706" y="2741"/>
                  </a:lnTo>
                  <a:lnTo>
                    <a:pt x="1881" y="1817"/>
                  </a:lnTo>
                  <a:lnTo>
                    <a:pt x="5070" y="790"/>
                  </a:lnTo>
                  <a:lnTo>
                    <a:pt x="19103" y="0"/>
                  </a:lnTo>
                  <a:lnTo>
                    <a:pt x="30276" y="3348"/>
                  </a:lnTo>
                  <a:lnTo>
                    <a:pt x="57907" y="22045"/>
                  </a:lnTo>
                  <a:lnTo>
                    <a:pt x="96451" y="63875"/>
                  </a:lnTo>
                  <a:lnTo>
                    <a:pt x="130303" y="97153"/>
                  </a:lnTo>
                  <a:lnTo>
                    <a:pt x="165390" y="141162"/>
                  </a:lnTo>
                  <a:lnTo>
                    <a:pt x="198199" y="185573"/>
                  </a:lnTo>
                  <a:lnTo>
                    <a:pt x="228161" y="228138"/>
                  </a:lnTo>
                  <a:lnTo>
                    <a:pt x="261744" y="274282"/>
                  </a:lnTo>
                  <a:lnTo>
                    <a:pt x="281406" y="300130"/>
                  </a:lnTo>
                  <a:lnTo>
                    <a:pt x="282854" y="300970"/>
                  </a:lnTo>
                  <a:lnTo>
                    <a:pt x="283819" y="300825"/>
                  </a:lnTo>
                  <a:lnTo>
                    <a:pt x="284463" y="300023"/>
                  </a:lnTo>
                  <a:lnTo>
                    <a:pt x="287059" y="299131"/>
                  </a:lnTo>
                  <a:lnTo>
                    <a:pt x="288740" y="298893"/>
                  </a:lnTo>
                  <a:lnTo>
                    <a:pt x="289860" y="297324"/>
                  </a:lnTo>
                  <a:lnTo>
                    <a:pt x="291436" y="288373"/>
                  </a:lnTo>
                  <a:lnTo>
                    <a:pt x="292100" y="253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721"/>
            <p:cNvSpPr/>
            <p:nvPr>
              <p:custDataLst>
                <p:tags r:id="rId147"/>
              </p:custDataLst>
            </p:nvPr>
          </p:nvSpPr>
          <p:spPr>
            <a:xfrm>
              <a:off x="1054100" y="2032385"/>
              <a:ext cx="279323" cy="392909"/>
            </a:xfrm>
            <a:custGeom>
              <a:avLst/>
              <a:gdLst/>
              <a:ahLst/>
              <a:cxnLst/>
              <a:rect l="0" t="0" r="0" b="0"/>
              <a:pathLst>
                <a:path w="279323" h="392909">
                  <a:moveTo>
                    <a:pt x="273050" y="25015"/>
                  </a:moveTo>
                  <a:lnTo>
                    <a:pt x="273050" y="25015"/>
                  </a:lnTo>
                  <a:lnTo>
                    <a:pt x="278076" y="13081"/>
                  </a:lnTo>
                  <a:lnTo>
                    <a:pt x="279322" y="914"/>
                  </a:lnTo>
                  <a:lnTo>
                    <a:pt x="278643" y="481"/>
                  </a:lnTo>
                  <a:lnTo>
                    <a:pt x="276006" y="0"/>
                  </a:lnTo>
                  <a:lnTo>
                    <a:pt x="272482" y="1667"/>
                  </a:lnTo>
                  <a:lnTo>
                    <a:pt x="264471" y="8487"/>
                  </a:lnTo>
                  <a:lnTo>
                    <a:pt x="239051" y="52037"/>
                  </a:lnTo>
                  <a:lnTo>
                    <a:pt x="219471" y="95768"/>
                  </a:lnTo>
                  <a:lnTo>
                    <a:pt x="195508" y="140853"/>
                  </a:lnTo>
                  <a:lnTo>
                    <a:pt x="175549" y="179548"/>
                  </a:lnTo>
                  <a:lnTo>
                    <a:pt x="145754" y="227076"/>
                  </a:lnTo>
                  <a:lnTo>
                    <a:pt x="114261" y="272236"/>
                  </a:lnTo>
                  <a:lnTo>
                    <a:pt x="81223" y="316520"/>
                  </a:lnTo>
                  <a:lnTo>
                    <a:pt x="42529" y="362822"/>
                  </a:lnTo>
                  <a:lnTo>
                    <a:pt x="25439" y="378564"/>
                  </a:lnTo>
                  <a:lnTo>
                    <a:pt x="6911" y="391253"/>
                  </a:lnTo>
                  <a:lnTo>
                    <a:pt x="1365" y="392908"/>
                  </a:lnTo>
                  <a:lnTo>
                    <a:pt x="607" y="389371"/>
                  </a:lnTo>
                  <a:lnTo>
                    <a:pt x="0" y="380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722"/>
            <p:cNvSpPr/>
            <p:nvPr>
              <p:custDataLst>
                <p:tags r:id="rId148"/>
              </p:custDataLst>
            </p:nvPr>
          </p:nvSpPr>
          <p:spPr>
            <a:xfrm>
              <a:off x="1543057" y="2203450"/>
              <a:ext cx="294838" cy="95228"/>
            </a:xfrm>
            <a:custGeom>
              <a:avLst/>
              <a:gdLst/>
              <a:ahLst/>
              <a:cxnLst/>
              <a:rect l="0" t="0" r="0" b="0"/>
              <a:pathLst>
                <a:path w="294838" h="95228">
                  <a:moveTo>
                    <a:pt x="19043" y="88900"/>
                  </a:moveTo>
                  <a:lnTo>
                    <a:pt x="19043" y="88900"/>
                  </a:lnTo>
                  <a:lnTo>
                    <a:pt x="15672" y="88900"/>
                  </a:lnTo>
                  <a:lnTo>
                    <a:pt x="14679" y="89605"/>
                  </a:lnTo>
                  <a:lnTo>
                    <a:pt x="14017" y="90781"/>
                  </a:lnTo>
                  <a:lnTo>
                    <a:pt x="13576" y="92271"/>
                  </a:lnTo>
                  <a:lnTo>
                    <a:pt x="12576" y="93264"/>
                  </a:lnTo>
                  <a:lnTo>
                    <a:pt x="6427" y="95227"/>
                  </a:lnTo>
                  <a:lnTo>
                    <a:pt x="883" y="89781"/>
                  </a:lnTo>
                  <a:lnTo>
                    <a:pt x="257" y="85790"/>
                  </a:lnTo>
                  <a:lnTo>
                    <a:pt x="0" y="64336"/>
                  </a:lnTo>
                  <a:lnTo>
                    <a:pt x="1877" y="58463"/>
                  </a:lnTo>
                  <a:lnTo>
                    <a:pt x="4358" y="52794"/>
                  </a:lnTo>
                  <a:lnTo>
                    <a:pt x="6461" y="42376"/>
                  </a:lnTo>
                  <a:lnTo>
                    <a:pt x="11238" y="34506"/>
                  </a:lnTo>
                  <a:lnTo>
                    <a:pt x="21247" y="23368"/>
                  </a:lnTo>
                  <a:lnTo>
                    <a:pt x="30907" y="16958"/>
                  </a:lnTo>
                  <a:lnTo>
                    <a:pt x="39335" y="13962"/>
                  </a:lnTo>
                  <a:lnTo>
                    <a:pt x="49671" y="13074"/>
                  </a:lnTo>
                  <a:lnTo>
                    <a:pt x="61671" y="16182"/>
                  </a:lnTo>
                  <a:lnTo>
                    <a:pt x="73298" y="23553"/>
                  </a:lnTo>
                  <a:lnTo>
                    <a:pt x="118806" y="61785"/>
                  </a:lnTo>
                  <a:lnTo>
                    <a:pt x="128330" y="69342"/>
                  </a:lnTo>
                  <a:lnTo>
                    <a:pt x="155150" y="86058"/>
                  </a:lnTo>
                  <a:lnTo>
                    <a:pt x="163261" y="87637"/>
                  </a:lnTo>
                  <a:lnTo>
                    <a:pt x="171569" y="86457"/>
                  </a:lnTo>
                  <a:lnTo>
                    <a:pt x="213778" y="67691"/>
                  </a:lnTo>
                  <a:lnTo>
                    <a:pt x="257344" y="37126"/>
                  </a:lnTo>
                  <a:lnTo>
                    <a:pt x="291918" y="8361"/>
                  </a:lnTo>
                  <a:lnTo>
                    <a:pt x="294092" y="7691"/>
                  </a:lnTo>
                  <a:lnTo>
                    <a:pt x="294837" y="6538"/>
                  </a:lnTo>
                  <a:lnTo>
                    <a:pt x="294628" y="5065"/>
                  </a:lnTo>
                  <a:lnTo>
                    <a:pt x="2920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826"/>
          <p:cNvGrpSpPr/>
          <p:nvPr/>
        </p:nvGrpSpPr>
        <p:grpSpPr>
          <a:xfrm>
            <a:off x="2152673" y="1943209"/>
            <a:ext cx="958828" cy="412642"/>
            <a:chOff x="2152673" y="1943209"/>
            <a:chExt cx="958828" cy="412642"/>
          </a:xfrm>
        </p:grpSpPr>
        <p:sp>
          <p:nvSpPr>
            <p:cNvPr id="58" name="SMARTInkShape-3723"/>
            <p:cNvSpPr/>
            <p:nvPr>
              <p:custDataLst>
                <p:tags r:id="rId142"/>
              </p:custDataLst>
            </p:nvPr>
          </p:nvSpPr>
          <p:spPr>
            <a:xfrm>
              <a:off x="2152673" y="2019300"/>
              <a:ext cx="241032" cy="306944"/>
            </a:xfrm>
            <a:custGeom>
              <a:avLst/>
              <a:gdLst/>
              <a:ahLst/>
              <a:cxnLst/>
              <a:rect l="0" t="0" r="0" b="0"/>
              <a:pathLst>
                <a:path w="241032" h="306944">
                  <a:moveTo>
                    <a:pt x="6327" y="127000"/>
                  </a:moveTo>
                  <a:lnTo>
                    <a:pt x="6327" y="127000"/>
                  </a:lnTo>
                  <a:lnTo>
                    <a:pt x="860" y="116065"/>
                  </a:lnTo>
                  <a:lnTo>
                    <a:pt x="0" y="108257"/>
                  </a:lnTo>
                  <a:lnTo>
                    <a:pt x="3355" y="111412"/>
                  </a:lnTo>
                  <a:lnTo>
                    <a:pt x="5006" y="114898"/>
                  </a:lnTo>
                  <a:lnTo>
                    <a:pt x="13119" y="133960"/>
                  </a:lnTo>
                  <a:lnTo>
                    <a:pt x="16401" y="142793"/>
                  </a:lnTo>
                  <a:lnTo>
                    <a:pt x="25781" y="184331"/>
                  </a:lnTo>
                  <a:lnTo>
                    <a:pt x="34750" y="228610"/>
                  </a:lnTo>
                  <a:lnTo>
                    <a:pt x="37947" y="271561"/>
                  </a:lnTo>
                  <a:lnTo>
                    <a:pt x="37366" y="300392"/>
                  </a:lnTo>
                  <a:lnTo>
                    <a:pt x="34704" y="305898"/>
                  </a:lnTo>
                  <a:lnTo>
                    <a:pt x="33711" y="306943"/>
                  </a:lnTo>
                  <a:lnTo>
                    <a:pt x="33050" y="306934"/>
                  </a:lnTo>
                  <a:lnTo>
                    <a:pt x="26817" y="298080"/>
                  </a:lnTo>
                  <a:lnTo>
                    <a:pt x="14431" y="257736"/>
                  </a:lnTo>
                  <a:lnTo>
                    <a:pt x="7838" y="216967"/>
                  </a:lnTo>
                  <a:lnTo>
                    <a:pt x="1152" y="170171"/>
                  </a:lnTo>
                  <a:lnTo>
                    <a:pt x="132" y="128992"/>
                  </a:lnTo>
                  <a:lnTo>
                    <a:pt x="703" y="96218"/>
                  </a:lnTo>
                  <a:lnTo>
                    <a:pt x="3357" y="86037"/>
                  </a:lnTo>
                  <a:lnTo>
                    <a:pt x="6888" y="80572"/>
                  </a:lnTo>
                  <a:lnTo>
                    <a:pt x="10810" y="78143"/>
                  </a:lnTo>
                  <a:lnTo>
                    <a:pt x="14905" y="77064"/>
                  </a:lnTo>
                  <a:lnTo>
                    <a:pt x="20958" y="80347"/>
                  </a:lnTo>
                  <a:lnTo>
                    <a:pt x="27646" y="86509"/>
                  </a:lnTo>
                  <a:lnTo>
                    <a:pt x="49338" y="116289"/>
                  </a:lnTo>
                  <a:lnTo>
                    <a:pt x="74348" y="158866"/>
                  </a:lnTo>
                  <a:lnTo>
                    <a:pt x="97949" y="203207"/>
                  </a:lnTo>
                  <a:lnTo>
                    <a:pt x="130390" y="248813"/>
                  </a:lnTo>
                  <a:lnTo>
                    <a:pt x="138023" y="257324"/>
                  </a:lnTo>
                  <a:lnTo>
                    <a:pt x="148202" y="263608"/>
                  </a:lnTo>
                  <a:lnTo>
                    <a:pt x="153579" y="265326"/>
                  </a:lnTo>
                  <a:lnTo>
                    <a:pt x="160202" y="264208"/>
                  </a:lnTo>
                  <a:lnTo>
                    <a:pt x="169982" y="259612"/>
                  </a:lnTo>
                  <a:lnTo>
                    <a:pt x="175018" y="255083"/>
                  </a:lnTo>
                  <a:lnTo>
                    <a:pt x="201842" y="208938"/>
                  </a:lnTo>
                  <a:lnTo>
                    <a:pt x="215760" y="164489"/>
                  </a:lnTo>
                  <a:lnTo>
                    <a:pt x="226445" y="122686"/>
                  </a:lnTo>
                  <a:lnTo>
                    <a:pt x="234795" y="76323"/>
                  </a:lnTo>
                  <a:lnTo>
                    <a:pt x="238337" y="53032"/>
                  </a:lnTo>
                  <a:lnTo>
                    <a:pt x="236025" y="18671"/>
                  </a:lnTo>
                  <a:lnTo>
                    <a:pt x="241031" y="1405"/>
                  </a:lnTo>
                  <a:lnTo>
                    <a:pt x="240407" y="936"/>
                  </a:lnTo>
                  <a:lnTo>
                    <a:pt x="2349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724"/>
            <p:cNvSpPr/>
            <p:nvPr>
              <p:custDataLst>
                <p:tags r:id="rId143"/>
              </p:custDataLst>
            </p:nvPr>
          </p:nvSpPr>
          <p:spPr>
            <a:xfrm>
              <a:off x="2566767" y="1943209"/>
              <a:ext cx="93884" cy="412642"/>
            </a:xfrm>
            <a:custGeom>
              <a:avLst/>
              <a:gdLst/>
              <a:ahLst/>
              <a:cxnLst/>
              <a:rect l="0" t="0" r="0" b="0"/>
              <a:pathLst>
                <a:path w="93884" h="412642">
                  <a:moveTo>
                    <a:pt x="74833" y="25291"/>
                  </a:moveTo>
                  <a:lnTo>
                    <a:pt x="74833" y="25291"/>
                  </a:lnTo>
                  <a:lnTo>
                    <a:pt x="71462" y="21920"/>
                  </a:lnTo>
                  <a:lnTo>
                    <a:pt x="69807" y="18383"/>
                  </a:lnTo>
                  <a:lnTo>
                    <a:pt x="68561" y="4092"/>
                  </a:lnTo>
                  <a:lnTo>
                    <a:pt x="67829" y="2691"/>
                  </a:lnTo>
                  <a:lnTo>
                    <a:pt x="66636" y="1758"/>
                  </a:lnTo>
                  <a:lnTo>
                    <a:pt x="63429" y="721"/>
                  </a:lnTo>
                  <a:lnTo>
                    <a:pt x="56929" y="0"/>
                  </a:lnTo>
                  <a:lnTo>
                    <a:pt x="52752" y="3294"/>
                  </a:lnTo>
                  <a:lnTo>
                    <a:pt x="50908" y="8694"/>
                  </a:lnTo>
                  <a:lnTo>
                    <a:pt x="47989" y="19668"/>
                  </a:lnTo>
                  <a:lnTo>
                    <a:pt x="32443" y="64373"/>
                  </a:lnTo>
                  <a:lnTo>
                    <a:pt x="21909" y="107387"/>
                  </a:lnTo>
                  <a:lnTo>
                    <a:pt x="13448" y="148386"/>
                  </a:lnTo>
                  <a:lnTo>
                    <a:pt x="6864" y="190456"/>
                  </a:lnTo>
                  <a:lnTo>
                    <a:pt x="1983" y="232737"/>
                  </a:lnTo>
                  <a:lnTo>
                    <a:pt x="0" y="278719"/>
                  </a:lnTo>
                  <a:lnTo>
                    <a:pt x="4188" y="325225"/>
                  </a:lnTo>
                  <a:lnTo>
                    <a:pt x="11489" y="347699"/>
                  </a:lnTo>
                  <a:lnTo>
                    <a:pt x="38983" y="386334"/>
                  </a:lnTo>
                  <a:lnTo>
                    <a:pt x="52295" y="396301"/>
                  </a:lnTo>
                  <a:lnTo>
                    <a:pt x="93883" y="4126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725"/>
            <p:cNvSpPr/>
            <p:nvPr>
              <p:custDataLst>
                <p:tags r:id="rId144"/>
              </p:custDataLst>
            </p:nvPr>
          </p:nvSpPr>
          <p:spPr>
            <a:xfrm>
              <a:off x="2768600" y="2057837"/>
              <a:ext cx="254001" cy="234436"/>
            </a:xfrm>
            <a:custGeom>
              <a:avLst/>
              <a:gdLst/>
              <a:ahLst/>
              <a:cxnLst/>
              <a:rect l="0" t="0" r="0" b="0"/>
              <a:pathLst>
                <a:path w="254001" h="234436">
                  <a:moveTo>
                    <a:pt x="0" y="228163"/>
                  </a:moveTo>
                  <a:lnTo>
                    <a:pt x="0" y="228163"/>
                  </a:lnTo>
                  <a:lnTo>
                    <a:pt x="0" y="233630"/>
                  </a:lnTo>
                  <a:lnTo>
                    <a:pt x="706" y="233924"/>
                  </a:lnTo>
                  <a:lnTo>
                    <a:pt x="5467" y="234435"/>
                  </a:lnTo>
                  <a:lnTo>
                    <a:pt x="11245" y="230134"/>
                  </a:lnTo>
                  <a:lnTo>
                    <a:pt x="15111" y="229039"/>
                  </a:lnTo>
                  <a:lnTo>
                    <a:pt x="16424" y="228041"/>
                  </a:lnTo>
                  <a:lnTo>
                    <a:pt x="33946" y="198132"/>
                  </a:lnTo>
                  <a:lnTo>
                    <a:pt x="36869" y="185712"/>
                  </a:lnTo>
                  <a:lnTo>
                    <a:pt x="42392" y="139597"/>
                  </a:lnTo>
                  <a:lnTo>
                    <a:pt x="48633" y="96828"/>
                  </a:lnTo>
                  <a:lnTo>
                    <a:pt x="50673" y="50481"/>
                  </a:lnTo>
                  <a:lnTo>
                    <a:pt x="52644" y="31348"/>
                  </a:lnTo>
                  <a:lnTo>
                    <a:pt x="57127" y="0"/>
                  </a:lnTo>
                  <a:lnTo>
                    <a:pt x="53772" y="3063"/>
                  </a:lnTo>
                  <a:lnTo>
                    <a:pt x="52121" y="8410"/>
                  </a:lnTo>
                  <a:lnTo>
                    <a:pt x="50834" y="50985"/>
                  </a:lnTo>
                  <a:lnTo>
                    <a:pt x="50802" y="94849"/>
                  </a:lnTo>
                  <a:lnTo>
                    <a:pt x="54171" y="138383"/>
                  </a:lnTo>
                  <a:lnTo>
                    <a:pt x="59638" y="154681"/>
                  </a:lnTo>
                  <a:lnTo>
                    <a:pt x="84414" y="190886"/>
                  </a:lnTo>
                  <a:lnTo>
                    <a:pt x="94313" y="198146"/>
                  </a:lnTo>
                  <a:lnTo>
                    <a:pt x="102812" y="201395"/>
                  </a:lnTo>
                  <a:lnTo>
                    <a:pt x="109430" y="200274"/>
                  </a:lnTo>
                  <a:lnTo>
                    <a:pt x="125175" y="193804"/>
                  </a:lnTo>
                  <a:lnTo>
                    <a:pt x="131599" y="187963"/>
                  </a:lnTo>
                  <a:lnTo>
                    <a:pt x="143702" y="167914"/>
                  </a:lnTo>
                  <a:lnTo>
                    <a:pt x="158737" y="121356"/>
                  </a:lnTo>
                  <a:lnTo>
                    <a:pt x="163214" y="99620"/>
                  </a:lnTo>
                  <a:lnTo>
                    <a:pt x="169960" y="57135"/>
                  </a:lnTo>
                  <a:lnTo>
                    <a:pt x="171392" y="11704"/>
                  </a:lnTo>
                  <a:lnTo>
                    <a:pt x="171448" y="78"/>
                  </a:lnTo>
                  <a:lnTo>
                    <a:pt x="173331" y="33414"/>
                  </a:lnTo>
                  <a:lnTo>
                    <a:pt x="181990" y="76433"/>
                  </a:lnTo>
                  <a:lnTo>
                    <a:pt x="192904" y="121122"/>
                  </a:lnTo>
                  <a:lnTo>
                    <a:pt x="205504" y="140017"/>
                  </a:lnTo>
                  <a:lnTo>
                    <a:pt x="232901" y="168217"/>
                  </a:lnTo>
                  <a:lnTo>
                    <a:pt x="243358" y="174340"/>
                  </a:lnTo>
                  <a:lnTo>
                    <a:pt x="254000" y="177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726"/>
            <p:cNvSpPr/>
            <p:nvPr>
              <p:custDataLst>
                <p:tags r:id="rId145"/>
              </p:custDataLst>
            </p:nvPr>
          </p:nvSpPr>
          <p:spPr>
            <a:xfrm>
              <a:off x="3105150" y="221615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6350" y="0"/>
                  </a:moveTo>
                  <a:lnTo>
                    <a:pt x="6350" y="0"/>
                  </a:lnTo>
                  <a:lnTo>
                    <a:pt x="6350" y="45372"/>
                  </a:lnTo>
                  <a:lnTo>
                    <a:pt x="5644" y="84635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827"/>
          <p:cNvGrpSpPr/>
          <p:nvPr/>
        </p:nvGrpSpPr>
        <p:grpSpPr>
          <a:xfrm>
            <a:off x="3353099" y="1879600"/>
            <a:ext cx="856952" cy="590551"/>
            <a:chOff x="3353099" y="1879600"/>
            <a:chExt cx="856952" cy="590551"/>
          </a:xfrm>
        </p:grpSpPr>
        <p:sp>
          <p:nvSpPr>
            <p:cNvPr id="63" name="SMARTInkShape-3727"/>
            <p:cNvSpPr/>
            <p:nvPr>
              <p:custDataLst>
                <p:tags r:id="rId138"/>
              </p:custDataLst>
            </p:nvPr>
          </p:nvSpPr>
          <p:spPr>
            <a:xfrm>
              <a:off x="3353099" y="2070100"/>
              <a:ext cx="279102" cy="151144"/>
            </a:xfrm>
            <a:custGeom>
              <a:avLst/>
              <a:gdLst/>
              <a:ahLst/>
              <a:cxnLst/>
              <a:rect l="0" t="0" r="0" b="0"/>
              <a:pathLst>
                <a:path w="279102" h="151144">
                  <a:moveTo>
                    <a:pt x="69551" y="82550"/>
                  </a:moveTo>
                  <a:lnTo>
                    <a:pt x="69551" y="82550"/>
                  </a:lnTo>
                  <a:lnTo>
                    <a:pt x="75639" y="82550"/>
                  </a:lnTo>
                  <a:lnTo>
                    <a:pt x="75894" y="97477"/>
                  </a:lnTo>
                  <a:lnTo>
                    <a:pt x="74016" y="101649"/>
                  </a:lnTo>
                  <a:lnTo>
                    <a:pt x="72528" y="103749"/>
                  </a:lnTo>
                  <a:lnTo>
                    <a:pt x="68061" y="119330"/>
                  </a:lnTo>
                  <a:lnTo>
                    <a:pt x="48358" y="141794"/>
                  </a:lnTo>
                  <a:lnTo>
                    <a:pt x="35548" y="149573"/>
                  </a:lnTo>
                  <a:lnTo>
                    <a:pt x="30215" y="151143"/>
                  </a:lnTo>
                  <a:lnTo>
                    <a:pt x="28510" y="150857"/>
                  </a:lnTo>
                  <a:lnTo>
                    <a:pt x="27374" y="149960"/>
                  </a:lnTo>
                  <a:lnTo>
                    <a:pt x="26616" y="148657"/>
                  </a:lnTo>
                  <a:lnTo>
                    <a:pt x="10928" y="137440"/>
                  </a:lnTo>
                  <a:lnTo>
                    <a:pt x="8219" y="131405"/>
                  </a:lnTo>
                  <a:lnTo>
                    <a:pt x="0" y="90983"/>
                  </a:lnTo>
                  <a:lnTo>
                    <a:pt x="4829" y="69713"/>
                  </a:lnTo>
                  <a:lnTo>
                    <a:pt x="8566" y="60146"/>
                  </a:lnTo>
                  <a:lnTo>
                    <a:pt x="14459" y="53073"/>
                  </a:lnTo>
                  <a:lnTo>
                    <a:pt x="21077" y="46871"/>
                  </a:lnTo>
                  <a:lnTo>
                    <a:pt x="30181" y="36152"/>
                  </a:lnTo>
                  <a:lnTo>
                    <a:pt x="57520" y="23584"/>
                  </a:lnTo>
                  <a:lnTo>
                    <a:pt x="98381" y="16077"/>
                  </a:lnTo>
                  <a:lnTo>
                    <a:pt x="141455" y="13145"/>
                  </a:lnTo>
                  <a:lnTo>
                    <a:pt x="183155" y="12759"/>
                  </a:lnTo>
                  <a:lnTo>
                    <a:pt x="229151" y="12703"/>
                  </a:lnTo>
                  <a:lnTo>
                    <a:pt x="255093" y="11995"/>
                  </a:lnTo>
                  <a:lnTo>
                    <a:pt x="273518" y="7233"/>
                  </a:lnTo>
                  <a:lnTo>
                    <a:pt x="275379" y="6233"/>
                  </a:lnTo>
                  <a:lnTo>
                    <a:pt x="276619" y="4861"/>
                  </a:lnTo>
                  <a:lnTo>
                    <a:pt x="2791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728"/>
            <p:cNvSpPr/>
            <p:nvPr>
              <p:custDataLst>
                <p:tags r:id="rId139"/>
              </p:custDataLst>
            </p:nvPr>
          </p:nvSpPr>
          <p:spPr>
            <a:xfrm>
              <a:off x="3619762" y="1905025"/>
              <a:ext cx="215639" cy="101568"/>
            </a:xfrm>
            <a:custGeom>
              <a:avLst/>
              <a:gdLst/>
              <a:ahLst/>
              <a:cxnLst/>
              <a:rect l="0" t="0" r="0" b="0"/>
              <a:pathLst>
                <a:path w="215639" h="101568">
                  <a:moveTo>
                    <a:pt x="6088" y="31725"/>
                  </a:moveTo>
                  <a:lnTo>
                    <a:pt x="6088" y="31725"/>
                  </a:lnTo>
                  <a:lnTo>
                    <a:pt x="6088" y="28354"/>
                  </a:lnTo>
                  <a:lnTo>
                    <a:pt x="4206" y="24817"/>
                  </a:lnTo>
                  <a:lnTo>
                    <a:pt x="1724" y="20894"/>
                  </a:lnTo>
                  <a:lnTo>
                    <a:pt x="0" y="13897"/>
                  </a:lnTo>
                  <a:lnTo>
                    <a:pt x="5228" y="7315"/>
                  </a:lnTo>
                  <a:lnTo>
                    <a:pt x="9204" y="3247"/>
                  </a:lnTo>
                  <a:lnTo>
                    <a:pt x="14764" y="1429"/>
                  </a:lnTo>
                  <a:lnTo>
                    <a:pt x="45352" y="0"/>
                  </a:lnTo>
                  <a:lnTo>
                    <a:pt x="74789" y="9435"/>
                  </a:lnTo>
                  <a:lnTo>
                    <a:pt x="80837" y="14998"/>
                  </a:lnTo>
                  <a:lnTo>
                    <a:pt x="85171" y="21468"/>
                  </a:lnTo>
                  <a:lnTo>
                    <a:pt x="87611" y="29078"/>
                  </a:lnTo>
                  <a:lnTo>
                    <a:pt x="88598" y="49892"/>
                  </a:lnTo>
                  <a:lnTo>
                    <a:pt x="86739" y="55792"/>
                  </a:lnTo>
                  <a:lnTo>
                    <a:pt x="77099" y="71897"/>
                  </a:lnTo>
                  <a:lnTo>
                    <a:pt x="60276" y="86569"/>
                  </a:lnTo>
                  <a:lnTo>
                    <a:pt x="57186" y="92346"/>
                  </a:lnTo>
                  <a:lnTo>
                    <a:pt x="52821" y="95077"/>
                  </a:lnTo>
                  <a:lnTo>
                    <a:pt x="50627" y="101280"/>
                  </a:lnTo>
                  <a:lnTo>
                    <a:pt x="70934" y="101567"/>
                  </a:lnTo>
                  <a:lnTo>
                    <a:pt x="114500" y="92115"/>
                  </a:lnTo>
                  <a:lnTo>
                    <a:pt x="159644" y="80121"/>
                  </a:lnTo>
                  <a:lnTo>
                    <a:pt x="206830" y="61351"/>
                  </a:lnTo>
                  <a:lnTo>
                    <a:pt x="215638" y="57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729"/>
            <p:cNvSpPr/>
            <p:nvPr>
              <p:custDataLst>
                <p:tags r:id="rId140"/>
              </p:custDataLst>
            </p:nvPr>
          </p:nvSpPr>
          <p:spPr>
            <a:xfrm>
              <a:off x="3803650" y="1879600"/>
              <a:ext cx="208179" cy="453949"/>
            </a:xfrm>
            <a:custGeom>
              <a:avLst/>
              <a:gdLst/>
              <a:ahLst/>
              <a:cxnLst/>
              <a:rect l="0" t="0" r="0" b="0"/>
              <a:pathLst>
                <a:path w="208179" h="453949">
                  <a:moveTo>
                    <a:pt x="88900" y="0"/>
                  </a:moveTo>
                  <a:lnTo>
                    <a:pt x="88900" y="0"/>
                  </a:lnTo>
                  <a:lnTo>
                    <a:pt x="88900" y="14927"/>
                  </a:lnTo>
                  <a:lnTo>
                    <a:pt x="90781" y="19099"/>
                  </a:lnTo>
                  <a:lnTo>
                    <a:pt x="128636" y="65049"/>
                  </a:lnTo>
                  <a:lnTo>
                    <a:pt x="165079" y="108746"/>
                  </a:lnTo>
                  <a:lnTo>
                    <a:pt x="188102" y="148550"/>
                  </a:lnTo>
                  <a:lnTo>
                    <a:pt x="202605" y="190550"/>
                  </a:lnTo>
                  <a:lnTo>
                    <a:pt x="208178" y="227748"/>
                  </a:lnTo>
                  <a:lnTo>
                    <a:pt x="202462" y="274540"/>
                  </a:lnTo>
                  <a:lnTo>
                    <a:pt x="197227" y="294173"/>
                  </a:lnTo>
                  <a:lnTo>
                    <a:pt x="174034" y="338382"/>
                  </a:lnTo>
                  <a:lnTo>
                    <a:pt x="138647" y="380963"/>
                  </a:lnTo>
                  <a:lnTo>
                    <a:pt x="113988" y="402626"/>
                  </a:lnTo>
                  <a:lnTo>
                    <a:pt x="72631" y="431434"/>
                  </a:lnTo>
                  <a:lnTo>
                    <a:pt x="51624" y="444470"/>
                  </a:lnTo>
                  <a:lnTo>
                    <a:pt x="14184" y="453948"/>
                  </a:lnTo>
                  <a:lnTo>
                    <a:pt x="0" y="450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730"/>
            <p:cNvSpPr/>
            <p:nvPr>
              <p:custDataLst>
                <p:tags r:id="rId141"/>
              </p:custDataLst>
            </p:nvPr>
          </p:nvSpPr>
          <p:spPr>
            <a:xfrm>
              <a:off x="4146550" y="2470150"/>
              <a:ext cx="63501" cy="1"/>
            </a:xfrm>
            <a:custGeom>
              <a:avLst/>
              <a:gdLst/>
              <a:ahLst/>
              <a:cxnLst/>
              <a:rect l="0" t="0" r="0" b="0"/>
              <a:pathLst>
                <a:path w="63501" h="1">
                  <a:moveTo>
                    <a:pt x="63500" y="0"/>
                  </a:moveTo>
                  <a:lnTo>
                    <a:pt x="63500" y="0"/>
                  </a:lnTo>
                  <a:lnTo>
                    <a:pt x="19068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828"/>
          <p:cNvGrpSpPr/>
          <p:nvPr/>
        </p:nvGrpSpPr>
        <p:grpSpPr>
          <a:xfrm>
            <a:off x="5340350" y="2127275"/>
            <a:ext cx="692151" cy="532373"/>
            <a:chOff x="5340350" y="2127275"/>
            <a:chExt cx="692151" cy="532373"/>
          </a:xfrm>
        </p:grpSpPr>
        <p:sp>
          <p:nvSpPr>
            <p:cNvPr id="68" name="SMARTInkShape-3731"/>
            <p:cNvSpPr/>
            <p:nvPr>
              <p:custDataLst>
                <p:tags r:id="rId134"/>
              </p:custDataLst>
            </p:nvPr>
          </p:nvSpPr>
          <p:spPr>
            <a:xfrm>
              <a:off x="5340350" y="2127275"/>
              <a:ext cx="171451" cy="259841"/>
            </a:xfrm>
            <a:custGeom>
              <a:avLst/>
              <a:gdLst/>
              <a:ahLst/>
              <a:cxnLst/>
              <a:rect l="0" t="0" r="0" b="0"/>
              <a:pathLst>
                <a:path w="171451" h="259841">
                  <a:moveTo>
                    <a:pt x="0" y="12675"/>
                  </a:moveTo>
                  <a:lnTo>
                    <a:pt x="0" y="12675"/>
                  </a:lnTo>
                  <a:lnTo>
                    <a:pt x="0" y="259"/>
                  </a:lnTo>
                  <a:lnTo>
                    <a:pt x="5467" y="0"/>
                  </a:lnTo>
                  <a:lnTo>
                    <a:pt x="24624" y="18273"/>
                  </a:lnTo>
                  <a:lnTo>
                    <a:pt x="55329" y="60511"/>
                  </a:lnTo>
                  <a:lnTo>
                    <a:pt x="85926" y="100990"/>
                  </a:lnTo>
                  <a:lnTo>
                    <a:pt x="112108" y="145091"/>
                  </a:lnTo>
                  <a:lnTo>
                    <a:pt x="136743" y="190420"/>
                  </a:lnTo>
                  <a:lnTo>
                    <a:pt x="156611" y="236792"/>
                  </a:lnTo>
                  <a:lnTo>
                    <a:pt x="163214" y="252044"/>
                  </a:lnTo>
                  <a:lnTo>
                    <a:pt x="164990" y="259840"/>
                  </a:lnTo>
                  <a:lnTo>
                    <a:pt x="168438" y="256810"/>
                  </a:lnTo>
                  <a:lnTo>
                    <a:pt x="170111" y="251472"/>
                  </a:lnTo>
                  <a:lnTo>
                    <a:pt x="171450" y="241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732"/>
            <p:cNvSpPr/>
            <p:nvPr>
              <p:custDataLst>
                <p:tags r:id="rId135"/>
              </p:custDataLst>
            </p:nvPr>
          </p:nvSpPr>
          <p:spPr>
            <a:xfrm>
              <a:off x="5492774" y="2146326"/>
              <a:ext cx="170421" cy="513322"/>
            </a:xfrm>
            <a:custGeom>
              <a:avLst/>
              <a:gdLst/>
              <a:ahLst/>
              <a:cxnLst/>
              <a:rect l="0" t="0" r="0" b="0"/>
              <a:pathLst>
                <a:path w="170421" h="513322">
                  <a:moveTo>
                    <a:pt x="146026" y="25374"/>
                  </a:moveTo>
                  <a:lnTo>
                    <a:pt x="146026" y="25374"/>
                  </a:lnTo>
                  <a:lnTo>
                    <a:pt x="170420" y="980"/>
                  </a:lnTo>
                  <a:lnTo>
                    <a:pt x="170049" y="645"/>
                  </a:lnTo>
                  <a:lnTo>
                    <a:pt x="159844" y="0"/>
                  </a:lnTo>
                  <a:lnTo>
                    <a:pt x="115470" y="30871"/>
                  </a:lnTo>
                  <a:lnTo>
                    <a:pt x="85445" y="58489"/>
                  </a:lnTo>
                  <a:lnTo>
                    <a:pt x="56765" y="102019"/>
                  </a:lnTo>
                  <a:lnTo>
                    <a:pt x="28315" y="145924"/>
                  </a:lnTo>
                  <a:lnTo>
                    <a:pt x="9169" y="191945"/>
                  </a:lnTo>
                  <a:lnTo>
                    <a:pt x="891" y="239150"/>
                  </a:lnTo>
                  <a:lnTo>
                    <a:pt x="0" y="271168"/>
                  </a:lnTo>
                  <a:lnTo>
                    <a:pt x="9436" y="314482"/>
                  </a:lnTo>
                  <a:lnTo>
                    <a:pt x="17576" y="357029"/>
                  </a:lnTo>
                  <a:lnTo>
                    <a:pt x="18969" y="402067"/>
                  </a:lnTo>
                  <a:lnTo>
                    <a:pt x="19024" y="445436"/>
                  </a:lnTo>
                  <a:lnTo>
                    <a:pt x="18320" y="464994"/>
                  </a:lnTo>
                  <a:lnTo>
                    <a:pt x="10911" y="501055"/>
                  </a:lnTo>
                  <a:lnTo>
                    <a:pt x="7231" y="506607"/>
                  </a:lnTo>
                  <a:lnTo>
                    <a:pt x="6405" y="513321"/>
                  </a:lnTo>
                  <a:lnTo>
                    <a:pt x="8243" y="511997"/>
                  </a:lnTo>
                  <a:lnTo>
                    <a:pt x="9721" y="510656"/>
                  </a:lnTo>
                  <a:lnTo>
                    <a:pt x="11363" y="507284"/>
                  </a:lnTo>
                  <a:lnTo>
                    <a:pt x="12676" y="5016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733"/>
            <p:cNvSpPr/>
            <p:nvPr>
              <p:custDataLst>
                <p:tags r:id="rId136"/>
              </p:custDataLst>
            </p:nvPr>
          </p:nvSpPr>
          <p:spPr>
            <a:xfrm>
              <a:off x="5854700" y="2406650"/>
              <a:ext cx="146051" cy="19051"/>
            </a:xfrm>
            <a:custGeom>
              <a:avLst/>
              <a:gdLst/>
              <a:ahLst/>
              <a:cxnLst/>
              <a:rect l="0" t="0" r="0" b="0"/>
              <a:pathLst>
                <a:path w="146051" h="19051">
                  <a:moveTo>
                    <a:pt x="0" y="0"/>
                  </a:moveTo>
                  <a:lnTo>
                    <a:pt x="0" y="0"/>
                  </a:lnTo>
                  <a:lnTo>
                    <a:pt x="0" y="6088"/>
                  </a:lnTo>
                  <a:lnTo>
                    <a:pt x="20394" y="6343"/>
                  </a:lnTo>
                  <a:lnTo>
                    <a:pt x="66208" y="174"/>
                  </a:lnTo>
                  <a:lnTo>
                    <a:pt x="82647" y="757"/>
                  </a:lnTo>
                  <a:lnTo>
                    <a:pt x="127770" y="6177"/>
                  </a:lnTo>
                  <a:lnTo>
                    <a:pt x="133927" y="6273"/>
                  </a:lnTo>
                  <a:lnTo>
                    <a:pt x="139016" y="8197"/>
                  </a:lnTo>
                  <a:lnTo>
                    <a:pt x="141360" y="9698"/>
                  </a:lnTo>
                  <a:lnTo>
                    <a:pt x="142923" y="11404"/>
                  </a:lnTo>
                  <a:lnTo>
                    <a:pt x="1460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734"/>
            <p:cNvSpPr/>
            <p:nvPr>
              <p:custDataLst>
                <p:tags r:id="rId137"/>
              </p:custDataLst>
            </p:nvPr>
          </p:nvSpPr>
          <p:spPr>
            <a:xfrm>
              <a:off x="5836090" y="2520950"/>
              <a:ext cx="196411" cy="31749"/>
            </a:xfrm>
            <a:custGeom>
              <a:avLst/>
              <a:gdLst/>
              <a:ahLst/>
              <a:cxnLst/>
              <a:rect l="0" t="0" r="0" b="0"/>
              <a:pathLst>
                <a:path w="196411" h="31749">
                  <a:moveTo>
                    <a:pt x="24960" y="0"/>
                  </a:moveTo>
                  <a:lnTo>
                    <a:pt x="24960" y="0"/>
                  </a:lnTo>
                  <a:lnTo>
                    <a:pt x="2897" y="22768"/>
                  </a:lnTo>
                  <a:lnTo>
                    <a:pt x="0" y="30428"/>
                  </a:lnTo>
                  <a:lnTo>
                    <a:pt x="558" y="30869"/>
                  </a:lnTo>
                  <a:lnTo>
                    <a:pt x="6525" y="31576"/>
                  </a:lnTo>
                  <a:lnTo>
                    <a:pt x="51276" y="31748"/>
                  </a:lnTo>
                  <a:lnTo>
                    <a:pt x="85602" y="28379"/>
                  </a:lnTo>
                  <a:lnTo>
                    <a:pt x="131345" y="19107"/>
                  </a:lnTo>
                  <a:lnTo>
                    <a:pt x="177268" y="11255"/>
                  </a:lnTo>
                  <a:lnTo>
                    <a:pt x="19641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829"/>
          <p:cNvGrpSpPr/>
          <p:nvPr/>
        </p:nvGrpSpPr>
        <p:grpSpPr>
          <a:xfrm>
            <a:off x="6356376" y="2184407"/>
            <a:ext cx="711175" cy="520668"/>
            <a:chOff x="6356376" y="2184407"/>
            <a:chExt cx="711175" cy="520668"/>
          </a:xfrm>
        </p:grpSpPr>
        <p:sp>
          <p:nvSpPr>
            <p:cNvPr id="73" name="SMARTInkShape-3735"/>
            <p:cNvSpPr/>
            <p:nvPr>
              <p:custDataLst>
                <p:tags r:id="rId128"/>
              </p:custDataLst>
            </p:nvPr>
          </p:nvSpPr>
          <p:spPr>
            <a:xfrm>
              <a:off x="6489699" y="2184407"/>
              <a:ext cx="12702" cy="171444"/>
            </a:xfrm>
            <a:custGeom>
              <a:avLst/>
              <a:gdLst/>
              <a:ahLst/>
              <a:cxnLst/>
              <a:rect l="0" t="0" r="0" b="0"/>
              <a:pathLst>
                <a:path w="12702" h="171444">
                  <a:moveTo>
                    <a:pt x="1" y="6343"/>
                  </a:moveTo>
                  <a:lnTo>
                    <a:pt x="1" y="6343"/>
                  </a:lnTo>
                  <a:lnTo>
                    <a:pt x="0" y="0"/>
                  </a:lnTo>
                  <a:lnTo>
                    <a:pt x="3372" y="3366"/>
                  </a:lnTo>
                  <a:lnTo>
                    <a:pt x="5027" y="6901"/>
                  </a:lnTo>
                  <a:lnTo>
                    <a:pt x="5468" y="8832"/>
                  </a:lnTo>
                  <a:lnTo>
                    <a:pt x="11260" y="19092"/>
                  </a:lnTo>
                  <a:lnTo>
                    <a:pt x="12690" y="65424"/>
                  </a:lnTo>
                  <a:lnTo>
                    <a:pt x="11995" y="103537"/>
                  </a:lnTo>
                  <a:lnTo>
                    <a:pt x="6743" y="133333"/>
                  </a:lnTo>
                  <a:lnTo>
                    <a:pt x="6353" y="167177"/>
                  </a:lnTo>
                  <a:lnTo>
                    <a:pt x="7058" y="168599"/>
                  </a:lnTo>
                  <a:lnTo>
                    <a:pt x="8233" y="169547"/>
                  </a:lnTo>
                  <a:lnTo>
                    <a:pt x="12701" y="171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736"/>
            <p:cNvSpPr/>
            <p:nvPr>
              <p:custDataLst>
                <p:tags r:id="rId129"/>
              </p:custDataLst>
            </p:nvPr>
          </p:nvSpPr>
          <p:spPr>
            <a:xfrm>
              <a:off x="6370194" y="2432050"/>
              <a:ext cx="233807" cy="28679"/>
            </a:xfrm>
            <a:custGeom>
              <a:avLst/>
              <a:gdLst/>
              <a:ahLst/>
              <a:cxnLst/>
              <a:rect l="0" t="0" r="0" b="0"/>
              <a:pathLst>
                <a:path w="233807" h="28679">
                  <a:moveTo>
                    <a:pt x="11556" y="0"/>
                  </a:moveTo>
                  <a:lnTo>
                    <a:pt x="11556" y="0"/>
                  </a:lnTo>
                  <a:lnTo>
                    <a:pt x="6486" y="5775"/>
                  </a:lnTo>
                  <a:lnTo>
                    <a:pt x="0" y="17023"/>
                  </a:lnTo>
                  <a:lnTo>
                    <a:pt x="324" y="18404"/>
                  </a:lnTo>
                  <a:lnTo>
                    <a:pt x="4423" y="24339"/>
                  </a:lnTo>
                  <a:lnTo>
                    <a:pt x="6740" y="24929"/>
                  </a:lnTo>
                  <a:lnTo>
                    <a:pt x="10826" y="25896"/>
                  </a:lnTo>
                  <a:lnTo>
                    <a:pt x="17346" y="28678"/>
                  </a:lnTo>
                  <a:lnTo>
                    <a:pt x="24949" y="28503"/>
                  </a:lnTo>
                  <a:lnTo>
                    <a:pt x="46219" y="25809"/>
                  </a:lnTo>
                  <a:lnTo>
                    <a:pt x="87925" y="25424"/>
                  </a:lnTo>
                  <a:lnTo>
                    <a:pt x="106856" y="23525"/>
                  </a:lnTo>
                  <a:lnTo>
                    <a:pt x="149936" y="19443"/>
                  </a:lnTo>
                  <a:lnTo>
                    <a:pt x="168033" y="17285"/>
                  </a:lnTo>
                  <a:lnTo>
                    <a:pt x="190161" y="13606"/>
                  </a:lnTo>
                  <a:lnTo>
                    <a:pt x="233806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737"/>
            <p:cNvSpPr/>
            <p:nvPr>
              <p:custDataLst>
                <p:tags r:id="rId130"/>
              </p:custDataLst>
            </p:nvPr>
          </p:nvSpPr>
          <p:spPr>
            <a:xfrm>
              <a:off x="6356376" y="2616200"/>
              <a:ext cx="222225" cy="88875"/>
            </a:xfrm>
            <a:custGeom>
              <a:avLst/>
              <a:gdLst/>
              <a:ahLst/>
              <a:cxnLst/>
              <a:rect l="0" t="0" r="0" b="0"/>
              <a:pathLst>
                <a:path w="222225" h="88875">
                  <a:moveTo>
                    <a:pt x="57124" y="38100"/>
                  </a:moveTo>
                  <a:lnTo>
                    <a:pt x="57124" y="38100"/>
                  </a:lnTo>
                  <a:lnTo>
                    <a:pt x="63212" y="38100"/>
                  </a:lnTo>
                  <a:lnTo>
                    <a:pt x="57984" y="43567"/>
                  </a:lnTo>
                  <a:lnTo>
                    <a:pt x="57200" y="49840"/>
                  </a:lnTo>
                  <a:lnTo>
                    <a:pt x="57146" y="53886"/>
                  </a:lnTo>
                  <a:lnTo>
                    <a:pt x="56433" y="54974"/>
                  </a:lnTo>
                  <a:lnTo>
                    <a:pt x="55253" y="55700"/>
                  </a:lnTo>
                  <a:lnTo>
                    <a:pt x="53759" y="56183"/>
                  </a:lnTo>
                  <a:lnTo>
                    <a:pt x="52764" y="57211"/>
                  </a:lnTo>
                  <a:lnTo>
                    <a:pt x="51659" y="60235"/>
                  </a:lnTo>
                  <a:lnTo>
                    <a:pt x="50243" y="67925"/>
                  </a:lnTo>
                  <a:lnTo>
                    <a:pt x="46461" y="74140"/>
                  </a:lnTo>
                  <a:lnTo>
                    <a:pt x="45329" y="78342"/>
                  </a:lnTo>
                  <a:lnTo>
                    <a:pt x="44322" y="79744"/>
                  </a:lnTo>
                  <a:lnTo>
                    <a:pt x="42945" y="80680"/>
                  </a:lnTo>
                  <a:lnTo>
                    <a:pt x="39533" y="82424"/>
                  </a:lnTo>
                  <a:lnTo>
                    <a:pt x="32892" y="87908"/>
                  </a:lnTo>
                  <a:lnTo>
                    <a:pt x="26359" y="88813"/>
                  </a:lnTo>
                  <a:lnTo>
                    <a:pt x="22296" y="88874"/>
                  </a:lnTo>
                  <a:lnTo>
                    <a:pt x="18597" y="87007"/>
                  </a:lnTo>
                  <a:lnTo>
                    <a:pt x="14601" y="84531"/>
                  </a:lnTo>
                  <a:lnTo>
                    <a:pt x="10473" y="83430"/>
                  </a:lnTo>
                  <a:lnTo>
                    <a:pt x="9090" y="81726"/>
                  </a:lnTo>
                  <a:lnTo>
                    <a:pt x="6438" y="73996"/>
                  </a:lnTo>
                  <a:lnTo>
                    <a:pt x="4989" y="72614"/>
                  </a:lnTo>
                  <a:lnTo>
                    <a:pt x="3317" y="71693"/>
                  </a:lnTo>
                  <a:lnTo>
                    <a:pt x="2202" y="70373"/>
                  </a:lnTo>
                  <a:lnTo>
                    <a:pt x="965" y="67025"/>
                  </a:lnTo>
                  <a:lnTo>
                    <a:pt x="0" y="48665"/>
                  </a:lnTo>
                  <a:lnTo>
                    <a:pt x="1867" y="44442"/>
                  </a:lnTo>
                  <a:lnTo>
                    <a:pt x="8815" y="35982"/>
                  </a:lnTo>
                  <a:lnTo>
                    <a:pt x="12840" y="33631"/>
                  </a:lnTo>
                  <a:lnTo>
                    <a:pt x="16982" y="31880"/>
                  </a:lnTo>
                  <a:lnTo>
                    <a:pt x="23280" y="27634"/>
                  </a:lnTo>
                  <a:lnTo>
                    <a:pt x="49030" y="20020"/>
                  </a:lnTo>
                  <a:lnTo>
                    <a:pt x="91703" y="19067"/>
                  </a:lnTo>
                  <a:lnTo>
                    <a:pt x="138625" y="19050"/>
                  </a:lnTo>
                  <a:lnTo>
                    <a:pt x="165875" y="19050"/>
                  </a:lnTo>
                  <a:lnTo>
                    <a:pt x="170839" y="17168"/>
                  </a:lnTo>
                  <a:lnTo>
                    <a:pt x="175397" y="14686"/>
                  </a:lnTo>
                  <a:lnTo>
                    <a:pt x="184072" y="13092"/>
                  </a:lnTo>
                  <a:lnTo>
                    <a:pt x="192580" y="12778"/>
                  </a:lnTo>
                  <a:lnTo>
                    <a:pt x="193995" y="12046"/>
                  </a:lnTo>
                  <a:lnTo>
                    <a:pt x="194938" y="10853"/>
                  </a:lnTo>
                  <a:lnTo>
                    <a:pt x="195566" y="9352"/>
                  </a:lnTo>
                  <a:lnTo>
                    <a:pt x="196691" y="8351"/>
                  </a:lnTo>
                  <a:lnTo>
                    <a:pt x="203217" y="5820"/>
                  </a:lnTo>
                  <a:lnTo>
                    <a:pt x="208047" y="2038"/>
                  </a:lnTo>
                  <a:lnTo>
                    <a:pt x="214704" y="268"/>
                  </a:lnTo>
                  <a:lnTo>
                    <a:pt x="2222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738"/>
            <p:cNvSpPr/>
            <p:nvPr>
              <p:custDataLst>
                <p:tags r:id="rId131"/>
              </p:custDataLst>
            </p:nvPr>
          </p:nvSpPr>
          <p:spPr>
            <a:xfrm>
              <a:off x="6711950" y="2400300"/>
              <a:ext cx="19051" cy="19050"/>
            </a:xfrm>
            <a:custGeom>
              <a:avLst/>
              <a:gdLst/>
              <a:ahLst/>
              <a:cxnLst/>
              <a:rect l="0" t="0" r="0" b="0"/>
              <a:pathLst>
                <a:path w="19051" h="19050">
                  <a:moveTo>
                    <a:pt x="0" y="12700"/>
                  </a:moveTo>
                  <a:lnTo>
                    <a:pt x="0" y="12700"/>
                  </a:lnTo>
                  <a:lnTo>
                    <a:pt x="0" y="19048"/>
                  </a:lnTo>
                  <a:lnTo>
                    <a:pt x="3370" y="19049"/>
                  </a:lnTo>
                  <a:lnTo>
                    <a:pt x="4363" y="18344"/>
                  </a:lnTo>
                  <a:lnTo>
                    <a:pt x="5026" y="17168"/>
                  </a:lnTo>
                  <a:lnTo>
                    <a:pt x="6272" y="12961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739"/>
            <p:cNvSpPr/>
            <p:nvPr>
              <p:custDataLst>
                <p:tags r:id="rId132"/>
              </p:custDataLst>
            </p:nvPr>
          </p:nvSpPr>
          <p:spPr>
            <a:xfrm>
              <a:off x="6889749" y="2209807"/>
              <a:ext cx="152402" cy="228584"/>
            </a:xfrm>
            <a:custGeom>
              <a:avLst/>
              <a:gdLst/>
              <a:ahLst/>
              <a:cxnLst/>
              <a:rect l="0" t="0" r="0" b="0"/>
              <a:pathLst>
                <a:path w="152402" h="228584">
                  <a:moveTo>
                    <a:pt x="1" y="19043"/>
                  </a:moveTo>
                  <a:lnTo>
                    <a:pt x="1" y="19043"/>
                  </a:lnTo>
                  <a:lnTo>
                    <a:pt x="0" y="18"/>
                  </a:lnTo>
                  <a:lnTo>
                    <a:pt x="3371" y="0"/>
                  </a:lnTo>
                  <a:lnTo>
                    <a:pt x="6908" y="1878"/>
                  </a:lnTo>
                  <a:lnTo>
                    <a:pt x="8839" y="3366"/>
                  </a:lnTo>
                  <a:lnTo>
                    <a:pt x="10985" y="6901"/>
                  </a:lnTo>
                  <a:lnTo>
                    <a:pt x="15732" y="18291"/>
                  </a:lnTo>
                  <a:lnTo>
                    <a:pt x="27403" y="33246"/>
                  </a:lnTo>
                  <a:lnTo>
                    <a:pt x="61671" y="74908"/>
                  </a:lnTo>
                  <a:lnTo>
                    <a:pt x="95369" y="122099"/>
                  </a:lnTo>
                  <a:lnTo>
                    <a:pt x="118291" y="166430"/>
                  </a:lnTo>
                  <a:lnTo>
                    <a:pt x="143226" y="212934"/>
                  </a:lnTo>
                  <a:lnTo>
                    <a:pt x="147374" y="222077"/>
                  </a:lnTo>
                  <a:lnTo>
                    <a:pt x="152392" y="228583"/>
                  </a:lnTo>
                  <a:lnTo>
                    <a:pt x="152401" y="1904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740"/>
            <p:cNvSpPr/>
            <p:nvPr>
              <p:custDataLst>
                <p:tags r:id="rId133"/>
              </p:custDataLst>
            </p:nvPr>
          </p:nvSpPr>
          <p:spPr>
            <a:xfrm>
              <a:off x="6877943" y="2209886"/>
              <a:ext cx="189608" cy="228492"/>
            </a:xfrm>
            <a:custGeom>
              <a:avLst/>
              <a:gdLst/>
              <a:ahLst/>
              <a:cxnLst/>
              <a:rect l="0" t="0" r="0" b="0"/>
              <a:pathLst>
                <a:path w="189608" h="228492">
                  <a:moveTo>
                    <a:pt x="189607" y="18964"/>
                  </a:moveTo>
                  <a:lnTo>
                    <a:pt x="189607" y="18964"/>
                  </a:lnTo>
                  <a:lnTo>
                    <a:pt x="189607" y="205"/>
                  </a:lnTo>
                  <a:lnTo>
                    <a:pt x="186236" y="0"/>
                  </a:lnTo>
                  <a:lnTo>
                    <a:pt x="185243" y="677"/>
                  </a:lnTo>
                  <a:lnTo>
                    <a:pt x="184581" y="1834"/>
                  </a:lnTo>
                  <a:lnTo>
                    <a:pt x="184140" y="3310"/>
                  </a:lnTo>
                  <a:lnTo>
                    <a:pt x="173183" y="21286"/>
                  </a:lnTo>
                  <a:lnTo>
                    <a:pt x="161821" y="48894"/>
                  </a:lnTo>
                  <a:lnTo>
                    <a:pt x="133574" y="92172"/>
                  </a:lnTo>
                  <a:lnTo>
                    <a:pt x="92222" y="139729"/>
                  </a:lnTo>
                  <a:lnTo>
                    <a:pt x="66838" y="166249"/>
                  </a:lnTo>
                  <a:lnTo>
                    <a:pt x="20347" y="206583"/>
                  </a:lnTo>
                  <a:lnTo>
                    <a:pt x="11821" y="210777"/>
                  </a:lnTo>
                  <a:lnTo>
                    <a:pt x="6714" y="214819"/>
                  </a:lnTo>
                  <a:lnTo>
                    <a:pt x="6016" y="217253"/>
                  </a:lnTo>
                  <a:lnTo>
                    <a:pt x="5567" y="221194"/>
                  </a:lnTo>
                  <a:lnTo>
                    <a:pt x="4824" y="221517"/>
                  </a:lnTo>
                  <a:lnTo>
                    <a:pt x="0" y="222079"/>
                  </a:lnTo>
                  <a:lnTo>
                    <a:pt x="1385" y="224007"/>
                  </a:lnTo>
                  <a:lnTo>
                    <a:pt x="5436" y="228491"/>
                  </a:lnTo>
                  <a:lnTo>
                    <a:pt x="11807" y="2221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830"/>
          <p:cNvGrpSpPr/>
          <p:nvPr/>
        </p:nvGrpSpPr>
        <p:grpSpPr>
          <a:xfrm>
            <a:off x="7391407" y="2209828"/>
            <a:ext cx="787394" cy="708218"/>
            <a:chOff x="7391407" y="2209828"/>
            <a:chExt cx="787394" cy="708218"/>
          </a:xfrm>
        </p:grpSpPr>
        <p:sp>
          <p:nvSpPr>
            <p:cNvPr id="80" name="SMARTInkShape-3741"/>
            <p:cNvSpPr/>
            <p:nvPr>
              <p:custDataLst>
                <p:tags r:id="rId122"/>
              </p:custDataLst>
            </p:nvPr>
          </p:nvSpPr>
          <p:spPr>
            <a:xfrm>
              <a:off x="7461249" y="2362461"/>
              <a:ext cx="25402" cy="189167"/>
            </a:xfrm>
            <a:custGeom>
              <a:avLst/>
              <a:gdLst/>
              <a:ahLst/>
              <a:cxnLst/>
              <a:rect l="0" t="0" r="0" b="0"/>
              <a:pathLst>
                <a:path w="25402" h="189167">
                  <a:moveTo>
                    <a:pt x="1" y="6089"/>
                  </a:moveTo>
                  <a:lnTo>
                    <a:pt x="1" y="6089"/>
                  </a:lnTo>
                  <a:lnTo>
                    <a:pt x="0" y="0"/>
                  </a:lnTo>
                  <a:lnTo>
                    <a:pt x="0" y="21009"/>
                  </a:lnTo>
                  <a:lnTo>
                    <a:pt x="9644" y="67506"/>
                  </a:lnTo>
                  <a:lnTo>
                    <a:pt x="12522" y="101471"/>
                  </a:lnTo>
                  <a:lnTo>
                    <a:pt x="13402" y="142901"/>
                  </a:lnTo>
                  <a:lnTo>
                    <a:pt x="18658" y="164360"/>
                  </a:lnTo>
                  <a:lnTo>
                    <a:pt x="19028" y="181724"/>
                  </a:lnTo>
                  <a:lnTo>
                    <a:pt x="20922" y="184808"/>
                  </a:lnTo>
                  <a:lnTo>
                    <a:pt x="24516" y="189166"/>
                  </a:lnTo>
                  <a:lnTo>
                    <a:pt x="24810" y="188818"/>
                  </a:lnTo>
                  <a:lnTo>
                    <a:pt x="25401" y="183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742"/>
            <p:cNvSpPr/>
            <p:nvPr>
              <p:custDataLst>
                <p:tags r:id="rId123"/>
              </p:custDataLst>
            </p:nvPr>
          </p:nvSpPr>
          <p:spPr>
            <a:xfrm>
              <a:off x="7804172" y="2286000"/>
              <a:ext cx="126979" cy="16359"/>
            </a:xfrm>
            <a:custGeom>
              <a:avLst/>
              <a:gdLst/>
              <a:ahLst/>
              <a:cxnLst/>
              <a:rect l="0" t="0" r="0" b="0"/>
              <a:pathLst>
                <a:path w="126979" h="16359">
                  <a:moveTo>
                    <a:pt x="6328" y="6350"/>
                  </a:moveTo>
                  <a:lnTo>
                    <a:pt x="6328" y="6350"/>
                  </a:lnTo>
                  <a:lnTo>
                    <a:pt x="0" y="6350"/>
                  </a:lnTo>
                  <a:lnTo>
                    <a:pt x="6250" y="12622"/>
                  </a:lnTo>
                  <a:lnTo>
                    <a:pt x="27820" y="13405"/>
                  </a:lnTo>
                  <a:lnTo>
                    <a:pt x="33049" y="16071"/>
                  </a:lnTo>
                  <a:lnTo>
                    <a:pt x="36135" y="16358"/>
                  </a:lnTo>
                  <a:lnTo>
                    <a:pt x="81379" y="12716"/>
                  </a:lnTo>
                  <a:lnTo>
                    <a:pt x="109290" y="4861"/>
                  </a:lnTo>
                  <a:lnTo>
                    <a:pt x="1269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743"/>
            <p:cNvSpPr/>
            <p:nvPr>
              <p:custDataLst>
                <p:tags r:id="rId124"/>
              </p:custDataLst>
            </p:nvPr>
          </p:nvSpPr>
          <p:spPr>
            <a:xfrm>
              <a:off x="7950200" y="2209828"/>
              <a:ext cx="228601" cy="165073"/>
            </a:xfrm>
            <a:custGeom>
              <a:avLst/>
              <a:gdLst/>
              <a:ahLst/>
              <a:cxnLst/>
              <a:rect l="0" t="0" r="0" b="0"/>
              <a:pathLst>
                <a:path w="228601" h="165073">
                  <a:moveTo>
                    <a:pt x="0" y="165072"/>
                  </a:moveTo>
                  <a:lnTo>
                    <a:pt x="0" y="165072"/>
                  </a:lnTo>
                  <a:lnTo>
                    <a:pt x="5467" y="165072"/>
                  </a:lnTo>
                  <a:lnTo>
                    <a:pt x="33875" y="137546"/>
                  </a:lnTo>
                  <a:lnTo>
                    <a:pt x="47977" y="116271"/>
                  </a:lnTo>
                  <a:lnTo>
                    <a:pt x="52123" y="103012"/>
                  </a:lnTo>
                  <a:lnTo>
                    <a:pt x="59528" y="90019"/>
                  </a:lnTo>
                  <a:lnTo>
                    <a:pt x="68864" y="52864"/>
                  </a:lnTo>
                  <a:lnTo>
                    <a:pt x="69848" y="5405"/>
                  </a:lnTo>
                  <a:lnTo>
                    <a:pt x="69850" y="1045"/>
                  </a:lnTo>
                  <a:lnTo>
                    <a:pt x="69144" y="687"/>
                  </a:lnTo>
                  <a:lnTo>
                    <a:pt x="63762" y="0"/>
                  </a:lnTo>
                  <a:lnTo>
                    <a:pt x="60206" y="3351"/>
                  </a:lnTo>
                  <a:lnTo>
                    <a:pt x="58509" y="6883"/>
                  </a:lnTo>
                  <a:lnTo>
                    <a:pt x="56623" y="16979"/>
                  </a:lnTo>
                  <a:lnTo>
                    <a:pt x="53858" y="21171"/>
                  </a:lnTo>
                  <a:lnTo>
                    <a:pt x="53545" y="23983"/>
                  </a:lnTo>
                  <a:lnTo>
                    <a:pt x="57126" y="69953"/>
                  </a:lnTo>
                  <a:lnTo>
                    <a:pt x="57855" y="102988"/>
                  </a:lnTo>
                  <a:lnTo>
                    <a:pt x="62219" y="111321"/>
                  </a:lnTo>
                  <a:lnTo>
                    <a:pt x="67276" y="118258"/>
                  </a:lnTo>
                  <a:lnTo>
                    <a:pt x="71223" y="126923"/>
                  </a:lnTo>
                  <a:lnTo>
                    <a:pt x="73987" y="131184"/>
                  </a:lnTo>
                  <a:lnTo>
                    <a:pt x="75216" y="135429"/>
                  </a:lnTo>
                  <a:lnTo>
                    <a:pt x="76250" y="136843"/>
                  </a:lnTo>
                  <a:lnTo>
                    <a:pt x="77644" y="137786"/>
                  </a:lnTo>
                  <a:lnTo>
                    <a:pt x="82977" y="139113"/>
                  </a:lnTo>
                  <a:lnTo>
                    <a:pt x="97391" y="139639"/>
                  </a:lnTo>
                  <a:lnTo>
                    <a:pt x="107094" y="136291"/>
                  </a:lnTo>
                  <a:lnTo>
                    <a:pt x="136944" y="116367"/>
                  </a:lnTo>
                  <a:lnTo>
                    <a:pt x="143744" y="109327"/>
                  </a:lnTo>
                  <a:lnTo>
                    <a:pt x="150933" y="99323"/>
                  </a:lnTo>
                  <a:lnTo>
                    <a:pt x="163764" y="87382"/>
                  </a:lnTo>
                  <a:lnTo>
                    <a:pt x="168034" y="79743"/>
                  </a:lnTo>
                  <a:lnTo>
                    <a:pt x="184066" y="34669"/>
                  </a:lnTo>
                  <a:lnTo>
                    <a:pt x="188280" y="27029"/>
                  </a:lnTo>
                  <a:lnTo>
                    <a:pt x="190491" y="6640"/>
                  </a:lnTo>
                  <a:lnTo>
                    <a:pt x="190500" y="24806"/>
                  </a:lnTo>
                  <a:lnTo>
                    <a:pt x="188618" y="30530"/>
                  </a:lnTo>
                  <a:lnTo>
                    <a:pt x="186136" y="36131"/>
                  </a:lnTo>
                  <a:lnTo>
                    <a:pt x="184411" y="55307"/>
                  </a:lnTo>
                  <a:lnTo>
                    <a:pt x="186148" y="61725"/>
                  </a:lnTo>
                  <a:lnTo>
                    <a:pt x="188565" y="67634"/>
                  </a:lnTo>
                  <a:lnTo>
                    <a:pt x="191154" y="98672"/>
                  </a:lnTo>
                  <a:lnTo>
                    <a:pt x="194849" y="106279"/>
                  </a:lnTo>
                  <a:lnTo>
                    <a:pt x="196963" y="116451"/>
                  </a:lnTo>
                  <a:lnTo>
                    <a:pt x="199958" y="121826"/>
                  </a:lnTo>
                  <a:lnTo>
                    <a:pt x="203640" y="124685"/>
                  </a:lnTo>
                  <a:lnTo>
                    <a:pt x="207628" y="126661"/>
                  </a:lnTo>
                  <a:lnTo>
                    <a:pt x="213841" y="131035"/>
                  </a:lnTo>
                  <a:lnTo>
                    <a:pt x="221004" y="133021"/>
                  </a:lnTo>
                  <a:lnTo>
                    <a:pt x="228600" y="133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744"/>
            <p:cNvSpPr/>
            <p:nvPr>
              <p:custDataLst>
                <p:tags r:id="rId125"/>
              </p:custDataLst>
            </p:nvPr>
          </p:nvSpPr>
          <p:spPr>
            <a:xfrm>
              <a:off x="7747348" y="2534533"/>
              <a:ext cx="361487" cy="30110"/>
            </a:xfrm>
            <a:custGeom>
              <a:avLst/>
              <a:gdLst/>
              <a:ahLst/>
              <a:cxnLst/>
              <a:rect l="0" t="0" r="0" b="0"/>
              <a:pathLst>
                <a:path w="361487" h="30110">
                  <a:moveTo>
                    <a:pt x="25052" y="11817"/>
                  </a:moveTo>
                  <a:lnTo>
                    <a:pt x="25052" y="11817"/>
                  </a:lnTo>
                  <a:lnTo>
                    <a:pt x="21681" y="11817"/>
                  </a:lnTo>
                  <a:lnTo>
                    <a:pt x="18144" y="13699"/>
                  </a:lnTo>
                  <a:lnTo>
                    <a:pt x="13495" y="17284"/>
                  </a:lnTo>
                  <a:lnTo>
                    <a:pt x="7509" y="18698"/>
                  </a:lnTo>
                  <a:lnTo>
                    <a:pt x="0" y="24249"/>
                  </a:lnTo>
                  <a:lnTo>
                    <a:pt x="3125" y="24438"/>
                  </a:lnTo>
                  <a:lnTo>
                    <a:pt x="6604" y="26363"/>
                  </a:lnTo>
                  <a:lnTo>
                    <a:pt x="8520" y="27864"/>
                  </a:lnTo>
                  <a:lnTo>
                    <a:pt x="14412" y="29533"/>
                  </a:lnTo>
                  <a:lnTo>
                    <a:pt x="56438" y="30109"/>
                  </a:lnTo>
                  <a:lnTo>
                    <a:pt x="100620" y="25393"/>
                  </a:lnTo>
                  <a:lnTo>
                    <a:pt x="141763" y="24690"/>
                  </a:lnTo>
                  <a:lnTo>
                    <a:pt x="185741" y="22670"/>
                  </a:lnTo>
                  <a:lnTo>
                    <a:pt x="231614" y="19056"/>
                  </a:lnTo>
                  <a:lnTo>
                    <a:pt x="278379" y="13258"/>
                  </a:lnTo>
                  <a:lnTo>
                    <a:pt x="322886" y="6918"/>
                  </a:lnTo>
                  <a:lnTo>
                    <a:pt x="360279" y="5474"/>
                  </a:lnTo>
                  <a:lnTo>
                    <a:pt x="360720" y="4766"/>
                  </a:lnTo>
                  <a:lnTo>
                    <a:pt x="361486" y="0"/>
                  </a:lnTo>
                  <a:lnTo>
                    <a:pt x="356509" y="3655"/>
                  </a:lnTo>
                  <a:lnTo>
                    <a:pt x="350764" y="5636"/>
                  </a:lnTo>
                  <a:lnTo>
                    <a:pt x="342552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745"/>
            <p:cNvSpPr/>
            <p:nvPr>
              <p:custDataLst>
                <p:tags r:id="rId126"/>
              </p:custDataLst>
            </p:nvPr>
          </p:nvSpPr>
          <p:spPr>
            <a:xfrm>
              <a:off x="7737187" y="2794038"/>
              <a:ext cx="339709" cy="124008"/>
            </a:xfrm>
            <a:custGeom>
              <a:avLst/>
              <a:gdLst/>
              <a:ahLst/>
              <a:cxnLst/>
              <a:rect l="0" t="0" r="0" b="0"/>
              <a:pathLst>
                <a:path w="339709" h="124008">
                  <a:moveTo>
                    <a:pt x="60613" y="44412"/>
                  </a:moveTo>
                  <a:lnTo>
                    <a:pt x="60613" y="44412"/>
                  </a:lnTo>
                  <a:lnTo>
                    <a:pt x="60613" y="41041"/>
                  </a:lnTo>
                  <a:lnTo>
                    <a:pt x="61318" y="40048"/>
                  </a:lnTo>
                  <a:lnTo>
                    <a:pt x="62494" y="39386"/>
                  </a:lnTo>
                  <a:lnTo>
                    <a:pt x="66080" y="38323"/>
                  </a:lnTo>
                  <a:lnTo>
                    <a:pt x="72353" y="32618"/>
                  </a:lnTo>
                  <a:lnTo>
                    <a:pt x="72673" y="33021"/>
                  </a:lnTo>
                  <a:lnTo>
                    <a:pt x="73313" y="78411"/>
                  </a:lnTo>
                  <a:lnTo>
                    <a:pt x="73313" y="83747"/>
                  </a:lnTo>
                  <a:lnTo>
                    <a:pt x="71432" y="88470"/>
                  </a:lnTo>
                  <a:lnTo>
                    <a:pt x="52113" y="116111"/>
                  </a:lnTo>
                  <a:lnTo>
                    <a:pt x="47898" y="118611"/>
                  </a:lnTo>
                  <a:lnTo>
                    <a:pt x="45787" y="119278"/>
                  </a:lnTo>
                  <a:lnTo>
                    <a:pt x="44378" y="120428"/>
                  </a:lnTo>
                  <a:lnTo>
                    <a:pt x="42814" y="123588"/>
                  </a:lnTo>
                  <a:lnTo>
                    <a:pt x="41692" y="124007"/>
                  </a:lnTo>
                  <a:lnTo>
                    <a:pt x="40237" y="123581"/>
                  </a:lnTo>
                  <a:lnTo>
                    <a:pt x="36741" y="121931"/>
                  </a:lnTo>
                  <a:lnTo>
                    <a:pt x="30805" y="120297"/>
                  </a:lnTo>
                  <a:lnTo>
                    <a:pt x="20374" y="111825"/>
                  </a:lnTo>
                  <a:lnTo>
                    <a:pt x="14039" y="102330"/>
                  </a:lnTo>
                  <a:lnTo>
                    <a:pt x="4952" y="77599"/>
                  </a:lnTo>
                  <a:lnTo>
                    <a:pt x="0" y="60698"/>
                  </a:lnTo>
                  <a:lnTo>
                    <a:pt x="2868" y="43465"/>
                  </a:lnTo>
                  <a:lnTo>
                    <a:pt x="4477" y="40958"/>
                  </a:lnTo>
                  <a:lnTo>
                    <a:pt x="24462" y="23276"/>
                  </a:lnTo>
                  <a:lnTo>
                    <a:pt x="32551" y="20907"/>
                  </a:lnTo>
                  <a:lnTo>
                    <a:pt x="47124" y="17692"/>
                  </a:lnTo>
                  <a:lnTo>
                    <a:pt x="62260" y="14152"/>
                  </a:lnTo>
                  <a:lnTo>
                    <a:pt x="105765" y="7767"/>
                  </a:lnTo>
                  <a:lnTo>
                    <a:pt x="147489" y="2140"/>
                  </a:lnTo>
                  <a:lnTo>
                    <a:pt x="193113" y="249"/>
                  </a:lnTo>
                  <a:lnTo>
                    <a:pt x="238022" y="0"/>
                  </a:lnTo>
                  <a:lnTo>
                    <a:pt x="282271" y="4991"/>
                  </a:lnTo>
                  <a:lnTo>
                    <a:pt x="328054" y="6289"/>
                  </a:lnTo>
                  <a:lnTo>
                    <a:pt x="339708" y="6312"/>
                  </a:lnTo>
                  <a:lnTo>
                    <a:pt x="333663" y="6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746"/>
            <p:cNvSpPr/>
            <p:nvPr>
              <p:custDataLst>
                <p:tags r:id="rId127"/>
              </p:custDataLst>
            </p:nvPr>
          </p:nvSpPr>
          <p:spPr>
            <a:xfrm>
              <a:off x="7391407" y="2438400"/>
              <a:ext cx="139694" cy="25394"/>
            </a:xfrm>
            <a:custGeom>
              <a:avLst/>
              <a:gdLst/>
              <a:ahLst/>
              <a:cxnLst/>
              <a:rect l="0" t="0" r="0" b="0"/>
              <a:pathLst>
                <a:path w="139694" h="25394">
                  <a:moveTo>
                    <a:pt x="19043" y="19050"/>
                  </a:moveTo>
                  <a:lnTo>
                    <a:pt x="19043" y="19050"/>
                  </a:lnTo>
                  <a:lnTo>
                    <a:pt x="6421" y="19050"/>
                  </a:lnTo>
                  <a:lnTo>
                    <a:pt x="0" y="25393"/>
                  </a:lnTo>
                  <a:lnTo>
                    <a:pt x="5461" y="19932"/>
                  </a:lnTo>
                  <a:lnTo>
                    <a:pt x="9452" y="19311"/>
                  </a:lnTo>
                  <a:lnTo>
                    <a:pt x="55378" y="19051"/>
                  </a:lnTo>
                  <a:lnTo>
                    <a:pt x="72029" y="18344"/>
                  </a:lnTo>
                  <a:lnTo>
                    <a:pt x="99715" y="13092"/>
                  </a:lnTo>
                  <a:lnTo>
                    <a:pt x="116293" y="12046"/>
                  </a:lnTo>
                  <a:lnTo>
                    <a:pt x="132002" y="6614"/>
                  </a:lnTo>
                  <a:lnTo>
                    <a:pt x="136316" y="6428"/>
                  </a:lnTo>
                  <a:lnTo>
                    <a:pt x="137442" y="7107"/>
                  </a:lnTo>
                  <a:lnTo>
                    <a:pt x="138192" y="8266"/>
                  </a:lnTo>
                  <a:lnTo>
                    <a:pt x="138692" y="9744"/>
                  </a:lnTo>
                  <a:lnTo>
                    <a:pt x="139026" y="10024"/>
                  </a:lnTo>
                  <a:lnTo>
                    <a:pt x="139248" y="9505"/>
                  </a:lnTo>
                  <a:lnTo>
                    <a:pt x="1396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831"/>
          <p:cNvGrpSpPr/>
          <p:nvPr/>
        </p:nvGrpSpPr>
        <p:grpSpPr>
          <a:xfrm>
            <a:off x="5118363" y="3518789"/>
            <a:ext cx="342603" cy="189612"/>
            <a:chOff x="5118363" y="3518789"/>
            <a:chExt cx="342603" cy="189612"/>
          </a:xfrm>
        </p:grpSpPr>
        <p:sp>
          <p:nvSpPr>
            <p:cNvPr id="87" name="SMARTInkShape-3747"/>
            <p:cNvSpPr/>
            <p:nvPr>
              <p:custDataLst>
                <p:tags r:id="rId119"/>
              </p:custDataLst>
            </p:nvPr>
          </p:nvSpPr>
          <p:spPr>
            <a:xfrm>
              <a:off x="5118363" y="3556285"/>
              <a:ext cx="266438" cy="18759"/>
            </a:xfrm>
            <a:custGeom>
              <a:avLst/>
              <a:gdLst/>
              <a:ahLst/>
              <a:cxnLst/>
              <a:rect l="0" t="0" r="0" b="0"/>
              <a:pathLst>
                <a:path w="266438" h="18759">
                  <a:moveTo>
                    <a:pt x="12437" y="12415"/>
                  </a:moveTo>
                  <a:lnTo>
                    <a:pt x="12437" y="12415"/>
                  </a:lnTo>
                  <a:lnTo>
                    <a:pt x="6164" y="12415"/>
                  </a:lnTo>
                  <a:lnTo>
                    <a:pt x="0" y="18503"/>
                  </a:lnTo>
                  <a:lnTo>
                    <a:pt x="18041" y="18758"/>
                  </a:lnTo>
                  <a:lnTo>
                    <a:pt x="23865" y="16880"/>
                  </a:lnTo>
                  <a:lnTo>
                    <a:pt x="26406" y="15392"/>
                  </a:lnTo>
                  <a:lnTo>
                    <a:pt x="51540" y="12807"/>
                  </a:lnTo>
                  <a:lnTo>
                    <a:pt x="95633" y="7423"/>
                  </a:lnTo>
                  <a:lnTo>
                    <a:pt x="137405" y="1880"/>
                  </a:lnTo>
                  <a:lnTo>
                    <a:pt x="179665" y="0"/>
                  </a:lnTo>
                  <a:lnTo>
                    <a:pt x="223726" y="437"/>
                  </a:lnTo>
                  <a:lnTo>
                    <a:pt x="253759" y="6184"/>
                  </a:lnTo>
                  <a:lnTo>
                    <a:pt x="255868" y="7555"/>
                  </a:lnTo>
                  <a:lnTo>
                    <a:pt x="257274" y="9175"/>
                  </a:lnTo>
                  <a:lnTo>
                    <a:pt x="260718" y="10975"/>
                  </a:lnTo>
                  <a:lnTo>
                    <a:pt x="266437" y="12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748"/>
            <p:cNvSpPr/>
            <p:nvPr>
              <p:custDataLst>
                <p:tags r:id="rId120"/>
              </p:custDataLst>
            </p:nvPr>
          </p:nvSpPr>
          <p:spPr>
            <a:xfrm>
              <a:off x="5156873" y="3632200"/>
              <a:ext cx="259678" cy="57149"/>
            </a:xfrm>
            <a:custGeom>
              <a:avLst/>
              <a:gdLst/>
              <a:ahLst/>
              <a:cxnLst/>
              <a:rect l="0" t="0" r="0" b="0"/>
              <a:pathLst>
                <a:path w="259678" h="57149">
                  <a:moveTo>
                    <a:pt x="69177" y="25400"/>
                  </a:moveTo>
                  <a:lnTo>
                    <a:pt x="69177" y="25400"/>
                  </a:lnTo>
                  <a:lnTo>
                    <a:pt x="23932" y="47463"/>
                  </a:lnTo>
                  <a:lnTo>
                    <a:pt x="0" y="56850"/>
                  </a:lnTo>
                  <a:lnTo>
                    <a:pt x="29370" y="57148"/>
                  </a:lnTo>
                  <a:lnTo>
                    <a:pt x="70154" y="50683"/>
                  </a:lnTo>
                  <a:lnTo>
                    <a:pt x="117426" y="40020"/>
                  </a:lnTo>
                  <a:lnTo>
                    <a:pt x="158133" y="29608"/>
                  </a:lnTo>
                  <a:lnTo>
                    <a:pt x="200374" y="19047"/>
                  </a:lnTo>
                  <a:lnTo>
                    <a:pt x="243583" y="6350"/>
                  </a:lnTo>
                  <a:lnTo>
                    <a:pt x="2596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749"/>
            <p:cNvSpPr/>
            <p:nvPr>
              <p:custDataLst>
                <p:tags r:id="rId121"/>
              </p:custDataLst>
            </p:nvPr>
          </p:nvSpPr>
          <p:spPr>
            <a:xfrm>
              <a:off x="5366034" y="3518789"/>
              <a:ext cx="94932" cy="189612"/>
            </a:xfrm>
            <a:custGeom>
              <a:avLst/>
              <a:gdLst/>
              <a:ahLst/>
              <a:cxnLst/>
              <a:rect l="0" t="0" r="0" b="0"/>
              <a:pathLst>
                <a:path w="94932" h="189612">
                  <a:moveTo>
                    <a:pt x="12416" y="11811"/>
                  </a:moveTo>
                  <a:lnTo>
                    <a:pt x="12416" y="11811"/>
                  </a:lnTo>
                  <a:lnTo>
                    <a:pt x="6949" y="6344"/>
                  </a:lnTo>
                  <a:lnTo>
                    <a:pt x="676" y="5539"/>
                  </a:lnTo>
                  <a:lnTo>
                    <a:pt x="356" y="4807"/>
                  </a:lnTo>
                  <a:lnTo>
                    <a:pt x="0" y="2113"/>
                  </a:lnTo>
                  <a:lnTo>
                    <a:pt x="611" y="1112"/>
                  </a:lnTo>
                  <a:lnTo>
                    <a:pt x="1724" y="445"/>
                  </a:lnTo>
                  <a:lnTo>
                    <a:pt x="3171" y="0"/>
                  </a:lnTo>
                  <a:lnTo>
                    <a:pt x="4842" y="409"/>
                  </a:lnTo>
                  <a:lnTo>
                    <a:pt x="44643" y="26432"/>
                  </a:lnTo>
                  <a:lnTo>
                    <a:pt x="78095" y="59162"/>
                  </a:lnTo>
                  <a:lnTo>
                    <a:pt x="91963" y="79482"/>
                  </a:lnTo>
                  <a:lnTo>
                    <a:pt x="94373" y="94767"/>
                  </a:lnTo>
                  <a:lnTo>
                    <a:pt x="94931" y="120647"/>
                  </a:lnTo>
                  <a:lnTo>
                    <a:pt x="88054" y="139206"/>
                  </a:lnTo>
                  <a:lnTo>
                    <a:pt x="80218" y="151628"/>
                  </a:lnTo>
                  <a:lnTo>
                    <a:pt x="44166" y="189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832"/>
          <p:cNvGrpSpPr/>
          <p:nvPr/>
        </p:nvGrpSpPr>
        <p:grpSpPr>
          <a:xfrm>
            <a:off x="5911850" y="3565216"/>
            <a:ext cx="679451" cy="295585"/>
            <a:chOff x="5911850" y="3565216"/>
            <a:chExt cx="679451" cy="295585"/>
          </a:xfrm>
        </p:grpSpPr>
        <p:sp>
          <p:nvSpPr>
            <p:cNvPr id="91" name="SMARTInkShape-3750"/>
            <p:cNvSpPr/>
            <p:nvPr>
              <p:custDataLst>
                <p:tags r:id="rId116"/>
              </p:custDataLst>
            </p:nvPr>
          </p:nvSpPr>
          <p:spPr>
            <a:xfrm>
              <a:off x="5911850" y="3565216"/>
              <a:ext cx="120651" cy="111435"/>
            </a:xfrm>
            <a:custGeom>
              <a:avLst/>
              <a:gdLst/>
              <a:ahLst/>
              <a:cxnLst/>
              <a:rect l="0" t="0" r="0" b="0"/>
              <a:pathLst>
                <a:path w="120651" h="111435">
                  <a:moveTo>
                    <a:pt x="0" y="9834"/>
                  </a:moveTo>
                  <a:lnTo>
                    <a:pt x="0" y="9834"/>
                  </a:lnTo>
                  <a:lnTo>
                    <a:pt x="5467" y="4367"/>
                  </a:lnTo>
                  <a:lnTo>
                    <a:pt x="6088" y="374"/>
                  </a:lnTo>
                  <a:lnTo>
                    <a:pt x="6881" y="0"/>
                  </a:lnTo>
                  <a:lnTo>
                    <a:pt x="8115" y="456"/>
                  </a:lnTo>
                  <a:lnTo>
                    <a:pt x="17591" y="7730"/>
                  </a:lnTo>
                  <a:lnTo>
                    <a:pt x="21459" y="8899"/>
                  </a:lnTo>
                  <a:lnTo>
                    <a:pt x="22773" y="9916"/>
                  </a:lnTo>
                  <a:lnTo>
                    <a:pt x="26032" y="14719"/>
                  </a:lnTo>
                  <a:lnTo>
                    <a:pt x="33897" y="20610"/>
                  </a:lnTo>
                  <a:lnTo>
                    <a:pt x="55288" y="49597"/>
                  </a:lnTo>
                  <a:lnTo>
                    <a:pt x="80807" y="73741"/>
                  </a:lnTo>
                  <a:lnTo>
                    <a:pt x="102731" y="99620"/>
                  </a:lnTo>
                  <a:lnTo>
                    <a:pt x="120650" y="111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751"/>
            <p:cNvSpPr/>
            <p:nvPr>
              <p:custDataLst>
                <p:tags r:id="rId117"/>
              </p:custDataLst>
            </p:nvPr>
          </p:nvSpPr>
          <p:spPr>
            <a:xfrm>
              <a:off x="6045201" y="3571443"/>
              <a:ext cx="82550" cy="289358"/>
            </a:xfrm>
            <a:custGeom>
              <a:avLst/>
              <a:gdLst/>
              <a:ahLst/>
              <a:cxnLst/>
              <a:rect l="0" t="0" r="0" b="0"/>
              <a:pathLst>
                <a:path w="82550" h="289358">
                  <a:moveTo>
                    <a:pt x="82549" y="9957"/>
                  </a:moveTo>
                  <a:lnTo>
                    <a:pt x="82549" y="9957"/>
                  </a:lnTo>
                  <a:lnTo>
                    <a:pt x="82548" y="313"/>
                  </a:lnTo>
                  <a:lnTo>
                    <a:pt x="81844" y="0"/>
                  </a:lnTo>
                  <a:lnTo>
                    <a:pt x="75642" y="2685"/>
                  </a:lnTo>
                  <a:lnTo>
                    <a:pt x="70992" y="3425"/>
                  </a:lnTo>
                  <a:lnTo>
                    <a:pt x="54952" y="18529"/>
                  </a:lnTo>
                  <a:lnTo>
                    <a:pt x="52645" y="22704"/>
                  </a:lnTo>
                  <a:lnTo>
                    <a:pt x="50914" y="26911"/>
                  </a:lnTo>
                  <a:lnTo>
                    <a:pt x="18964" y="73980"/>
                  </a:lnTo>
                  <a:lnTo>
                    <a:pt x="9160" y="94693"/>
                  </a:lnTo>
                  <a:lnTo>
                    <a:pt x="6477" y="106638"/>
                  </a:lnTo>
                  <a:lnTo>
                    <a:pt x="2231" y="115666"/>
                  </a:lnTo>
                  <a:lnTo>
                    <a:pt x="25" y="160263"/>
                  </a:lnTo>
                  <a:lnTo>
                    <a:pt x="0" y="204429"/>
                  </a:lnTo>
                  <a:lnTo>
                    <a:pt x="6466" y="233603"/>
                  </a:lnTo>
                  <a:lnTo>
                    <a:pt x="11258" y="246228"/>
                  </a:lnTo>
                  <a:lnTo>
                    <a:pt x="12699" y="289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752"/>
            <p:cNvSpPr/>
            <p:nvPr>
              <p:custDataLst>
                <p:tags r:id="rId118"/>
              </p:custDataLst>
            </p:nvPr>
          </p:nvSpPr>
          <p:spPr>
            <a:xfrm>
              <a:off x="6324679" y="3721100"/>
              <a:ext cx="266622" cy="82177"/>
            </a:xfrm>
            <a:custGeom>
              <a:avLst/>
              <a:gdLst/>
              <a:ahLst/>
              <a:cxnLst/>
              <a:rect l="0" t="0" r="0" b="0"/>
              <a:pathLst>
                <a:path w="266622" h="82177">
                  <a:moveTo>
                    <a:pt x="25321" y="76200"/>
                  </a:moveTo>
                  <a:lnTo>
                    <a:pt x="25321" y="76200"/>
                  </a:lnTo>
                  <a:lnTo>
                    <a:pt x="6540" y="76200"/>
                  </a:lnTo>
                  <a:lnTo>
                    <a:pt x="6351" y="72829"/>
                  </a:lnTo>
                  <a:lnTo>
                    <a:pt x="5618" y="71836"/>
                  </a:lnTo>
                  <a:lnTo>
                    <a:pt x="2924" y="70733"/>
                  </a:lnTo>
                  <a:lnTo>
                    <a:pt x="1922" y="69733"/>
                  </a:lnTo>
                  <a:lnTo>
                    <a:pt x="811" y="66740"/>
                  </a:lnTo>
                  <a:lnTo>
                    <a:pt x="0" y="54946"/>
                  </a:lnTo>
                  <a:lnTo>
                    <a:pt x="1837" y="50762"/>
                  </a:lnTo>
                  <a:lnTo>
                    <a:pt x="4301" y="46549"/>
                  </a:lnTo>
                  <a:lnTo>
                    <a:pt x="6393" y="40211"/>
                  </a:lnTo>
                  <a:lnTo>
                    <a:pt x="9382" y="35981"/>
                  </a:lnTo>
                  <a:lnTo>
                    <a:pt x="13063" y="33630"/>
                  </a:lnTo>
                  <a:lnTo>
                    <a:pt x="36039" y="26062"/>
                  </a:lnTo>
                  <a:lnTo>
                    <a:pt x="47155" y="26301"/>
                  </a:lnTo>
                  <a:lnTo>
                    <a:pt x="80380" y="40334"/>
                  </a:lnTo>
                  <a:lnTo>
                    <a:pt x="123922" y="65358"/>
                  </a:lnTo>
                  <a:lnTo>
                    <a:pt x="154386" y="79712"/>
                  </a:lnTo>
                  <a:lnTo>
                    <a:pt x="175597" y="82176"/>
                  </a:lnTo>
                  <a:lnTo>
                    <a:pt x="188303" y="79068"/>
                  </a:lnTo>
                  <a:lnTo>
                    <a:pt x="213704" y="67613"/>
                  </a:lnTo>
                  <a:lnTo>
                    <a:pt x="220289" y="61565"/>
                  </a:lnTo>
                  <a:lnTo>
                    <a:pt x="263781" y="14836"/>
                  </a:lnTo>
                  <a:lnTo>
                    <a:pt x="266509" y="6722"/>
                  </a:lnTo>
                  <a:lnTo>
                    <a:pt x="2666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833"/>
          <p:cNvGrpSpPr/>
          <p:nvPr/>
        </p:nvGrpSpPr>
        <p:grpSpPr>
          <a:xfrm>
            <a:off x="6845307" y="3568700"/>
            <a:ext cx="438144" cy="298451"/>
            <a:chOff x="6845307" y="3568700"/>
            <a:chExt cx="438144" cy="298451"/>
          </a:xfrm>
        </p:grpSpPr>
        <p:sp>
          <p:nvSpPr>
            <p:cNvPr id="95" name="SMARTInkShape-3753"/>
            <p:cNvSpPr/>
            <p:nvPr>
              <p:custDataLst>
                <p:tags r:id="rId114"/>
              </p:custDataLst>
            </p:nvPr>
          </p:nvSpPr>
          <p:spPr>
            <a:xfrm>
              <a:off x="6845307" y="3638550"/>
              <a:ext cx="203194" cy="190034"/>
            </a:xfrm>
            <a:custGeom>
              <a:avLst/>
              <a:gdLst/>
              <a:ahLst/>
              <a:cxnLst/>
              <a:rect l="0" t="0" r="0" b="0"/>
              <a:pathLst>
                <a:path w="203194" h="190034">
                  <a:moveTo>
                    <a:pt x="12693" y="38100"/>
                  </a:moveTo>
                  <a:lnTo>
                    <a:pt x="12693" y="38100"/>
                  </a:lnTo>
                  <a:lnTo>
                    <a:pt x="12693" y="41471"/>
                  </a:lnTo>
                  <a:lnTo>
                    <a:pt x="13398" y="42464"/>
                  </a:lnTo>
                  <a:lnTo>
                    <a:pt x="14574" y="43126"/>
                  </a:lnTo>
                  <a:lnTo>
                    <a:pt x="16063" y="43567"/>
                  </a:lnTo>
                  <a:lnTo>
                    <a:pt x="17056" y="44567"/>
                  </a:lnTo>
                  <a:lnTo>
                    <a:pt x="18160" y="47560"/>
                  </a:lnTo>
                  <a:lnTo>
                    <a:pt x="19036" y="90272"/>
                  </a:lnTo>
                  <a:lnTo>
                    <a:pt x="25218" y="135417"/>
                  </a:lnTo>
                  <a:lnTo>
                    <a:pt x="25391" y="173194"/>
                  </a:lnTo>
                  <a:lnTo>
                    <a:pt x="23510" y="177635"/>
                  </a:lnTo>
                  <a:lnTo>
                    <a:pt x="19304" y="183769"/>
                  </a:lnTo>
                  <a:lnTo>
                    <a:pt x="15749" y="180666"/>
                  </a:lnTo>
                  <a:lnTo>
                    <a:pt x="14051" y="175311"/>
                  </a:lnTo>
                  <a:lnTo>
                    <a:pt x="9345" y="132673"/>
                  </a:lnTo>
                  <a:lnTo>
                    <a:pt x="953" y="85642"/>
                  </a:lnTo>
                  <a:lnTo>
                    <a:pt x="9" y="40539"/>
                  </a:lnTo>
                  <a:lnTo>
                    <a:pt x="0" y="33069"/>
                  </a:lnTo>
                  <a:lnTo>
                    <a:pt x="703" y="30512"/>
                  </a:lnTo>
                  <a:lnTo>
                    <a:pt x="1877" y="28808"/>
                  </a:lnTo>
                  <a:lnTo>
                    <a:pt x="3366" y="27672"/>
                  </a:lnTo>
                  <a:lnTo>
                    <a:pt x="5020" y="24528"/>
                  </a:lnTo>
                  <a:lnTo>
                    <a:pt x="5461" y="22702"/>
                  </a:lnTo>
                  <a:lnTo>
                    <a:pt x="6461" y="22191"/>
                  </a:lnTo>
                  <a:lnTo>
                    <a:pt x="7832" y="22554"/>
                  </a:lnTo>
                  <a:lnTo>
                    <a:pt x="14147" y="27032"/>
                  </a:lnTo>
                  <a:lnTo>
                    <a:pt x="36806" y="51400"/>
                  </a:lnTo>
                  <a:lnTo>
                    <a:pt x="69975" y="96755"/>
                  </a:lnTo>
                  <a:lnTo>
                    <a:pt x="103715" y="141745"/>
                  </a:lnTo>
                  <a:lnTo>
                    <a:pt x="120644" y="161741"/>
                  </a:lnTo>
                  <a:lnTo>
                    <a:pt x="153804" y="186958"/>
                  </a:lnTo>
                  <a:lnTo>
                    <a:pt x="162846" y="189450"/>
                  </a:lnTo>
                  <a:lnTo>
                    <a:pt x="170209" y="190033"/>
                  </a:lnTo>
                  <a:lnTo>
                    <a:pt x="173442" y="188778"/>
                  </a:lnTo>
                  <a:lnTo>
                    <a:pt x="185966" y="176153"/>
                  </a:lnTo>
                  <a:lnTo>
                    <a:pt x="198933" y="154186"/>
                  </a:lnTo>
                  <a:lnTo>
                    <a:pt x="202351" y="131743"/>
                  </a:lnTo>
                  <a:lnTo>
                    <a:pt x="203119" y="89409"/>
                  </a:lnTo>
                  <a:lnTo>
                    <a:pt x="201307" y="49506"/>
                  </a:lnTo>
                  <a:lnTo>
                    <a:pt x="197105" y="18484"/>
                  </a:lnTo>
                  <a:lnTo>
                    <a:pt x="198841" y="13389"/>
                  </a:lnTo>
                  <a:lnTo>
                    <a:pt x="201258" y="8773"/>
                  </a:lnTo>
                  <a:lnTo>
                    <a:pt x="2031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754"/>
            <p:cNvSpPr/>
            <p:nvPr>
              <p:custDataLst>
                <p:tags r:id="rId115"/>
              </p:custDataLst>
            </p:nvPr>
          </p:nvSpPr>
          <p:spPr>
            <a:xfrm>
              <a:off x="7182329" y="3568700"/>
              <a:ext cx="101122" cy="298451"/>
            </a:xfrm>
            <a:custGeom>
              <a:avLst/>
              <a:gdLst/>
              <a:ahLst/>
              <a:cxnLst/>
              <a:rect l="0" t="0" r="0" b="0"/>
              <a:pathLst>
                <a:path w="101122" h="298451">
                  <a:moveTo>
                    <a:pt x="101121" y="0"/>
                  </a:moveTo>
                  <a:lnTo>
                    <a:pt x="101121" y="0"/>
                  </a:lnTo>
                  <a:lnTo>
                    <a:pt x="61854" y="0"/>
                  </a:lnTo>
                  <a:lnTo>
                    <a:pt x="57093" y="1881"/>
                  </a:lnTo>
                  <a:lnTo>
                    <a:pt x="33040" y="23765"/>
                  </a:lnTo>
                  <a:lnTo>
                    <a:pt x="13425" y="60935"/>
                  </a:lnTo>
                  <a:lnTo>
                    <a:pt x="3163" y="104746"/>
                  </a:lnTo>
                  <a:lnTo>
                    <a:pt x="0" y="151211"/>
                  </a:lnTo>
                  <a:lnTo>
                    <a:pt x="2986" y="186031"/>
                  </a:lnTo>
                  <a:lnTo>
                    <a:pt x="17425" y="228569"/>
                  </a:lnTo>
                  <a:lnTo>
                    <a:pt x="34072" y="270223"/>
                  </a:lnTo>
                  <a:lnTo>
                    <a:pt x="50321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834"/>
          <p:cNvGrpSpPr/>
          <p:nvPr/>
        </p:nvGrpSpPr>
        <p:grpSpPr>
          <a:xfrm>
            <a:off x="7378774" y="3644925"/>
            <a:ext cx="203127" cy="323826"/>
            <a:chOff x="7378774" y="3644925"/>
            <a:chExt cx="203127" cy="323826"/>
          </a:xfrm>
        </p:grpSpPr>
        <p:sp>
          <p:nvSpPr>
            <p:cNvPr id="98" name="SMARTInkShape-3755"/>
            <p:cNvSpPr/>
            <p:nvPr>
              <p:custDataLst>
                <p:tags r:id="rId112"/>
              </p:custDataLst>
            </p:nvPr>
          </p:nvSpPr>
          <p:spPr>
            <a:xfrm>
              <a:off x="7378774" y="3644925"/>
              <a:ext cx="133227" cy="193465"/>
            </a:xfrm>
            <a:custGeom>
              <a:avLst/>
              <a:gdLst/>
              <a:ahLst/>
              <a:cxnLst/>
              <a:rect l="0" t="0" r="0" b="0"/>
              <a:pathLst>
                <a:path w="133227" h="193465">
                  <a:moveTo>
                    <a:pt x="101526" y="44425"/>
                  </a:moveTo>
                  <a:lnTo>
                    <a:pt x="101526" y="44425"/>
                  </a:lnTo>
                  <a:lnTo>
                    <a:pt x="101525" y="41054"/>
                  </a:lnTo>
                  <a:lnTo>
                    <a:pt x="99644" y="37518"/>
                  </a:lnTo>
                  <a:lnTo>
                    <a:pt x="97162" y="33594"/>
                  </a:lnTo>
                  <a:lnTo>
                    <a:pt x="95567" y="25326"/>
                  </a:lnTo>
                  <a:lnTo>
                    <a:pt x="95183" y="7578"/>
                  </a:lnTo>
                  <a:lnTo>
                    <a:pt x="89709" y="968"/>
                  </a:lnTo>
                  <a:lnTo>
                    <a:pt x="87337" y="416"/>
                  </a:lnTo>
                  <a:lnTo>
                    <a:pt x="73922" y="0"/>
                  </a:lnTo>
                  <a:lnTo>
                    <a:pt x="69736" y="1868"/>
                  </a:lnTo>
                  <a:lnTo>
                    <a:pt x="45237" y="24545"/>
                  </a:lnTo>
                  <a:lnTo>
                    <a:pt x="13052" y="69840"/>
                  </a:lnTo>
                  <a:lnTo>
                    <a:pt x="2804" y="95357"/>
                  </a:lnTo>
                  <a:lnTo>
                    <a:pt x="0" y="141151"/>
                  </a:lnTo>
                  <a:lnTo>
                    <a:pt x="653" y="154302"/>
                  </a:lnTo>
                  <a:lnTo>
                    <a:pt x="5002" y="166430"/>
                  </a:lnTo>
                  <a:lnTo>
                    <a:pt x="14854" y="179512"/>
                  </a:lnTo>
                  <a:lnTo>
                    <a:pt x="24496" y="186129"/>
                  </a:lnTo>
                  <a:lnTo>
                    <a:pt x="48721" y="193464"/>
                  </a:lnTo>
                  <a:lnTo>
                    <a:pt x="57126" y="193450"/>
                  </a:lnTo>
                  <a:lnTo>
                    <a:pt x="78249" y="189456"/>
                  </a:lnTo>
                  <a:lnTo>
                    <a:pt x="86712" y="183907"/>
                  </a:lnTo>
                  <a:lnTo>
                    <a:pt x="112736" y="152284"/>
                  </a:lnTo>
                  <a:lnTo>
                    <a:pt x="124614" y="129785"/>
                  </a:lnTo>
                  <a:lnTo>
                    <a:pt x="131995" y="99105"/>
                  </a:lnTo>
                  <a:lnTo>
                    <a:pt x="133226" y="52560"/>
                  </a:lnTo>
                  <a:lnTo>
                    <a:pt x="132548" y="43101"/>
                  </a:lnTo>
                  <a:lnTo>
                    <a:pt x="124434" y="21246"/>
                  </a:lnTo>
                  <a:lnTo>
                    <a:pt x="118348" y="11844"/>
                  </a:lnTo>
                  <a:lnTo>
                    <a:pt x="114176" y="8778"/>
                  </a:lnTo>
                  <a:lnTo>
                    <a:pt x="107861" y="7051"/>
                  </a:lnTo>
                  <a:lnTo>
                    <a:pt x="99407" y="6468"/>
                  </a:lnTo>
                  <a:lnTo>
                    <a:pt x="97996" y="7126"/>
                  </a:lnTo>
                  <a:lnTo>
                    <a:pt x="97056" y="8270"/>
                  </a:lnTo>
                  <a:lnTo>
                    <a:pt x="96430" y="9738"/>
                  </a:lnTo>
                  <a:lnTo>
                    <a:pt x="95176" y="44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756"/>
            <p:cNvSpPr/>
            <p:nvPr>
              <p:custDataLst>
                <p:tags r:id="rId113"/>
              </p:custDataLst>
            </p:nvPr>
          </p:nvSpPr>
          <p:spPr>
            <a:xfrm>
              <a:off x="7505700" y="3873500"/>
              <a:ext cx="76201" cy="95251"/>
            </a:xfrm>
            <a:custGeom>
              <a:avLst/>
              <a:gdLst/>
              <a:ahLst/>
              <a:cxnLst/>
              <a:rect l="0" t="0" r="0" b="0"/>
              <a:pathLst>
                <a:path w="76201" h="95251">
                  <a:moveTo>
                    <a:pt x="76200" y="0"/>
                  </a:moveTo>
                  <a:lnTo>
                    <a:pt x="76200" y="0"/>
                  </a:lnTo>
                  <a:lnTo>
                    <a:pt x="76200" y="8838"/>
                  </a:lnTo>
                  <a:lnTo>
                    <a:pt x="72829" y="18297"/>
                  </a:lnTo>
                  <a:lnTo>
                    <a:pt x="67361" y="26666"/>
                  </a:lnTo>
                  <a:lnTo>
                    <a:pt x="65368" y="27655"/>
                  </a:lnTo>
                  <a:lnTo>
                    <a:pt x="63334" y="27609"/>
                  </a:lnTo>
                  <a:lnTo>
                    <a:pt x="61273" y="26872"/>
                  </a:lnTo>
                  <a:lnTo>
                    <a:pt x="58487" y="27793"/>
                  </a:lnTo>
                  <a:lnTo>
                    <a:pt x="32070" y="47148"/>
                  </a:lnTo>
                  <a:lnTo>
                    <a:pt x="17532" y="67809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835"/>
          <p:cNvGrpSpPr/>
          <p:nvPr/>
        </p:nvGrpSpPr>
        <p:grpSpPr>
          <a:xfrm>
            <a:off x="7823199" y="3569583"/>
            <a:ext cx="152236" cy="399168"/>
            <a:chOff x="7823199" y="3569583"/>
            <a:chExt cx="152236" cy="399168"/>
          </a:xfrm>
        </p:grpSpPr>
        <p:sp>
          <p:nvSpPr>
            <p:cNvPr id="101" name="SMARTInkShape-3757"/>
            <p:cNvSpPr/>
            <p:nvPr>
              <p:custDataLst>
                <p:tags r:id="rId110"/>
              </p:custDataLst>
            </p:nvPr>
          </p:nvSpPr>
          <p:spPr>
            <a:xfrm>
              <a:off x="7823199" y="3638634"/>
              <a:ext cx="25402" cy="177397"/>
            </a:xfrm>
            <a:custGeom>
              <a:avLst/>
              <a:gdLst/>
              <a:ahLst/>
              <a:cxnLst/>
              <a:rect l="0" t="0" r="0" b="0"/>
              <a:pathLst>
                <a:path w="25402" h="177397">
                  <a:moveTo>
                    <a:pt x="1" y="12616"/>
                  </a:moveTo>
                  <a:lnTo>
                    <a:pt x="1" y="12616"/>
                  </a:lnTo>
                  <a:lnTo>
                    <a:pt x="0" y="0"/>
                  </a:lnTo>
                  <a:lnTo>
                    <a:pt x="0" y="46696"/>
                  </a:lnTo>
                  <a:lnTo>
                    <a:pt x="0" y="89196"/>
                  </a:lnTo>
                  <a:lnTo>
                    <a:pt x="706" y="122457"/>
                  </a:lnTo>
                  <a:lnTo>
                    <a:pt x="6089" y="153169"/>
                  </a:lnTo>
                  <a:lnTo>
                    <a:pt x="6273" y="163779"/>
                  </a:lnTo>
                  <a:lnTo>
                    <a:pt x="7004" y="166308"/>
                  </a:lnTo>
                  <a:lnTo>
                    <a:pt x="8198" y="167994"/>
                  </a:lnTo>
                  <a:lnTo>
                    <a:pt x="9700" y="169118"/>
                  </a:lnTo>
                  <a:lnTo>
                    <a:pt x="11367" y="172249"/>
                  </a:lnTo>
                  <a:lnTo>
                    <a:pt x="12437" y="176636"/>
                  </a:lnTo>
                  <a:lnTo>
                    <a:pt x="13230" y="176996"/>
                  </a:lnTo>
                  <a:lnTo>
                    <a:pt x="15995" y="177396"/>
                  </a:lnTo>
                  <a:lnTo>
                    <a:pt x="17013" y="176091"/>
                  </a:lnTo>
                  <a:lnTo>
                    <a:pt x="20529" y="165740"/>
                  </a:lnTo>
                  <a:lnTo>
                    <a:pt x="25401" y="158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758"/>
            <p:cNvSpPr/>
            <p:nvPr>
              <p:custDataLst>
                <p:tags r:id="rId111"/>
              </p:custDataLst>
            </p:nvPr>
          </p:nvSpPr>
          <p:spPr>
            <a:xfrm>
              <a:off x="7874000" y="3569583"/>
              <a:ext cx="101435" cy="399168"/>
            </a:xfrm>
            <a:custGeom>
              <a:avLst/>
              <a:gdLst/>
              <a:ahLst/>
              <a:cxnLst/>
              <a:rect l="0" t="0" r="0" b="0"/>
              <a:pathLst>
                <a:path w="101435" h="399168">
                  <a:moveTo>
                    <a:pt x="44450" y="5467"/>
                  </a:moveTo>
                  <a:lnTo>
                    <a:pt x="44450" y="5467"/>
                  </a:lnTo>
                  <a:lnTo>
                    <a:pt x="44449" y="2096"/>
                  </a:lnTo>
                  <a:lnTo>
                    <a:pt x="45155" y="1103"/>
                  </a:lnTo>
                  <a:lnTo>
                    <a:pt x="46331" y="441"/>
                  </a:lnTo>
                  <a:lnTo>
                    <a:pt x="47820" y="0"/>
                  </a:lnTo>
                  <a:lnTo>
                    <a:pt x="49519" y="411"/>
                  </a:lnTo>
                  <a:lnTo>
                    <a:pt x="55281" y="4360"/>
                  </a:lnTo>
                  <a:lnTo>
                    <a:pt x="61457" y="10705"/>
                  </a:lnTo>
                  <a:lnTo>
                    <a:pt x="80435" y="47176"/>
                  </a:lnTo>
                  <a:lnTo>
                    <a:pt x="93133" y="88389"/>
                  </a:lnTo>
                  <a:lnTo>
                    <a:pt x="100346" y="128561"/>
                  </a:lnTo>
                  <a:lnTo>
                    <a:pt x="101434" y="175636"/>
                  </a:lnTo>
                  <a:lnTo>
                    <a:pt x="96509" y="219787"/>
                  </a:lnTo>
                  <a:lnTo>
                    <a:pt x="86670" y="267029"/>
                  </a:lnTo>
                  <a:lnTo>
                    <a:pt x="68860" y="305986"/>
                  </a:lnTo>
                  <a:lnTo>
                    <a:pt x="46715" y="346828"/>
                  </a:lnTo>
                  <a:lnTo>
                    <a:pt x="18511" y="383058"/>
                  </a:lnTo>
                  <a:lnTo>
                    <a:pt x="0" y="399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836"/>
          <p:cNvGrpSpPr/>
          <p:nvPr/>
        </p:nvGrpSpPr>
        <p:grpSpPr>
          <a:xfrm>
            <a:off x="5562677" y="4368800"/>
            <a:ext cx="317129" cy="190501"/>
            <a:chOff x="5562677" y="4368800"/>
            <a:chExt cx="317129" cy="190501"/>
          </a:xfrm>
        </p:grpSpPr>
        <p:sp>
          <p:nvSpPr>
            <p:cNvPr id="104" name="SMARTInkShape-3759"/>
            <p:cNvSpPr/>
            <p:nvPr>
              <p:custDataLst>
                <p:tags r:id="rId107"/>
              </p:custDataLst>
            </p:nvPr>
          </p:nvSpPr>
          <p:spPr>
            <a:xfrm>
              <a:off x="5562677" y="4433062"/>
              <a:ext cx="228524" cy="24632"/>
            </a:xfrm>
            <a:custGeom>
              <a:avLst/>
              <a:gdLst/>
              <a:ahLst/>
              <a:cxnLst/>
              <a:rect l="0" t="0" r="0" b="0"/>
              <a:pathLst>
                <a:path w="228524" h="24632">
                  <a:moveTo>
                    <a:pt x="6273" y="18288"/>
                  </a:moveTo>
                  <a:lnTo>
                    <a:pt x="6273" y="18288"/>
                  </a:lnTo>
                  <a:lnTo>
                    <a:pt x="2902" y="18288"/>
                  </a:lnTo>
                  <a:lnTo>
                    <a:pt x="1909" y="18993"/>
                  </a:lnTo>
                  <a:lnTo>
                    <a:pt x="1247" y="20170"/>
                  </a:lnTo>
                  <a:lnTo>
                    <a:pt x="0" y="24376"/>
                  </a:lnTo>
                  <a:lnTo>
                    <a:pt x="9384" y="24631"/>
                  </a:lnTo>
                  <a:lnTo>
                    <a:pt x="34801" y="18876"/>
                  </a:lnTo>
                  <a:lnTo>
                    <a:pt x="76306" y="13296"/>
                  </a:lnTo>
                  <a:lnTo>
                    <a:pt x="116121" y="7031"/>
                  </a:lnTo>
                  <a:lnTo>
                    <a:pt x="158282" y="688"/>
                  </a:lnTo>
                  <a:lnTo>
                    <a:pt x="204388" y="0"/>
                  </a:lnTo>
                  <a:lnTo>
                    <a:pt x="222923" y="4713"/>
                  </a:lnTo>
                  <a:lnTo>
                    <a:pt x="224789" y="5710"/>
                  </a:lnTo>
                  <a:lnTo>
                    <a:pt x="226034" y="7080"/>
                  </a:lnTo>
                  <a:lnTo>
                    <a:pt x="228523" y="11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760"/>
            <p:cNvSpPr/>
            <p:nvPr>
              <p:custDataLst>
                <p:tags r:id="rId108"/>
              </p:custDataLst>
            </p:nvPr>
          </p:nvSpPr>
          <p:spPr>
            <a:xfrm>
              <a:off x="5615043" y="4489450"/>
              <a:ext cx="220608" cy="63223"/>
            </a:xfrm>
            <a:custGeom>
              <a:avLst/>
              <a:gdLst/>
              <a:ahLst/>
              <a:cxnLst/>
              <a:rect l="0" t="0" r="0" b="0"/>
              <a:pathLst>
                <a:path w="220608" h="63223">
                  <a:moveTo>
                    <a:pt x="61857" y="19050"/>
                  </a:moveTo>
                  <a:lnTo>
                    <a:pt x="61857" y="19050"/>
                  </a:lnTo>
                  <a:lnTo>
                    <a:pt x="51012" y="28484"/>
                  </a:lnTo>
                  <a:lnTo>
                    <a:pt x="3902" y="55000"/>
                  </a:lnTo>
                  <a:lnTo>
                    <a:pt x="0" y="56513"/>
                  </a:lnTo>
                  <a:lnTo>
                    <a:pt x="158" y="57431"/>
                  </a:lnTo>
                  <a:lnTo>
                    <a:pt x="3969" y="62561"/>
                  </a:lnTo>
                  <a:lnTo>
                    <a:pt x="11230" y="63222"/>
                  </a:lnTo>
                  <a:lnTo>
                    <a:pt x="51685" y="55650"/>
                  </a:lnTo>
                  <a:lnTo>
                    <a:pt x="95153" y="44318"/>
                  </a:lnTo>
                  <a:lnTo>
                    <a:pt x="142661" y="31738"/>
                  </a:lnTo>
                  <a:lnTo>
                    <a:pt x="187380" y="19049"/>
                  </a:lnTo>
                  <a:lnTo>
                    <a:pt x="200194" y="14110"/>
                  </a:lnTo>
                  <a:lnTo>
                    <a:pt x="2206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761"/>
            <p:cNvSpPr/>
            <p:nvPr>
              <p:custDataLst>
                <p:tags r:id="rId109"/>
              </p:custDataLst>
            </p:nvPr>
          </p:nvSpPr>
          <p:spPr>
            <a:xfrm>
              <a:off x="5791569" y="4368800"/>
              <a:ext cx="88237" cy="190501"/>
            </a:xfrm>
            <a:custGeom>
              <a:avLst/>
              <a:gdLst/>
              <a:ahLst/>
              <a:cxnLst/>
              <a:rect l="0" t="0" r="0" b="0"/>
              <a:pathLst>
                <a:path w="88237" h="190501">
                  <a:moveTo>
                    <a:pt x="25031" y="0"/>
                  </a:moveTo>
                  <a:lnTo>
                    <a:pt x="25031" y="0"/>
                  </a:lnTo>
                  <a:lnTo>
                    <a:pt x="0" y="0"/>
                  </a:lnTo>
                  <a:lnTo>
                    <a:pt x="3112" y="3371"/>
                  </a:lnTo>
                  <a:lnTo>
                    <a:pt x="6587" y="5026"/>
                  </a:lnTo>
                  <a:lnTo>
                    <a:pt x="51806" y="14462"/>
                  </a:lnTo>
                  <a:lnTo>
                    <a:pt x="61657" y="19572"/>
                  </a:lnTo>
                  <a:lnTo>
                    <a:pt x="77861" y="33897"/>
                  </a:lnTo>
                  <a:lnTo>
                    <a:pt x="80261" y="39995"/>
                  </a:lnTo>
                  <a:lnTo>
                    <a:pt x="82034" y="46703"/>
                  </a:lnTo>
                  <a:lnTo>
                    <a:pt x="86292" y="55152"/>
                  </a:lnTo>
                  <a:lnTo>
                    <a:pt x="88236" y="74378"/>
                  </a:lnTo>
                  <a:lnTo>
                    <a:pt x="86518" y="80799"/>
                  </a:lnTo>
                  <a:lnTo>
                    <a:pt x="65930" y="122820"/>
                  </a:lnTo>
                  <a:lnTo>
                    <a:pt x="51608" y="169334"/>
                  </a:lnTo>
                  <a:lnTo>
                    <a:pt x="49072" y="175919"/>
                  </a:lnTo>
                  <a:lnTo>
                    <a:pt x="46299" y="181197"/>
                  </a:lnTo>
                  <a:lnTo>
                    <a:pt x="44081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837"/>
          <p:cNvGrpSpPr/>
          <p:nvPr/>
        </p:nvGrpSpPr>
        <p:grpSpPr>
          <a:xfrm>
            <a:off x="6350000" y="4356184"/>
            <a:ext cx="946151" cy="298367"/>
            <a:chOff x="6350000" y="4356184"/>
            <a:chExt cx="946151" cy="298367"/>
          </a:xfrm>
        </p:grpSpPr>
        <p:sp>
          <p:nvSpPr>
            <p:cNvPr id="108" name="SMARTInkShape-3762"/>
            <p:cNvSpPr/>
            <p:nvPr>
              <p:custDataLst>
                <p:tags r:id="rId102"/>
              </p:custDataLst>
            </p:nvPr>
          </p:nvSpPr>
          <p:spPr>
            <a:xfrm>
              <a:off x="6751272" y="4572000"/>
              <a:ext cx="151179" cy="31509"/>
            </a:xfrm>
            <a:custGeom>
              <a:avLst/>
              <a:gdLst/>
              <a:ahLst/>
              <a:cxnLst/>
              <a:rect l="0" t="0" r="0" b="0"/>
              <a:pathLst>
                <a:path w="151179" h="31509">
                  <a:moveTo>
                    <a:pt x="17828" y="12700"/>
                  </a:moveTo>
                  <a:lnTo>
                    <a:pt x="17828" y="12700"/>
                  </a:lnTo>
                  <a:lnTo>
                    <a:pt x="0" y="30528"/>
                  </a:lnTo>
                  <a:lnTo>
                    <a:pt x="297" y="30935"/>
                  </a:lnTo>
                  <a:lnTo>
                    <a:pt x="4089" y="31508"/>
                  </a:lnTo>
                  <a:lnTo>
                    <a:pt x="43615" y="31042"/>
                  </a:lnTo>
                  <a:lnTo>
                    <a:pt x="87763" y="21210"/>
                  </a:lnTo>
                  <a:lnTo>
                    <a:pt x="124335" y="12269"/>
                  </a:lnTo>
                  <a:lnTo>
                    <a:pt x="1511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763"/>
            <p:cNvSpPr/>
            <p:nvPr>
              <p:custDataLst>
                <p:tags r:id="rId103"/>
              </p:custDataLst>
            </p:nvPr>
          </p:nvSpPr>
          <p:spPr>
            <a:xfrm>
              <a:off x="7010739" y="4368831"/>
              <a:ext cx="285412" cy="260201"/>
            </a:xfrm>
            <a:custGeom>
              <a:avLst/>
              <a:gdLst/>
              <a:ahLst/>
              <a:cxnLst/>
              <a:rect l="0" t="0" r="0" b="0"/>
              <a:pathLst>
                <a:path w="285412" h="260201">
                  <a:moveTo>
                    <a:pt x="12361" y="44419"/>
                  </a:moveTo>
                  <a:lnTo>
                    <a:pt x="12361" y="44419"/>
                  </a:lnTo>
                  <a:lnTo>
                    <a:pt x="804" y="44419"/>
                  </a:lnTo>
                  <a:lnTo>
                    <a:pt x="424" y="43713"/>
                  </a:lnTo>
                  <a:lnTo>
                    <a:pt x="0" y="41048"/>
                  </a:lnTo>
                  <a:lnTo>
                    <a:pt x="1693" y="37511"/>
                  </a:lnTo>
                  <a:lnTo>
                    <a:pt x="3132" y="35580"/>
                  </a:lnTo>
                  <a:lnTo>
                    <a:pt x="8495" y="33435"/>
                  </a:lnTo>
                  <a:lnTo>
                    <a:pt x="19447" y="30346"/>
                  </a:lnTo>
                  <a:lnTo>
                    <a:pt x="57676" y="15438"/>
                  </a:lnTo>
                  <a:lnTo>
                    <a:pt x="101311" y="5923"/>
                  </a:lnTo>
                  <a:lnTo>
                    <a:pt x="126670" y="1145"/>
                  </a:lnTo>
                  <a:lnTo>
                    <a:pt x="170981" y="0"/>
                  </a:lnTo>
                  <a:lnTo>
                    <a:pt x="185614" y="680"/>
                  </a:lnTo>
                  <a:lnTo>
                    <a:pt x="194937" y="5437"/>
                  </a:lnTo>
                  <a:lnTo>
                    <a:pt x="195461" y="6436"/>
                  </a:lnTo>
                  <a:lnTo>
                    <a:pt x="196373" y="15080"/>
                  </a:lnTo>
                  <a:lnTo>
                    <a:pt x="196470" y="21223"/>
                  </a:lnTo>
                  <a:lnTo>
                    <a:pt x="193127" y="30882"/>
                  </a:lnTo>
                  <a:lnTo>
                    <a:pt x="161255" y="70560"/>
                  </a:lnTo>
                  <a:lnTo>
                    <a:pt x="117644" y="114364"/>
                  </a:lnTo>
                  <a:lnTo>
                    <a:pt x="73217" y="160900"/>
                  </a:lnTo>
                  <a:lnTo>
                    <a:pt x="47667" y="191941"/>
                  </a:lnTo>
                  <a:lnTo>
                    <a:pt x="27921" y="232066"/>
                  </a:lnTo>
                  <a:lnTo>
                    <a:pt x="26331" y="239766"/>
                  </a:lnTo>
                  <a:lnTo>
                    <a:pt x="27507" y="246010"/>
                  </a:lnTo>
                  <a:lnTo>
                    <a:pt x="32136" y="253493"/>
                  </a:lnTo>
                  <a:lnTo>
                    <a:pt x="35967" y="257285"/>
                  </a:lnTo>
                  <a:lnTo>
                    <a:pt x="40021" y="258970"/>
                  </a:lnTo>
                  <a:lnTo>
                    <a:pt x="70266" y="260200"/>
                  </a:lnTo>
                  <a:lnTo>
                    <a:pt x="111047" y="251470"/>
                  </a:lnTo>
                  <a:lnTo>
                    <a:pt x="152235" y="246244"/>
                  </a:lnTo>
                  <a:lnTo>
                    <a:pt x="194417" y="236855"/>
                  </a:lnTo>
                  <a:lnTo>
                    <a:pt x="239421" y="229389"/>
                  </a:lnTo>
                  <a:lnTo>
                    <a:pt x="259289" y="226850"/>
                  </a:lnTo>
                  <a:lnTo>
                    <a:pt x="272497" y="223591"/>
                  </a:lnTo>
                  <a:lnTo>
                    <a:pt x="285411" y="2222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764"/>
            <p:cNvSpPr/>
            <p:nvPr>
              <p:custDataLst>
                <p:tags r:id="rId104"/>
              </p:custDataLst>
            </p:nvPr>
          </p:nvSpPr>
          <p:spPr>
            <a:xfrm>
              <a:off x="6731000" y="4495800"/>
              <a:ext cx="146051" cy="12701"/>
            </a:xfrm>
            <a:custGeom>
              <a:avLst/>
              <a:gdLst/>
              <a:ahLst/>
              <a:cxnLst/>
              <a:rect l="0" t="0" r="0" b="0"/>
              <a:pathLst>
                <a:path w="14605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8838" y="6088"/>
                  </a:lnTo>
                  <a:lnTo>
                    <a:pt x="52167" y="6348"/>
                  </a:lnTo>
                  <a:lnTo>
                    <a:pt x="95696" y="6350"/>
                  </a:lnTo>
                  <a:lnTo>
                    <a:pt x="121284" y="7055"/>
                  </a:lnTo>
                  <a:lnTo>
                    <a:pt x="134520" y="11376"/>
                  </a:lnTo>
                  <a:lnTo>
                    <a:pt x="1460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765"/>
            <p:cNvSpPr/>
            <p:nvPr>
              <p:custDataLst>
                <p:tags r:id="rId105"/>
              </p:custDataLst>
            </p:nvPr>
          </p:nvSpPr>
          <p:spPr>
            <a:xfrm>
              <a:off x="6489699" y="4356393"/>
              <a:ext cx="62619" cy="298158"/>
            </a:xfrm>
            <a:custGeom>
              <a:avLst/>
              <a:gdLst/>
              <a:ahLst/>
              <a:cxnLst/>
              <a:rect l="0" t="0" r="0" b="0"/>
              <a:pathLst>
                <a:path w="62619" h="298158">
                  <a:moveTo>
                    <a:pt x="57151" y="25107"/>
                  </a:moveTo>
                  <a:lnTo>
                    <a:pt x="57151" y="25107"/>
                  </a:lnTo>
                  <a:lnTo>
                    <a:pt x="57150" y="21736"/>
                  </a:lnTo>
                  <a:lnTo>
                    <a:pt x="59032" y="18199"/>
                  </a:lnTo>
                  <a:lnTo>
                    <a:pt x="61515" y="14275"/>
                  </a:lnTo>
                  <a:lnTo>
                    <a:pt x="62618" y="10180"/>
                  </a:lnTo>
                  <a:lnTo>
                    <a:pt x="62207" y="8806"/>
                  </a:lnTo>
                  <a:lnTo>
                    <a:pt x="61227" y="7889"/>
                  </a:lnTo>
                  <a:lnTo>
                    <a:pt x="59869" y="7279"/>
                  </a:lnTo>
                  <a:lnTo>
                    <a:pt x="58963" y="6166"/>
                  </a:lnTo>
                  <a:lnTo>
                    <a:pt x="57956" y="3048"/>
                  </a:lnTo>
                  <a:lnTo>
                    <a:pt x="56982" y="1934"/>
                  </a:lnTo>
                  <a:lnTo>
                    <a:pt x="51754" y="0"/>
                  </a:lnTo>
                  <a:lnTo>
                    <a:pt x="44018" y="4771"/>
                  </a:lnTo>
                  <a:lnTo>
                    <a:pt x="42046" y="5200"/>
                  </a:lnTo>
                  <a:lnTo>
                    <a:pt x="35898" y="9174"/>
                  </a:lnTo>
                  <a:lnTo>
                    <a:pt x="33594" y="12851"/>
                  </a:lnTo>
                  <a:lnTo>
                    <a:pt x="31865" y="16838"/>
                  </a:lnTo>
                  <a:lnTo>
                    <a:pt x="10560" y="43297"/>
                  </a:lnTo>
                  <a:lnTo>
                    <a:pt x="993" y="74706"/>
                  </a:lnTo>
                  <a:lnTo>
                    <a:pt x="13" y="120367"/>
                  </a:lnTo>
                  <a:lnTo>
                    <a:pt x="0" y="165199"/>
                  </a:lnTo>
                  <a:lnTo>
                    <a:pt x="0" y="208874"/>
                  </a:lnTo>
                  <a:lnTo>
                    <a:pt x="706" y="255819"/>
                  </a:lnTo>
                  <a:lnTo>
                    <a:pt x="6089" y="286319"/>
                  </a:lnTo>
                  <a:lnTo>
                    <a:pt x="6351" y="298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766"/>
            <p:cNvSpPr/>
            <p:nvPr>
              <p:custDataLst>
                <p:tags r:id="rId106"/>
              </p:custDataLst>
            </p:nvPr>
          </p:nvSpPr>
          <p:spPr>
            <a:xfrm>
              <a:off x="6350000" y="4356184"/>
              <a:ext cx="120651" cy="133267"/>
            </a:xfrm>
            <a:custGeom>
              <a:avLst/>
              <a:gdLst/>
              <a:ahLst/>
              <a:cxnLst/>
              <a:rect l="0" t="0" r="0" b="0"/>
              <a:pathLst>
                <a:path w="120651" h="133267">
                  <a:moveTo>
                    <a:pt x="0" y="12616"/>
                  </a:moveTo>
                  <a:lnTo>
                    <a:pt x="0" y="12616"/>
                  </a:lnTo>
                  <a:lnTo>
                    <a:pt x="0" y="3156"/>
                  </a:lnTo>
                  <a:lnTo>
                    <a:pt x="705" y="2076"/>
                  </a:lnTo>
                  <a:lnTo>
                    <a:pt x="1881" y="1356"/>
                  </a:lnTo>
                  <a:lnTo>
                    <a:pt x="6467" y="106"/>
                  </a:lnTo>
                  <a:lnTo>
                    <a:pt x="9460" y="0"/>
                  </a:lnTo>
                  <a:lnTo>
                    <a:pt x="13141" y="1835"/>
                  </a:lnTo>
                  <a:lnTo>
                    <a:pt x="40353" y="23927"/>
                  </a:lnTo>
                  <a:lnTo>
                    <a:pt x="69424" y="69423"/>
                  </a:lnTo>
                  <a:lnTo>
                    <a:pt x="84394" y="95136"/>
                  </a:lnTo>
                  <a:lnTo>
                    <a:pt x="109988" y="128660"/>
                  </a:lnTo>
                  <a:lnTo>
                    <a:pt x="114265" y="131219"/>
                  </a:lnTo>
                  <a:lnTo>
                    <a:pt x="120650" y="133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SMARTInkShape-3767"/>
          <p:cNvSpPr/>
          <p:nvPr>
            <p:custDataLst>
              <p:tags r:id="rId3"/>
            </p:custDataLst>
          </p:nvPr>
        </p:nvSpPr>
        <p:spPr>
          <a:xfrm>
            <a:off x="2362200" y="4851477"/>
            <a:ext cx="7759701" cy="190393"/>
          </a:xfrm>
          <a:custGeom>
            <a:avLst/>
            <a:gdLst/>
            <a:ahLst/>
            <a:cxnLst/>
            <a:rect l="0" t="0" r="0" b="0"/>
            <a:pathLst>
              <a:path w="7759701" h="190393">
                <a:moveTo>
                  <a:pt x="0" y="38023"/>
                </a:moveTo>
                <a:lnTo>
                  <a:pt x="0" y="38023"/>
                </a:lnTo>
                <a:lnTo>
                  <a:pt x="44191" y="34652"/>
                </a:lnTo>
                <a:lnTo>
                  <a:pt x="81376" y="32556"/>
                </a:lnTo>
                <a:lnTo>
                  <a:pt x="120302" y="31934"/>
                </a:lnTo>
                <a:lnTo>
                  <a:pt x="165389" y="28379"/>
                </a:lnTo>
                <a:lnTo>
                  <a:pt x="197919" y="24800"/>
                </a:lnTo>
                <a:lnTo>
                  <a:pt x="231897" y="21563"/>
                </a:lnTo>
                <a:lnTo>
                  <a:pt x="268165" y="20124"/>
                </a:lnTo>
                <a:lnTo>
                  <a:pt x="303570" y="17603"/>
                </a:lnTo>
                <a:lnTo>
                  <a:pt x="340237" y="14836"/>
                </a:lnTo>
                <a:lnTo>
                  <a:pt x="382403" y="13606"/>
                </a:lnTo>
                <a:lnTo>
                  <a:pt x="425133" y="13060"/>
                </a:lnTo>
                <a:lnTo>
                  <a:pt x="469053" y="12817"/>
                </a:lnTo>
                <a:lnTo>
                  <a:pt x="492619" y="12753"/>
                </a:lnTo>
                <a:lnTo>
                  <a:pt x="516796" y="12709"/>
                </a:lnTo>
                <a:lnTo>
                  <a:pt x="564355" y="12662"/>
                </a:lnTo>
                <a:lnTo>
                  <a:pt x="587904" y="12649"/>
                </a:lnTo>
                <a:lnTo>
                  <a:pt x="613480" y="11935"/>
                </a:lnTo>
                <a:lnTo>
                  <a:pt x="640409" y="10753"/>
                </a:lnTo>
                <a:lnTo>
                  <a:pt x="668240" y="9260"/>
                </a:lnTo>
                <a:lnTo>
                  <a:pt x="695965" y="8264"/>
                </a:lnTo>
                <a:lnTo>
                  <a:pt x="723621" y="7600"/>
                </a:lnTo>
                <a:lnTo>
                  <a:pt x="751231" y="7158"/>
                </a:lnTo>
                <a:lnTo>
                  <a:pt x="778809" y="6862"/>
                </a:lnTo>
                <a:lnTo>
                  <a:pt x="806367" y="6666"/>
                </a:lnTo>
                <a:lnTo>
                  <a:pt x="833912" y="6535"/>
                </a:lnTo>
                <a:lnTo>
                  <a:pt x="863563" y="6447"/>
                </a:lnTo>
                <a:lnTo>
                  <a:pt x="894620" y="6389"/>
                </a:lnTo>
                <a:lnTo>
                  <a:pt x="926613" y="6351"/>
                </a:lnTo>
                <a:lnTo>
                  <a:pt x="958526" y="6324"/>
                </a:lnTo>
                <a:lnTo>
                  <a:pt x="990384" y="6307"/>
                </a:lnTo>
                <a:lnTo>
                  <a:pt x="1022206" y="6295"/>
                </a:lnTo>
                <a:lnTo>
                  <a:pt x="1054709" y="6288"/>
                </a:lnTo>
                <a:lnTo>
                  <a:pt x="1087667" y="6283"/>
                </a:lnTo>
                <a:lnTo>
                  <a:pt x="1120928" y="6280"/>
                </a:lnTo>
                <a:lnTo>
                  <a:pt x="1155802" y="5572"/>
                </a:lnTo>
                <a:lnTo>
                  <a:pt x="1191751" y="4394"/>
                </a:lnTo>
                <a:lnTo>
                  <a:pt x="1228418" y="2904"/>
                </a:lnTo>
                <a:lnTo>
                  <a:pt x="1264151" y="1910"/>
                </a:lnTo>
                <a:lnTo>
                  <a:pt x="1299261" y="1248"/>
                </a:lnTo>
                <a:lnTo>
                  <a:pt x="1333957" y="806"/>
                </a:lnTo>
                <a:lnTo>
                  <a:pt x="1369083" y="512"/>
                </a:lnTo>
                <a:lnTo>
                  <a:pt x="1404494" y="316"/>
                </a:lnTo>
                <a:lnTo>
                  <a:pt x="1440096" y="185"/>
                </a:lnTo>
                <a:lnTo>
                  <a:pt x="1476531" y="97"/>
                </a:lnTo>
                <a:lnTo>
                  <a:pt x="1513520" y="39"/>
                </a:lnTo>
                <a:lnTo>
                  <a:pt x="1550880" y="0"/>
                </a:lnTo>
                <a:lnTo>
                  <a:pt x="1589898" y="680"/>
                </a:lnTo>
                <a:lnTo>
                  <a:pt x="1630020" y="1838"/>
                </a:lnTo>
                <a:lnTo>
                  <a:pt x="1670880" y="3317"/>
                </a:lnTo>
                <a:lnTo>
                  <a:pt x="1710114" y="4302"/>
                </a:lnTo>
                <a:lnTo>
                  <a:pt x="1748265" y="4959"/>
                </a:lnTo>
                <a:lnTo>
                  <a:pt x="1785693" y="5397"/>
                </a:lnTo>
                <a:lnTo>
                  <a:pt x="1823346" y="6395"/>
                </a:lnTo>
                <a:lnTo>
                  <a:pt x="1861147" y="7765"/>
                </a:lnTo>
                <a:lnTo>
                  <a:pt x="1899048" y="9384"/>
                </a:lnTo>
                <a:lnTo>
                  <a:pt x="1938427" y="10464"/>
                </a:lnTo>
                <a:lnTo>
                  <a:pt x="1978790" y="11184"/>
                </a:lnTo>
                <a:lnTo>
                  <a:pt x="2019810" y="11663"/>
                </a:lnTo>
                <a:lnTo>
                  <a:pt x="2060562" y="11984"/>
                </a:lnTo>
                <a:lnTo>
                  <a:pt x="2101136" y="12197"/>
                </a:lnTo>
                <a:lnTo>
                  <a:pt x="2141590" y="12339"/>
                </a:lnTo>
                <a:lnTo>
                  <a:pt x="2184083" y="13139"/>
                </a:lnTo>
                <a:lnTo>
                  <a:pt x="2227933" y="14378"/>
                </a:lnTo>
                <a:lnTo>
                  <a:pt x="2272688" y="15910"/>
                </a:lnTo>
                <a:lnTo>
                  <a:pt x="2316637" y="16930"/>
                </a:lnTo>
                <a:lnTo>
                  <a:pt x="2360047" y="17611"/>
                </a:lnTo>
                <a:lnTo>
                  <a:pt x="2403098" y="18065"/>
                </a:lnTo>
                <a:lnTo>
                  <a:pt x="2445909" y="19073"/>
                </a:lnTo>
                <a:lnTo>
                  <a:pt x="2488562" y="20451"/>
                </a:lnTo>
                <a:lnTo>
                  <a:pt x="2531108" y="22075"/>
                </a:lnTo>
                <a:lnTo>
                  <a:pt x="2573583" y="23158"/>
                </a:lnTo>
                <a:lnTo>
                  <a:pt x="2616010" y="23880"/>
                </a:lnTo>
                <a:lnTo>
                  <a:pt x="2658408" y="24361"/>
                </a:lnTo>
                <a:lnTo>
                  <a:pt x="2702194" y="25387"/>
                </a:lnTo>
                <a:lnTo>
                  <a:pt x="2746907" y="26777"/>
                </a:lnTo>
                <a:lnTo>
                  <a:pt x="2792238" y="28409"/>
                </a:lnTo>
                <a:lnTo>
                  <a:pt x="2837980" y="29497"/>
                </a:lnTo>
                <a:lnTo>
                  <a:pt x="2883998" y="30223"/>
                </a:lnTo>
                <a:lnTo>
                  <a:pt x="2930198" y="30706"/>
                </a:lnTo>
                <a:lnTo>
                  <a:pt x="2977227" y="31733"/>
                </a:lnTo>
                <a:lnTo>
                  <a:pt x="3024806" y="33125"/>
                </a:lnTo>
                <a:lnTo>
                  <a:pt x="3072754" y="34757"/>
                </a:lnTo>
                <a:lnTo>
                  <a:pt x="3120947" y="35846"/>
                </a:lnTo>
                <a:lnTo>
                  <a:pt x="3169304" y="36571"/>
                </a:lnTo>
                <a:lnTo>
                  <a:pt x="3217769" y="37055"/>
                </a:lnTo>
                <a:lnTo>
                  <a:pt x="3265602" y="37378"/>
                </a:lnTo>
                <a:lnTo>
                  <a:pt x="3313012" y="37593"/>
                </a:lnTo>
                <a:lnTo>
                  <a:pt x="3360141" y="37736"/>
                </a:lnTo>
                <a:lnTo>
                  <a:pt x="3409200" y="38537"/>
                </a:lnTo>
                <a:lnTo>
                  <a:pt x="3459545" y="39777"/>
                </a:lnTo>
                <a:lnTo>
                  <a:pt x="3510747" y="41308"/>
                </a:lnTo>
                <a:lnTo>
                  <a:pt x="3562519" y="43036"/>
                </a:lnTo>
                <a:lnTo>
                  <a:pt x="3614675" y="44893"/>
                </a:lnTo>
                <a:lnTo>
                  <a:pt x="3667083" y="46836"/>
                </a:lnTo>
                <a:lnTo>
                  <a:pt x="3719661" y="48132"/>
                </a:lnTo>
                <a:lnTo>
                  <a:pt x="3772352" y="48995"/>
                </a:lnTo>
                <a:lnTo>
                  <a:pt x="3825118" y="49572"/>
                </a:lnTo>
                <a:lnTo>
                  <a:pt x="3878640" y="50660"/>
                </a:lnTo>
                <a:lnTo>
                  <a:pt x="3932665" y="52092"/>
                </a:lnTo>
                <a:lnTo>
                  <a:pt x="3987027" y="53753"/>
                </a:lnTo>
                <a:lnTo>
                  <a:pt x="4040907" y="55565"/>
                </a:lnTo>
                <a:lnTo>
                  <a:pt x="4094466" y="57478"/>
                </a:lnTo>
                <a:lnTo>
                  <a:pt x="4147810" y="59460"/>
                </a:lnTo>
                <a:lnTo>
                  <a:pt x="4201718" y="61486"/>
                </a:lnTo>
                <a:lnTo>
                  <a:pt x="4256001" y="63543"/>
                </a:lnTo>
                <a:lnTo>
                  <a:pt x="4310534" y="65619"/>
                </a:lnTo>
                <a:lnTo>
                  <a:pt x="4365234" y="67709"/>
                </a:lnTo>
                <a:lnTo>
                  <a:pt x="4420044" y="69809"/>
                </a:lnTo>
                <a:lnTo>
                  <a:pt x="4474929" y="71913"/>
                </a:lnTo>
                <a:lnTo>
                  <a:pt x="4529864" y="74022"/>
                </a:lnTo>
                <a:lnTo>
                  <a:pt x="4584832" y="76133"/>
                </a:lnTo>
                <a:lnTo>
                  <a:pt x="4639821" y="78247"/>
                </a:lnTo>
                <a:lnTo>
                  <a:pt x="4694120" y="80361"/>
                </a:lnTo>
                <a:lnTo>
                  <a:pt x="4747957" y="82476"/>
                </a:lnTo>
                <a:lnTo>
                  <a:pt x="4801488" y="84591"/>
                </a:lnTo>
                <a:lnTo>
                  <a:pt x="4855520" y="86708"/>
                </a:lnTo>
                <a:lnTo>
                  <a:pt x="4909886" y="88824"/>
                </a:lnTo>
                <a:lnTo>
                  <a:pt x="4964474" y="90940"/>
                </a:lnTo>
                <a:lnTo>
                  <a:pt x="5019210" y="93056"/>
                </a:lnTo>
                <a:lnTo>
                  <a:pt x="5074046" y="95173"/>
                </a:lnTo>
                <a:lnTo>
                  <a:pt x="5128947" y="97290"/>
                </a:lnTo>
                <a:lnTo>
                  <a:pt x="5183187" y="100112"/>
                </a:lnTo>
                <a:lnTo>
                  <a:pt x="5236986" y="103404"/>
                </a:lnTo>
                <a:lnTo>
                  <a:pt x="5290491" y="107010"/>
                </a:lnTo>
                <a:lnTo>
                  <a:pt x="5344505" y="110826"/>
                </a:lnTo>
                <a:lnTo>
                  <a:pt x="5398859" y="114780"/>
                </a:lnTo>
                <a:lnTo>
                  <a:pt x="5453439" y="118828"/>
                </a:lnTo>
                <a:lnTo>
                  <a:pt x="5508171" y="122232"/>
                </a:lnTo>
                <a:lnTo>
                  <a:pt x="5563002" y="125207"/>
                </a:lnTo>
                <a:lnTo>
                  <a:pt x="5617901" y="127896"/>
                </a:lnTo>
                <a:lnTo>
                  <a:pt x="5672140" y="130394"/>
                </a:lnTo>
                <a:lnTo>
                  <a:pt x="5725937" y="132765"/>
                </a:lnTo>
                <a:lnTo>
                  <a:pt x="5779442" y="135050"/>
                </a:lnTo>
                <a:lnTo>
                  <a:pt x="5833456" y="137280"/>
                </a:lnTo>
                <a:lnTo>
                  <a:pt x="5887810" y="139472"/>
                </a:lnTo>
                <a:lnTo>
                  <a:pt x="5942390" y="141639"/>
                </a:lnTo>
                <a:lnTo>
                  <a:pt x="5997121" y="143789"/>
                </a:lnTo>
                <a:lnTo>
                  <a:pt x="6051953" y="145928"/>
                </a:lnTo>
                <a:lnTo>
                  <a:pt x="6106852" y="148060"/>
                </a:lnTo>
                <a:lnTo>
                  <a:pt x="6161090" y="150186"/>
                </a:lnTo>
                <a:lnTo>
                  <a:pt x="6214888" y="152309"/>
                </a:lnTo>
                <a:lnTo>
                  <a:pt x="6268392" y="154431"/>
                </a:lnTo>
                <a:lnTo>
                  <a:pt x="6322406" y="157256"/>
                </a:lnTo>
                <a:lnTo>
                  <a:pt x="6376760" y="160550"/>
                </a:lnTo>
                <a:lnTo>
                  <a:pt x="6431340" y="164158"/>
                </a:lnTo>
                <a:lnTo>
                  <a:pt x="6486071" y="167268"/>
                </a:lnTo>
                <a:lnTo>
                  <a:pt x="6540903" y="170047"/>
                </a:lnTo>
                <a:lnTo>
                  <a:pt x="6595802" y="172606"/>
                </a:lnTo>
                <a:lnTo>
                  <a:pt x="6650745" y="174312"/>
                </a:lnTo>
                <a:lnTo>
                  <a:pt x="6705719" y="175449"/>
                </a:lnTo>
                <a:lnTo>
                  <a:pt x="6760713" y="176207"/>
                </a:lnTo>
                <a:lnTo>
                  <a:pt x="6813603" y="177418"/>
                </a:lnTo>
                <a:lnTo>
                  <a:pt x="6865090" y="178930"/>
                </a:lnTo>
                <a:lnTo>
                  <a:pt x="6915644" y="180645"/>
                </a:lnTo>
                <a:lnTo>
                  <a:pt x="6965573" y="182493"/>
                </a:lnTo>
                <a:lnTo>
                  <a:pt x="7015088" y="184431"/>
                </a:lnTo>
                <a:lnTo>
                  <a:pt x="7064325" y="186428"/>
                </a:lnTo>
                <a:lnTo>
                  <a:pt x="7112672" y="187760"/>
                </a:lnTo>
                <a:lnTo>
                  <a:pt x="7160426" y="188647"/>
                </a:lnTo>
                <a:lnTo>
                  <a:pt x="7207783" y="189239"/>
                </a:lnTo>
                <a:lnTo>
                  <a:pt x="7254173" y="189634"/>
                </a:lnTo>
                <a:lnTo>
                  <a:pt x="7299915" y="189897"/>
                </a:lnTo>
                <a:lnTo>
                  <a:pt x="7345226" y="190072"/>
                </a:lnTo>
                <a:lnTo>
                  <a:pt x="7388840" y="190189"/>
                </a:lnTo>
                <a:lnTo>
                  <a:pt x="7431321" y="190267"/>
                </a:lnTo>
                <a:lnTo>
                  <a:pt x="7473047" y="190319"/>
                </a:lnTo>
                <a:lnTo>
                  <a:pt x="7512858" y="190354"/>
                </a:lnTo>
                <a:lnTo>
                  <a:pt x="7551395" y="190377"/>
                </a:lnTo>
                <a:lnTo>
                  <a:pt x="7589079" y="190392"/>
                </a:lnTo>
                <a:lnTo>
                  <a:pt x="7624787" y="189697"/>
                </a:lnTo>
                <a:lnTo>
                  <a:pt x="7659174" y="188528"/>
                </a:lnTo>
                <a:lnTo>
                  <a:pt x="7692682" y="187043"/>
                </a:lnTo>
                <a:lnTo>
                  <a:pt x="7759700" y="18407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SMARTInkShape-Group839"/>
          <p:cNvGrpSpPr/>
          <p:nvPr/>
        </p:nvGrpSpPr>
        <p:grpSpPr>
          <a:xfrm>
            <a:off x="1797050" y="5187950"/>
            <a:ext cx="546101" cy="266342"/>
            <a:chOff x="1797050" y="5187950"/>
            <a:chExt cx="546101" cy="266342"/>
          </a:xfrm>
        </p:grpSpPr>
        <p:sp>
          <p:nvSpPr>
            <p:cNvPr id="115" name="SMARTInkShape-3768"/>
            <p:cNvSpPr/>
            <p:nvPr>
              <p:custDataLst>
                <p:tags r:id="rId99"/>
              </p:custDataLst>
            </p:nvPr>
          </p:nvSpPr>
          <p:spPr>
            <a:xfrm>
              <a:off x="2117529" y="5302250"/>
              <a:ext cx="225622" cy="88901"/>
            </a:xfrm>
            <a:custGeom>
              <a:avLst/>
              <a:gdLst/>
              <a:ahLst/>
              <a:cxnLst/>
              <a:rect l="0" t="0" r="0" b="0"/>
              <a:pathLst>
                <a:path w="225622" h="88901">
                  <a:moveTo>
                    <a:pt x="3371" y="88900"/>
                  </a:moveTo>
                  <a:lnTo>
                    <a:pt x="3371" y="88900"/>
                  </a:lnTo>
                  <a:lnTo>
                    <a:pt x="0" y="85529"/>
                  </a:lnTo>
                  <a:lnTo>
                    <a:pt x="418" y="84536"/>
                  </a:lnTo>
                  <a:lnTo>
                    <a:pt x="9589" y="82572"/>
                  </a:lnTo>
                  <a:lnTo>
                    <a:pt x="9718" y="76462"/>
                  </a:lnTo>
                  <a:lnTo>
                    <a:pt x="6349" y="76278"/>
                  </a:lnTo>
                  <a:lnTo>
                    <a:pt x="5356" y="75546"/>
                  </a:lnTo>
                  <a:lnTo>
                    <a:pt x="3632" y="70739"/>
                  </a:lnTo>
                  <a:lnTo>
                    <a:pt x="3449" y="66742"/>
                  </a:lnTo>
                  <a:lnTo>
                    <a:pt x="4128" y="65662"/>
                  </a:lnTo>
                  <a:lnTo>
                    <a:pt x="5287" y="64941"/>
                  </a:lnTo>
                  <a:lnTo>
                    <a:pt x="6765" y="64461"/>
                  </a:lnTo>
                  <a:lnTo>
                    <a:pt x="7750" y="63435"/>
                  </a:lnTo>
                  <a:lnTo>
                    <a:pt x="8845" y="60413"/>
                  </a:lnTo>
                  <a:lnTo>
                    <a:pt x="10254" y="52725"/>
                  </a:lnTo>
                  <a:lnTo>
                    <a:pt x="20695" y="38089"/>
                  </a:lnTo>
                  <a:lnTo>
                    <a:pt x="21270" y="35976"/>
                  </a:lnTo>
                  <a:lnTo>
                    <a:pt x="22359" y="34568"/>
                  </a:lnTo>
                  <a:lnTo>
                    <a:pt x="25451" y="33002"/>
                  </a:lnTo>
                  <a:lnTo>
                    <a:pt x="49079" y="31783"/>
                  </a:lnTo>
                  <a:lnTo>
                    <a:pt x="53789" y="33646"/>
                  </a:lnTo>
                  <a:lnTo>
                    <a:pt x="100641" y="61390"/>
                  </a:lnTo>
                  <a:lnTo>
                    <a:pt x="134950" y="84667"/>
                  </a:lnTo>
                  <a:lnTo>
                    <a:pt x="144036" y="87645"/>
                  </a:lnTo>
                  <a:lnTo>
                    <a:pt x="150790" y="86461"/>
                  </a:lnTo>
                  <a:lnTo>
                    <a:pt x="176874" y="77633"/>
                  </a:lnTo>
                  <a:lnTo>
                    <a:pt x="201370" y="61357"/>
                  </a:lnTo>
                  <a:lnTo>
                    <a:pt x="216392" y="40803"/>
                  </a:lnTo>
                  <a:lnTo>
                    <a:pt x="220584" y="31865"/>
                  </a:lnTo>
                  <a:lnTo>
                    <a:pt x="223382" y="27568"/>
                  </a:lnTo>
                  <a:lnTo>
                    <a:pt x="224958" y="21182"/>
                  </a:lnTo>
                  <a:lnTo>
                    <a:pt x="2256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769"/>
            <p:cNvSpPr/>
            <p:nvPr>
              <p:custDataLst>
                <p:tags r:id="rId100"/>
              </p:custDataLst>
            </p:nvPr>
          </p:nvSpPr>
          <p:spPr>
            <a:xfrm>
              <a:off x="1809750" y="5200727"/>
              <a:ext cx="184151" cy="253565"/>
            </a:xfrm>
            <a:custGeom>
              <a:avLst/>
              <a:gdLst/>
              <a:ahLst/>
              <a:cxnLst/>
              <a:rect l="0" t="0" r="0" b="0"/>
              <a:pathLst>
                <a:path w="184151" h="253565">
                  <a:moveTo>
                    <a:pt x="184150" y="6273"/>
                  </a:moveTo>
                  <a:lnTo>
                    <a:pt x="184150" y="6273"/>
                  </a:lnTo>
                  <a:lnTo>
                    <a:pt x="184150" y="185"/>
                  </a:lnTo>
                  <a:lnTo>
                    <a:pt x="180779" y="0"/>
                  </a:lnTo>
                  <a:lnTo>
                    <a:pt x="179786" y="680"/>
                  </a:lnTo>
                  <a:lnTo>
                    <a:pt x="179124" y="1838"/>
                  </a:lnTo>
                  <a:lnTo>
                    <a:pt x="178683" y="3317"/>
                  </a:lnTo>
                  <a:lnTo>
                    <a:pt x="174690" y="8768"/>
                  </a:lnTo>
                  <a:lnTo>
                    <a:pt x="171009" y="10910"/>
                  </a:lnTo>
                  <a:lnTo>
                    <a:pt x="169039" y="11481"/>
                  </a:lnTo>
                  <a:lnTo>
                    <a:pt x="164969" y="15878"/>
                  </a:lnTo>
                  <a:lnTo>
                    <a:pt x="137818" y="59096"/>
                  </a:lnTo>
                  <a:lnTo>
                    <a:pt x="109956" y="101642"/>
                  </a:lnTo>
                  <a:lnTo>
                    <a:pt x="81824" y="145980"/>
                  </a:lnTo>
                  <a:lnTo>
                    <a:pt x="49992" y="193402"/>
                  </a:lnTo>
                  <a:lnTo>
                    <a:pt x="15602" y="235556"/>
                  </a:lnTo>
                  <a:lnTo>
                    <a:pt x="4337" y="243848"/>
                  </a:lnTo>
                  <a:lnTo>
                    <a:pt x="1927" y="247799"/>
                  </a:lnTo>
                  <a:lnTo>
                    <a:pt x="113" y="253564"/>
                  </a:lnTo>
                  <a:lnTo>
                    <a:pt x="0" y="247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770"/>
            <p:cNvSpPr/>
            <p:nvPr>
              <p:custDataLst>
                <p:tags r:id="rId101"/>
              </p:custDataLst>
            </p:nvPr>
          </p:nvSpPr>
          <p:spPr>
            <a:xfrm>
              <a:off x="1797050" y="5187950"/>
              <a:ext cx="165101" cy="234576"/>
            </a:xfrm>
            <a:custGeom>
              <a:avLst/>
              <a:gdLst/>
              <a:ahLst/>
              <a:cxnLst/>
              <a:rect l="0" t="0" r="0" b="0"/>
              <a:pathLst>
                <a:path w="165101" h="234576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5761" y="705"/>
                  </a:lnTo>
                  <a:lnTo>
                    <a:pt x="6088" y="3371"/>
                  </a:lnTo>
                  <a:lnTo>
                    <a:pt x="6881" y="4364"/>
                  </a:lnTo>
                  <a:lnTo>
                    <a:pt x="9643" y="5467"/>
                  </a:lnTo>
                  <a:lnTo>
                    <a:pt x="10662" y="7172"/>
                  </a:lnTo>
                  <a:lnTo>
                    <a:pt x="12802" y="15610"/>
                  </a:lnTo>
                  <a:lnTo>
                    <a:pt x="36706" y="60035"/>
                  </a:lnTo>
                  <a:lnTo>
                    <a:pt x="62377" y="102595"/>
                  </a:lnTo>
                  <a:lnTo>
                    <a:pt x="87416" y="146108"/>
                  </a:lnTo>
                  <a:lnTo>
                    <a:pt x="122528" y="192370"/>
                  </a:lnTo>
                  <a:lnTo>
                    <a:pt x="131241" y="204538"/>
                  </a:lnTo>
                  <a:lnTo>
                    <a:pt x="148928" y="219878"/>
                  </a:lnTo>
                  <a:lnTo>
                    <a:pt x="155314" y="230683"/>
                  </a:lnTo>
                  <a:lnTo>
                    <a:pt x="159104" y="233054"/>
                  </a:lnTo>
                  <a:lnTo>
                    <a:pt x="163916" y="234575"/>
                  </a:lnTo>
                  <a:lnTo>
                    <a:pt x="164310" y="233995"/>
                  </a:lnTo>
                  <a:lnTo>
                    <a:pt x="16510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840"/>
          <p:cNvGrpSpPr/>
          <p:nvPr/>
        </p:nvGrpSpPr>
        <p:grpSpPr>
          <a:xfrm>
            <a:off x="2571750" y="5125363"/>
            <a:ext cx="1349180" cy="348338"/>
            <a:chOff x="2571750" y="5125363"/>
            <a:chExt cx="1349180" cy="348338"/>
          </a:xfrm>
        </p:grpSpPr>
        <p:sp>
          <p:nvSpPr>
            <p:cNvPr id="119" name="SMARTInkShape-3771"/>
            <p:cNvSpPr/>
            <p:nvPr>
              <p:custDataLst>
                <p:tags r:id="rId91"/>
              </p:custDataLst>
            </p:nvPr>
          </p:nvSpPr>
          <p:spPr>
            <a:xfrm>
              <a:off x="3295650" y="5372100"/>
              <a:ext cx="44451" cy="69851"/>
            </a:xfrm>
            <a:custGeom>
              <a:avLst/>
              <a:gdLst/>
              <a:ahLst/>
              <a:cxnLst/>
              <a:rect l="0" t="0" r="0" b="0"/>
              <a:pathLst>
                <a:path w="44451" h="69851">
                  <a:moveTo>
                    <a:pt x="44450" y="0"/>
                  </a:moveTo>
                  <a:lnTo>
                    <a:pt x="44450" y="0"/>
                  </a:lnTo>
                  <a:lnTo>
                    <a:pt x="44450" y="14927"/>
                  </a:lnTo>
                  <a:lnTo>
                    <a:pt x="42568" y="19099"/>
                  </a:lnTo>
                  <a:lnTo>
                    <a:pt x="40086" y="23306"/>
                  </a:lnTo>
                  <a:lnTo>
                    <a:pt x="38983" y="27526"/>
                  </a:lnTo>
                  <a:lnTo>
                    <a:pt x="37983" y="28934"/>
                  </a:lnTo>
                  <a:lnTo>
                    <a:pt x="36611" y="29873"/>
                  </a:lnTo>
                  <a:lnTo>
                    <a:pt x="34990" y="30498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772"/>
            <p:cNvSpPr/>
            <p:nvPr>
              <p:custDataLst>
                <p:tags r:id="rId92"/>
              </p:custDataLst>
            </p:nvPr>
          </p:nvSpPr>
          <p:spPr>
            <a:xfrm>
              <a:off x="3517989" y="5238752"/>
              <a:ext cx="145962" cy="139692"/>
            </a:xfrm>
            <a:custGeom>
              <a:avLst/>
              <a:gdLst/>
              <a:ahLst/>
              <a:cxnLst/>
              <a:rect l="0" t="0" r="0" b="0"/>
              <a:pathLst>
                <a:path w="145962" h="139692">
                  <a:moveTo>
                    <a:pt x="12611" y="31748"/>
                  </a:moveTo>
                  <a:lnTo>
                    <a:pt x="12611" y="31748"/>
                  </a:lnTo>
                  <a:lnTo>
                    <a:pt x="12611" y="13920"/>
                  </a:lnTo>
                  <a:lnTo>
                    <a:pt x="15982" y="9688"/>
                  </a:lnTo>
                  <a:lnTo>
                    <a:pt x="19518" y="7832"/>
                  </a:lnTo>
                  <a:lnTo>
                    <a:pt x="21449" y="7337"/>
                  </a:lnTo>
                  <a:lnTo>
                    <a:pt x="22736" y="6302"/>
                  </a:lnTo>
                  <a:lnTo>
                    <a:pt x="24166" y="3270"/>
                  </a:lnTo>
                  <a:lnTo>
                    <a:pt x="25253" y="2179"/>
                  </a:lnTo>
                  <a:lnTo>
                    <a:pt x="28343" y="968"/>
                  </a:lnTo>
                  <a:lnTo>
                    <a:pt x="59180" y="0"/>
                  </a:lnTo>
                  <a:lnTo>
                    <a:pt x="60590" y="705"/>
                  </a:lnTo>
                  <a:lnTo>
                    <a:pt x="61530" y="1880"/>
                  </a:lnTo>
                  <a:lnTo>
                    <a:pt x="63281" y="5068"/>
                  </a:lnTo>
                  <a:lnTo>
                    <a:pt x="67527" y="10829"/>
                  </a:lnTo>
                  <a:lnTo>
                    <a:pt x="69099" y="17005"/>
                  </a:lnTo>
                  <a:lnTo>
                    <a:pt x="69673" y="27524"/>
                  </a:lnTo>
                  <a:lnTo>
                    <a:pt x="64286" y="45683"/>
                  </a:lnTo>
                  <a:lnTo>
                    <a:pt x="53474" y="63939"/>
                  </a:lnTo>
                  <a:lnTo>
                    <a:pt x="52554" y="68025"/>
                  </a:lnTo>
                  <a:lnTo>
                    <a:pt x="44515" y="80518"/>
                  </a:lnTo>
                  <a:lnTo>
                    <a:pt x="26855" y="99239"/>
                  </a:lnTo>
                  <a:lnTo>
                    <a:pt x="16753" y="106465"/>
                  </a:lnTo>
                  <a:lnTo>
                    <a:pt x="927" y="125926"/>
                  </a:lnTo>
                  <a:lnTo>
                    <a:pt x="0" y="132371"/>
                  </a:lnTo>
                  <a:lnTo>
                    <a:pt x="6002" y="139411"/>
                  </a:lnTo>
                  <a:lnTo>
                    <a:pt x="30641" y="139691"/>
                  </a:lnTo>
                  <a:lnTo>
                    <a:pt x="77073" y="131583"/>
                  </a:lnTo>
                  <a:lnTo>
                    <a:pt x="120420" y="119278"/>
                  </a:lnTo>
                  <a:lnTo>
                    <a:pt x="145961" y="107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773"/>
            <p:cNvSpPr/>
            <p:nvPr>
              <p:custDataLst>
                <p:tags r:id="rId93"/>
              </p:custDataLst>
            </p:nvPr>
          </p:nvSpPr>
          <p:spPr>
            <a:xfrm>
              <a:off x="3162409" y="5223497"/>
              <a:ext cx="95030" cy="148285"/>
            </a:xfrm>
            <a:custGeom>
              <a:avLst/>
              <a:gdLst/>
              <a:ahLst/>
              <a:cxnLst/>
              <a:rect l="0" t="0" r="0" b="0"/>
              <a:pathLst>
                <a:path w="95030" h="148285">
                  <a:moveTo>
                    <a:pt x="37991" y="34303"/>
                  </a:moveTo>
                  <a:lnTo>
                    <a:pt x="37991" y="34303"/>
                  </a:lnTo>
                  <a:lnTo>
                    <a:pt x="41362" y="30932"/>
                  </a:lnTo>
                  <a:lnTo>
                    <a:pt x="41649" y="29939"/>
                  </a:lnTo>
                  <a:lnTo>
                    <a:pt x="41135" y="29277"/>
                  </a:lnTo>
                  <a:lnTo>
                    <a:pt x="38175" y="28031"/>
                  </a:lnTo>
                  <a:lnTo>
                    <a:pt x="34674" y="27975"/>
                  </a:lnTo>
                  <a:lnTo>
                    <a:pt x="31108" y="29844"/>
                  </a:lnTo>
                  <a:lnTo>
                    <a:pt x="26440" y="33422"/>
                  </a:lnTo>
                  <a:lnTo>
                    <a:pt x="4101" y="70607"/>
                  </a:lnTo>
                  <a:lnTo>
                    <a:pt x="1138" y="83081"/>
                  </a:lnTo>
                  <a:lnTo>
                    <a:pt x="0" y="105023"/>
                  </a:lnTo>
                  <a:lnTo>
                    <a:pt x="3294" y="115621"/>
                  </a:lnTo>
                  <a:lnTo>
                    <a:pt x="16899" y="137249"/>
                  </a:lnTo>
                  <a:lnTo>
                    <a:pt x="27417" y="144965"/>
                  </a:lnTo>
                  <a:lnTo>
                    <a:pt x="33527" y="146986"/>
                  </a:lnTo>
                  <a:lnTo>
                    <a:pt x="48947" y="148284"/>
                  </a:lnTo>
                  <a:lnTo>
                    <a:pt x="55325" y="146579"/>
                  </a:lnTo>
                  <a:lnTo>
                    <a:pt x="77224" y="133668"/>
                  </a:lnTo>
                  <a:lnTo>
                    <a:pt x="88662" y="116280"/>
                  </a:lnTo>
                  <a:lnTo>
                    <a:pt x="92261" y="108131"/>
                  </a:lnTo>
                  <a:lnTo>
                    <a:pt x="95029" y="65671"/>
                  </a:lnTo>
                  <a:lnTo>
                    <a:pt x="94413" y="41283"/>
                  </a:lnTo>
                  <a:lnTo>
                    <a:pt x="86299" y="17731"/>
                  </a:lnTo>
                  <a:lnTo>
                    <a:pt x="76042" y="3158"/>
                  </a:lnTo>
                  <a:lnTo>
                    <a:pt x="73941" y="840"/>
                  </a:lnTo>
                  <a:lnTo>
                    <a:pt x="71836" y="0"/>
                  </a:lnTo>
                  <a:lnTo>
                    <a:pt x="69726" y="145"/>
                  </a:lnTo>
                  <a:lnTo>
                    <a:pt x="65501" y="2188"/>
                  </a:lnTo>
                  <a:lnTo>
                    <a:pt x="54924" y="11250"/>
                  </a:lnTo>
                  <a:lnTo>
                    <a:pt x="52572" y="17237"/>
                  </a:lnTo>
                  <a:lnTo>
                    <a:pt x="50821" y="23896"/>
                  </a:lnTo>
                  <a:lnTo>
                    <a:pt x="46575" y="32317"/>
                  </a:lnTo>
                  <a:lnTo>
                    <a:pt x="44341" y="470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774"/>
            <p:cNvSpPr/>
            <p:nvPr>
              <p:custDataLst>
                <p:tags r:id="rId94"/>
              </p:custDataLst>
            </p:nvPr>
          </p:nvSpPr>
          <p:spPr>
            <a:xfrm>
              <a:off x="3079750" y="5226050"/>
              <a:ext cx="25401" cy="157487"/>
            </a:xfrm>
            <a:custGeom>
              <a:avLst/>
              <a:gdLst/>
              <a:ahLst/>
              <a:cxnLst/>
              <a:rect l="0" t="0" r="0" b="0"/>
              <a:pathLst>
                <a:path w="25401" h="157487">
                  <a:moveTo>
                    <a:pt x="0" y="0"/>
                  </a:moveTo>
                  <a:lnTo>
                    <a:pt x="0" y="0"/>
                  </a:lnTo>
                  <a:lnTo>
                    <a:pt x="0" y="46817"/>
                  </a:lnTo>
                  <a:lnTo>
                    <a:pt x="0" y="90435"/>
                  </a:lnTo>
                  <a:lnTo>
                    <a:pt x="0" y="134206"/>
                  </a:lnTo>
                  <a:lnTo>
                    <a:pt x="1882" y="139140"/>
                  </a:lnTo>
                  <a:lnTo>
                    <a:pt x="10983" y="152351"/>
                  </a:lnTo>
                  <a:lnTo>
                    <a:pt x="11555" y="154484"/>
                  </a:lnTo>
                  <a:lnTo>
                    <a:pt x="12643" y="155906"/>
                  </a:lnTo>
                  <a:lnTo>
                    <a:pt x="15732" y="157486"/>
                  </a:lnTo>
                  <a:lnTo>
                    <a:pt x="17543" y="157202"/>
                  </a:lnTo>
                  <a:lnTo>
                    <a:pt x="254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775"/>
            <p:cNvSpPr/>
            <p:nvPr>
              <p:custDataLst>
                <p:tags r:id="rId95"/>
              </p:custDataLst>
            </p:nvPr>
          </p:nvSpPr>
          <p:spPr>
            <a:xfrm>
              <a:off x="2832133" y="5137444"/>
              <a:ext cx="95218" cy="268941"/>
            </a:xfrm>
            <a:custGeom>
              <a:avLst/>
              <a:gdLst/>
              <a:ahLst/>
              <a:cxnLst/>
              <a:rect l="0" t="0" r="0" b="0"/>
              <a:pathLst>
                <a:path w="95218" h="268941">
                  <a:moveTo>
                    <a:pt x="95217" y="31456"/>
                  </a:moveTo>
                  <a:lnTo>
                    <a:pt x="95217" y="31456"/>
                  </a:lnTo>
                  <a:lnTo>
                    <a:pt x="91846" y="28085"/>
                  </a:lnTo>
                  <a:lnTo>
                    <a:pt x="90191" y="24548"/>
                  </a:lnTo>
                  <a:lnTo>
                    <a:pt x="89750" y="22618"/>
                  </a:lnTo>
                  <a:lnTo>
                    <a:pt x="85757" y="16529"/>
                  </a:lnTo>
                  <a:lnTo>
                    <a:pt x="80106" y="10256"/>
                  </a:lnTo>
                  <a:lnTo>
                    <a:pt x="76036" y="7923"/>
                  </a:lnTo>
                  <a:lnTo>
                    <a:pt x="71875" y="6180"/>
                  </a:lnTo>
                  <a:lnTo>
                    <a:pt x="65566" y="1938"/>
                  </a:lnTo>
                  <a:lnTo>
                    <a:pt x="59228" y="367"/>
                  </a:lnTo>
                  <a:lnTo>
                    <a:pt x="54998" y="0"/>
                  </a:lnTo>
                  <a:lnTo>
                    <a:pt x="45279" y="3164"/>
                  </a:lnTo>
                  <a:lnTo>
                    <a:pt x="34422" y="10554"/>
                  </a:lnTo>
                  <a:lnTo>
                    <a:pt x="29862" y="14640"/>
                  </a:lnTo>
                  <a:lnTo>
                    <a:pt x="16923" y="44910"/>
                  </a:lnTo>
                  <a:lnTo>
                    <a:pt x="2790" y="89356"/>
                  </a:lnTo>
                  <a:lnTo>
                    <a:pt x="338" y="129200"/>
                  </a:lnTo>
                  <a:lnTo>
                    <a:pt x="0" y="176284"/>
                  </a:lnTo>
                  <a:lnTo>
                    <a:pt x="8808" y="215499"/>
                  </a:lnTo>
                  <a:lnTo>
                    <a:pt x="17680" y="235916"/>
                  </a:lnTo>
                  <a:lnTo>
                    <a:pt x="28342" y="248513"/>
                  </a:lnTo>
                  <a:lnTo>
                    <a:pt x="61384" y="268403"/>
                  </a:lnTo>
                  <a:lnTo>
                    <a:pt x="71713" y="268940"/>
                  </a:lnTo>
                  <a:lnTo>
                    <a:pt x="88867" y="266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776"/>
            <p:cNvSpPr/>
            <p:nvPr>
              <p:custDataLst>
                <p:tags r:id="rId96"/>
              </p:custDataLst>
            </p:nvPr>
          </p:nvSpPr>
          <p:spPr>
            <a:xfrm>
              <a:off x="2571750" y="5194300"/>
              <a:ext cx="190501" cy="209148"/>
            </a:xfrm>
            <a:custGeom>
              <a:avLst/>
              <a:gdLst/>
              <a:ahLst/>
              <a:cxnLst/>
              <a:rect l="0" t="0" r="0" b="0"/>
              <a:pathLst>
                <a:path w="190501" h="209148">
                  <a:moveTo>
                    <a:pt x="0" y="63500"/>
                  </a:moveTo>
                  <a:lnTo>
                    <a:pt x="0" y="63500"/>
                  </a:lnTo>
                  <a:lnTo>
                    <a:pt x="0" y="66871"/>
                  </a:lnTo>
                  <a:lnTo>
                    <a:pt x="1881" y="70408"/>
                  </a:lnTo>
                  <a:lnTo>
                    <a:pt x="3371" y="72338"/>
                  </a:lnTo>
                  <a:lnTo>
                    <a:pt x="5026" y="78247"/>
                  </a:lnTo>
                  <a:lnTo>
                    <a:pt x="6467" y="84871"/>
                  </a:lnTo>
                  <a:lnTo>
                    <a:pt x="10540" y="93272"/>
                  </a:lnTo>
                  <a:lnTo>
                    <a:pt x="17688" y="138414"/>
                  </a:lnTo>
                  <a:lnTo>
                    <a:pt x="20528" y="152019"/>
                  </a:lnTo>
                  <a:lnTo>
                    <a:pt x="24438" y="165887"/>
                  </a:lnTo>
                  <a:lnTo>
                    <a:pt x="25399" y="209147"/>
                  </a:lnTo>
                  <a:lnTo>
                    <a:pt x="25400" y="206060"/>
                  </a:lnTo>
                  <a:lnTo>
                    <a:pt x="23518" y="202589"/>
                  </a:lnTo>
                  <a:lnTo>
                    <a:pt x="22029" y="200676"/>
                  </a:lnTo>
                  <a:lnTo>
                    <a:pt x="20374" y="194787"/>
                  </a:lnTo>
                  <a:lnTo>
                    <a:pt x="17561" y="183538"/>
                  </a:lnTo>
                  <a:lnTo>
                    <a:pt x="14860" y="174706"/>
                  </a:lnTo>
                  <a:lnTo>
                    <a:pt x="7317" y="132346"/>
                  </a:lnTo>
                  <a:lnTo>
                    <a:pt x="645" y="87444"/>
                  </a:lnTo>
                  <a:lnTo>
                    <a:pt x="5" y="40527"/>
                  </a:lnTo>
                  <a:lnTo>
                    <a:pt x="2" y="36121"/>
                  </a:lnTo>
                  <a:lnTo>
                    <a:pt x="707" y="34664"/>
                  </a:lnTo>
                  <a:lnTo>
                    <a:pt x="1882" y="33693"/>
                  </a:lnTo>
                  <a:lnTo>
                    <a:pt x="3371" y="33045"/>
                  </a:lnTo>
                  <a:lnTo>
                    <a:pt x="5070" y="33319"/>
                  </a:lnTo>
                  <a:lnTo>
                    <a:pt x="10831" y="37075"/>
                  </a:lnTo>
                  <a:lnTo>
                    <a:pt x="29640" y="55767"/>
                  </a:lnTo>
                  <a:lnTo>
                    <a:pt x="67844" y="99516"/>
                  </a:lnTo>
                  <a:lnTo>
                    <a:pt x="83983" y="117129"/>
                  </a:lnTo>
                  <a:lnTo>
                    <a:pt x="93009" y="132776"/>
                  </a:lnTo>
                  <a:lnTo>
                    <a:pt x="128358" y="164624"/>
                  </a:lnTo>
                  <a:lnTo>
                    <a:pt x="134659" y="169122"/>
                  </a:lnTo>
                  <a:lnTo>
                    <a:pt x="137460" y="173472"/>
                  </a:lnTo>
                  <a:lnTo>
                    <a:pt x="139618" y="174915"/>
                  </a:lnTo>
                  <a:lnTo>
                    <a:pt x="145778" y="176518"/>
                  </a:lnTo>
                  <a:lnTo>
                    <a:pt x="148691" y="176240"/>
                  </a:lnTo>
                  <a:lnTo>
                    <a:pt x="153809" y="174049"/>
                  </a:lnTo>
                  <a:lnTo>
                    <a:pt x="155456" y="172477"/>
                  </a:lnTo>
                  <a:lnTo>
                    <a:pt x="168790" y="149418"/>
                  </a:lnTo>
                  <a:lnTo>
                    <a:pt x="177361" y="106054"/>
                  </a:lnTo>
                  <a:lnTo>
                    <a:pt x="177789" y="58590"/>
                  </a:lnTo>
                  <a:lnTo>
                    <a:pt x="177800" y="11821"/>
                  </a:lnTo>
                  <a:lnTo>
                    <a:pt x="177800" y="7430"/>
                  </a:lnTo>
                  <a:lnTo>
                    <a:pt x="181171" y="3299"/>
                  </a:lnTo>
                  <a:lnTo>
                    <a:pt x="184707" y="1466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777"/>
            <p:cNvSpPr/>
            <p:nvPr>
              <p:custDataLst>
                <p:tags r:id="rId97"/>
              </p:custDataLst>
            </p:nvPr>
          </p:nvSpPr>
          <p:spPr>
            <a:xfrm>
              <a:off x="3721133" y="5219700"/>
              <a:ext cx="88496" cy="145939"/>
            </a:xfrm>
            <a:custGeom>
              <a:avLst/>
              <a:gdLst/>
              <a:ahLst/>
              <a:cxnLst/>
              <a:rect l="0" t="0" r="0" b="0"/>
              <a:pathLst>
                <a:path w="88496" h="145939">
                  <a:moveTo>
                    <a:pt x="44417" y="63500"/>
                  </a:moveTo>
                  <a:lnTo>
                    <a:pt x="44417" y="63500"/>
                  </a:lnTo>
                  <a:lnTo>
                    <a:pt x="49884" y="58033"/>
                  </a:lnTo>
                  <a:lnTo>
                    <a:pt x="50505" y="54040"/>
                  </a:lnTo>
                  <a:lnTo>
                    <a:pt x="50689" y="48389"/>
                  </a:lnTo>
                  <a:lnTo>
                    <a:pt x="51420" y="47077"/>
                  </a:lnTo>
                  <a:lnTo>
                    <a:pt x="52614" y="46201"/>
                  </a:lnTo>
                  <a:lnTo>
                    <a:pt x="54115" y="45617"/>
                  </a:lnTo>
                  <a:lnTo>
                    <a:pt x="55116" y="44523"/>
                  </a:lnTo>
                  <a:lnTo>
                    <a:pt x="56853" y="39085"/>
                  </a:lnTo>
                  <a:lnTo>
                    <a:pt x="56236" y="38757"/>
                  </a:lnTo>
                  <a:lnTo>
                    <a:pt x="42004" y="38108"/>
                  </a:lnTo>
                  <a:lnTo>
                    <a:pt x="40692" y="38811"/>
                  </a:lnTo>
                  <a:lnTo>
                    <a:pt x="39817" y="39985"/>
                  </a:lnTo>
                  <a:lnTo>
                    <a:pt x="38139" y="43171"/>
                  </a:lnTo>
                  <a:lnTo>
                    <a:pt x="8429" y="90510"/>
                  </a:lnTo>
                  <a:lnTo>
                    <a:pt x="2788" y="99412"/>
                  </a:lnTo>
                  <a:lnTo>
                    <a:pt x="214" y="122241"/>
                  </a:lnTo>
                  <a:lnTo>
                    <a:pt x="0" y="135118"/>
                  </a:lnTo>
                  <a:lnTo>
                    <a:pt x="1863" y="139545"/>
                  </a:lnTo>
                  <a:lnTo>
                    <a:pt x="3348" y="141713"/>
                  </a:lnTo>
                  <a:lnTo>
                    <a:pt x="6879" y="144123"/>
                  </a:lnTo>
                  <a:lnTo>
                    <a:pt x="12833" y="145479"/>
                  </a:lnTo>
                  <a:lnTo>
                    <a:pt x="21166" y="145938"/>
                  </a:lnTo>
                  <a:lnTo>
                    <a:pt x="39304" y="140573"/>
                  </a:lnTo>
                  <a:lnTo>
                    <a:pt x="52840" y="130439"/>
                  </a:lnTo>
                  <a:lnTo>
                    <a:pt x="73994" y="109395"/>
                  </a:lnTo>
                  <a:lnTo>
                    <a:pt x="84626" y="90650"/>
                  </a:lnTo>
                  <a:lnTo>
                    <a:pt x="88029" y="74716"/>
                  </a:lnTo>
                  <a:lnTo>
                    <a:pt x="88495" y="68955"/>
                  </a:lnTo>
                  <a:lnTo>
                    <a:pt x="82378" y="43568"/>
                  </a:lnTo>
                  <a:lnTo>
                    <a:pt x="81013" y="41745"/>
                  </a:lnTo>
                  <a:lnTo>
                    <a:pt x="79398" y="40530"/>
                  </a:lnTo>
                  <a:lnTo>
                    <a:pt x="77603" y="35418"/>
                  </a:lnTo>
                  <a:lnTo>
                    <a:pt x="76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778"/>
            <p:cNvSpPr/>
            <p:nvPr>
              <p:custDataLst>
                <p:tags r:id="rId98"/>
              </p:custDataLst>
            </p:nvPr>
          </p:nvSpPr>
          <p:spPr>
            <a:xfrm>
              <a:off x="3841750" y="5125363"/>
              <a:ext cx="79180" cy="348338"/>
            </a:xfrm>
            <a:custGeom>
              <a:avLst/>
              <a:gdLst/>
              <a:ahLst/>
              <a:cxnLst/>
              <a:rect l="0" t="0" r="0" b="0"/>
              <a:pathLst>
                <a:path w="79180" h="348338">
                  <a:moveTo>
                    <a:pt x="19050" y="18137"/>
                  </a:moveTo>
                  <a:lnTo>
                    <a:pt x="19050" y="18137"/>
                  </a:lnTo>
                  <a:lnTo>
                    <a:pt x="22421" y="18137"/>
                  </a:lnTo>
                  <a:lnTo>
                    <a:pt x="23414" y="17431"/>
                  </a:lnTo>
                  <a:lnTo>
                    <a:pt x="24076" y="16256"/>
                  </a:lnTo>
                  <a:lnTo>
                    <a:pt x="25377" y="5776"/>
                  </a:lnTo>
                  <a:lnTo>
                    <a:pt x="25393" y="2166"/>
                  </a:lnTo>
                  <a:lnTo>
                    <a:pt x="26101" y="1140"/>
                  </a:lnTo>
                  <a:lnTo>
                    <a:pt x="27278" y="456"/>
                  </a:lnTo>
                  <a:lnTo>
                    <a:pt x="28769" y="0"/>
                  </a:lnTo>
                  <a:lnTo>
                    <a:pt x="29763" y="401"/>
                  </a:lnTo>
                  <a:lnTo>
                    <a:pt x="30425" y="1373"/>
                  </a:lnTo>
                  <a:lnTo>
                    <a:pt x="30867" y="2728"/>
                  </a:lnTo>
                  <a:lnTo>
                    <a:pt x="45978" y="17408"/>
                  </a:lnTo>
                  <a:lnTo>
                    <a:pt x="65601" y="62995"/>
                  </a:lnTo>
                  <a:lnTo>
                    <a:pt x="74945" y="109561"/>
                  </a:lnTo>
                  <a:lnTo>
                    <a:pt x="79179" y="156567"/>
                  </a:lnTo>
                  <a:lnTo>
                    <a:pt x="76788" y="194824"/>
                  </a:lnTo>
                  <a:lnTo>
                    <a:pt x="69370" y="239962"/>
                  </a:lnTo>
                  <a:lnTo>
                    <a:pt x="57917" y="274169"/>
                  </a:lnTo>
                  <a:lnTo>
                    <a:pt x="28281" y="316208"/>
                  </a:lnTo>
                  <a:lnTo>
                    <a:pt x="15098" y="336137"/>
                  </a:lnTo>
                  <a:lnTo>
                    <a:pt x="0" y="3483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8" name="SMARTInkShape-3779"/>
          <p:cNvSpPr/>
          <p:nvPr>
            <p:custDataLst>
              <p:tags r:id="rId4"/>
            </p:custDataLst>
          </p:nvPr>
        </p:nvSpPr>
        <p:spPr>
          <a:xfrm>
            <a:off x="4197350" y="5441950"/>
            <a:ext cx="25401" cy="1"/>
          </a:xfrm>
          <a:custGeom>
            <a:avLst/>
            <a:gdLst/>
            <a:ahLst/>
            <a:cxnLst/>
            <a:rect l="0" t="0" r="0" b="0"/>
            <a:pathLst>
              <a:path w="25401" h="1">
                <a:moveTo>
                  <a:pt x="0" y="0"/>
                </a:moveTo>
                <a:lnTo>
                  <a:pt x="0" y="0"/>
                </a:lnTo>
                <a:lnTo>
                  <a:pt x="254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5" name="SMARTInkShape-Group842"/>
          <p:cNvGrpSpPr/>
          <p:nvPr/>
        </p:nvGrpSpPr>
        <p:grpSpPr>
          <a:xfrm>
            <a:off x="4718050" y="5213381"/>
            <a:ext cx="558801" cy="393670"/>
            <a:chOff x="4718050" y="5213381"/>
            <a:chExt cx="558801" cy="393670"/>
          </a:xfrm>
        </p:grpSpPr>
        <p:sp>
          <p:nvSpPr>
            <p:cNvPr id="129" name="SMARTInkShape-3780"/>
            <p:cNvSpPr/>
            <p:nvPr>
              <p:custDataLst>
                <p:tags r:id="rId85"/>
              </p:custDataLst>
            </p:nvPr>
          </p:nvSpPr>
          <p:spPr>
            <a:xfrm>
              <a:off x="4857750" y="5468233"/>
              <a:ext cx="107951" cy="138818"/>
            </a:xfrm>
            <a:custGeom>
              <a:avLst/>
              <a:gdLst/>
              <a:ahLst/>
              <a:cxnLst/>
              <a:rect l="0" t="0" r="0" b="0"/>
              <a:pathLst>
                <a:path w="107951" h="138818">
                  <a:moveTo>
                    <a:pt x="107950" y="5467"/>
                  </a:moveTo>
                  <a:lnTo>
                    <a:pt x="107950" y="5467"/>
                  </a:lnTo>
                  <a:lnTo>
                    <a:pt x="107950" y="0"/>
                  </a:lnTo>
                  <a:lnTo>
                    <a:pt x="97015" y="4662"/>
                  </a:lnTo>
                  <a:lnTo>
                    <a:pt x="80370" y="20373"/>
                  </a:lnTo>
                  <a:lnTo>
                    <a:pt x="49566" y="66884"/>
                  </a:lnTo>
                  <a:lnTo>
                    <a:pt x="13219" y="113417"/>
                  </a:lnTo>
                  <a:lnTo>
                    <a:pt x="0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781"/>
            <p:cNvSpPr/>
            <p:nvPr>
              <p:custDataLst>
                <p:tags r:id="rId86"/>
              </p:custDataLst>
            </p:nvPr>
          </p:nvSpPr>
          <p:spPr>
            <a:xfrm>
              <a:off x="5188406" y="5213381"/>
              <a:ext cx="88445" cy="247620"/>
            </a:xfrm>
            <a:custGeom>
              <a:avLst/>
              <a:gdLst/>
              <a:ahLst/>
              <a:cxnLst/>
              <a:rect l="0" t="0" r="0" b="0"/>
              <a:pathLst>
                <a:path w="88445" h="247620">
                  <a:moveTo>
                    <a:pt x="88444" y="44419"/>
                  </a:moveTo>
                  <a:lnTo>
                    <a:pt x="88444" y="44419"/>
                  </a:lnTo>
                  <a:lnTo>
                    <a:pt x="88444" y="19848"/>
                  </a:lnTo>
                  <a:lnTo>
                    <a:pt x="87738" y="17456"/>
                  </a:lnTo>
                  <a:lnTo>
                    <a:pt x="86563" y="15860"/>
                  </a:lnTo>
                  <a:lnTo>
                    <a:pt x="79605" y="9928"/>
                  </a:lnTo>
                  <a:lnTo>
                    <a:pt x="77460" y="6041"/>
                  </a:lnTo>
                  <a:lnTo>
                    <a:pt x="75774" y="74"/>
                  </a:lnTo>
                  <a:lnTo>
                    <a:pt x="72382" y="0"/>
                  </a:lnTo>
                  <a:lnTo>
                    <a:pt x="68841" y="1864"/>
                  </a:lnTo>
                  <a:lnTo>
                    <a:pt x="64914" y="5750"/>
                  </a:lnTo>
                  <a:lnTo>
                    <a:pt x="43990" y="46364"/>
                  </a:lnTo>
                  <a:lnTo>
                    <a:pt x="23710" y="88983"/>
                  </a:lnTo>
                  <a:lnTo>
                    <a:pt x="4738" y="132446"/>
                  </a:lnTo>
                  <a:lnTo>
                    <a:pt x="0" y="171342"/>
                  </a:lnTo>
                  <a:lnTo>
                    <a:pt x="339" y="196098"/>
                  </a:lnTo>
                  <a:lnTo>
                    <a:pt x="2955" y="206142"/>
                  </a:lnTo>
                  <a:lnTo>
                    <a:pt x="11765" y="219728"/>
                  </a:lnTo>
                  <a:lnTo>
                    <a:pt x="23312" y="229321"/>
                  </a:lnTo>
                  <a:lnTo>
                    <a:pt x="57108" y="243266"/>
                  </a:lnTo>
                  <a:lnTo>
                    <a:pt x="82094" y="247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782"/>
            <p:cNvSpPr/>
            <p:nvPr>
              <p:custDataLst>
                <p:tags r:id="rId87"/>
              </p:custDataLst>
            </p:nvPr>
          </p:nvSpPr>
          <p:spPr>
            <a:xfrm>
              <a:off x="4749800" y="5340350"/>
              <a:ext cx="114301" cy="31751"/>
            </a:xfrm>
            <a:custGeom>
              <a:avLst/>
              <a:gdLst/>
              <a:ahLst/>
              <a:cxnLst/>
              <a:rect l="0" t="0" r="0" b="0"/>
              <a:pathLst>
                <a:path w="114301" h="31751">
                  <a:moveTo>
                    <a:pt x="0" y="31750"/>
                  </a:moveTo>
                  <a:lnTo>
                    <a:pt x="0" y="31750"/>
                  </a:lnTo>
                  <a:lnTo>
                    <a:pt x="9460" y="31750"/>
                  </a:lnTo>
                  <a:lnTo>
                    <a:pt x="55073" y="16639"/>
                  </a:lnTo>
                  <a:lnTo>
                    <a:pt x="72680" y="9114"/>
                  </a:lnTo>
                  <a:lnTo>
                    <a:pt x="105677" y="463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783"/>
            <p:cNvSpPr/>
            <p:nvPr>
              <p:custDataLst>
                <p:tags r:id="rId88"/>
              </p:custDataLst>
            </p:nvPr>
          </p:nvSpPr>
          <p:spPr>
            <a:xfrm>
              <a:off x="4851400" y="5467350"/>
              <a:ext cx="101601" cy="107951"/>
            </a:xfrm>
            <a:custGeom>
              <a:avLst/>
              <a:gdLst/>
              <a:ahLst/>
              <a:cxnLst/>
              <a:rect l="0" t="0" r="0" b="0"/>
              <a:pathLst>
                <a:path w="101601" h="1079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6908"/>
                  </a:lnTo>
                  <a:lnTo>
                    <a:pt x="6881" y="17007"/>
                  </a:lnTo>
                  <a:lnTo>
                    <a:pt x="15165" y="27526"/>
                  </a:lnTo>
                  <a:lnTo>
                    <a:pt x="39964" y="46567"/>
                  </a:lnTo>
                  <a:lnTo>
                    <a:pt x="52648" y="62176"/>
                  </a:lnTo>
                  <a:lnTo>
                    <a:pt x="59382" y="67851"/>
                  </a:lnTo>
                  <a:lnTo>
                    <a:pt x="78239" y="90732"/>
                  </a:lnTo>
                  <a:lnTo>
                    <a:pt x="82515" y="93242"/>
                  </a:lnTo>
                  <a:lnTo>
                    <a:pt x="86768" y="95063"/>
                  </a:lnTo>
                  <a:lnTo>
                    <a:pt x="1016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784"/>
            <p:cNvSpPr/>
            <p:nvPr>
              <p:custDataLst>
                <p:tags r:id="rId89"/>
              </p:custDataLst>
            </p:nvPr>
          </p:nvSpPr>
          <p:spPr>
            <a:xfrm>
              <a:off x="4737107" y="5238750"/>
              <a:ext cx="146044" cy="57151"/>
            </a:xfrm>
            <a:custGeom>
              <a:avLst/>
              <a:gdLst/>
              <a:ahLst/>
              <a:cxnLst/>
              <a:rect l="0" t="0" r="0" b="0"/>
              <a:pathLst>
                <a:path w="146044" h="57151">
                  <a:moveTo>
                    <a:pt x="6343" y="57150"/>
                  </a:moveTo>
                  <a:lnTo>
                    <a:pt x="6343" y="57150"/>
                  </a:lnTo>
                  <a:lnTo>
                    <a:pt x="876" y="57150"/>
                  </a:lnTo>
                  <a:lnTo>
                    <a:pt x="581" y="56444"/>
                  </a:lnTo>
                  <a:lnTo>
                    <a:pt x="0" y="44789"/>
                  </a:lnTo>
                  <a:lnTo>
                    <a:pt x="3366" y="41179"/>
                  </a:lnTo>
                  <a:lnTo>
                    <a:pt x="6901" y="39469"/>
                  </a:lnTo>
                  <a:lnTo>
                    <a:pt x="8832" y="39013"/>
                  </a:lnTo>
                  <a:lnTo>
                    <a:pt x="40464" y="21814"/>
                  </a:lnTo>
                  <a:lnTo>
                    <a:pt x="87573" y="8113"/>
                  </a:lnTo>
                  <a:lnTo>
                    <a:pt x="101202" y="4991"/>
                  </a:lnTo>
                  <a:lnTo>
                    <a:pt x="114177" y="1478"/>
                  </a:lnTo>
                  <a:lnTo>
                    <a:pt x="1460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785"/>
            <p:cNvSpPr/>
            <p:nvPr>
              <p:custDataLst>
                <p:tags r:id="rId90"/>
              </p:custDataLst>
            </p:nvPr>
          </p:nvSpPr>
          <p:spPr>
            <a:xfrm>
              <a:off x="4718050" y="5257802"/>
              <a:ext cx="31751" cy="221892"/>
            </a:xfrm>
            <a:custGeom>
              <a:avLst/>
              <a:gdLst/>
              <a:ahLst/>
              <a:cxnLst/>
              <a:rect l="0" t="0" r="0" b="0"/>
              <a:pathLst>
                <a:path w="31751" h="221892">
                  <a:moveTo>
                    <a:pt x="31750" y="6348"/>
                  </a:moveTo>
                  <a:lnTo>
                    <a:pt x="31750" y="6348"/>
                  </a:lnTo>
                  <a:lnTo>
                    <a:pt x="31750" y="0"/>
                  </a:lnTo>
                  <a:lnTo>
                    <a:pt x="31750" y="3370"/>
                  </a:lnTo>
                  <a:lnTo>
                    <a:pt x="29868" y="6906"/>
                  </a:lnTo>
                  <a:lnTo>
                    <a:pt x="27386" y="10829"/>
                  </a:lnTo>
                  <a:lnTo>
                    <a:pt x="25792" y="19097"/>
                  </a:lnTo>
                  <a:lnTo>
                    <a:pt x="25403" y="63547"/>
                  </a:lnTo>
                  <a:lnTo>
                    <a:pt x="23519" y="78094"/>
                  </a:lnTo>
                  <a:lnTo>
                    <a:pt x="19442" y="114464"/>
                  </a:lnTo>
                  <a:lnTo>
                    <a:pt x="18360" y="158638"/>
                  </a:lnTo>
                  <a:lnTo>
                    <a:pt x="12734" y="206166"/>
                  </a:lnTo>
                  <a:lnTo>
                    <a:pt x="12723" y="207293"/>
                  </a:lnTo>
                  <a:lnTo>
                    <a:pt x="10829" y="210427"/>
                  </a:lnTo>
                  <a:lnTo>
                    <a:pt x="8341" y="214172"/>
                  </a:lnTo>
                  <a:lnTo>
                    <a:pt x="6612" y="221045"/>
                  </a:lnTo>
                  <a:lnTo>
                    <a:pt x="5819" y="221446"/>
                  </a:lnTo>
                  <a:lnTo>
                    <a:pt x="3056" y="221891"/>
                  </a:lnTo>
                  <a:lnTo>
                    <a:pt x="2037" y="221304"/>
                  </a:lnTo>
                  <a:lnTo>
                    <a:pt x="1358" y="220208"/>
                  </a:lnTo>
                  <a:lnTo>
                    <a:pt x="403" y="215293"/>
                  </a:lnTo>
                  <a:lnTo>
                    <a:pt x="0" y="209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843"/>
          <p:cNvGrpSpPr/>
          <p:nvPr/>
        </p:nvGrpSpPr>
        <p:grpSpPr>
          <a:xfrm>
            <a:off x="5397578" y="5169194"/>
            <a:ext cx="752613" cy="355307"/>
            <a:chOff x="5397578" y="5169194"/>
            <a:chExt cx="752613" cy="355307"/>
          </a:xfrm>
        </p:grpSpPr>
        <p:sp>
          <p:nvSpPr>
            <p:cNvPr id="136" name="SMARTInkShape-3786"/>
            <p:cNvSpPr/>
            <p:nvPr>
              <p:custDataLst>
                <p:tags r:id="rId80"/>
              </p:custDataLst>
            </p:nvPr>
          </p:nvSpPr>
          <p:spPr>
            <a:xfrm>
              <a:off x="5397578" y="5276856"/>
              <a:ext cx="114188" cy="177762"/>
            </a:xfrm>
            <a:custGeom>
              <a:avLst/>
              <a:gdLst/>
              <a:ahLst/>
              <a:cxnLst/>
              <a:rect l="0" t="0" r="0" b="0"/>
              <a:pathLst>
                <a:path w="114188" h="177762">
                  <a:moveTo>
                    <a:pt x="6272" y="25394"/>
                  </a:moveTo>
                  <a:lnTo>
                    <a:pt x="6272" y="25394"/>
                  </a:lnTo>
                  <a:lnTo>
                    <a:pt x="6272" y="19927"/>
                  </a:lnTo>
                  <a:lnTo>
                    <a:pt x="0" y="12778"/>
                  </a:lnTo>
                  <a:lnTo>
                    <a:pt x="3316" y="12719"/>
                  </a:lnTo>
                  <a:lnTo>
                    <a:pt x="4302" y="12005"/>
                  </a:lnTo>
                  <a:lnTo>
                    <a:pt x="5396" y="9330"/>
                  </a:lnTo>
                  <a:lnTo>
                    <a:pt x="6394" y="8335"/>
                  </a:lnTo>
                  <a:lnTo>
                    <a:pt x="9383" y="7228"/>
                  </a:lnTo>
                  <a:lnTo>
                    <a:pt x="27465" y="6367"/>
                  </a:lnTo>
                  <a:lnTo>
                    <a:pt x="28868" y="5653"/>
                  </a:lnTo>
                  <a:lnTo>
                    <a:pt x="29802" y="4472"/>
                  </a:lnTo>
                  <a:lnTo>
                    <a:pt x="30426" y="2979"/>
                  </a:lnTo>
                  <a:lnTo>
                    <a:pt x="32252" y="1985"/>
                  </a:lnTo>
                  <a:lnTo>
                    <a:pt x="48898" y="168"/>
                  </a:lnTo>
                  <a:lnTo>
                    <a:pt x="71611" y="0"/>
                  </a:lnTo>
                  <a:lnTo>
                    <a:pt x="75998" y="1879"/>
                  </a:lnTo>
                  <a:lnTo>
                    <a:pt x="80300" y="4359"/>
                  </a:lnTo>
                  <a:lnTo>
                    <a:pt x="84564" y="5462"/>
                  </a:lnTo>
                  <a:lnTo>
                    <a:pt x="85983" y="6461"/>
                  </a:lnTo>
                  <a:lnTo>
                    <a:pt x="86929" y="7833"/>
                  </a:lnTo>
                  <a:lnTo>
                    <a:pt x="87981" y="11239"/>
                  </a:lnTo>
                  <a:lnTo>
                    <a:pt x="88789" y="27537"/>
                  </a:lnTo>
                  <a:lnTo>
                    <a:pt x="86926" y="31756"/>
                  </a:lnTo>
                  <a:lnTo>
                    <a:pt x="84452" y="35983"/>
                  </a:lnTo>
                  <a:lnTo>
                    <a:pt x="82353" y="42329"/>
                  </a:lnTo>
                  <a:lnTo>
                    <a:pt x="54947" y="71961"/>
                  </a:lnTo>
                  <a:lnTo>
                    <a:pt x="50719" y="74313"/>
                  </a:lnTo>
                  <a:lnTo>
                    <a:pt x="46487" y="76064"/>
                  </a:lnTo>
                  <a:lnTo>
                    <a:pt x="40138" y="80310"/>
                  </a:lnTo>
                  <a:lnTo>
                    <a:pt x="32927" y="82250"/>
                  </a:lnTo>
                  <a:lnTo>
                    <a:pt x="32508" y="83054"/>
                  </a:lnTo>
                  <a:lnTo>
                    <a:pt x="31782" y="87986"/>
                  </a:lnTo>
                  <a:lnTo>
                    <a:pt x="48271" y="89546"/>
                  </a:lnTo>
                  <a:lnTo>
                    <a:pt x="57006" y="93909"/>
                  </a:lnTo>
                  <a:lnTo>
                    <a:pt x="74793" y="97008"/>
                  </a:lnTo>
                  <a:lnTo>
                    <a:pt x="87236" y="105354"/>
                  </a:lnTo>
                  <a:lnTo>
                    <a:pt x="100163" y="109314"/>
                  </a:lnTo>
                  <a:lnTo>
                    <a:pt x="109720" y="116681"/>
                  </a:lnTo>
                  <a:lnTo>
                    <a:pt x="112221" y="120764"/>
                  </a:lnTo>
                  <a:lnTo>
                    <a:pt x="113827" y="129134"/>
                  </a:lnTo>
                  <a:lnTo>
                    <a:pt x="114187" y="141812"/>
                  </a:lnTo>
                  <a:lnTo>
                    <a:pt x="112325" y="146045"/>
                  </a:lnTo>
                  <a:lnTo>
                    <a:pt x="99295" y="160861"/>
                  </a:lnTo>
                  <a:lnTo>
                    <a:pt x="78821" y="174972"/>
                  </a:lnTo>
                  <a:lnTo>
                    <a:pt x="74264" y="176539"/>
                  </a:lnTo>
                  <a:lnTo>
                    <a:pt x="48874" y="177761"/>
                  </a:lnTo>
                  <a:lnTo>
                    <a:pt x="47373" y="177066"/>
                  </a:lnTo>
                  <a:lnTo>
                    <a:pt x="46373" y="175898"/>
                  </a:lnTo>
                  <a:lnTo>
                    <a:pt x="45261" y="172718"/>
                  </a:lnTo>
                  <a:lnTo>
                    <a:pt x="44489" y="162867"/>
                  </a:lnTo>
                  <a:lnTo>
                    <a:pt x="45155" y="161492"/>
                  </a:lnTo>
                  <a:lnTo>
                    <a:pt x="46306" y="160576"/>
                  </a:lnTo>
                  <a:lnTo>
                    <a:pt x="49464" y="158853"/>
                  </a:lnTo>
                  <a:lnTo>
                    <a:pt x="57072" y="152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787"/>
            <p:cNvSpPr/>
            <p:nvPr>
              <p:custDataLst>
                <p:tags r:id="rId81"/>
              </p:custDataLst>
            </p:nvPr>
          </p:nvSpPr>
          <p:spPr>
            <a:xfrm>
              <a:off x="5590939" y="5314950"/>
              <a:ext cx="98551" cy="126006"/>
            </a:xfrm>
            <a:custGeom>
              <a:avLst/>
              <a:gdLst/>
              <a:ahLst/>
              <a:cxnLst/>
              <a:rect l="0" t="0" r="0" b="0"/>
              <a:pathLst>
                <a:path w="98551" h="126006">
                  <a:moveTo>
                    <a:pt x="66911" y="44450"/>
                  </a:moveTo>
                  <a:lnTo>
                    <a:pt x="66911" y="44450"/>
                  </a:lnTo>
                  <a:lnTo>
                    <a:pt x="70282" y="44450"/>
                  </a:lnTo>
                  <a:lnTo>
                    <a:pt x="71275" y="43744"/>
                  </a:lnTo>
                  <a:lnTo>
                    <a:pt x="71937" y="42568"/>
                  </a:lnTo>
                  <a:lnTo>
                    <a:pt x="72999" y="38983"/>
                  </a:lnTo>
                  <a:lnTo>
                    <a:pt x="69812" y="31619"/>
                  </a:lnTo>
                  <a:lnTo>
                    <a:pt x="68140" y="29546"/>
                  </a:lnTo>
                  <a:lnTo>
                    <a:pt x="64400" y="27243"/>
                  </a:lnTo>
                  <a:lnTo>
                    <a:pt x="58328" y="25946"/>
                  </a:lnTo>
                  <a:lnTo>
                    <a:pt x="54159" y="27524"/>
                  </a:lnTo>
                  <a:lnTo>
                    <a:pt x="52060" y="28932"/>
                  </a:lnTo>
                  <a:lnTo>
                    <a:pt x="36480" y="33261"/>
                  </a:lnTo>
                  <a:lnTo>
                    <a:pt x="7651" y="59275"/>
                  </a:lnTo>
                  <a:lnTo>
                    <a:pt x="5295" y="65385"/>
                  </a:lnTo>
                  <a:lnTo>
                    <a:pt x="3543" y="72099"/>
                  </a:lnTo>
                  <a:lnTo>
                    <a:pt x="412" y="77435"/>
                  </a:lnTo>
                  <a:lnTo>
                    <a:pt x="0" y="79845"/>
                  </a:lnTo>
                  <a:lnTo>
                    <a:pt x="432" y="82158"/>
                  </a:lnTo>
                  <a:lnTo>
                    <a:pt x="2087" y="87314"/>
                  </a:lnTo>
                  <a:lnTo>
                    <a:pt x="3724" y="97446"/>
                  </a:lnTo>
                  <a:lnTo>
                    <a:pt x="8365" y="105230"/>
                  </a:lnTo>
                  <a:lnTo>
                    <a:pt x="14913" y="112004"/>
                  </a:lnTo>
                  <a:lnTo>
                    <a:pt x="24772" y="117774"/>
                  </a:lnTo>
                  <a:lnTo>
                    <a:pt x="32475" y="120503"/>
                  </a:lnTo>
                  <a:lnTo>
                    <a:pt x="39930" y="124761"/>
                  </a:lnTo>
                  <a:lnTo>
                    <a:pt x="46924" y="126005"/>
                  </a:lnTo>
                  <a:lnTo>
                    <a:pt x="52854" y="124676"/>
                  </a:lnTo>
                  <a:lnTo>
                    <a:pt x="58547" y="122439"/>
                  </a:lnTo>
                  <a:lnTo>
                    <a:pt x="68980" y="120474"/>
                  </a:lnTo>
                  <a:lnTo>
                    <a:pt x="76853" y="115738"/>
                  </a:lnTo>
                  <a:lnTo>
                    <a:pt x="83654" y="109160"/>
                  </a:lnTo>
                  <a:lnTo>
                    <a:pt x="95822" y="90882"/>
                  </a:lnTo>
                  <a:lnTo>
                    <a:pt x="98287" y="71670"/>
                  </a:lnTo>
                  <a:lnTo>
                    <a:pt x="98550" y="62550"/>
                  </a:lnTo>
                  <a:lnTo>
                    <a:pt x="91739" y="44046"/>
                  </a:lnTo>
                  <a:lnTo>
                    <a:pt x="83731" y="30808"/>
                  </a:lnTo>
                  <a:lnTo>
                    <a:pt x="76061" y="21399"/>
                  </a:lnTo>
                  <a:lnTo>
                    <a:pt x="74505" y="17036"/>
                  </a:lnTo>
                  <a:lnTo>
                    <a:pt x="73385" y="15591"/>
                  </a:lnTo>
                  <a:lnTo>
                    <a:pt x="69142" y="12851"/>
                  </a:lnTo>
                  <a:lnTo>
                    <a:pt x="67204" y="7345"/>
                  </a:lnTo>
                  <a:lnTo>
                    <a:pt x="66997" y="3273"/>
                  </a:lnTo>
                  <a:lnTo>
                    <a:pt x="67674" y="2183"/>
                  </a:lnTo>
                  <a:lnTo>
                    <a:pt x="68831" y="1455"/>
                  </a:lnTo>
                  <a:lnTo>
                    <a:pt x="732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788"/>
            <p:cNvSpPr/>
            <p:nvPr>
              <p:custDataLst>
                <p:tags r:id="rId82"/>
              </p:custDataLst>
            </p:nvPr>
          </p:nvSpPr>
          <p:spPr>
            <a:xfrm>
              <a:off x="5753100" y="5239019"/>
              <a:ext cx="82385" cy="246738"/>
            </a:xfrm>
            <a:custGeom>
              <a:avLst/>
              <a:gdLst/>
              <a:ahLst/>
              <a:cxnLst/>
              <a:rect l="0" t="0" r="0" b="0"/>
              <a:pathLst>
                <a:path w="82385" h="246738">
                  <a:moveTo>
                    <a:pt x="0" y="12431"/>
                  </a:moveTo>
                  <a:lnTo>
                    <a:pt x="0" y="12431"/>
                  </a:lnTo>
                  <a:lnTo>
                    <a:pt x="6088" y="6342"/>
                  </a:lnTo>
                  <a:lnTo>
                    <a:pt x="6343" y="0"/>
                  </a:lnTo>
                  <a:lnTo>
                    <a:pt x="11418" y="4148"/>
                  </a:lnTo>
                  <a:lnTo>
                    <a:pt x="15187" y="5222"/>
                  </a:lnTo>
                  <a:lnTo>
                    <a:pt x="16475" y="6214"/>
                  </a:lnTo>
                  <a:lnTo>
                    <a:pt x="17905" y="9197"/>
                  </a:lnTo>
                  <a:lnTo>
                    <a:pt x="33255" y="24357"/>
                  </a:lnTo>
                  <a:lnTo>
                    <a:pt x="60784" y="71838"/>
                  </a:lnTo>
                  <a:lnTo>
                    <a:pt x="78293" y="118373"/>
                  </a:lnTo>
                  <a:lnTo>
                    <a:pt x="82384" y="163263"/>
                  </a:lnTo>
                  <a:lnTo>
                    <a:pt x="80619" y="178948"/>
                  </a:lnTo>
                  <a:lnTo>
                    <a:pt x="76753" y="190155"/>
                  </a:lnTo>
                  <a:lnTo>
                    <a:pt x="59074" y="216850"/>
                  </a:lnTo>
                  <a:lnTo>
                    <a:pt x="26849" y="244123"/>
                  </a:lnTo>
                  <a:lnTo>
                    <a:pt x="19479" y="246416"/>
                  </a:lnTo>
                  <a:lnTo>
                    <a:pt x="17220" y="246737"/>
                  </a:lnTo>
                  <a:lnTo>
                    <a:pt x="12828" y="245214"/>
                  </a:lnTo>
                  <a:lnTo>
                    <a:pt x="10668" y="243820"/>
                  </a:lnTo>
                  <a:lnTo>
                    <a:pt x="9229" y="242184"/>
                  </a:lnTo>
                  <a:lnTo>
                    <a:pt x="7630" y="238486"/>
                  </a:lnTo>
                  <a:lnTo>
                    <a:pt x="6350" y="228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789"/>
            <p:cNvSpPr/>
            <p:nvPr>
              <p:custDataLst>
                <p:tags r:id="rId83"/>
              </p:custDataLst>
            </p:nvPr>
          </p:nvSpPr>
          <p:spPr>
            <a:xfrm>
              <a:off x="6007100" y="5169194"/>
              <a:ext cx="143091" cy="196557"/>
            </a:xfrm>
            <a:custGeom>
              <a:avLst/>
              <a:gdLst/>
              <a:ahLst/>
              <a:cxnLst/>
              <a:rect l="0" t="0" r="0" b="0"/>
              <a:pathLst>
                <a:path w="143091" h="196557">
                  <a:moveTo>
                    <a:pt x="0" y="44156"/>
                  </a:moveTo>
                  <a:lnTo>
                    <a:pt x="0" y="44156"/>
                  </a:lnTo>
                  <a:lnTo>
                    <a:pt x="0" y="29229"/>
                  </a:lnTo>
                  <a:lnTo>
                    <a:pt x="1881" y="25057"/>
                  </a:lnTo>
                  <a:lnTo>
                    <a:pt x="8839" y="16629"/>
                  </a:lnTo>
                  <a:lnTo>
                    <a:pt x="25734" y="8876"/>
                  </a:lnTo>
                  <a:lnTo>
                    <a:pt x="34828" y="6187"/>
                  </a:lnTo>
                  <a:lnTo>
                    <a:pt x="42697" y="1940"/>
                  </a:lnTo>
                  <a:lnTo>
                    <a:pt x="61710" y="0"/>
                  </a:lnTo>
                  <a:lnTo>
                    <a:pt x="90237" y="7557"/>
                  </a:lnTo>
                  <a:lnTo>
                    <a:pt x="125154" y="25145"/>
                  </a:lnTo>
                  <a:lnTo>
                    <a:pt x="135102" y="33581"/>
                  </a:lnTo>
                  <a:lnTo>
                    <a:pt x="137656" y="39691"/>
                  </a:lnTo>
                  <a:lnTo>
                    <a:pt x="139497" y="46405"/>
                  </a:lnTo>
                  <a:lnTo>
                    <a:pt x="142668" y="51741"/>
                  </a:lnTo>
                  <a:lnTo>
                    <a:pt x="143090" y="54857"/>
                  </a:lnTo>
                  <a:lnTo>
                    <a:pt x="138079" y="82386"/>
                  </a:lnTo>
                  <a:lnTo>
                    <a:pt x="134751" y="94994"/>
                  </a:lnTo>
                  <a:lnTo>
                    <a:pt x="134284" y="99215"/>
                  </a:lnTo>
                  <a:lnTo>
                    <a:pt x="130002" y="107668"/>
                  </a:lnTo>
                  <a:lnTo>
                    <a:pt x="95665" y="152222"/>
                  </a:lnTo>
                  <a:lnTo>
                    <a:pt x="78333" y="180907"/>
                  </a:lnTo>
                  <a:lnTo>
                    <a:pt x="72676" y="187842"/>
                  </a:lnTo>
                  <a:lnTo>
                    <a:pt x="69850" y="196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790"/>
            <p:cNvSpPr/>
            <p:nvPr>
              <p:custDataLst>
                <p:tags r:id="rId84"/>
              </p:custDataLst>
            </p:nvPr>
          </p:nvSpPr>
          <p:spPr>
            <a:xfrm>
              <a:off x="6038850" y="5518152"/>
              <a:ext cx="50801" cy="6349"/>
            </a:xfrm>
            <a:custGeom>
              <a:avLst/>
              <a:gdLst/>
              <a:ahLst/>
              <a:cxnLst/>
              <a:rect l="0" t="0" r="0" b="0"/>
              <a:pathLst>
                <a:path w="50801" h="6349">
                  <a:moveTo>
                    <a:pt x="0" y="6348"/>
                  </a:moveTo>
                  <a:lnTo>
                    <a:pt x="0" y="6348"/>
                  </a:lnTo>
                  <a:lnTo>
                    <a:pt x="3371" y="6348"/>
                  </a:lnTo>
                  <a:lnTo>
                    <a:pt x="4364" y="5642"/>
                  </a:lnTo>
                  <a:lnTo>
                    <a:pt x="5026" y="4467"/>
                  </a:lnTo>
                  <a:lnTo>
                    <a:pt x="5467" y="2977"/>
                  </a:lnTo>
                  <a:lnTo>
                    <a:pt x="6467" y="1984"/>
                  </a:lnTo>
                  <a:lnTo>
                    <a:pt x="11740" y="259"/>
                  </a:lnTo>
                  <a:lnTo>
                    <a:pt x="18965" y="0"/>
                  </a:lnTo>
                  <a:lnTo>
                    <a:pt x="22396" y="3369"/>
                  </a:lnTo>
                  <a:lnTo>
                    <a:pt x="25946" y="5025"/>
                  </a:lnTo>
                  <a:lnTo>
                    <a:pt x="50800" y="6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844"/>
          <p:cNvGrpSpPr/>
          <p:nvPr/>
        </p:nvGrpSpPr>
        <p:grpSpPr>
          <a:xfrm>
            <a:off x="4787900" y="5746903"/>
            <a:ext cx="838201" cy="158461"/>
            <a:chOff x="4787900" y="5746903"/>
            <a:chExt cx="838201" cy="158461"/>
          </a:xfrm>
        </p:grpSpPr>
        <p:sp>
          <p:nvSpPr>
            <p:cNvPr id="142" name="SMARTInkShape-3791"/>
            <p:cNvSpPr/>
            <p:nvPr>
              <p:custDataLst>
                <p:tags r:id="rId78"/>
              </p:custDataLst>
            </p:nvPr>
          </p:nvSpPr>
          <p:spPr>
            <a:xfrm>
              <a:off x="4787900" y="5746903"/>
              <a:ext cx="679191" cy="37948"/>
            </a:xfrm>
            <a:custGeom>
              <a:avLst/>
              <a:gdLst/>
              <a:ahLst/>
              <a:cxnLst/>
              <a:rect l="0" t="0" r="0" b="0"/>
              <a:pathLst>
                <a:path w="679191" h="37948">
                  <a:moveTo>
                    <a:pt x="0" y="31597"/>
                  </a:moveTo>
                  <a:lnTo>
                    <a:pt x="0" y="31597"/>
                  </a:lnTo>
                  <a:lnTo>
                    <a:pt x="22076" y="30891"/>
                  </a:lnTo>
                  <a:lnTo>
                    <a:pt x="63907" y="22137"/>
                  </a:lnTo>
                  <a:lnTo>
                    <a:pt x="111000" y="17442"/>
                  </a:lnTo>
                  <a:lnTo>
                    <a:pt x="148835" y="13998"/>
                  </a:lnTo>
                  <a:lnTo>
                    <a:pt x="191325" y="11096"/>
                  </a:lnTo>
                  <a:lnTo>
                    <a:pt x="235195" y="5767"/>
                  </a:lnTo>
                  <a:lnTo>
                    <a:pt x="281354" y="1601"/>
                  </a:lnTo>
                  <a:lnTo>
                    <a:pt x="314135" y="626"/>
                  </a:lnTo>
                  <a:lnTo>
                    <a:pt x="347519" y="193"/>
                  </a:lnTo>
                  <a:lnTo>
                    <a:pt x="381172" y="0"/>
                  </a:lnTo>
                  <a:lnTo>
                    <a:pt x="414943" y="621"/>
                  </a:lnTo>
                  <a:lnTo>
                    <a:pt x="448767" y="3248"/>
                  </a:lnTo>
                  <a:lnTo>
                    <a:pt x="492801" y="5323"/>
                  </a:lnTo>
                  <a:lnTo>
                    <a:pt x="532659" y="9309"/>
                  </a:lnTo>
                  <a:lnTo>
                    <a:pt x="571281" y="11587"/>
                  </a:lnTo>
                  <a:lnTo>
                    <a:pt x="615776" y="16721"/>
                  </a:lnTo>
                  <a:lnTo>
                    <a:pt x="659121" y="19411"/>
                  </a:lnTo>
                  <a:lnTo>
                    <a:pt x="678574" y="24978"/>
                  </a:lnTo>
                  <a:lnTo>
                    <a:pt x="679060" y="27009"/>
                  </a:lnTo>
                  <a:lnTo>
                    <a:pt x="679190" y="28539"/>
                  </a:lnTo>
                  <a:lnTo>
                    <a:pt x="678571" y="29558"/>
                  </a:lnTo>
                  <a:lnTo>
                    <a:pt x="677453" y="30237"/>
                  </a:lnTo>
                  <a:lnTo>
                    <a:pt x="673624" y="30992"/>
                  </a:lnTo>
                  <a:lnTo>
                    <a:pt x="641350" y="379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792"/>
            <p:cNvSpPr/>
            <p:nvPr>
              <p:custDataLst>
                <p:tags r:id="rId79"/>
              </p:custDataLst>
            </p:nvPr>
          </p:nvSpPr>
          <p:spPr>
            <a:xfrm>
              <a:off x="4836861" y="5835650"/>
              <a:ext cx="789240" cy="69714"/>
            </a:xfrm>
            <a:custGeom>
              <a:avLst/>
              <a:gdLst/>
              <a:ahLst/>
              <a:cxnLst/>
              <a:rect l="0" t="0" r="0" b="0"/>
              <a:pathLst>
                <a:path w="789240" h="69714">
                  <a:moveTo>
                    <a:pt x="65339" y="50800"/>
                  </a:moveTo>
                  <a:lnTo>
                    <a:pt x="65339" y="50800"/>
                  </a:lnTo>
                  <a:lnTo>
                    <a:pt x="34565" y="60851"/>
                  </a:lnTo>
                  <a:lnTo>
                    <a:pt x="138" y="69158"/>
                  </a:lnTo>
                  <a:lnTo>
                    <a:pt x="0" y="69389"/>
                  </a:lnTo>
                  <a:lnTo>
                    <a:pt x="5057" y="69713"/>
                  </a:lnTo>
                  <a:lnTo>
                    <a:pt x="19255" y="67928"/>
                  </a:lnTo>
                  <a:lnTo>
                    <a:pt x="63268" y="63378"/>
                  </a:lnTo>
                  <a:lnTo>
                    <a:pt x="99062" y="58603"/>
                  </a:lnTo>
                  <a:lnTo>
                    <a:pt x="142045" y="52720"/>
                  </a:lnTo>
                  <a:lnTo>
                    <a:pt x="176336" y="48596"/>
                  </a:lnTo>
                  <a:lnTo>
                    <a:pt x="212743" y="44411"/>
                  </a:lnTo>
                  <a:lnTo>
                    <a:pt x="250796" y="40199"/>
                  </a:lnTo>
                  <a:lnTo>
                    <a:pt x="291227" y="35975"/>
                  </a:lnTo>
                  <a:lnTo>
                    <a:pt x="334597" y="33627"/>
                  </a:lnTo>
                  <a:lnTo>
                    <a:pt x="379036" y="31879"/>
                  </a:lnTo>
                  <a:lnTo>
                    <a:pt x="422306" y="28750"/>
                  </a:lnTo>
                  <a:lnTo>
                    <a:pt x="468819" y="23126"/>
                  </a:lnTo>
                  <a:lnTo>
                    <a:pt x="493075" y="19651"/>
                  </a:lnTo>
                  <a:lnTo>
                    <a:pt x="517008" y="17334"/>
                  </a:lnTo>
                  <a:lnTo>
                    <a:pt x="564295" y="14760"/>
                  </a:lnTo>
                  <a:lnTo>
                    <a:pt x="609301" y="11734"/>
                  </a:lnTo>
                  <a:lnTo>
                    <a:pt x="652117" y="8742"/>
                  </a:lnTo>
                  <a:lnTo>
                    <a:pt x="692312" y="7413"/>
                  </a:lnTo>
                  <a:lnTo>
                    <a:pt x="731344" y="4941"/>
                  </a:lnTo>
                  <a:lnTo>
                    <a:pt x="7892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845"/>
          <p:cNvGrpSpPr/>
          <p:nvPr/>
        </p:nvGrpSpPr>
        <p:grpSpPr>
          <a:xfrm>
            <a:off x="1574889" y="6083302"/>
            <a:ext cx="596812" cy="259922"/>
            <a:chOff x="1574889" y="6083302"/>
            <a:chExt cx="596812" cy="259922"/>
          </a:xfrm>
        </p:grpSpPr>
        <p:sp>
          <p:nvSpPr>
            <p:cNvPr id="145" name="SMARTInkShape-3793"/>
            <p:cNvSpPr/>
            <p:nvPr>
              <p:custDataLst>
                <p:tags r:id="rId75"/>
              </p:custDataLst>
            </p:nvPr>
          </p:nvSpPr>
          <p:spPr>
            <a:xfrm>
              <a:off x="1574889" y="6083302"/>
              <a:ext cx="253911" cy="259922"/>
            </a:xfrm>
            <a:custGeom>
              <a:avLst/>
              <a:gdLst/>
              <a:ahLst/>
              <a:cxnLst/>
              <a:rect l="0" t="0" r="0" b="0"/>
              <a:pathLst>
                <a:path w="253911" h="259922">
                  <a:moveTo>
                    <a:pt x="38011" y="44448"/>
                  </a:moveTo>
                  <a:lnTo>
                    <a:pt x="38011" y="44448"/>
                  </a:lnTo>
                  <a:lnTo>
                    <a:pt x="34640" y="44447"/>
                  </a:lnTo>
                  <a:lnTo>
                    <a:pt x="33647" y="43743"/>
                  </a:lnTo>
                  <a:lnTo>
                    <a:pt x="32985" y="42566"/>
                  </a:lnTo>
                  <a:lnTo>
                    <a:pt x="31923" y="38981"/>
                  </a:lnTo>
                  <a:lnTo>
                    <a:pt x="29896" y="38490"/>
                  </a:lnTo>
                  <a:lnTo>
                    <a:pt x="25313" y="38098"/>
                  </a:lnTo>
                  <a:lnTo>
                    <a:pt x="72182" y="37393"/>
                  </a:lnTo>
                  <a:lnTo>
                    <a:pt x="117826" y="26358"/>
                  </a:lnTo>
                  <a:lnTo>
                    <a:pt x="163271" y="17596"/>
                  </a:lnTo>
                  <a:lnTo>
                    <a:pt x="204947" y="7800"/>
                  </a:lnTo>
                  <a:lnTo>
                    <a:pt x="224964" y="5833"/>
                  </a:lnTo>
                  <a:lnTo>
                    <a:pt x="234578" y="1360"/>
                  </a:lnTo>
                  <a:lnTo>
                    <a:pt x="253800" y="0"/>
                  </a:lnTo>
                  <a:lnTo>
                    <a:pt x="253910" y="12359"/>
                  </a:lnTo>
                  <a:lnTo>
                    <a:pt x="249547" y="17700"/>
                  </a:lnTo>
                  <a:lnTo>
                    <a:pt x="248444" y="21506"/>
                  </a:lnTo>
                  <a:lnTo>
                    <a:pt x="247444" y="22804"/>
                  </a:lnTo>
                  <a:lnTo>
                    <a:pt x="244451" y="24244"/>
                  </a:lnTo>
                  <a:lnTo>
                    <a:pt x="238800" y="31798"/>
                  </a:lnTo>
                  <a:lnTo>
                    <a:pt x="231836" y="46384"/>
                  </a:lnTo>
                  <a:lnTo>
                    <a:pt x="188094" y="80547"/>
                  </a:lnTo>
                  <a:lnTo>
                    <a:pt x="142813" y="120687"/>
                  </a:lnTo>
                  <a:lnTo>
                    <a:pt x="130447" y="133360"/>
                  </a:lnTo>
                  <a:lnTo>
                    <a:pt x="87021" y="169566"/>
                  </a:lnTo>
                  <a:lnTo>
                    <a:pt x="63058" y="182913"/>
                  </a:lnTo>
                  <a:lnTo>
                    <a:pt x="36239" y="211716"/>
                  </a:lnTo>
                  <a:lnTo>
                    <a:pt x="27451" y="223673"/>
                  </a:lnTo>
                  <a:lnTo>
                    <a:pt x="7805" y="239933"/>
                  </a:lnTo>
                  <a:lnTo>
                    <a:pt x="5066" y="240692"/>
                  </a:lnTo>
                  <a:lnTo>
                    <a:pt x="3348" y="240893"/>
                  </a:lnTo>
                  <a:lnTo>
                    <a:pt x="2202" y="241734"/>
                  </a:lnTo>
                  <a:lnTo>
                    <a:pt x="1438" y="243000"/>
                  </a:lnTo>
                  <a:lnTo>
                    <a:pt x="0" y="247377"/>
                  </a:lnTo>
                  <a:lnTo>
                    <a:pt x="5386" y="253091"/>
                  </a:lnTo>
                  <a:lnTo>
                    <a:pt x="15522" y="258182"/>
                  </a:lnTo>
                  <a:lnTo>
                    <a:pt x="26931" y="259921"/>
                  </a:lnTo>
                  <a:lnTo>
                    <a:pt x="72188" y="259638"/>
                  </a:lnTo>
                  <a:lnTo>
                    <a:pt x="114353" y="252509"/>
                  </a:lnTo>
                  <a:lnTo>
                    <a:pt x="147297" y="248074"/>
                  </a:lnTo>
                  <a:lnTo>
                    <a:pt x="190489" y="244301"/>
                  </a:lnTo>
                  <a:lnTo>
                    <a:pt x="226467" y="239534"/>
                  </a:lnTo>
                  <a:lnTo>
                    <a:pt x="234861" y="234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794"/>
            <p:cNvSpPr/>
            <p:nvPr>
              <p:custDataLst>
                <p:tags r:id="rId76"/>
              </p:custDataLst>
            </p:nvPr>
          </p:nvSpPr>
          <p:spPr>
            <a:xfrm>
              <a:off x="1994812" y="6184900"/>
              <a:ext cx="126089" cy="18782"/>
            </a:xfrm>
            <a:custGeom>
              <a:avLst/>
              <a:gdLst/>
              <a:ahLst/>
              <a:cxnLst/>
              <a:rect l="0" t="0" r="0" b="0"/>
              <a:pathLst>
                <a:path w="126089" h="18782">
                  <a:moveTo>
                    <a:pt x="18138" y="6350"/>
                  </a:moveTo>
                  <a:lnTo>
                    <a:pt x="18138" y="6350"/>
                  </a:lnTo>
                  <a:lnTo>
                    <a:pt x="18138" y="9721"/>
                  </a:lnTo>
                  <a:lnTo>
                    <a:pt x="17432" y="10714"/>
                  </a:lnTo>
                  <a:lnTo>
                    <a:pt x="16257" y="11376"/>
                  </a:lnTo>
                  <a:lnTo>
                    <a:pt x="9299" y="12438"/>
                  </a:lnTo>
                  <a:lnTo>
                    <a:pt x="8012" y="13231"/>
                  </a:lnTo>
                  <a:lnTo>
                    <a:pt x="7154" y="14465"/>
                  </a:lnTo>
                  <a:lnTo>
                    <a:pt x="5777" y="18145"/>
                  </a:lnTo>
                  <a:lnTo>
                    <a:pt x="3707" y="18648"/>
                  </a:lnTo>
                  <a:lnTo>
                    <a:pt x="2167" y="18781"/>
                  </a:lnTo>
                  <a:lnTo>
                    <a:pt x="1141" y="18165"/>
                  </a:lnTo>
                  <a:lnTo>
                    <a:pt x="457" y="17049"/>
                  </a:lnTo>
                  <a:lnTo>
                    <a:pt x="0" y="15599"/>
                  </a:lnTo>
                  <a:lnTo>
                    <a:pt x="402" y="14633"/>
                  </a:lnTo>
                  <a:lnTo>
                    <a:pt x="1375" y="13989"/>
                  </a:lnTo>
                  <a:lnTo>
                    <a:pt x="6116" y="13083"/>
                  </a:lnTo>
                  <a:lnTo>
                    <a:pt x="31413" y="10828"/>
                  </a:lnTo>
                  <a:lnTo>
                    <a:pt x="43708" y="7676"/>
                  </a:lnTo>
                  <a:lnTo>
                    <a:pt x="86669" y="1359"/>
                  </a:lnTo>
                  <a:lnTo>
                    <a:pt x="1260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795"/>
            <p:cNvSpPr/>
            <p:nvPr>
              <p:custDataLst>
                <p:tags r:id="rId77"/>
              </p:custDataLst>
            </p:nvPr>
          </p:nvSpPr>
          <p:spPr>
            <a:xfrm>
              <a:off x="2001210" y="6267450"/>
              <a:ext cx="170491" cy="19025"/>
            </a:xfrm>
            <a:custGeom>
              <a:avLst/>
              <a:gdLst/>
              <a:ahLst/>
              <a:cxnLst/>
              <a:rect l="0" t="0" r="0" b="0"/>
              <a:pathLst>
                <a:path w="170491" h="19025">
                  <a:moveTo>
                    <a:pt x="11740" y="0"/>
                  </a:moveTo>
                  <a:lnTo>
                    <a:pt x="11740" y="0"/>
                  </a:lnTo>
                  <a:lnTo>
                    <a:pt x="8369" y="3371"/>
                  </a:lnTo>
                  <a:lnTo>
                    <a:pt x="6714" y="6907"/>
                  </a:lnTo>
                  <a:lnTo>
                    <a:pt x="6273" y="8839"/>
                  </a:lnTo>
                  <a:lnTo>
                    <a:pt x="5273" y="10125"/>
                  </a:lnTo>
                  <a:lnTo>
                    <a:pt x="2280" y="11556"/>
                  </a:lnTo>
                  <a:lnTo>
                    <a:pt x="1200" y="12643"/>
                  </a:lnTo>
                  <a:lnTo>
                    <a:pt x="0" y="15732"/>
                  </a:lnTo>
                  <a:lnTo>
                    <a:pt x="386" y="16838"/>
                  </a:lnTo>
                  <a:lnTo>
                    <a:pt x="1348" y="17575"/>
                  </a:lnTo>
                  <a:lnTo>
                    <a:pt x="4592" y="18759"/>
                  </a:lnTo>
                  <a:lnTo>
                    <a:pt x="17529" y="19024"/>
                  </a:lnTo>
                  <a:lnTo>
                    <a:pt x="62698" y="12168"/>
                  </a:lnTo>
                  <a:lnTo>
                    <a:pt x="109173" y="5824"/>
                  </a:lnTo>
                  <a:lnTo>
                    <a:pt x="153365" y="179"/>
                  </a:lnTo>
                  <a:lnTo>
                    <a:pt x="1704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9" name="SMARTInkShape-3796"/>
          <p:cNvSpPr/>
          <p:nvPr>
            <p:custDataLst>
              <p:tags r:id="rId5"/>
            </p:custDataLst>
          </p:nvPr>
        </p:nvSpPr>
        <p:spPr>
          <a:xfrm>
            <a:off x="5054675" y="1747617"/>
            <a:ext cx="3606344" cy="1399287"/>
          </a:xfrm>
          <a:custGeom>
            <a:avLst/>
            <a:gdLst/>
            <a:ahLst/>
            <a:cxnLst/>
            <a:rect l="0" t="0" r="0" b="0"/>
            <a:pathLst>
              <a:path w="3606344" h="1399287">
                <a:moveTo>
                  <a:pt x="2787575" y="100233"/>
                </a:moveTo>
                <a:lnTo>
                  <a:pt x="2787575" y="100233"/>
                </a:lnTo>
                <a:lnTo>
                  <a:pt x="2784204" y="96862"/>
                </a:lnTo>
                <a:lnTo>
                  <a:pt x="2771995" y="94766"/>
                </a:lnTo>
                <a:lnTo>
                  <a:pt x="2724480" y="88160"/>
                </a:lnTo>
                <a:lnTo>
                  <a:pt x="2681456" y="76002"/>
                </a:lnTo>
                <a:lnTo>
                  <a:pt x="2638304" y="68829"/>
                </a:lnTo>
                <a:lnTo>
                  <a:pt x="2605521" y="64403"/>
                </a:lnTo>
                <a:lnTo>
                  <a:pt x="2569784" y="60085"/>
                </a:lnTo>
                <a:lnTo>
                  <a:pt x="2532734" y="55813"/>
                </a:lnTo>
                <a:lnTo>
                  <a:pt x="2494396" y="51563"/>
                </a:lnTo>
                <a:lnTo>
                  <a:pt x="2453838" y="47322"/>
                </a:lnTo>
                <a:lnTo>
                  <a:pt x="2414175" y="43086"/>
                </a:lnTo>
                <a:lnTo>
                  <a:pt x="2374675" y="38851"/>
                </a:lnTo>
                <a:lnTo>
                  <a:pt x="2333600" y="34617"/>
                </a:lnTo>
                <a:lnTo>
                  <a:pt x="2291828" y="30383"/>
                </a:lnTo>
                <a:lnTo>
                  <a:pt x="2249742" y="26855"/>
                </a:lnTo>
                <a:lnTo>
                  <a:pt x="2207520" y="25287"/>
                </a:lnTo>
                <a:lnTo>
                  <a:pt x="2165235" y="22709"/>
                </a:lnTo>
                <a:lnTo>
                  <a:pt x="2122924" y="19917"/>
                </a:lnTo>
                <a:lnTo>
                  <a:pt x="2080600" y="18676"/>
                </a:lnTo>
                <a:lnTo>
                  <a:pt x="2036390" y="18124"/>
                </a:lnTo>
                <a:lnTo>
                  <a:pt x="1991576" y="17879"/>
                </a:lnTo>
                <a:lnTo>
                  <a:pt x="1948139" y="17770"/>
                </a:lnTo>
                <a:lnTo>
                  <a:pt x="1905316" y="17722"/>
                </a:lnTo>
                <a:lnTo>
                  <a:pt x="1862061" y="17700"/>
                </a:lnTo>
                <a:lnTo>
                  <a:pt x="1816964" y="17690"/>
                </a:lnTo>
                <a:lnTo>
                  <a:pt x="1772934" y="19568"/>
                </a:lnTo>
                <a:lnTo>
                  <a:pt x="1729139" y="22048"/>
                </a:lnTo>
                <a:lnTo>
                  <a:pt x="1683805" y="23151"/>
                </a:lnTo>
                <a:lnTo>
                  <a:pt x="1660145" y="24150"/>
                </a:lnTo>
                <a:lnTo>
                  <a:pt x="1635905" y="25522"/>
                </a:lnTo>
                <a:lnTo>
                  <a:pt x="1611279" y="27143"/>
                </a:lnTo>
                <a:lnTo>
                  <a:pt x="1565100" y="28943"/>
                </a:lnTo>
                <a:lnTo>
                  <a:pt x="1519647" y="30448"/>
                </a:lnTo>
                <a:lnTo>
                  <a:pt x="1495673" y="31838"/>
                </a:lnTo>
                <a:lnTo>
                  <a:pt x="1471224" y="33469"/>
                </a:lnTo>
                <a:lnTo>
                  <a:pt x="1447163" y="34557"/>
                </a:lnTo>
                <a:lnTo>
                  <a:pt x="1399732" y="35766"/>
                </a:lnTo>
                <a:lnTo>
                  <a:pt x="1375513" y="36794"/>
                </a:lnTo>
                <a:lnTo>
                  <a:pt x="1350901" y="38185"/>
                </a:lnTo>
                <a:lnTo>
                  <a:pt x="1326025" y="39817"/>
                </a:lnTo>
                <a:lnTo>
                  <a:pt x="1279571" y="43513"/>
                </a:lnTo>
                <a:lnTo>
                  <a:pt x="1234702" y="47507"/>
                </a:lnTo>
                <a:lnTo>
                  <a:pt x="1188888" y="51635"/>
                </a:lnTo>
                <a:lnTo>
                  <a:pt x="1142656" y="57702"/>
                </a:lnTo>
                <a:lnTo>
                  <a:pt x="1096239" y="64397"/>
                </a:lnTo>
                <a:lnTo>
                  <a:pt x="1049738" y="69724"/>
                </a:lnTo>
                <a:lnTo>
                  <a:pt x="1005083" y="76326"/>
                </a:lnTo>
                <a:lnTo>
                  <a:pt x="961717" y="83963"/>
                </a:lnTo>
                <a:lnTo>
                  <a:pt x="918925" y="92061"/>
                </a:lnTo>
                <a:lnTo>
                  <a:pt x="876388" y="100364"/>
                </a:lnTo>
                <a:lnTo>
                  <a:pt x="834669" y="108758"/>
                </a:lnTo>
                <a:lnTo>
                  <a:pt x="794962" y="117192"/>
                </a:lnTo>
                <a:lnTo>
                  <a:pt x="754266" y="127526"/>
                </a:lnTo>
                <a:lnTo>
                  <a:pt x="713365" y="139174"/>
                </a:lnTo>
                <a:lnTo>
                  <a:pt x="674020" y="151407"/>
                </a:lnTo>
                <a:lnTo>
                  <a:pt x="637249" y="163899"/>
                </a:lnTo>
                <a:lnTo>
                  <a:pt x="601386" y="175801"/>
                </a:lnTo>
                <a:lnTo>
                  <a:pt x="564280" y="185795"/>
                </a:lnTo>
                <a:lnTo>
                  <a:pt x="528503" y="196821"/>
                </a:lnTo>
                <a:lnTo>
                  <a:pt x="493787" y="209483"/>
                </a:lnTo>
                <a:lnTo>
                  <a:pt x="459543" y="224518"/>
                </a:lnTo>
                <a:lnTo>
                  <a:pt x="427390" y="238726"/>
                </a:lnTo>
                <a:lnTo>
                  <a:pt x="381522" y="258625"/>
                </a:lnTo>
                <a:lnTo>
                  <a:pt x="338533" y="277927"/>
                </a:lnTo>
                <a:lnTo>
                  <a:pt x="298985" y="298933"/>
                </a:lnTo>
                <a:lnTo>
                  <a:pt x="260456" y="323031"/>
                </a:lnTo>
                <a:lnTo>
                  <a:pt x="212882" y="353087"/>
                </a:lnTo>
                <a:lnTo>
                  <a:pt x="170218" y="384476"/>
                </a:lnTo>
                <a:lnTo>
                  <a:pt x="125213" y="426280"/>
                </a:lnTo>
                <a:lnTo>
                  <a:pt x="91317" y="473570"/>
                </a:lnTo>
                <a:lnTo>
                  <a:pt x="69013" y="511861"/>
                </a:lnTo>
                <a:lnTo>
                  <a:pt x="44832" y="558888"/>
                </a:lnTo>
                <a:lnTo>
                  <a:pt x="23974" y="606177"/>
                </a:lnTo>
                <a:lnTo>
                  <a:pt x="13195" y="644882"/>
                </a:lnTo>
                <a:lnTo>
                  <a:pt x="4271" y="683284"/>
                </a:lnTo>
                <a:lnTo>
                  <a:pt x="498" y="730335"/>
                </a:lnTo>
                <a:lnTo>
                  <a:pt x="0" y="776921"/>
                </a:lnTo>
                <a:lnTo>
                  <a:pt x="3306" y="823186"/>
                </a:lnTo>
                <a:lnTo>
                  <a:pt x="12791" y="868179"/>
                </a:lnTo>
                <a:lnTo>
                  <a:pt x="27594" y="910863"/>
                </a:lnTo>
                <a:lnTo>
                  <a:pt x="43254" y="953243"/>
                </a:lnTo>
                <a:lnTo>
                  <a:pt x="65438" y="995582"/>
                </a:lnTo>
                <a:lnTo>
                  <a:pt x="96676" y="1041357"/>
                </a:lnTo>
                <a:lnTo>
                  <a:pt x="128533" y="1077471"/>
                </a:lnTo>
                <a:lnTo>
                  <a:pt x="173006" y="1109796"/>
                </a:lnTo>
                <a:lnTo>
                  <a:pt x="211627" y="1134561"/>
                </a:lnTo>
                <a:lnTo>
                  <a:pt x="259138" y="1161564"/>
                </a:lnTo>
                <a:lnTo>
                  <a:pt x="305049" y="1181188"/>
                </a:lnTo>
                <a:lnTo>
                  <a:pt x="350702" y="1200534"/>
                </a:lnTo>
                <a:lnTo>
                  <a:pt x="387728" y="1216470"/>
                </a:lnTo>
                <a:lnTo>
                  <a:pt x="427390" y="1230129"/>
                </a:lnTo>
                <a:lnTo>
                  <a:pt x="470423" y="1244995"/>
                </a:lnTo>
                <a:lnTo>
                  <a:pt x="514453" y="1259042"/>
                </a:lnTo>
                <a:lnTo>
                  <a:pt x="558778" y="1269554"/>
                </a:lnTo>
                <a:lnTo>
                  <a:pt x="605073" y="1281606"/>
                </a:lnTo>
                <a:lnTo>
                  <a:pt x="652656" y="1292232"/>
                </a:lnTo>
                <a:lnTo>
                  <a:pt x="699916" y="1301731"/>
                </a:lnTo>
                <a:lnTo>
                  <a:pt x="732248" y="1308743"/>
                </a:lnTo>
                <a:lnTo>
                  <a:pt x="779629" y="1316658"/>
                </a:lnTo>
                <a:lnTo>
                  <a:pt x="814949" y="1321257"/>
                </a:lnTo>
                <a:lnTo>
                  <a:pt x="849932" y="1325652"/>
                </a:lnTo>
                <a:lnTo>
                  <a:pt x="884295" y="1330664"/>
                </a:lnTo>
                <a:lnTo>
                  <a:pt x="918382" y="1337595"/>
                </a:lnTo>
                <a:lnTo>
                  <a:pt x="952346" y="1343497"/>
                </a:lnTo>
                <a:lnTo>
                  <a:pt x="986962" y="1348473"/>
                </a:lnTo>
                <a:lnTo>
                  <a:pt x="1023514" y="1353036"/>
                </a:lnTo>
                <a:lnTo>
                  <a:pt x="1059044" y="1355534"/>
                </a:lnTo>
                <a:lnTo>
                  <a:pt x="1094355" y="1357350"/>
                </a:lnTo>
                <a:lnTo>
                  <a:pt x="1131216" y="1360509"/>
                </a:lnTo>
                <a:lnTo>
                  <a:pt x="1168766" y="1364265"/>
                </a:lnTo>
                <a:lnTo>
                  <a:pt x="1205915" y="1368287"/>
                </a:lnTo>
                <a:lnTo>
                  <a:pt x="1241241" y="1372426"/>
                </a:lnTo>
                <a:lnTo>
                  <a:pt x="1277638" y="1376617"/>
                </a:lnTo>
                <a:lnTo>
                  <a:pt x="1314981" y="1380126"/>
                </a:lnTo>
                <a:lnTo>
                  <a:pt x="1352744" y="1381685"/>
                </a:lnTo>
                <a:lnTo>
                  <a:pt x="1390694" y="1382379"/>
                </a:lnTo>
                <a:lnTo>
                  <a:pt x="1428022" y="1383392"/>
                </a:lnTo>
                <a:lnTo>
                  <a:pt x="1463427" y="1386195"/>
                </a:lnTo>
                <a:lnTo>
                  <a:pt x="1499860" y="1387910"/>
                </a:lnTo>
                <a:lnTo>
                  <a:pt x="1537218" y="1389378"/>
                </a:lnTo>
                <a:lnTo>
                  <a:pt x="1574989" y="1392383"/>
                </a:lnTo>
                <a:lnTo>
                  <a:pt x="1611061" y="1394189"/>
                </a:lnTo>
                <a:lnTo>
                  <a:pt x="1646614" y="1394991"/>
                </a:lnTo>
                <a:lnTo>
                  <a:pt x="1683581" y="1395348"/>
                </a:lnTo>
                <a:lnTo>
                  <a:pt x="1721178" y="1395506"/>
                </a:lnTo>
                <a:lnTo>
                  <a:pt x="1758349" y="1395576"/>
                </a:lnTo>
                <a:lnTo>
                  <a:pt x="1793684" y="1395607"/>
                </a:lnTo>
                <a:lnTo>
                  <a:pt x="1830084" y="1397503"/>
                </a:lnTo>
                <a:lnTo>
                  <a:pt x="1867429" y="1399286"/>
                </a:lnTo>
                <a:lnTo>
                  <a:pt x="1905193" y="1397727"/>
                </a:lnTo>
                <a:lnTo>
                  <a:pt x="1941263" y="1396564"/>
                </a:lnTo>
                <a:lnTo>
                  <a:pt x="1976108" y="1396047"/>
                </a:lnTo>
                <a:lnTo>
                  <a:pt x="2010410" y="1395817"/>
                </a:lnTo>
                <a:lnTo>
                  <a:pt x="2046352" y="1395715"/>
                </a:lnTo>
                <a:lnTo>
                  <a:pt x="2083492" y="1395669"/>
                </a:lnTo>
                <a:lnTo>
                  <a:pt x="2121166" y="1395649"/>
                </a:lnTo>
                <a:lnTo>
                  <a:pt x="2157195" y="1395640"/>
                </a:lnTo>
                <a:lnTo>
                  <a:pt x="2192728" y="1395636"/>
                </a:lnTo>
                <a:lnTo>
                  <a:pt x="2229687" y="1395634"/>
                </a:lnTo>
                <a:lnTo>
                  <a:pt x="2267280" y="1395634"/>
                </a:lnTo>
                <a:lnTo>
                  <a:pt x="2304449" y="1394928"/>
                </a:lnTo>
                <a:lnTo>
                  <a:pt x="2339784" y="1392262"/>
                </a:lnTo>
                <a:lnTo>
                  <a:pt x="2374303" y="1390607"/>
                </a:lnTo>
                <a:lnTo>
                  <a:pt x="2409165" y="1389166"/>
                </a:lnTo>
                <a:lnTo>
                  <a:pt x="2445826" y="1386173"/>
                </a:lnTo>
                <a:lnTo>
                  <a:pt x="2481405" y="1384373"/>
                </a:lnTo>
                <a:lnTo>
                  <a:pt x="2516033" y="1382868"/>
                </a:lnTo>
                <a:lnTo>
                  <a:pt x="2550238" y="1379846"/>
                </a:lnTo>
                <a:lnTo>
                  <a:pt x="2584255" y="1376152"/>
                </a:lnTo>
                <a:lnTo>
                  <a:pt x="2617482" y="1372158"/>
                </a:lnTo>
                <a:lnTo>
                  <a:pt x="2664661" y="1365943"/>
                </a:lnTo>
                <a:lnTo>
                  <a:pt x="2697433" y="1361741"/>
                </a:lnTo>
                <a:lnTo>
                  <a:pt x="2730814" y="1357522"/>
                </a:lnTo>
                <a:lnTo>
                  <a:pt x="2763759" y="1353294"/>
                </a:lnTo>
                <a:lnTo>
                  <a:pt x="2810779" y="1346243"/>
                </a:lnTo>
                <a:lnTo>
                  <a:pt x="2843513" y="1339345"/>
                </a:lnTo>
                <a:lnTo>
                  <a:pt x="2890305" y="1330899"/>
                </a:lnTo>
                <a:lnTo>
                  <a:pt x="2922368" y="1326175"/>
                </a:lnTo>
                <a:lnTo>
                  <a:pt x="2954727" y="1321018"/>
                </a:lnTo>
                <a:lnTo>
                  <a:pt x="3001417" y="1310182"/>
                </a:lnTo>
                <a:lnTo>
                  <a:pt x="3034075" y="1302151"/>
                </a:lnTo>
                <a:lnTo>
                  <a:pt x="3080824" y="1289696"/>
                </a:lnTo>
                <a:lnTo>
                  <a:pt x="3122584" y="1277069"/>
                </a:lnTo>
                <a:lnTo>
                  <a:pt x="3165140" y="1264391"/>
                </a:lnTo>
                <a:lnTo>
                  <a:pt x="3209028" y="1248326"/>
                </a:lnTo>
                <a:lnTo>
                  <a:pt x="3249941" y="1233532"/>
                </a:lnTo>
                <a:lnTo>
                  <a:pt x="3288874" y="1216840"/>
                </a:lnTo>
                <a:lnTo>
                  <a:pt x="3327221" y="1198489"/>
                </a:lnTo>
                <a:lnTo>
                  <a:pt x="3373741" y="1168961"/>
                </a:lnTo>
                <a:lnTo>
                  <a:pt x="3419201" y="1140133"/>
                </a:lnTo>
                <a:lnTo>
                  <a:pt x="3464463" y="1103466"/>
                </a:lnTo>
                <a:lnTo>
                  <a:pt x="3503812" y="1059658"/>
                </a:lnTo>
                <a:lnTo>
                  <a:pt x="3541728" y="1014987"/>
                </a:lnTo>
                <a:lnTo>
                  <a:pt x="3569708" y="967982"/>
                </a:lnTo>
                <a:lnTo>
                  <a:pt x="3588401" y="920513"/>
                </a:lnTo>
                <a:lnTo>
                  <a:pt x="3597983" y="879677"/>
                </a:lnTo>
                <a:lnTo>
                  <a:pt x="3604789" y="841820"/>
                </a:lnTo>
                <a:lnTo>
                  <a:pt x="3606343" y="800581"/>
                </a:lnTo>
                <a:lnTo>
                  <a:pt x="3601580" y="759169"/>
                </a:lnTo>
                <a:lnTo>
                  <a:pt x="3591963" y="721199"/>
                </a:lnTo>
                <a:lnTo>
                  <a:pt x="3580056" y="679936"/>
                </a:lnTo>
                <a:lnTo>
                  <a:pt x="3565839" y="637814"/>
                </a:lnTo>
                <a:lnTo>
                  <a:pt x="3547560" y="595523"/>
                </a:lnTo>
                <a:lnTo>
                  <a:pt x="3523777" y="553198"/>
                </a:lnTo>
                <a:lnTo>
                  <a:pt x="3494332" y="510866"/>
                </a:lnTo>
                <a:lnTo>
                  <a:pt x="3463638" y="468533"/>
                </a:lnTo>
                <a:lnTo>
                  <a:pt x="3427393" y="426200"/>
                </a:lnTo>
                <a:lnTo>
                  <a:pt x="3387988" y="388230"/>
                </a:lnTo>
                <a:lnTo>
                  <a:pt x="3348114" y="347491"/>
                </a:lnTo>
                <a:lnTo>
                  <a:pt x="3306110" y="308843"/>
                </a:lnTo>
                <a:lnTo>
                  <a:pt x="3262117" y="269668"/>
                </a:lnTo>
                <a:lnTo>
                  <a:pt x="3217574" y="234021"/>
                </a:lnTo>
                <a:lnTo>
                  <a:pt x="3180741" y="208313"/>
                </a:lnTo>
                <a:lnTo>
                  <a:pt x="3143017" y="182821"/>
                </a:lnTo>
                <a:lnTo>
                  <a:pt x="3103146" y="157394"/>
                </a:lnTo>
                <a:lnTo>
                  <a:pt x="3061934" y="131986"/>
                </a:lnTo>
                <a:lnTo>
                  <a:pt x="3021032" y="108465"/>
                </a:lnTo>
                <a:lnTo>
                  <a:pt x="2977632" y="88091"/>
                </a:lnTo>
                <a:lnTo>
                  <a:pt x="2933493" y="68648"/>
                </a:lnTo>
                <a:lnTo>
                  <a:pt x="2887254" y="51363"/>
                </a:lnTo>
                <a:lnTo>
                  <a:pt x="2854455" y="41824"/>
                </a:lnTo>
                <a:lnTo>
                  <a:pt x="2821063" y="32881"/>
                </a:lnTo>
                <a:lnTo>
                  <a:pt x="2773901" y="19913"/>
                </a:lnTo>
                <a:lnTo>
                  <a:pt x="2741751" y="13264"/>
                </a:lnTo>
                <a:lnTo>
                  <a:pt x="2708648" y="7958"/>
                </a:lnTo>
                <a:lnTo>
                  <a:pt x="2675120" y="3248"/>
                </a:lnTo>
                <a:lnTo>
                  <a:pt x="2627882" y="0"/>
                </a:lnTo>
                <a:lnTo>
                  <a:pt x="2595715" y="1122"/>
                </a:lnTo>
                <a:lnTo>
                  <a:pt x="2562603" y="3267"/>
                </a:lnTo>
                <a:lnTo>
                  <a:pt x="2529073" y="4220"/>
                </a:lnTo>
                <a:lnTo>
                  <a:pt x="2481832" y="8128"/>
                </a:lnTo>
                <a:lnTo>
                  <a:pt x="2436556" y="13754"/>
                </a:lnTo>
                <a:lnTo>
                  <a:pt x="2391861" y="23261"/>
                </a:lnTo>
                <a:lnTo>
                  <a:pt x="2347338" y="35015"/>
                </a:lnTo>
                <a:lnTo>
                  <a:pt x="2315807" y="45142"/>
                </a:lnTo>
                <a:lnTo>
                  <a:pt x="2266875" y="6213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6" name="SMARTInkShape-Group847"/>
          <p:cNvGrpSpPr/>
          <p:nvPr/>
        </p:nvGrpSpPr>
        <p:grpSpPr>
          <a:xfrm>
            <a:off x="2476762" y="5962919"/>
            <a:ext cx="393144" cy="647328"/>
            <a:chOff x="2476762" y="5962919"/>
            <a:chExt cx="393144" cy="647328"/>
          </a:xfrm>
        </p:grpSpPr>
        <p:sp>
          <p:nvSpPr>
            <p:cNvPr id="150" name="SMARTInkShape-3797"/>
            <p:cNvSpPr/>
            <p:nvPr>
              <p:custDataLst>
                <p:tags r:id="rId69"/>
              </p:custDataLst>
            </p:nvPr>
          </p:nvSpPr>
          <p:spPr>
            <a:xfrm>
              <a:off x="2641861" y="6483380"/>
              <a:ext cx="63240" cy="113309"/>
            </a:xfrm>
            <a:custGeom>
              <a:avLst/>
              <a:gdLst/>
              <a:ahLst/>
              <a:cxnLst/>
              <a:rect l="0" t="0" r="0" b="0"/>
              <a:pathLst>
                <a:path w="63240" h="113309">
                  <a:moveTo>
                    <a:pt x="6089" y="12670"/>
                  </a:moveTo>
                  <a:lnTo>
                    <a:pt x="6089" y="12670"/>
                  </a:lnTo>
                  <a:lnTo>
                    <a:pt x="622" y="18137"/>
                  </a:lnTo>
                  <a:lnTo>
                    <a:pt x="327" y="17726"/>
                  </a:lnTo>
                  <a:lnTo>
                    <a:pt x="0" y="15388"/>
                  </a:lnTo>
                  <a:lnTo>
                    <a:pt x="619" y="14482"/>
                  </a:lnTo>
                  <a:lnTo>
                    <a:pt x="1737" y="13877"/>
                  </a:lnTo>
                  <a:lnTo>
                    <a:pt x="12102" y="12691"/>
                  </a:lnTo>
                  <a:lnTo>
                    <a:pt x="24797" y="309"/>
                  </a:lnTo>
                  <a:lnTo>
                    <a:pt x="30576" y="0"/>
                  </a:lnTo>
                  <a:lnTo>
                    <a:pt x="36378" y="4340"/>
                  </a:lnTo>
                  <a:lnTo>
                    <a:pt x="42267" y="6439"/>
                  </a:lnTo>
                  <a:lnTo>
                    <a:pt x="46392" y="9430"/>
                  </a:lnTo>
                  <a:lnTo>
                    <a:pt x="48696" y="13112"/>
                  </a:lnTo>
                  <a:lnTo>
                    <a:pt x="50175" y="21224"/>
                  </a:lnTo>
                  <a:lnTo>
                    <a:pt x="50530" y="43560"/>
                  </a:lnTo>
                  <a:lnTo>
                    <a:pt x="48653" y="49447"/>
                  </a:lnTo>
                  <a:lnTo>
                    <a:pt x="46173" y="54415"/>
                  </a:lnTo>
                  <a:lnTo>
                    <a:pt x="44071" y="61179"/>
                  </a:lnTo>
                  <a:lnTo>
                    <a:pt x="39999" y="67652"/>
                  </a:lnTo>
                  <a:lnTo>
                    <a:pt x="37773" y="74038"/>
                  </a:lnTo>
                  <a:lnTo>
                    <a:pt x="33665" y="80398"/>
                  </a:lnTo>
                  <a:lnTo>
                    <a:pt x="32133" y="86752"/>
                  </a:lnTo>
                  <a:lnTo>
                    <a:pt x="31775" y="90986"/>
                  </a:lnTo>
                  <a:lnTo>
                    <a:pt x="29735" y="95220"/>
                  </a:lnTo>
                  <a:lnTo>
                    <a:pt x="25219" y="101460"/>
                  </a:lnTo>
                  <a:lnTo>
                    <a:pt x="30613" y="107027"/>
                  </a:lnTo>
                  <a:lnTo>
                    <a:pt x="40749" y="112107"/>
                  </a:lnTo>
                  <a:lnTo>
                    <a:pt x="45718" y="113308"/>
                  </a:lnTo>
                  <a:lnTo>
                    <a:pt x="48031" y="112924"/>
                  </a:lnTo>
                  <a:lnTo>
                    <a:pt x="52482" y="110614"/>
                  </a:lnTo>
                  <a:lnTo>
                    <a:pt x="63239" y="101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798"/>
            <p:cNvSpPr/>
            <p:nvPr>
              <p:custDataLst>
                <p:tags r:id="rId70"/>
              </p:custDataLst>
            </p:nvPr>
          </p:nvSpPr>
          <p:spPr>
            <a:xfrm>
              <a:off x="2501900" y="6324600"/>
              <a:ext cx="266701" cy="253991"/>
            </a:xfrm>
            <a:custGeom>
              <a:avLst/>
              <a:gdLst/>
              <a:ahLst/>
              <a:cxnLst/>
              <a:rect l="0" t="0" r="0" b="0"/>
              <a:pathLst>
                <a:path w="266701" h="253991">
                  <a:moveTo>
                    <a:pt x="12700" y="184150"/>
                  </a:moveTo>
                  <a:lnTo>
                    <a:pt x="12700" y="184150"/>
                  </a:lnTo>
                  <a:lnTo>
                    <a:pt x="6427" y="184149"/>
                  </a:lnTo>
                  <a:lnTo>
                    <a:pt x="1" y="171452"/>
                  </a:lnTo>
                  <a:lnTo>
                    <a:pt x="0" y="171450"/>
                  </a:lnTo>
                  <a:lnTo>
                    <a:pt x="23173" y="218087"/>
                  </a:lnTo>
                  <a:lnTo>
                    <a:pt x="25445" y="225877"/>
                  </a:lnTo>
                  <a:lnTo>
                    <a:pt x="36345" y="241264"/>
                  </a:lnTo>
                  <a:lnTo>
                    <a:pt x="38025" y="245518"/>
                  </a:lnTo>
                  <a:lnTo>
                    <a:pt x="44363" y="253889"/>
                  </a:lnTo>
                  <a:lnTo>
                    <a:pt x="49910" y="253990"/>
                  </a:lnTo>
                  <a:lnTo>
                    <a:pt x="61657" y="237597"/>
                  </a:lnTo>
                  <a:lnTo>
                    <a:pt x="62954" y="222249"/>
                  </a:lnTo>
                  <a:lnTo>
                    <a:pt x="57985" y="180779"/>
                  </a:lnTo>
                  <a:lnTo>
                    <a:pt x="50352" y="143297"/>
                  </a:lnTo>
                  <a:lnTo>
                    <a:pt x="36764" y="97617"/>
                  </a:lnTo>
                  <a:lnTo>
                    <a:pt x="26184" y="82773"/>
                  </a:lnTo>
                  <a:lnTo>
                    <a:pt x="25748" y="79590"/>
                  </a:lnTo>
                  <a:lnTo>
                    <a:pt x="27436" y="75826"/>
                  </a:lnTo>
                  <a:lnTo>
                    <a:pt x="29833" y="71800"/>
                  </a:lnTo>
                  <a:lnTo>
                    <a:pt x="31887" y="65567"/>
                  </a:lnTo>
                  <a:lnTo>
                    <a:pt x="34868" y="61361"/>
                  </a:lnTo>
                  <a:lnTo>
                    <a:pt x="70303" y="38100"/>
                  </a:lnTo>
                  <a:lnTo>
                    <a:pt x="115271" y="21167"/>
                  </a:lnTo>
                  <a:lnTo>
                    <a:pt x="158890" y="9172"/>
                  </a:lnTo>
                  <a:lnTo>
                    <a:pt x="202562" y="2234"/>
                  </a:lnTo>
                  <a:lnTo>
                    <a:pt x="248797" y="58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799"/>
            <p:cNvSpPr/>
            <p:nvPr>
              <p:custDataLst>
                <p:tags r:id="rId71"/>
              </p:custDataLst>
            </p:nvPr>
          </p:nvSpPr>
          <p:spPr>
            <a:xfrm>
              <a:off x="2533650" y="5969023"/>
              <a:ext cx="133351" cy="146028"/>
            </a:xfrm>
            <a:custGeom>
              <a:avLst/>
              <a:gdLst/>
              <a:ahLst/>
              <a:cxnLst/>
              <a:rect l="0" t="0" r="0" b="0"/>
              <a:pathLst>
                <a:path w="133351" h="146028">
                  <a:moveTo>
                    <a:pt x="0" y="6327"/>
                  </a:moveTo>
                  <a:lnTo>
                    <a:pt x="0" y="6327"/>
                  </a:lnTo>
                  <a:lnTo>
                    <a:pt x="0" y="860"/>
                  </a:lnTo>
                  <a:lnTo>
                    <a:pt x="705" y="565"/>
                  </a:lnTo>
                  <a:lnTo>
                    <a:pt x="6089" y="0"/>
                  </a:lnTo>
                  <a:lnTo>
                    <a:pt x="11368" y="4345"/>
                  </a:lnTo>
                  <a:lnTo>
                    <a:pt x="15165" y="5446"/>
                  </a:lnTo>
                  <a:lnTo>
                    <a:pt x="16460" y="6446"/>
                  </a:lnTo>
                  <a:lnTo>
                    <a:pt x="17899" y="9437"/>
                  </a:lnTo>
                  <a:lnTo>
                    <a:pt x="18988" y="10517"/>
                  </a:lnTo>
                  <a:lnTo>
                    <a:pt x="27787" y="15764"/>
                  </a:lnTo>
                  <a:lnTo>
                    <a:pt x="43055" y="35428"/>
                  </a:lnTo>
                  <a:lnTo>
                    <a:pt x="53052" y="42858"/>
                  </a:lnTo>
                  <a:lnTo>
                    <a:pt x="88774" y="89284"/>
                  </a:lnTo>
                  <a:lnTo>
                    <a:pt x="110064" y="121758"/>
                  </a:lnTo>
                  <a:lnTo>
                    <a:pt x="124178" y="137502"/>
                  </a:lnTo>
                  <a:lnTo>
                    <a:pt x="126628" y="144765"/>
                  </a:lnTo>
                  <a:lnTo>
                    <a:pt x="127458" y="145185"/>
                  </a:lnTo>
                  <a:lnTo>
                    <a:pt x="133350" y="146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800"/>
            <p:cNvSpPr/>
            <p:nvPr>
              <p:custDataLst>
                <p:tags r:id="rId72"/>
              </p:custDataLst>
            </p:nvPr>
          </p:nvSpPr>
          <p:spPr>
            <a:xfrm>
              <a:off x="2559050" y="5962919"/>
              <a:ext cx="170568" cy="152132"/>
            </a:xfrm>
            <a:custGeom>
              <a:avLst/>
              <a:gdLst/>
              <a:ahLst/>
              <a:cxnLst/>
              <a:rect l="0" t="0" r="0" b="0"/>
              <a:pathLst>
                <a:path w="170568" h="152132">
                  <a:moveTo>
                    <a:pt x="165100" y="12431"/>
                  </a:moveTo>
                  <a:lnTo>
                    <a:pt x="165100" y="12431"/>
                  </a:lnTo>
                  <a:lnTo>
                    <a:pt x="170567" y="6964"/>
                  </a:lnTo>
                  <a:lnTo>
                    <a:pt x="170156" y="6669"/>
                  </a:lnTo>
                  <a:lnTo>
                    <a:pt x="167817" y="6343"/>
                  </a:lnTo>
                  <a:lnTo>
                    <a:pt x="166912" y="5550"/>
                  </a:lnTo>
                  <a:lnTo>
                    <a:pt x="165338" y="636"/>
                  </a:lnTo>
                  <a:lnTo>
                    <a:pt x="163325" y="133"/>
                  </a:lnTo>
                  <a:lnTo>
                    <a:pt x="161800" y="0"/>
                  </a:lnTo>
                  <a:lnTo>
                    <a:pt x="160783" y="616"/>
                  </a:lnTo>
                  <a:lnTo>
                    <a:pt x="160106" y="1732"/>
                  </a:lnTo>
                  <a:lnTo>
                    <a:pt x="159653" y="3181"/>
                  </a:lnTo>
                  <a:lnTo>
                    <a:pt x="149991" y="14665"/>
                  </a:lnTo>
                  <a:lnTo>
                    <a:pt x="109073" y="59129"/>
                  </a:lnTo>
                  <a:lnTo>
                    <a:pt x="69447" y="99542"/>
                  </a:lnTo>
                  <a:lnTo>
                    <a:pt x="24073" y="138909"/>
                  </a:lnTo>
                  <a:lnTo>
                    <a:pt x="14188" y="143744"/>
                  </a:lnTo>
                  <a:lnTo>
                    <a:pt x="11576" y="144424"/>
                  </a:lnTo>
                  <a:lnTo>
                    <a:pt x="9834" y="145581"/>
                  </a:lnTo>
                  <a:lnTo>
                    <a:pt x="8672" y="147059"/>
                  </a:lnTo>
                  <a:lnTo>
                    <a:pt x="7898" y="148749"/>
                  </a:lnTo>
                  <a:lnTo>
                    <a:pt x="6677" y="149876"/>
                  </a:lnTo>
                  <a:lnTo>
                    <a:pt x="0" y="152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801"/>
            <p:cNvSpPr/>
            <p:nvPr>
              <p:custDataLst>
                <p:tags r:id="rId73"/>
              </p:custDataLst>
            </p:nvPr>
          </p:nvSpPr>
          <p:spPr>
            <a:xfrm>
              <a:off x="2476762" y="6198490"/>
              <a:ext cx="266439" cy="24509"/>
            </a:xfrm>
            <a:custGeom>
              <a:avLst/>
              <a:gdLst/>
              <a:ahLst/>
              <a:cxnLst/>
              <a:rect l="0" t="0" r="0" b="0"/>
              <a:pathLst>
                <a:path w="266439" h="24509">
                  <a:moveTo>
                    <a:pt x="6088" y="18160"/>
                  </a:moveTo>
                  <a:lnTo>
                    <a:pt x="6088" y="18160"/>
                  </a:lnTo>
                  <a:lnTo>
                    <a:pt x="0" y="24248"/>
                  </a:lnTo>
                  <a:lnTo>
                    <a:pt x="18222" y="24508"/>
                  </a:lnTo>
                  <a:lnTo>
                    <a:pt x="64101" y="18334"/>
                  </a:lnTo>
                  <a:lnTo>
                    <a:pt x="88808" y="16313"/>
                  </a:lnTo>
                  <a:lnTo>
                    <a:pt x="131779" y="10324"/>
                  </a:lnTo>
                  <a:lnTo>
                    <a:pt x="176099" y="5887"/>
                  </a:lnTo>
                  <a:lnTo>
                    <a:pt x="218656" y="3616"/>
                  </a:lnTo>
                  <a:lnTo>
                    <a:pt x="241634" y="0"/>
                  </a:lnTo>
                  <a:lnTo>
                    <a:pt x="266438" y="5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802"/>
            <p:cNvSpPr/>
            <p:nvPr>
              <p:custDataLst>
                <p:tags r:id="rId74"/>
              </p:custDataLst>
            </p:nvPr>
          </p:nvSpPr>
          <p:spPr>
            <a:xfrm>
              <a:off x="2794000" y="6477000"/>
              <a:ext cx="75906" cy="133247"/>
            </a:xfrm>
            <a:custGeom>
              <a:avLst/>
              <a:gdLst/>
              <a:ahLst/>
              <a:cxnLst/>
              <a:rect l="0" t="0" r="0" b="0"/>
              <a:pathLst>
                <a:path w="75906" h="133247">
                  <a:moveTo>
                    <a:pt x="19050" y="38100"/>
                  </a:moveTo>
                  <a:lnTo>
                    <a:pt x="19050" y="38100"/>
                  </a:lnTo>
                  <a:lnTo>
                    <a:pt x="25792" y="34729"/>
                  </a:lnTo>
                  <a:lnTo>
                    <a:pt x="30983" y="29311"/>
                  </a:lnTo>
                  <a:lnTo>
                    <a:pt x="36694" y="21077"/>
                  </a:lnTo>
                  <a:lnTo>
                    <a:pt x="37977" y="13761"/>
                  </a:lnTo>
                  <a:lnTo>
                    <a:pt x="38723" y="13408"/>
                  </a:lnTo>
                  <a:lnTo>
                    <a:pt x="41434" y="13014"/>
                  </a:lnTo>
                  <a:lnTo>
                    <a:pt x="41734" y="11499"/>
                  </a:lnTo>
                  <a:lnTo>
                    <a:pt x="38105" y="14"/>
                  </a:lnTo>
                  <a:lnTo>
                    <a:pt x="32633" y="2"/>
                  </a:lnTo>
                  <a:lnTo>
                    <a:pt x="25270" y="3371"/>
                  </a:lnTo>
                  <a:lnTo>
                    <a:pt x="19933" y="8789"/>
                  </a:lnTo>
                  <a:lnTo>
                    <a:pt x="15915" y="15195"/>
                  </a:lnTo>
                  <a:lnTo>
                    <a:pt x="13652" y="22769"/>
                  </a:lnTo>
                  <a:lnTo>
                    <a:pt x="12277" y="30187"/>
                  </a:lnTo>
                  <a:lnTo>
                    <a:pt x="1733" y="57306"/>
                  </a:lnTo>
                  <a:lnTo>
                    <a:pt x="13" y="104188"/>
                  </a:lnTo>
                  <a:lnTo>
                    <a:pt x="0" y="119439"/>
                  </a:lnTo>
                  <a:lnTo>
                    <a:pt x="8838" y="129382"/>
                  </a:lnTo>
                  <a:lnTo>
                    <a:pt x="12865" y="131586"/>
                  </a:lnTo>
                  <a:lnTo>
                    <a:pt x="23305" y="133117"/>
                  </a:lnTo>
                  <a:lnTo>
                    <a:pt x="27527" y="133246"/>
                  </a:lnTo>
                  <a:lnTo>
                    <a:pt x="31754" y="131422"/>
                  </a:lnTo>
                  <a:lnTo>
                    <a:pt x="52034" y="118420"/>
                  </a:lnTo>
                  <a:lnTo>
                    <a:pt x="59005" y="102036"/>
                  </a:lnTo>
                  <a:lnTo>
                    <a:pt x="72842" y="54775"/>
                  </a:lnTo>
                  <a:lnTo>
                    <a:pt x="75905" y="28954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SMARTInkShape-Group848"/>
          <p:cNvGrpSpPr/>
          <p:nvPr/>
        </p:nvGrpSpPr>
        <p:grpSpPr>
          <a:xfrm>
            <a:off x="3117857" y="5988050"/>
            <a:ext cx="774694" cy="666324"/>
            <a:chOff x="3117857" y="5988050"/>
            <a:chExt cx="774694" cy="666324"/>
          </a:xfrm>
        </p:grpSpPr>
        <p:sp>
          <p:nvSpPr>
            <p:cNvPr id="157" name="SMARTInkShape-3803"/>
            <p:cNvSpPr/>
            <p:nvPr>
              <p:custDataLst>
                <p:tags r:id="rId62"/>
              </p:custDataLst>
            </p:nvPr>
          </p:nvSpPr>
          <p:spPr>
            <a:xfrm>
              <a:off x="3797325" y="6540501"/>
              <a:ext cx="95226" cy="101306"/>
            </a:xfrm>
            <a:custGeom>
              <a:avLst/>
              <a:gdLst/>
              <a:ahLst/>
              <a:cxnLst/>
              <a:rect l="0" t="0" r="0" b="0"/>
              <a:pathLst>
                <a:path w="95226" h="101306">
                  <a:moveTo>
                    <a:pt x="44425" y="25399"/>
                  </a:moveTo>
                  <a:lnTo>
                    <a:pt x="44425" y="25399"/>
                  </a:lnTo>
                  <a:lnTo>
                    <a:pt x="49892" y="25398"/>
                  </a:lnTo>
                  <a:lnTo>
                    <a:pt x="56840" y="19310"/>
                  </a:lnTo>
                  <a:lnTo>
                    <a:pt x="57100" y="13604"/>
                  </a:lnTo>
                  <a:lnTo>
                    <a:pt x="57814" y="13302"/>
                  </a:lnTo>
                  <a:lnTo>
                    <a:pt x="60488" y="12967"/>
                  </a:lnTo>
                  <a:lnTo>
                    <a:pt x="61484" y="12173"/>
                  </a:lnTo>
                  <a:lnTo>
                    <a:pt x="63213" y="7255"/>
                  </a:lnTo>
                  <a:lnTo>
                    <a:pt x="63452" y="960"/>
                  </a:lnTo>
                  <a:lnTo>
                    <a:pt x="62754" y="640"/>
                  </a:lnTo>
                  <a:lnTo>
                    <a:pt x="36117" y="0"/>
                  </a:lnTo>
                  <a:lnTo>
                    <a:pt x="31796" y="1880"/>
                  </a:lnTo>
                  <a:lnTo>
                    <a:pt x="16912" y="14926"/>
                  </a:lnTo>
                  <a:lnTo>
                    <a:pt x="14558" y="20980"/>
                  </a:lnTo>
                  <a:lnTo>
                    <a:pt x="12806" y="27668"/>
                  </a:lnTo>
                  <a:lnTo>
                    <a:pt x="7814" y="37711"/>
                  </a:lnTo>
                  <a:lnTo>
                    <a:pt x="0" y="78292"/>
                  </a:lnTo>
                  <a:lnTo>
                    <a:pt x="1868" y="82539"/>
                  </a:lnTo>
                  <a:lnTo>
                    <a:pt x="8816" y="91013"/>
                  </a:lnTo>
                  <a:lnTo>
                    <a:pt x="12841" y="93366"/>
                  </a:lnTo>
                  <a:lnTo>
                    <a:pt x="16982" y="95117"/>
                  </a:lnTo>
                  <a:lnTo>
                    <a:pt x="21174" y="98247"/>
                  </a:lnTo>
                  <a:lnTo>
                    <a:pt x="27271" y="100110"/>
                  </a:lnTo>
                  <a:lnTo>
                    <a:pt x="39312" y="101305"/>
                  </a:lnTo>
                  <a:lnTo>
                    <a:pt x="49652" y="98141"/>
                  </a:lnTo>
                  <a:lnTo>
                    <a:pt x="60719" y="90751"/>
                  </a:lnTo>
                  <a:lnTo>
                    <a:pt x="85448" y="71958"/>
                  </a:lnTo>
                  <a:lnTo>
                    <a:pt x="93700" y="57149"/>
                  </a:lnTo>
                  <a:lnTo>
                    <a:pt x="95225" y="31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804"/>
            <p:cNvSpPr/>
            <p:nvPr>
              <p:custDataLst>
                <p:tags r:id="rId63"/>
              </p:custDataLst>
            </p:nvPr>
          </p:nvSpPr>
          <p:spPr>
            <a:xfrm>
              <a:off x="3644900" y="6521450"/>
              <a:ext cx="88901" cy="114299"/>
            </a:xfrm>
            <a:custGeom>
              <a:avLst/>
              <a:gdLst/>
              <a:ahLst/>
              <a:cxnLst/>
              <a:rect l="0" t="0" r="0" b="0"/>
              <a:pathLst>
                <a:path w="88901" h="114299">
                  <a:moveTo>
                    <a:pt x="6350" y="0"/>
                  </a:moveTo>
                  <a:lnTo>
                    <a:pt x="6350" y="0"/>
                  </a:lnTo>
                  <a:lnTo>
                    <a:pt x="0" y="6349"/>
                  </a:lnTo>
                  <a:lnTo>
                    <a:pt x="23732" y="6349"/>
                  </a:lnTo>
                  <a:lnTo>
                    <a:pt x="24288" y="7055"/>
                  </a:lnTo>
                  <a:lnTo>
                    <a:pt x="25776" y="11419"/>
                  </a:lnTo>
                  <a:lnTo>
                    <a:pt x="28625" y="15188"/>
                  </a:lnTo>
                  <a:lnTo>
                    <a:pt x="30361" y="21097"/>
                  </a:lnTo>
                  <a:lnTo>
                    <a:pt x="31669" y="39964"/>
                  </a:lnTo>
                  <a:lnTo>
                    <a:pt x="29832" y="44338"/>
                  </a:lnTo>
                  <a:lnTo>
                    <a:pt x="28355" y="46492"/>
                  </a:lnTo>
                  <a:lnTo>
                    <a:pt x="23907" y="62166"/>
                  </a:lnTo>
                  <a:lnTo>
                    <a:pt x="21209" y="67141"/>
                  </a:lnTo>
                  <a:lnTo>
                    <a:pt x="18984" y="73908"/>
                  </a:lnTo>
                  <a:lnTo>
                    <a:pt x="8980" y="91132"/>
                  </a:lnTo>
                  <a:lnTo>
                    <a:pt x="6424" y="98890"/>
                  </a:lnTo>
                  <a:lnTo>
                    <a:pt x="2217" y="105657"/>
                  </a:lnTo>
                  <a:lnTo>
                    <a:pt x="7" y="114267"/>
                  </a:lnTo>
                  <a:lnTo>
                    <a:pt x="20394" y="114298"/>
                  </a:lnTo>
                  <a:lnTo>
                    <a:pt x="55668" y="106713"/>
                  </a:lnTo>
                  <a:lnTo>
                    <a:pt x="75280" y="97932"/>
                  </a:lnTo>
                  <a:lnTo>
                    <a:pt x="889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805"/>
            <p:cNvSpPr/>
            <p:nvPr>
              <p:custDataLst>
                <p:tags r:id="rId64"/>
              </p:custDataLst>
            </p:nvPr>
          </p:nvSpPr>
          <p:spPr>
            <a:xfrm>
              <a:off x="3486412" y="6352708"/>
              <a:ext cx="304539" cy="301666"/>
            </a:xfrm>
            <a:custGeom>
              <a:avLst/>
              <a:gdLst/>
              <a:ahLst/>
              <a:cxnLst/>
              <a:rect l="0" t="0" r="0" b="0"/>
              <a:pathLst>
                <a:path w="304539" h="301666">
                  <a:moveTo>
                    <a:pt x="6088" y="194142"/>
                  </a:moveTo>
                  <a:lnTo>
                    <a:pt x="6088" y="194142"/>
                  </a:lnTo>
                  <a:lnTo>
                    <a:pt x="6088" y="199609"/>
                  </a:lnTo>
                  <a:lnTo>
                    <a:pt x="1724" y="211163"/>
                  </a:lnTo>
                  <a:lnTo>
                    <a:pt x="0" y="229048"/>
                  </a:lnTo>
                  <a:lnTo>
                    <a:pt x="1736" y="232704"/>
                  </a:lnTo>
                  <a:lnTo>
                    <a:pt x="3187" y="234667"/>
                  </a:lnTo>
                  <a:lnTo>
                    <a:pt x="5228" y="244171"/>
                  </a:lnTo>
                  <a:lnTo>
                    <a:pt x="6624" y="255660"/>
                  </a:lnTo>
                  <a:lnTo>
                    <a:pt x="11835" y="273936"/>
                  </a:lnTo>
                  <a:lnTo>
                    <a:pt x="12359" y="281703"/>
                  </a:lnTo>
                  <a:lnTo>
                    <a:pt x="17492" y="292211"/>
                  </a:lnTo>
                  <a:lnTo>
                    <a:pt x="24798" y="301665"/>
                  </a:lnTo>
                  <a:lnTo>
                    <a:pt x="25037" y="298595"/>
                  </a:lnTo>
                  <a:lnTo>
                    <a:pt x="25776" y="297643"/>
                  </a:lnTo>
                  <a:lnTo>
                    <a:pt x="28479" y="296586"/>
                  </a:lnTo>
                  <a:lnTo>
                    <a:pt x="33967" y="285879"/>
                  </a:lnTo>
                  <a:lnTo>
                    <a:pt x="37498" y="266563"/>
                  </a:lnTo>
                  <a:lnTo>
                    <a:pt x="37808" y="223398"/>
                  </a:lnTo>
                  <a:lnTo>
                    <a:pt x="32763" y="184764"/>
                  </a:lnTo>
                  <a:lnTo>
                    <a:pt x="24971" y="145043"/>
                  </a:lnTo>
                  <a:lnTo>
                    <a:pt x="12423" y="101481"/>
                  </a:lnTo>
                  <a:lnTo>
                    <a:pt x="7339" y="85840"/>
                  </a:lnTo>
                  <a:lnTo>
                    <a:pt x="7627" y="83136"/>
                  </a:lnTo>
                  <a:lnTo>
                    <a:pt x="9830" y="78248"/>
                  </a:lnTo>
                  <a:lnTo>
                    <a:pt x="21047" y="65070"/>
                  </a:lnTo>
                  <a:lnTo>
                    <a:pt x="42456" y="52329"/>
                  </a:lnTo>
                  <a:lnTo>
                    <a:pt x="68314" y="39861"/>
                  </a:lnTo>
                  <a:lnTo>
                    <a:pt x="72972" y="36255"/>
                  </a:lnTo>
                  <a:lnTo>
                    <a:pt x="85673" y="32247"/>
                  </a:lnTo>
                  <a:lnTo>
                    <a:pt x="125067" y="24395"/>
                  </a:lnTo>
                  <a:lnTo>
                    <a:pt x="167013" y="17542"/>
                  </a:lnTo>
                  <a:lnTo>
                    <a:pt x="214389" y="10980"/>
                  </a:lnTo>
                  <a:lnTo>
                    <a:pt x="259309" y="4288"/>
                  </a:lnTo>
                  <a:lnTo>
                    <a:pt x="286645" y="2994"/>
                  </a:lnTo>
                  <a:lnTo>
                    <a:pt x="292587" y="296"/>
                  </a:lnTo>
                  <a:lnTo>
                    <a:pt x="295160" y="0"/>
                  </a:lnTo>
                  <a:lnTo>
                    <a:pt x="304538" y="36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806"/>
            <p:cNvSpPr/>
            <p:nvPr>
              <p:custDataLst>
                <p:tags r:id="rId65"/>
              </p:custDataLst>
            </p:nvPr>
          </p:nvSpPr>
          <p:spPr>
            <a:xfrm>
              <a:off x="3448160" y="6235700"/>
              <a:ext cx="361841" cy="31746"/>
            </a:xfrm>
            <a:custGeom>
              <a:avLst/>
              <a:gdLst/>
              <a:ahLst/>
              <a:cxnLst/>
              <a:rect l="0" t="0" r="0" b="0"/>
              <a:pathLst>
                <a:path w="361841" h="31746">
                  <a:moveTo>
                    <a:pt x="31640" y="0"/>
                  </a:moveTo>
                  <a:lnTo>
                    <a:pt x="31640" y="0"/>
                  </a:lnTo>
                  <a:lnTo>
                    <a:pt x="28269" y="0"/>
                  </a:lnTo>
                  <a:lnTo>
                    <a:pt x="24733" y="1881"/>
                  </a:lnTo>
                  <a:lnTo>
                    <a:pt x="14633" y="10126"/>
                  </a:lnTo>
                  <a:lnTo>
                    <a:pt x="10441" y="11556"/>
                  </a:lnTo>
                  <a:lnTo>
                    <a:pt x="6225" y="15954"/>
                  </a:lnTo>
                  <a:lnTo>
                    <a:pt x="1141" y="23534"/>
                  </a:lnTo>
                  <a:lnTo>
                    <a:pt x="0" y="30704"/>
                  </a:lnTo>
                  <a:lnTo>
                    <a:pt x="669" y="31053"/>
                  </a:lnTo>
                  <a:lnTo>
                    <a:pt x="45977" y="31745"/>
                  </a:lnTo>
                  <a:lnTo>
                    <a:pt x="93353" y="31045"/>
                  </a:lnTo>
                  <a:lnTo>
                    <a:pt x="130718" y="26724"/>
                  </a:lnTo>
                  <a:lnTo>
                    <a:pt x="175075" y="25662"/>
                  </a:lnTo>
                  <a:lnTo>
                    <a:pt x="222172" y="24745"/>
                  </a:lnTo>
                  <a:lnTo>
                    <a:pt x="264297" y="20384"/>
                  </a:lnTo>
                  <a:lnTo>
                    <a:pt x="307915" y="14861"/>
                  </a:lnTo>
                  <a:lnTo>
                    <a:pt x="354976" y="12784"/>
                  </a:lnTo>
                  <a:lnTo>
                    <a:pt x="36184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807"/>
            <p:cNvSpPr/>
            <p:nvPr>
              <p:custDataLst>
                <p:tags r:id="rId66"/>
              </p:custDataLst>
            </p:nvPr>
          </p:nvSpPr>
          <p:spPr>
            <a:xfrm>
              <a:off x="3663951" y="6013449"/>
              <a:ext cx="82463" cy="126700"/>
            </a:xfrm>
            <a:custGeom>
              <a:avLst/>
              <a:gdLst/>
              <a:ahLst/>
              <a:cxnLst/>
              <a:rect l="0" t="0" r="0" b="0"/>
              <a:pathLst>
                <a:path w="82463" h="126700">
                  <a:moveTo>
                    <a:pt x="50799" y="1"/>
                  </a:moveTo>
                  <a:lnTo>
                    <a:pt x="50799" y="1"/>
                  </a:lnTo>
                  <a:lnTo>
                    <a:pt x="29600" y="0"/>
                  </a:lnTo>
                  <a:lnTo>
                    <a:pt x="25384" y="1883"/>
                  </a:lnTo>
                  <a:lnTo>
                    <a:pt x="21159" y="4365"/>
                  </a:lnTo>
                  <a:lnTo>
                    <a:pt x="16929" y="5468"/>
                  </a:lnTo>
                  <a:lnTo>
                    <a:pt x="15519" y="7174"/>
                  </a:lnTo>
                  <a:lnTo>
                    <a:pt x="11375" y="18168"/>
                  </a:lnTo>
                  <a:lnTo>
                    <a:pt x="2647" y="30224"/>
                  </a:lnTo>
                  <a:lnTo>
                    <a:pt x="347" y="49041"/>
                  </a:lnTo>
                  <a:lnTo>
                    <a:pt x="0" y="94729"/>
                  </a:lnTo>
                  <a:lnTo>
                    <a:pt x="704" y="110130"/>
                  </a:lnTo>
                  <a:lnTo>
                    <a:pt x="3370" y="115505"/>
                  </a:lnTo>
                  <a:lnTo>
                    <a:pt x="5068" y="117220"/>
                  </a:lnTo>
                  <a:lnTo>
                    <a:pt x="10124" y="120340"/>
                  </a:lnTo>
                  <a:lnTo>
                    <a:pt x="11554" y="123570"/>
                  </a:lnTo>
                  <a:lnTo>
                    <a:pt x="12641" y="124714"/>
                  </a:lnTo>
                  <a:lnTo>
                    <a:pt x="15731" y="125983"/>
                  </a:lnTo>
                  <a:lnTo>
                    <a:pt x="21437" y="126699"/>
                  </a:lnTo>
                  <a:lnTo>
                    <a:pt x="25520" y="124986"/>
                  </a:lnTo>
                  <a:lnTo>
                    <a:pt x="27596" y="123541"/>
                  </a:lnTo>
                  <a:lnTo>
                    <a:pt x="43136" y="119150"/>
                  </a:lnTo>
                  <a:lnTo>
                    <a:pt x="59189" y="105746"/>
                  </a:lnTo>
                  <a:lnTo>
                    <a:pt x="71959" y="87659"/>
                  </a:lnTo>
                  <a:lnTo>
                    <a:pt x="74314" y="81058"/>
                  </a:lnTo>
                  <a:lnTo>
                    <a:pt x="82462" y="36970"/>
                  </a:lnTo>
                  <a:lnTo>
                    <a:pt x="80629" y="32189"/>
                  </a:lnTo>
                  <a:lnTo>
                    <a:pt x="71562" y="19090"/>
                  </a:lnTo>
                  <a:lnTo>
                    <a:pt x="70991" y="16960"/>
                  </a:lnTo>
                  <a:lnTo>
                    <a:pt x="69905" y="15540"/>
                  </a:lnTo>
                  <a:lnTo>
                    <a:pt x="66817" y="13963"/>
                  </a:lnTo>
                  <a:lnTo>
                    <a:pt x="61111" y="13075"/>
                  </a:lnTo>
                  <a:lnTo>
                    <a:pt x="57028" y="14749"/>
                  </a:lnTo>
                  <a:lnTo>
                    <a:pt x="39626" y="29541"/>
                  </a:lnTo>
                  <a:lnTo>
                    <a:pt x="31749" y="31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808"/>
            <p:cNvSpPr/>
            <p:nvPr>
              <p:custDataLst>
                <p:tags r:id="rId67"/>
              </p:custDataLst>
            </p:nvPr>
          </p:nvSpPr>
          <p:spPr>
            <a:xfrm>
              <a:off x="3575050" y="5988050"/>
              <a:ext cx="12701" cy="152401"/>
            </a:xfrm>
            <a:custGeom>
              <a:avLst/>
              <a:gdLst/>
              <a:ahLst/>
              <a:cxnLst/>
              <a:rect l="0" t="0" r="0" b="0"/>
              <a:pathLst>
                <a:path w="12701" h="152401">
                  <a:moveTo>
                    <a:pt x="0" y="0"/>
                  </a:moveTo>
                  <a:lnTo>
                    <a:pt x="0" y="0"/>
                  </a:lnTo>
                  <a:lnTo>
                    <a:pt x="0" y="46817"/>
                  </a:lnTo>
                  <a:lnTo>
                    <a:pt x="0" y="93136"/>
                  </a:lnTo>
                  <a:lnTo>
                    <a:pt x="0" y="138805"/>
                  </a:lnTo>
                  <a:lnTo>
                    <a:pt x="0" y="151329"/>
                  </a:lnTo>
                  <a:lnTo>
                    <a:pt x="705" y="151685"/>
                  </a:lnTo>
                  <a:lnTo>
                    <a:pt x="127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809"/>
            <p:cNvSpPr/>
            <p:nvPr>
              <p:custDataLst>
                <p:tags r:id="rId68"/>
              </p:custDataLst>
            </p:nvPr>
          </p:nvSpPr>
          <p:spPr>
            <a:xfrm>
              <a:off x="3117857" y="6197600"/>
              <a:ext cx="133344" cy="12701"/>
            </a:xfrm>
            <a:custGeom>
              <a:avLst/>
              <a:gdLst/>
              <a:ahLst/>
              <a:cxnLst/>
              <a:rect l="0" t="0" r="0" b="0"/>
              <a:pathLst>
                <a:path w="133344" h="12701">
                  <a:moveTo>
                    <a:pt x="12693" y="6350"/>
                  </a:moveTo>
                  <a:lnTo>
                    <a:pt x="12693" y="6350"/>
                  </a:lnTo>
                  <a:lnTo>
                    <a:pt x="7226" y="6349"/>
                  </a:lnTo>
                  <a:lnTo>
                    <a:pt x="6931" y="7055"/>
                  </a:lnTo>
                  <a:lnTo>
                    <a:pt x="6421" y="11817"/>
                  </a:lnTo>
                  <a:lnTo>
                    <a:pt x="4496" y="12307"/>
                  </a:lnTo>
                  <a:lnTo>
                    <a:pt x="0" y="12699"/>
                  </a:lnTo>
                  <a:lnTo>
                    <a:pt x="45935" y="12700"/>
                  </a:lnTo>
                  <a:lnTo>
                    <a:pt x="91027" y="12700"/>
                  </a:lnTo>
                  <a:lnTo>
                    <a:pt x="122650" y="12700"/>
                  </a:lnTo>
                  <a:lnTo>
                    <a:pt x="126944" y="10819"/>
                  </a:lnTo>
                  <a:lnTo>
                    <a:pt x="133310" y="6373"/>
                  </a:lnTo>
                  <a:lnTo>
                    <a:pt x="1333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5" name="SMARTInkShape-3810"/>
          <p:cNvSpPr/>
          <p:nvPr>
            <p:custDataLst>
              <p:tags r:id="rId6"/>
            </p:custDataLst>
          </p:nvPr>
        </p:nvSpPr>
        <p:spPr>
          <a:xfrm>
            <a:off x="6267450" y="5254373"/>
            <a:ext cx="196472" cy="1174798"/>
          </a:xfrm>
          <a:custGeom>
            <a:avLst/>
            <a:gdLst/>
            <a:ahLst/>
            <a:cxnLst/>
            <a:rect l="0" t="0" r="0" b="0"/>
            <a:pathLst>
              <a:path w="196472" h="1174798">
                <a:moveTo>
                  <a:pt x="107950" y="28827"/>
                </a:moveTo>
                <a:lnTo>
                  <a:pt x="107950" y="28827"/>
                </a:lnTo>
                <a:lnTo>
                  <a:pt x="111321" y="25456"/>
                </a:lnTo>
                <a:lnTo>
                  <a:pt x="112976" y="21919"/>
                </a:lnTo>
                <a:lnTo>
                  <a:pt x="113417" y="19989"/>
                </a:lnTo>
                <a:lnTo>
                  <a:pt x="114416" y="18701"/>
                </a:lnTo>
                <a:lnTo>
                  <a:pt x="117410" y="17271"/>
                </a:lnTo>
                <a:lnTo>
                  <a:pt x="118490" y="16184"/>
                </a:lnTo>
                <a:lnTo>
                  <a:pt x="123737" y="7389"/>
                </a:lnTo>
                <a:lnTo>
                  <a:pt x="123414" y="6068"/>
                </a:lnTo>
                <a:lnTo>
                  <a:pt x="121787" y="5187"/>
                </a:lnTo>
                <a:lnTo>
                  <a:pt x="119290" y="4601"/>
                </a:lnTo>
                <a:lnTo>
                  <a:pt x="118333" y="3504"/>
                </a:lnTo>
                <a:lnTo>
                  <a:pt x="118400" y="2067"/>
                </a:lnTo>
                <a:lnTo>
                  <a:pt x="119150" y="404"/>
                </a:lnTo>
                <a:lnTo>
                  <a:pt x="120355" y="0"/>
                </a:lnTo>
                <a:lnTo>
                  <a:pt x="121865" y="437"/>
                </a:lnTo>
                <a:lnTo>
                  <a:pt x="123576" y="1433"/>
                </a:lnTo>
                <a:lnTo>
                  <a:pt x="144097" y="4721"/>
                </a:lnTo>
                <a:lnTo>
                  <a:pt x="170305" y="27808"/>
                </a:lnTo>
                <a:lnTo>
                  <a:pt x="178951" y="39736"/>
                </a:lnTo>
                <a:lnTo>
                  <a:pt x="192531" y="73677"/>
                </a:lnTo>
                <a:lnTo>
                  <a:pt x="196471" y="114783"/>
                </a:lnTo>
                <a:lnTo>
                  <a:pt x="194918" y="155997"/>
                </a:lnTo>
                <a:lnTo>
                  <a:pt x="185306" y="198183"/>
                </a:lnTo>
                <a:lnTo>
                  <a:pt x="170182" y="243867"/>
                </a:lnTo>
                <a:lnTo>
                  <a:pt x="156980" y="290666"/>
                </a:lnTo>
                <a:lnTo>
                  <a:pt x="141714" y="337926"/>
                </a:lnTo>
                <a:lnTo>
                  <a:pt x="128443" y="378508"/>
                </a:lnTo>
                <a:lnTo>
                  <a:pt x="116607" y="425981"/>
                </a:lnTo>
                <a:lnTo>
                  <a:pt x="105858" y="472362"/>
                </a:lnTo>
                <a:lnTo>
                  <a:pt x="95253" y="517371"/>
                </a:lnTo>
                <a:lnTo>
                  <a:pt x="89031" y="559351"/>
                </a:lnTo>
                <a:lnTo>
                  <a:pt x="83543" y="596969"/>
                </a:lnTo>
                <a:lnTo>
                  <a:pt x="91475" y="641502"/>
                </a:lnTo>
                <a:lnTo>
                  <a:pt x="104463" y="687638"/>
                </a:lnTo>
                <a:lnTo>
                  <a:pt x="122713" y="734497"/>
                </a:lnTo>
                <a:lnTo>
                  <a:pt x="147705" y="777469"/>
                </a:lnTo>
                <a:lnTo>
                  <a:pt x="169266" y="824738"/>
                </a:lnTo>
                <a:lnTo>
                  <a:pt x="182265" y="862127"/>
                </a:lnTo>
                <a:lnTo>
                  <a:pt x="188440" y="905772"/>
                </a:lnTo>
                <a:lnTo>
                  <a:pt x="190229" y="933591"/>
                </a:lnTo>
                <a:lnTo>
                  <a:pt x="184017" y="975156"/>
                </a:lnTo>
                <a:lnTo>
                  <a:pt x="176345" y="1019437"/>
                </a:lnTo>
                <a:lnTo>
                  <a:pt x="162897" y="1063878"/>
                </a:lnTo>
                <a:lnTo>
                  <a:pt x="148162" y="1107622"/>
                </a:lnTo>
                <a:lnTo>
                  <a:pt x="123354" y="1153526"/>
                </a:lnTo>
                <a:lnTo>
                  <a:pt x="118795" y="1159696"/>
                </a:lnTo>
                <a:lnTo>
                  <a:pt x="112535" y="1162908"/>
                </a:lnTo>
                <a:lnTo>
                  <a:pt x="69533" y="1174797"/>
                </a:lnTo>
                <a:lnTo>
                  <a:pt x="27358" y="1170770"/>
                </a:lnTo>
                <a:lnTo>
                  <a:pt x="0" y="115912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9" name="SMARTInkShape-Group850"/>
          <p:cNvGrpSpPr/>
          <p:nvPr/>
        </p:nvGrpSpPr>
        <p:grpSpPr>
          <a:xfrm>
            <a:off x="6635750" y="5238750"/>
            <a:ext cx="1961954" cy="386962"/>
            <a:chOff x="6635750" y="5238750"/>
            <a:chExt cx="1961954" cy="386962"/>
          </a:xfrm>
        </p:grpSpPr>
        <p:sp>
          <p:nvSpPr>
            <p:cNvPr id="166" name="SMARTInkShape-3811"/>
            <p:cNvSpPr/>
            <p:nvPr>
              <p:custDataLst>
                <p:tags r:id="rId49"/>
              </p:custDataLst>
            </p:nvPr>
          </p:nvSpPr>
          <p:spPr>
            <a:xfrm>
              <a:off x="8521777" y="5359400"/>
              <a:ext cx="75927" cy="152401"/>
            </a:xfrm>
            <a:custGeom>
              <a:avLst/>
              <a:gdLst/>
              <a:ahLst/>
              <a:cxnLst/>
              <a:rect l="0" t="0" r="0" b="0"/>
              <a:pathLst>
                <a:path w="75927" h="152401">
                  <a:moveTo>
                    <a:pt x="6273" y="0"/>
                  </a:moveTo>
                  <a:lnTo>
                    <a:pt x="6273" y="0"/>
                  </a:lnTo>
                  <a:lnTo>
                    <a:pt x="805" y="5467"/>
                  </a:lnTo>
                  <a:lnTo>
                    <a:pt x="0" y="11740"/>
                  </a:lnTo>
                  <a:lnTo>
                    <a:pt x="14852" y="27602"/>
                  </a:lnTo>
                  <a:lnTo>
                    <a:pt x="55241" y="52682"/>
                  </a:lnTo>
                  <a:lnTo>
                    <a:pt x="61198" y="59398"/>
                  </a:lnTo>
                  <a:lnTo>
                    <a:pt x="68549" y="64734"/>
                  </a:lnTo>
                  <a:lnTo>
                    <a:pt x="71074" y="67851"/>
                  </a:lnTo>
                  <a:lnTo>
                    <a:pt x="73879" y="75076"/>
                  </a:lnTo>
                  <a:lnTo>
                    <a:pt x="75926" y="99570"/>
                  </a:lnTo>
                  <a:lnTo>
                    <a:pt x="74154" y="106107"/>
                  </a:lnTo>
                  <a:lnTo>
                    <a:pt x="61191" y="128126"/>
                  </a:lnTo>
                  <a:lnTo>
                    <a:pt x="43800" y="144595"/>
                  </a:lnTo>
                  <a:lnTo>
                    <a:pt x="35652" y="148931"/>
                  </a:lnTo>
                  <a:lnTo>
                    <a:pt x="18973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812"/>
            <p:cNvSpPr/>
            <p:nvPr>
              <p:custDataLst>
                <p:tags r:id="rId50"/>
              </p:custDataLst>
            </p:nvPr>
          </p:nvSpPr>
          <p:spPr>
            <a:xfrm>
              <a:off x="8319101" y="5461000"/>
              <a:ext cx="240700" cy="43137"/>
            </a:xfrm>
            <a:custGeom>
              <a:avLst/>
              <a:gdLst/>
              <a:ahLst/>
              <a:cxnLst/>
              <a:rect l="0" t="0" r="0" b="0"/>
              <a:pathLst>
                <a:path w="240700" h="43137">
                  <a:moveTo>
                    <a:pt x="18449" y="25400"/>
                  </a:moveTo>
                  <a:lnTo>
                    <a:pt x="18449" y="25400"/>
                  </a:lnTo>
                  <a:lnTo>
                    <a:pt x="12674" y="30469"/>
                  </a:lnTo>
                  <a:lnTo>
                    <a:pt x="0" y="37761"/>
                  </a:lnTo>
                  <a:lnTo>
                    <a:pt x="2948" y="41370"/>
                  </a:lnTo>
                  <a:lnTo>
                    <a:pt x="10149" y="43081"/>
                  </a:lnTo>
                  <a:lnTo>
                    <a:pt x="19698" y="43136"/>
                  </a:lnTo>
                  <a:lnTo>
                    <a:pt x="63236" y="38338"/>
                  </a:lnTo>
                  <a:lnTo>
                    <a:pt x="106496" y="32653"/>
                  </a:lnTo>
                  <a:lnTo>
                    <a:pt x="145894" y="26843"/>
                  </a:lnTo>
                  <a:lnTo>
                    <a:pt x="186429" y="20520"/>
                  </a:lnTo>
                  <a:lnTo>
                    <a:pt x="231131" y="4208"/>
                  </a:lnTo>
                  <a:lnTo>
                    <a:pt x="2406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813"/>
            <p:cNvSpPr/>
            <p:nvPr>
              <p:custDataLst>
                <p:tags r:id="rId51"/>
              </p:custDataLst>
            </p:nvPr>
          </p:nvSpPr>
          <p:spPr>
            <a:xfrm>
              <a:off x="8299479" y="5410200"/>
              <a:ext cx="203172" cy="9958"/>
            </a:xfrm>
            <a:custGeom>
              <a:avLst/>
              <a:gdLst/>
              <a:ahLst/>
              <a:cxnLst/>
              <a:rect l="0" t="0" r="0" b="0"/>
              <a:pathLst>
                <a:path w="203172" h="9958">
                  <a:moveTo>
                    <a:pt x="12671" y="0"/>
                  </a:moveTo>
                  <a:lnTo>
                    <a:pt x="12671" y="0"/>
                  </a:lnTo>
                  <a:lnTo>
                    <a:pt x="3832" y="0"/>
                  </a:lnTo>
                  <a:lnTo>
                    <a:pt x="2544" y="706"/>
                  </a:lnTo>
                  <a:lnTo>
                    <a:pt x="1686" y="1881"/>
                  </a:lnTo>
                  <a:lnTo>
                    <a:pt x="71" y="6088"/>
                  </a:lnTo>
                  <a:lnTo>
                    <a:pt x="0" y="9644"/>
                  </a:lnTo>
                  <a:lnTo>
                    <a:pt x="697" y="9957"/>
                  </a:lnTo>
                  <a:lnTo>
                    <a:pt x="19745" y="1598"/>
                  </a:lnTo>
                  <a:lnTo>
                    <a:pt x="64047" y="42"/>
                  </a:lnTo>
                  <a:lnTo>
                    <a:pt x="108529" y="3"/>
                  </a:lnTo>
                  <a:lnTo>
                    <a:pt x="153748" y="0"/>
                  </a:lnTo>
                  <a:lnTo>
                    <a:pt x="203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814"/>
            <p:cNvSpPr/>
            <p:nvPr>
              <p:custDataLst>
                <p:tags r:id="rId52"/>
              </p:custDataLst>
            </p:nvPr>
          </p:nvSpPr>
          <p:spPr>
            <a:xfrm>
              <a:off x="8045450" y="5238750"/>
              <a:ext cx="95216" cy="304801"/>
            </a:xfrm>
            <a:custGeom>
              <a:avLst/>
              <a:gdLst/>
              <a:ahLst/>
              <a:cxnLst/>
              <a:rect l="0" t="0" r="0" b="0"/>
              <a:pathLst>
                <a:path w="95216" h="304801">
                  <a:moveTo>
                    <a:pt x="0" y="0"/>
                  </a:moveTo>
                  <a:lnTo>
                    <a:pt x="0" y="0"/>
                  </a:lnTo>
                  <a:lnTo>
                    <a:pt x="0" y="9834"/>
                  </a:lnTo>
                  <a:lnTo>
                    <a:pt x="0" y="8368"/>
                  </a:lnTo>
                  <a:lnTo>
                    <a:pt x="0" y="11995"/>
                  </a:lnTo>
                  <a:lnTo>
                    <a:pt x="10126" y="23490"/>
                  </a:lnTo>
                  <a:lnTo>
                    <a:pt x="13349" y="30399"/>
                  </a:lnTo>
                  <a:lnTo>
                    <a:pt x="52265" y="76331"/>
                  </a:lnTo>
                  <a:lnTo>
                    <a:pt x="75052" y="109212"/>
                  </a:lnTo>
                  <a:lnTo>
                    <a:pt x="90730" y="146161"/>
                  </a:lnTo>
                  <a:lnTo>
                    <a:pt x="94986" y="190506"/>
                  </a:lnTo>
                  <a:lnTo>
                    <a:pt x="95215" y="222251"/>
                  </a:lnTo>
                  <a:lnTo>
                    <a:pt x="91472" y="233068"/>
                  </a:lnTo>
                  <a:lnTo>
                    <a:pt x="62311" y="279968"/>
                  </a:lnTo>
                  <a:lnTo>
                    <a:pt x="32898" y="300526"/>
                  </a:lnTo>
                  <a:lnTo>
                    <a:pt x="24250" y="303534"/>
                  </a:lnTo>
                  <a:lnTo>
                    <a:pt x="635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815"/>
            <p:cNvSpPr/>
            <p:nvPr>
              <p:custDataLst>
                <p:tags r:id="rId53"/>
              </p:custDataLst>
            </p:nvPr>
          </p:nvSpPr>
          <p:spPr>
            <a:xfrm>
              <a:off x="7804452" y="5378450"/>
              <a:ext cx="106275" cy="101568"/>
            </a:xfrm>
            <a:custGeom>
              <a:avLst/>
              <a:gdLst/>
              <a:ahLst/>
              <a:cxnLst/>
              <a:rect l="0" t="0" r="0" b="0"/>
              <a:pathLst>
                <a:path w="106275" h="101568">
                  <a:moveTo>
                    <a:pt x="69548" y="38100"/>
                  </a:moveTo>
                  <a:lnTo>
                    <a:pt x="69548" y="38100"/>
                  </a:lnTo>
                  <a:lnTo>
                    <a:pt x="72918" y="34729"/>
                  </a:lnTo>
                  <a:lnTo>
                    <a:pt x="74574" y="31192"/>
                  </a:lnTo>
                  <a:lnTo>
                    <a:pt x="75820" y="20272"/>
                  </a:lnTo>
                  <a:lnTo>
                    <a:pt x="69133" y="16040"/>
                  </a:lnTo>
                  <a:lnTo>
                    <a:pt x="58215" y="13690"/>
                  </a:lnTo>
                  <a:lnTo>
                    <a:pt x="52046" y="15021"/>
                  </a:lnTo>
                  <a:lnTo>
                    <a:pt x="46247" y="17259"/>
                  </a:lnTo>
                  <a:lnTo>
                    <a:pt x="35755" y="19225"/>
                  </a:lnTo>
                  <a:lnTo>
                    <a:pt x="19898" y="27818"/>
                  </a:lnTo>
                  <a:lnTo>
                    <a:pt x="13850" y="33765"/>
                  </a:lnTo>
                  <a:lnTo>
                    <a:pt x="9515" y="40407"/>
                  </a:lnTo>
                  <a:lnTo>
                    <a:pt x="716" y="64659"/>
                  </a:lnTo>
                  <a:lnTo>
                    <a:pt x="0" y="75054"/>
                  </a:lnTo>
                  <a:lnTo>
                    <a:pt x="1713" y="81099"/>
                  </a:lnTo>
                  <a:lnTo>
                    <a:pt x="4121" y="86139"/>
                  </a:lnTo>
                  <a:lnTo>
                    <a:pt x="5192" y="90730"/>
                  </a:lnTo>
                  <a:lnTo>
                    <a:pt x="9431" y="95122"/>
                  </a:lnTo>
                  <a:lnTo>
                    <a:pt x="15312" y="98721"/>
                  </a:lnTo>
                  <a:lnTo>
                    <a:pt x="23296" y="100747"/>
                  </a:lnTo>
                  <a:lnTo>
                    <a:pt x="54826" y="101567"/>
                  </a:lnTo>
                  <a:lnTo>
                    <a:pt x="71683" y="96524"/>
                  </a:lnTo>
                  <a:lnTo>
                    <a:pt x="86720" y="88734"/>
                  </a:lnTo>
                  <a:lnTo>
                    <a:pt x="91997" y="83887"/>
                  </a:lnTo>
                  <a:lnTo>
                    <a:pt x="96694" y="77030"/>
                  </a:lnTo>
                  <a:lnTo>
                    <a:pt x="106144" y="44400"/>
                  </a:lnTo>
                  <a:lnTo>
                    <a:pt x="106274" y="36666"/>
                  </a:lnTo>
                  <a:lnTo>
                    <a:pt x="103979" y="30878"/>
                  </a:lnTo>
                  <a:lnTo>
                    <a:pt x="92695" y="17043"/>
                  </a:lnTo>
                  <a:lnTo>
                    <a:pt x="71280" y="4243"/>
                  </a:lnTo>
                  <a:lnTo>
                    <a:pt x="58852" y="1257"/>
                  </a:lnTo>
                  <a:lnTo>
                    <a:pt x="377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816"/>
            <p:cNvSpPr/>
            <p:nvPr>
              <p:custDataLst>
                <p:tags r:id="rId54"/>
              </p:custDataLst>
            </p:nvPr>
          </p:nvSpPr>
          <p:spPr>
            <a:xfrm>
              <a:off x="7677150" y="5340621"/>
              <a:ext cx="76090" cy="171077"/>
            </a:xfrm>
            <a:custGeom>
              <a:avLst/>
              <a:gdLst/>
              <a:ahLst/>
              <a:cxnLst/>
              <a:rect l="0" t="0" r="0" b="0"/>
              <a:pathLst>
                <a:path w="76090" h="171077">
                  <a:moveTo>
                    <a:pt x="0" y="37829"/>
                  </a:moveTo>
                  <a:lnTo>
                    <a:pt x="0" y="37829"/>
                  </a:lnTo>
                  <a:lnTo>
                    <a:pt x="0" y="10286"/>
                  </a:lnTo>
                  <a:lnTo>
                    <a:pt x="705" y="8884"/>
                  </a:lnTo>
                  <a:lnTo>
                    <a:pt x="1881" y="7948"/>
                  </a:lnTo>
                  <a:lnTo>
                    <a:pt x="5069" y="6910"/>
                  </a:lnTo>
                  <a:lnTo>
                    <a:pt x="8839" y="6448"/>
                  </a:lnTo>
                  <a:lnTo>
                    <a:pt x="10125" y="5619"/>
                  </a:lnTo>
                  <a:lnTo>
                    <a:pt x="10983" y="4362"/>
                  </a:lnTo>
                  <a:lnTo>
                    <a:pt x="11556" y="2817"/>
                  </a:lnTo>
                  <a:lnTo>
                    <a:pt x="13348" y="1788"/>
                  </a:lnTo>
                  <a:lnTo>
                    <a:pt x="23533" y="0"/>
                  </a:lnTo>
                  <a:lnTo>
                    <a:pt x="26452" y="1731"/>
                  </a:lnTo>
                  <a:lnTo>
                    <a:pt x="30100" y="4146"/>
                  </a:lnTo>
                  <a:lnTo>
                    <a:pt x="34075" y="5219"/>
                  </a:lnTo>
                  <a:lnTo>
                    <a:pt x="35416" y="6212"/>
                  </a:lnTo>
                  <a:lnTo>
                    <a:pt x="36311" y="7578"/>
                  </a:lnTo>
                  <a:lnTo>
                    <a:pt x="36907" y="9195"/>
                  </a:lnTo>
                  <a:lnTo>
                    <a:pt x="38009" y="10273"/>
                  </a:lnTo>
                  <a:lnTo>
                    <a:pt x="41118" y="11470"/>
                  </a:lnTo>
                  <a:lnTo>
                    <a:pt x="42228" y="12496"/>
                  </a:lnTo>
                  <a:lnTo>
                    <a:pt x="43462" y="15516"/>
                  </a:lnTo>
                  <a:lnTo>
                    <a:pt x="44424" y="33621"/>
                  </a:lnTo>
                  <a:lnTo>
                    <a:pt x="43727" y="35023"/>
                  </a:lnTo>
                  <a:lnTo>
                    <a:pt x="42557" y="35958"/>
                  </a:lnTo>
                  <a:lnTo>
                    <a:pt x="41071" y="36581"/>
                  </a:lnTo>
                  <a:lnTo>
                    <a:pt x="40080" y="37703"/>
                  </a:lnTo>
                  <a:lnTo>
                    <a:pt x="38981" y="40830"/>
                  </a:lnTo>
                  <a:lnTo>
                    <a:pt x="37567" y="48586"/>
                  </a:lnTo>
                  <a:lnTo>
                    <a:pt x="34806" y="52723"/>
                  </a:lnTo>
                  <a:lnTo>
                    <a:pt x="31227" y="55031"/>
                  </a:lnTo>
                  <a:lnTo>
                    <a:pt x="29284" y="55647"/>
                  </a:lnTo>
                  <a:lnTo>
                    <a:pt x="27989" y="56764"/>
                  </a:lnTo>
                  <a:lnTo>
                    <a:pt x="25740" y="62238"/>
                  </a:lnTo>
                  <a:lnTo>
                    <a:pt x="25430" y="68609"/>
                  </a:lnTo>
                  <a:lnTo>
                    <a:pt x="29770" y="74457"/>
                  </a:lnTo>
                  <a:lnTo>
                    <a:pt x="30870" y="78332"/>
                  </a:lnTo>
                  <a:lnTo>
                    <a:pt x="31869" y="79648"/>
                  </a:lnTo>
                  <a:lnTo>
                    <a:pt x="44581" y="87151"/>
                  </a:lnTo>
                  <a:lnTo>
                    <a:pt x="46654" y="87643"/>
                  </a:lnTo>
                  <a:lnTo>
                    <a:pt x="52943" y="91708"/>
                  </a:lnTo>
                  <a:lnTo>
                    <a:pt x="71967" y="109821"/>
                  </a:lnTo>
                  <a:lnTo>
                    <a:pt x="74319" y="114039"/>
                  </a:lnTo>
                  <a:lnTo>
                    <a:pt x="75828" y="122498"/>
                  </a:lnTo>
                  <a:lnTo>
                    <a:pt x="76089" y="128846"/>
                  </a:lnTo>
                  <a:lnTo>
                    <a:pt x="75421" y="130257"/>
                  </a:lnTo>
                  <a:lnTo>
                    <a:pt x="74269" y="131197"/>
                  </a:lnTo>
                  <a:lnTo>
                    <a:pt x="71108" y="132948"/>
                  </a:lnTo>
                  <a:lnTo>
                    <a:pt x="46560" y="155672"/>
                  </a:lnTo>
                  <a:lnTo>
                    <a:pt x="38098" y="159805"/>
                  </a:lnTo>
                  <a:lnTo>
                    <a:pt x="29633" y="167208"/>
                  </a:lnTo>
                  <a:lnTo>
                    <a:pt x="23518" y="169414"/>
                  </a:lnTo>
                  <a:lnTo>
                    <a:pt x="9961" y="171076"/>
                  </a:lnTo>
                  <a:lnTo>
                    <a:pt x="8758" y="170405"/>
                  </a:lnTo>
                  <a:lnTo>
                    <a:pt x="7955" y="169251"/>
                  </a:lnTo>
                  <a:lnTo>
                    <a:pt x="6667" y="165703"/>
                  </a:lnTo>
                  <a:lnTo>
                    <a:pt x="9814" y="161717"/>
                  </a:lnTo>
                  <a:lnTo>
                    <a:pt x="13299" y="159918"/>
                  </a:lnTo>
                  <a:lnTo>
                    <a:pt x="15216" y="159439"/>
                  </a:lnTo>
                  <a:lnTo>
                    <a:pt x="25400" y="1521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817"/>
            <p:cNvSpPr/>
            <p:nvPr>
              <p:custDataLst>
                <p:tags r:id="rId55"/>
              </p:custDataLst>
            </p:nvPr>
          </p:nvSpPr>
          <p:spPr>
            <a:xfrm>
              <a:off x="7416903" y="5346779"/>
              <a:ext cx="126898" cy="133272"/>
            </a:xfrm>
            <a:custGeom>
              <a:avLst/>
              <a:gdLst/>
              <a:ahLst/>
              <a:cxnLst/>
              <a:rect l="0" t="0" r="0" b="0"/>
              <a:pathLst>
                <a:path w="126898" h="133272">
                  <a:moveTo>
                    <a:pt x="95147" y="12621"/>
                  </a:moveTo>
                  <a:lnTo>
                    <a:pt x="95147" y="12621"/>
                  </a:lnTo>
                  <a:lnTo>
                    <a:pt x="107578" y="189"/>
                  </a:lnTo>
                  <a:lnTo>
                    <a:pt x="104396" y="0"/>
                  </a:lnTo>
                  <a:lnTo>
                    <a:pt x="100904" y="1838"/>
                  </a:lnTo>
                  <a:lnTo>
                    <a:pt x="98985" y="3316"/>
                  </a:lnTo>
                  <a:lnTo>
                    <a:pt x="96852" y="6840"/>
                  </a:lnTo>
                  <a:lnTo>
                    <a:pt x="96283" y="8767"/>
                  </a:lnTo>
                  <a:lnTo>
                    <a:pt x="95199" y="10051"/>
                  </a:lnTo>
                  <a:lnTo>
                    <a:pt x="64496" y="30888"/>
                  </a:lnTo>
                  <a:lnTo>
                    <a:pt x="30194" y="62995"/>
                  </a:lnTo>
                  <a:lnTo>
                    <a:pt x="23241" y="68171"/>
                  </a:lnTo>
                  <a:lnTo>
                    <a:pt x="16064" y="78312"/>
                  </a:lnTo>
                  <a:lnTo>
                    <a:pt x="5893" y="100077"/>
                  </a:lnTo>
                  <a:lnTo>
                    <a:pt x="2561" y="105113"/>
                  </a:lnTo>
                  <a:lnTo>
                    <a:pt x="247" y="112882"/>
                  </a:lnTo>
                  <a:lnTo>
                    <a:pt x="0" y="117195"/>
                  </a:lnTo>
                  <a:lnTo>
                    <a:pt x="671" y="118320"/>
                  </a:lnTo>
                  <a:lnTo>
                    <a:pt x="1824" y="119070"/>
                  </a:lnTo>
                  <a:lnTo>
                    <a:pt x="6818" y="120127"/>
                  </a:lnTo>
                  <a:lnTo>
                    <a:pt x="8744" y="120275"/>
                  </a:lnTo>
                  <a:lnTo>
                    <a:pt x="12766" y="122321"/>
                  </a:lnTo>
                  <a:lnTo>
                    <a:pt x="14826" y="123854"/>
                  </a:lnTo>
                  <a:lnTo>
                    <a:pt x="16905" y="124171"/>
                  </a:lnTo>
                  <a:lnTo>
                    <a:pt x="18997" y="123676"/>
                  </a:lnTo>
                  <a:lnTo>
                    <a:pt x="21096" y="122641"/>
                  </a:lnTo>
                  <a:lnTo>
                    <a:pt x="27193" y="123372"/>
                  </a:lnTo>
                  <a:lnTo>
                    <a:pt x="40439" y="125870"/>
                  </a:lnTo>
                  <a:lnTo>
                    <a:pt x="83295" y="126894"/>
                  </a:lnTo>
                  <a:lnTo>
                    <a:pt x="101272" y="126916"/>
                  </a:lnTo>
                  <a:lnTo>
                    <a:pt x="106806" y="128800"/>
                  </a:lnTo>
                  <a:lnTo>
                    <a:pt x="111617" y="131284"/>
                  </a:lnTo>
                  <a:lnTo>
                    <a:pt x="126897" y="133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818"/>
            <p:cNvSpPr/>
            <p:nvPr>
              <p:custDataLst>
                <p:tags r:id="rId56"/>
              </p:custDataLst>
            </p:nvPr>
          </p:nvSpPr>
          <p:spPr>
            <a:xfrm>
              <a:off x="7163174" y="5359487"/>
              <a:ext cx="132977" cy="183943"/>
            </a:xfrm>
            <a:custGeom>
              <a:avLst/>
              <a:gdLst/>
              <a:ahLst/>
              <a:cxnLst/>
              <a:rect l="0" t="0" r="0" b="0"/>
              <a:pathLst>
                <a:path w="132977" h="183943">
                  <a:moveTo>
                    <a:pt x="132976" y="25313"/>
                  </a:moveTo>
                  <a:lnTo>
                    <a:pt x="132976" y="25313"/>
                  </a:lnTo>
                  <a:lnTo>
                    <a:pt x="132976" y="3253"/>
                  </a:lnTo>
                  <a:lnTo>
                    <a:pt x="132270" y="2140"/>
                  </a:lnTo>
                  <a:lnTo>
                    <a:pt x="131095" y="1397"/>
                  </a:lnTo>
                  <a:lnTo>
                    <a:pt x="126509" y="108"/>
                  </a:lnTo>
                  <a:lnTo>
                    <a:pt x="123516" y="0"/>
                  </a:lnTo>
                  <a:lnTo>
                    <a:pt x="119835" y="1833"/>
                  </a:lnTo>
                  <a:lnTo>
                    <a:pt x="83919" y="36278"/>
                  </a:lnTo>
                  <a:lnTo>
                    <a:pt x="52271" y="83466"/>
                  </a:lnTo>
                  <a:lnTo>
                    <a:pt x="26504" y="127344"/>
                  </a:lnTo>
                  <a:lnTo>
                    <a:pt x="6014" y="169328"/>
                  </a:lnTo>
                  <a:lnTo>
                    <a:pt x="2465" y="174692"/>
                  </a:lnTo>
                  <a:lnTo>
                    <a:pt x="0" y="182689"/>
                  </a:lnTo>
                  <a:lnTo>
                    <a:pt x="581" y="183147"/>
                  </a:lnTo>
                  <a:lnTo>
                    <a:pt x="6583" y="183882"/>
                  </a:lnTo>
                  <a:lnTo>
                    <a:pt x="8498" y="183942"/>
                  </a:lnTo>
                  <a:lnTo>
                    <a:pt x="12506" y="182127"/>
                  </a:lnTo>
                  <a:lnTo>
                    <a:pt x="18676" y="177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819"/>
            <p:cNvSpPr/>
            <p:nvPr>
              <p:custDataLst>
                <p:tags r:id="rId57"/>
              </p:custDataLst>
            </p:nvPr>
          </p:nvSpPr>
          <p:spPr>
            <a:xfrm>
              <a:off x="7131050" y="5353050"/>
              <a:ext cx="152401" cy="152401"/>
            </a:xfrm>
            <a:custGeom>
              <a:avLst/>
              <a:gdLst/>
              <a:ahLst/>
              <a:cxnLst/>
              <a:rect l="0" t="0" r="0" b="0"/>
              <a:pathLst>
                <a:path w="152401" h="1524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706"/>
                  </a:lnTo>
                  <a:lnTo>
                    <a:pt x="5026" y="1881"/>
                  </a:lnTo>
                  <a:lnTo>
                    <a:pt x="5467" y="3371"/>
                  </a:lnTo>
                  <a:lnTo>
                    <a:pt x="11259" y="12865"/>
                  </a:lnTo>
                  <a:lnTo>
                    <a:pt x="11740" y="14927"/>
                  </a:lnTo>
                  <a:lnTo>
                    <a:pt x="16036" y="19099"/>
                  </a:lnTo>
                  <a:lnTo>
                    <a:pt x="49624" y="49677"/>
                  </a:lnTo>
                  <a:lnTo>
                    <a:pt x="96794" y="97210"/>
                  </a:lnTo>
                  <a:lnTo>
                    <a:pt x="143092" y="136920"/>
                  </a:lnTo>
                  <a:lnTo>
                    <a:pt x="149329" y="143737"/>
                  </a:lnTo>
                  <a:lnTo>
                    <a:pt x="1524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820"/>
            <p:cNvSpPr/>
            <p:nvPr>
              <p:custDataLst>
                <p:tags r:id="rId58"/>
              </p:custDataLst>
            </p:nvPr>
          </p:nvSpPr>
          <p:spPr>
            <a:xfrm>
              <a:off x="6953290" y="5284270"/>
              <a:ext cx="120611" cy="315920"/>
            </a:xfrm>
            <a:custGeom>
              <a:avLst/>
              <a:gdLst/>
              <a:ahLst/>
              <a:cxnLst/>
              <a:rect l="0" t="0" r="0" b="0"/>
              <a:pathLst>
                <a:path w="120611" h="315920">
                  <a:moveTo>
                    <a:pt x="101560" y="49730"/>
                  </a:moveTo>
                  <a:lnTo>
                    <a:pt x="101560" y="49730"/>
                  </a:lnTo>
                  <a:lnTo>
                    <a:pt x="101560" y="22258"/>
                  </a:lnTo>
                  <a:lnTo>
                    <a:pt x="98189" y="12506"/>
                  </a:lnTo>
                  <a:lnTo>
                    <a:pt x="96491" y="10097"/>
                  </a:lnTo>
                  <a:lnTo>
                    <a:pt x="84553" y="1339"/>
                  </a:lnTo>
                  <a:lnTo>
                    <a:pt x="80360" y="0"/>
                  </a:lnTo>
                  <a:lnTo>
                    <a:pt x="78254" y="349"/>
                  </a:lnTo>
                  <a:lnTo>
                    <a:pt x="74034" y="2618"/>
                  </a:lnTo>
                  <a:lnTo>
                    <a:pt x="57970" y="17255"/>
                  </a:lnTo>
                  <a:lnTo>
                    <a:pt x="49524" y="28975"/>
                  </a:lnTo>
                  <a:lnTo>
                    <a:pt x="29514" y="73416"/>
                  </a:lnTo>
                  <a:lnTo>
                    <a:pt x="10591" y="118854"/>
                  </a:lnTo>
                  <a:lnTo>
                    <a:pt x="1499" y="165354"/>
                  </a:lnTo>
                  <a:lnTo>
                    <a:pt x="264" y="204221"/>
                  </a:lnTo>
                  <a:lnTo>
                    <a:pt x="0" y="248414"/>
                  </a:lnTo>
                  <a:lnTo>
                    <a:pt x="3343" y="267271"/>
                  </a:lnTo>
                  <a:lnTo>
                    <a:pt x="15863" y="290649"/>
                  </a:lnTo>
                  <a:lnTo>
                    <a:pt x="27798" y="304401"/>
                  </a:lnTo>
                  <a:lnTo>
                    <a:pt x="36086" y="310613"/>
                  </a:lnTo>
                  <a:lnTo>
                    <a:pt x="44474" y="313844"/>
                  </a:lnTo>
                  <a:lnTo>
                    <a:pt x="64727" y="315919"/>
                  </a:lnTo>
                  <a:lnTo>
                    <a:pt x="79513" y="312907"/>
                  </a:lnTo>
                  <a:lnTo>
                    <a:pt x="120610" y="284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821"/>
            <p:cNvSpPr/>
            <p:nvPr>
              <p:custDataLst>
                <p:tags r:id="rId59"/>
              </p:custDataLst>
            </p:nvPr>
          </p:nvSpPr>
          <p:spPr>
            <a:xfrm>
              <a:off x="6756422" y="5422900"/>
              <a:ext cx="95229" cy="189152"/>
            </a:xfrm>
            <a:custGeom>
              <a:avLst/>
              <a:gdLst/>
              <a:ahLst/>
              <a:cxnLst/>
              <a:rect l="0" t="0" r="0" b="0"/>
              <a:pathLst>
                <a:path w="95229" h="189152">
                  <a:moveTo>
                    <a:pt x="6328" y="44450"/>
                  </a:moveTo>
                  <a:lnTo>
                    <a:pt x="6328" y="44450"/>
                  </a:lnTo>
                  <a:lnTo>
                    <a:pt x="0" y="44450"/>
                  </a:lnTo>
                  <a:lnTo>
                    <a:pt x="9438" y="44450"/>
                  </a:lnTo>
                  <a:lnTo>
                    <a:pt x="13120" y="46331"/>
                  </a:lnTo>
                  <a:lnTo>
                    <a:pt x="47903" y="68461"/>
                  </a:lnTo>
                  <a:lnTo>
                    <a:pt x="67692" y="104496"/>
                  </a:lnTo>
                  <a:lnTo>
                    <a:pt x="74293" y="125690"/>
                  </a:lnTo>
                  <a:lnTo>
                    <a:pt x="74635" y="135590"/>
                  </a:lnTo>
                  <a:lnTo>
                    <a:pt x="68289" y="165998"/>
                  </a:lnTo>
                  <a:lnTo>
                    <a:pt x="63022" y="176184"/>
                  </a:lnTo>
                  <a:lnTo>
                    <a:pt x="52006" y="189151"/>
                  </a:lnTo>
                  <a:lnTo>
                    <a:pt x="50890" y="188895"/>
                  </a:lnTo>
                  <a:lnTo>
                    <a:pt x="42047" y="181543"/>
                  </a:lnTo>
                  <a:lnTo>
                    <a:pt x="39841" y="175700"/>
                  </a:lnTo>
                  <a:lnTo>
                    <a:pt x="36719" y="164478"/>
                  </a:lnTo>
                  <a:lnTo>
                    <a:pt x="33946" y="155651"/>
                  </a:lnTo>
                  <a:lnTo>
                    <a:pt x="31857" y="110974"/>
                  </a:lnTo>
                  <a:lnTo>
                    <a:pt x="35125" y="84872"/>
                  </a:lnTo>
                  <a:lnTo>
                    <a:pt x="46657" y="48025"/>
                  </a:lnTo>
                  <a:lnTo>
                    <a:pt x="68092" y="21295"/>
                  </a:lnTo>
                  <a:lnTo>
                    <a:pt x="952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822"/>
            <p:cNvSpPr/>
            <p:nvPr>
              <p:custDataLst>
                <p:tags r:id="rId60"/>
              </p:custDataLst>
            </p:nvPr>
          </p:nvSpPr>
          <p:spPr>
            <a:xfrm>
              <a:off x="6635750" y="5246209"/>
              <a:ext cx="113922" cy="379503"/>
            </a:xfrm>
            <a:custGeom>
              <a:avLst/>
              <a:gdLst/>
              <a:ahLst/>
              <a:cxnLst/>
              <a:rect l="0" t="0" r="0" b="0"/>
              <a:pathLst>
                <a:path w="113922" h="379503">
                  <a:moveTo>
                    <a:pt x="0" y="132241"/>
                  </a:moveTo>
                  <a:lnTo>
                    <a:pt x="0" y="132241"/>
                  </a:lnTo>
                  <a:lnTo>
                    <a:pt x="0" y="125968"/>
                  </a:lnTo>
                  <a:lnTo>
                    <a:pt x="3370" y="125913"/>
                  </a:lnTo>
                  <a:lnTo>
                    <a:pt x="3658" y="126612"/>
                  </a:lnTo>
                  <a:lnTo>
                    <a:pt x="2096" y="129269"/>
                  </a:lnTo>
                  <a:lnTo>
                    <a:pt x="2103" y="130965"/>
                  </a:lnTo>
                  <a:lnTo>
                    <a:pt x="5302" y="140638"/>
                  </a:lnTo>
                  <a:lnTo>
                    <a:pt x="12805" y="185473"/>
                  </a:lnTo>
                  <a:lnTo>
                    <a:pt x="20504" y="227633"/>
                  </a:lnTo>
                  <a:lnTo>
                    <a:pt x="24970" y="270630"/>
                  </a:lnTo>
                  <a:lnTo>
                    <a:pt x="30842" y="316314"/>
                  </a:lnTo>
                  <a:lnTo>
                    <a:pt x="31734" y="363575"/>
                  </a:lnTo>
                  <a:lnTo>
                    <a:pt x="31750" y="379502"/>
                  </a:lnTo>
                  <a:lnTo>
                    <a:pt x="31750" y="338202"/>
                  </a:lnTo>
                  <a:lnTo>
                    <a:pt x="31044" y="298280"/>
                  </a:lnTo>
                  <a:lnTo>
                    <a:pt x="26724" y="258590"/>
                  </a:lnTo>
                  <a:lnTo>
                    <a:pt x="25662" y="213408"/>
                  </a:lnTo>
                  <a:lnTo>
                    <a:pt x="25451" y="168787"/>
                  </a:lnTo>
                  <a:lnTo>
                    <a:pt x="25409" y="126003"/>
                  </a:lnTo>
                  <a:lnTo>
                    <a:pt x="25402" y="86951"/>
                  </a:lnTo>
                  <a:lnTo>
                    <a:pt x="30868" y="41728"/>
                  </a:lnTo>
                  <a:lnTo>
                    <a:pt x="33515" y="18286"/>
                  </a:lnTo>
                  <a:lnTo>
                    <a:pt x="36768" y="11039"/>
                  </a:lnTo>
                  <a:lnTo>
                    <a:pt x="46670" y="2633"/>
                  </a:lnTo>
                  <a:lnTo>
                    <a:pt x="50846" y="554"/>
                  </a:lnTo>
                  <a:lnTo>
                    <a:pt x="52946" y="0"/>
                  </a:lnTo>
                  <a:lnTo>
                    <a:pt x="59044" y="1265"/>
                  </a:lnTo>
                  <a:lnTo>
                    <a:pt x="75809" y="6773"/>
                  </a:lnTo>
                  <a:lnTo>
                    <a:pt x="87960" y="17381"/>
                  </a:lnTo>
                  <a:lnTo>
                    <a:pt x="107831" y="49751"/>
                  </a:lnTo>
                  <a:lnTo>
                    <a:pt x="111424" y="58184"/>
                  </a:lnTo>
                  <a:lnTo>
                    <a:pt x="113921" y="79328"/>
                  </a:lnTo>
                  <a:lnTo>
                    <a:pt x="110816" y="95396"/>
                  </a:lnTo>
                  <a:lnTo>
                    <a:pt x="102057" y="110192"/>
                  </a:lnTo>
                  <a:lnTo>
                    <a:pt x="75033" y="139692"/>
                  </a:lnTo>
                  <a:lnTo>
                    <a:pt x="52628" y="153319"/>
                  </a:lnTo>
                  <a:lnTo>
                    <a:pt x="36631" y="156787"/>
                  </a:lnTo>
                  <a:lnTo>
                    <a:pt x="6350" y="1576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823"/>
            <p:cNvSpPr/>
            <p:nvPr>
              <p:custDataLst>
                <p:tags r:id="rId61"/>
              </p:custDataLst>
            </p:nvPr>
          </p:nvSpPr>
          <p:spPr>
            <a:xfrm>
              <a:off x="7423457" y="5530850"/>
              <a:ext cx="133044" cy="25394"/>
            </a:xfrm>
            <a:custGeom>
              <a:avLst/>
              <a:gdLst/>
              <a:ahLst/>
              <a:cxnLst/>
              <a:rect l="0" t="0" r="0" b="0"/>
              <a:pathLst>
                <a:path w="133044" h="25394">
                  <a:moveTo>
                    <a:pt x="18743" y="12700"/>
                  </a:moveTo>
                  <a:lnTo>
                    <a:pt x="18743" y="12700"/>
                  </a:lnTo>
                  <a:lnTo>
                    <a:pt x="6514" y="19167"/>
                  </a:lnTo>
                  <a:lnTo>
                    <a:pt x="0" y="25116"/>
                  </a:lnTo>
                  <a:lnTo>
                    <a:pt x="17998" y="25393"/>
                  </a:lnTo>
                  <a:lnTo>
                    <a:pt x="61969" y="15756"/>
                  </a:lnTo>
                  <a:lnTo>
                    <a:pt x="105288" y="9408"/>
                  </a:lnTo>
                  <a:lnTo>
                    <a:pt x="1330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0" name="SMARTInkShape-3824"/>
          <p:cNvSpPr/>
          <p:nvPr>
            <p:custDataLst>
              <p:tags r:id="rId7"/>
            </p:custDataLst>
          </p:nvPr>
        </p:nvSpPr>
        <p:spPr>
          <a:xfrm>
            <a:off x="1074560" y="5670845"/>
            <a:ext cx="3160763" cy="1180805"/>
          </a:xfrm>
          <a:custGeom>
            <a:avLst/>
            <a:gdLst/>
            <a:ahLst/>
            <a:cxnLst/>
            <a:rect l="0" t="0" r="0" b="0"/>
            <a:pathLst>
              <a:path w="3160763" h="1180805">
                <a:moveTo>
                  <a:pt x="1586090" y="120355"/>
                </a:moveTo>
                <a:lnTo>
                  <a:pt x="1586090" y="120355"/>
                </a:lnTo>
                <a:lnTo>
                  <a:pt x="1586090" y="116984"/>
                </a:lnTo>
                <a:lnTo>
                  <a:pt x="1584209" y="113448"/>
                </a:lnTo>
                <a:lnTo>
                  <a:pt x="1576630" y="104623"/>
                </a:lnTo>
                <a:lnTo>
                  <a:pt x="1572949" y="102780"/>
                </a:lnTo>
                <a:lnTo>
                  <a:pt x="1570979" y="102288"/>
                </a:lnTo>
                <a:lnTo>
                  <a:pt x="1562043" y="97135"/>
                </a:lnTo>
                <a:lnTo>
                  <a:pt x="1552075" y="94895"/>
                </a:lnTo>
                <a:lnTo>
                  <a:pt x="1532510" y="84886"/>
                </a:lnTo>
                <a:lnTo>
                  <a:pt x="1490442" y="76890"/>
                </a:lnTo>
                <a:lnTo>
                  <a:pt x="1443867" y="70524"/>
                </a:lnTo>
                <a:lnTo>
                  <a:pt x="1400005" y="74709"/>
                </a:lnTo>
                <a:lnTo>
                  <a:pt x="1359224" y="75669"/>
                </a:lnTo>
                <a:lnTo>
                  <a:pt x="1315787" y="76563"/>
                </a:lnTo>
                <a:lnTo>
                  <a:pt x="1276067" y="80255"/>
                </a:lnTo>
                <a:lnTo>
                  <a:pt x="1236468" y="82368"/>
                </a:lnTo>
                <a:lnTo>
                  <a:pt x="1194475" y="87149"/>
                </a:lnTo>
                <a:lnTo>
                  <a:pt x="1154908" y="92328"/>
                </a:lnTo>
                <a:lnTo>
                  <a:pt x="1115667" y="94882"/>
                </a:lnTo>
                <a:lnTo>
                  <a:pt x="1073075" y="99793"/>
                </a:lnTo>
                <a:lnTo>
                  <a:pt x="1029175" y="106423"/>
                </a:lnTo>
                <a:lnTo>
                  <a:pt x="984888" y="116305"/>
                </a:lnTo>
                <a:lnTo>
                  <a:pt x="940486" y="124015"/>
                </a:lnTo>
                <a:lnTo>
                  <a:pt x="896756" y="132179"/>
                </a:lnTo>
                <a:lnTo>
                  <a:pt x="855263" y="145967"/>
                </a:lnTo>
                <a:lnTo>
                  <a:pt x="808554" y="155852"/>
                </a:lnTo>
                <a:lnTo>
                  <a:pt x="763120" y="167405"/>
                </a:lnTo>
                <a:lnTo>
                  <a:pt x="718379" y="179764"/>
                </a:lnTo>
                <a:lnTo>
                  <a:pt x="673843" y="193069"/>
                </a:lnTo>
                <a:lnTo>
                  <a:pt x="629367" y="209398"/>
                </a:lnTo>
                <a:lnTo>
                  <a:pt x="584910" y="224192"/>
                </a:lnTo>
                <a:lnTo>
                  <a:pt x="541163" y="240963"/>
                </a:lnTo>
                <a:lnTo>
                  <a:pt x="501076" y="255888"/>
                </a:lnTo>
                <a:lnTo>
                  <a:pt x="461682" y="273401"/>
                </a:lnTo>
                <a:lnTo>
                  <a:pt x="420455" y="291996"/>
                </a:lnTo>
                <a:lnTo>
                  <a:pt x="374204" y="317243"/>
                </a:lnTo>
                <a:lnTo>
                  <a:pt x="327726" y="342612"/>
                </a:lnTo>
                <a:lnTo>
                  <a:pt x="287213" y="368007"/>
                </a:lnTo>
                <a:lnTo>
                  <a:pt x="247853" y="393405"/>
                </a:lnTo>
                <a:lnTo>
                  <a:pt x="204119" y="425860"/>
                </a:lnTo>
                <a:lnTo>
                  <a:pt x="157489" y="469017"/>
                </a:lnTo>
                <a:lnTo>
                  <a:pt x="113554" y="508360"/>
                </a:lnTo>
                <a:lnTo>
                  <a:pt x="75554" y="551562"/>
                </a:lnTo>
                <a:lnTo>
                  <a:pt x="43209" y="598452"/>
                </a:lnTo>
                <a:lnTo>
                  <a:pt x="21418" y="640660"/>
                </a:lnTo>
                <a:lnTo>
                  <a:pt x="17908" y="652874"/>
                </a:lnTo>
                <a:lnTo>
                  <a:pt x="9409" y="669094"/>
                </a:lnTo>
                <a:lnTo>
                  <a:pt x="176" y="711950"/>
                </a:lnTo>
                <a:lnTo>
                  <a:pt x="0" y="723364"/>
                </a:lnTo>
                <a:lnTo>
                  <a:pt x="8242" y="766794"/>
                </a:lnTo>
                <a:lnTo>
                  <a:pt x="15052" y="783746"/>
                </a:lnTo>
                <a:lnTo>
                  <a:pt x="18284" y="799986"/>
                </a:lnTo>
                <a:lnTo>
                  <a:pt x="45872" y="845041"/>
                </a:lnTo>
                <a:lnTo>
                  <a:pt x="83981" y="891299"/>
                </a:lnTo>
                <a:lnTo>
                  <a:pt x="127638" y="931425"/>
                </a:lnTo>
                <a:lnTo>
                  <a:pt x="171544" y="963429"/>
                </a:lnTo>
                <a:lnTo>
                  <a:pt x="212571" y="985877"/>
                </a:lnTo>
                <a:lnTo>
                  <a:pt x="258104" y="1007212"/>
                </a:lnTo>
                <a:lnTo>
                  <a:pt x="304883" y="1026520"/>
                </a:lnTo>
                <a:lnTo>
                  <a:pt x="349389" y="1039870"/>
                </a:lnTo>
                <a:lnTo>
                  <a:pt x="393876" y="1051731"/>
                </a:lnTo>
                <a:lnTo>
                  <a:pt x="436635" y="1065050"/>
                </a:lnTo>
                <a:lnTo>
                  <a:pt x="482424" y="1074684"/>
                </a:lnTo>
                <a:lnTo>
                  <a:pt x="519655" y="1081236"/>
                </a:lnTo>
                <a:lnTo>
                  <a:pt x="565798" y="1094135"/>
                </a:lnTo>
                <a:lnTo>
                  <a:pt x="602450" y="1101895"/>
                </a:lnTo>
                <a:lnTo>
                  <a:pt x="639415" y="1108662"/>
                </a:lnTo>
                <a:lnTo>
                  <a:pt x="674435" y="1114430"/>
                </a:lnTo>
                <a:lnTo>
                  <a:pt x="714053" y="1117864"/>
                </a:lnTo>
                <a:lnTo>
                  <a:pt x="750172" y="1126487"/>
                </a:lnTo>
                <a:lnTo>
                  <a:pt x="790821" y="1133117"/>
                </a:lnTo>
                <a:lnTo>
                  <a:pt x="829990" y="1136102"/>
                </a:lnTo>
                <a:lnTo>
                  <a:pt x="868406" y="1141140"/>
                </a:lnTo>
                <a:lnTo>
                  <a:pt x="906600" y="1146396"/>
                </a:lnTo>
                <a:lnTo>
                  <a:pt x="944728" y="1148973"/>
                </a:lnTo>
                <a:lnTo>
                  <a:pt x="982837" y="1153890"/>
                </a:lnTo>
                <a:lnTo>
                  <a:pt x="1020939" y="1159816"/>
                </a:lnTo>
                <a:lnTo>
                  <a:pt x="1059040" y="1165335"/>
                </a:lnTo>
                <a:lnTo>
                  <a:pt x="1097846" y="1167990"/>
                </a:lnTo>
                <a:lnTo>
                  <a:pt x="1138898" y="1172226"/>
                </a:lnTo>
                <a:lnTo>
                  <a:pt x="1174738" y="1173794"/>
                </a:lnTo>
                <a:lnTo>
                  <a:pt x="1211854" y="1174965"/>
                </a:lnTo>
                <a:lnTo>
                  <a:pt x="1250368" y="1178760"/>
                </a:lnTo>
                <a:lnTo>
                  <a:pt x="1292040" y="1180200"/>
                </a:lnTo>
                <a:lnTo>
                  <a:pt x="1331512" y="1180625"/>
                </a:lnTo>
                <a:lnTo>
                  <a:pt x="1370019" y="1180752"/>
                </a:lnTo>
                <a:lnTo>
                  <a:pt x="1408239" y="1180789"/>
                </a:lnTo>
                <a:lnTo>
                  <a:pt x="1446375" y="1180800"/>
                </a:lnTo>
                <a:lnTo>
                  <a:pt x="1485191" y="1180803"/>
                </a:lnTo>
                <a:lnTo>
                  <a:pt x="1527658" y="1180804"/>
                </a:lnTo>
                <a:lnTo>
                  <a:pt x="1570815" y="1180804"/>
                </a:lnTo>
                <a:lnTo>
                  <a:pt x="1611432" y="1180804"/>
                </a:lnTo>
                <a:lnTo>
                  <a:pt x="1653728" y="1180804"/>
                </a:lnTo>
                <a:lnTo>
                  <a:pt x="1693384" y="1180804"/>
                </a:lnTo>
                <a:lnTo>
                  <a:pt x="1731946" y="1180804"/>
                </a:lnTo>
                <a:lnTo>
                  <a:pt x="1770888" y="1180804"/>
                </a:lnTo>
                <a:lnTo>
                  <a:pt x="1813392" y="1180804"/>
                </a:lnTo>
                <a:lnTo>
                  <a:pt x="1856561" y="1180804"/>
                </a:lnTo>
                <a:lnTo>
                  <a:pt x="1897181" y="1180804"/>
                </a:lnTo>
                <a:lnTo>
                  <a:pt x="1939478" y="1180804"/>
                </a:lnTo>
                <a:lnTo>
                  <a:pt x="1979134" y="1180804"/>
                </a:lnTo>
                <a:lnTo>
                  <a:pt x="2017696" y="1180804"/>
                </a:lnTo>
                <a:lnTo>
                  <a:pt x="2056638" y="1180804"/>
                </a:lnTo>
                <a:lnTo>
                  <a:pt x="2098437" y="1180804"/>
                </a:lnTo>
                <a:lnTo>
                  <a:pt x="2137946" y="1180100"/>
                </a:lnTo>
                <a:lnTo>
                  <a:pt x="2176464" y="1176441"/>
                </a:lnTo>
                <a:lnTo>
                  <a:pt x="2214688" y="1174337"/>
                </a:lnTo>
                <a:lnTo>
                  <a:pt x="2252824" y="1170265"/>
                </a:lnTo>
                <a:lnTo>
                  <a:pt x="2290935" y="1168040"/>
                </a:lnTo>
                <a:lnTo>
                  <a:pt x="2329038" y="1163225"/>
                </a:lnTo>
                <a:lnTo>
                  <a:pt x="2367139" y="1158036"/>
                </a:lnTo>
                <a:lnTo>
                  <a:pt x="2405240" y="1155479"/>
                </a:lnTo>
                <a:lnTo>
                  <a:pt x="2443340" y="1151271"/>
                </a:lnTo>
                <a:lnTo>
                  <a:pt x="2480734" y="1149006"/>
                </a:lnTo>
                <a:lnTo>
                  <a:pt x="2525333" y="1142277"/>
                </a:lnTo>
                <a:lnTo>
                  <a:pt x="2571485" y="1137525"/>
                </a:lnTo>
                <a:lnTo>
                  <a:pt x="2608779" y="1133330"/>
                </a:lnTo>
                <a:lnTo>
                  <a:pt x="2654237" y="1121228"/>
                </a:lnTo>
                <a:lnTo>
                  <a:pt x="2697188" y="1111311"/>
                </a:lnTo>
                <a:lnTo>
                  <a:pt x="2739643" y="1102558"/>
                </a:lnTo>
                <a:lnTo>
                  <a:pt x="2777636" y="1089671"/>
                </a:lnTo>
                <a:lnTo>
                  <a:pt x="2816499" y="1077718"/>
                </a:lnTo>
                <a:lnTo>
                  <a:pt x="2863785" y="1058548"/>
                </a:lnTo>
                <a:lnTo>
                  <a:pt x="2906623" y="1042313"/>
                </a:lnTo>
                <a:lnTo>
                  <a:pt x="2954130" y="1017741"/>
                </a:lnTo>
                <a:lnTo>
                  <a:pt x="2995477" y="989044"/>
                </a:lnTo>
                <a:lnTo>
                  <a:pt x="3040221" y="954495"/>
                </a:lnTo>
                <a:lnTo>
                  <a:pt x="3075358" y="908779"/>
                </a:lnTo>
                <a:lnTo>
                  <a:pt x="3106809" y="867322"/>
                </a:lnTo>
                <a:lnTo>
                  <a:pt x="3129955" y="825162"/>
                </a:lnTo>
                <a:lnTo>
                  <a:pt x="3147959" y="786234"/>
                </a:lnTo>
                <a:lnTo>
                  <a:pt x="3158699" y="739674"/>
                </a:lnTo>
                <a:lnTo>
                  <a:pt x="3160762" y="692052"/>
                </a:lnTo>
                <a:lnTo>
                  <a:pt x="3157507" y="650401"/>
                </a:lnTo>
                <a:lnTo>
                  <a:pt x="3151430" y="609568"/>
                </a:lnTo>
                <a:lnTo>
                  <a:pt x="3134168" y="565760"/>
                </a:lnTo>
                <a:lnTo>
                  <a:pt x="3111905" y="521367"/>
                </a:lnTo>
                <a:lnTo>
                  <a:pt x="3076089" y="476012"/>
                </a:lnTo>
                <a:lnTo>
                  <a:pt x="3035640" y="431508"/>
                </a:lnTo>
                <a:lnTo>
                  <a:pt x="3010560" y="406106"/>
                </a:lnTo>
                <a:lnTo>
                  <a:pt x="2965104" y="371376"/>
                </a:lnTo>
                <a:lnTo>
                  <a:pt x="2920566" y="335993"/>
                </a:lnTo>
                <a:lnTo>
                  <a:pt x="2881061" y="309496"/>
                </a:lnTo>
                <a:lnTo>
                  <a:pt x="2838394" y="279631"/>
                </a:lnTo>
                <a:lnTo>
                  <a:pt x="2791348" y="256169"/>
                </a:lnTo>
                <a:lnTo>
                  <a:pt x="2752416" y="234592"/>
                </a:lnTo>
                <a:lnTo>
                  <a:pt x="2704836" y="211642"/>
                </a:lnTo>
                <a:lnTo>
                  <a:pt x="2663282" y="194492"/>
                </a:lnTo>
                <a:lnTo>
                  <a:pt x="2619220" y="177515"/>
                </a:lnTo>
                <a:lnTo>
                  <a:pt x="2582471" y="162927"/>
                </a:lnTo>
                <a:lnTo>
                  <a:pt x="2535499" y="142405"/>
                </a:lnTo>
                <a:lnTo>
                  <a:pt x="2492249" y="124762"/>
                </a:lnTo>
                <a:lnTo>
                  <a:pt x="2447853" y="107689"/>
                </a:lnTo>
                <a:lnTo>
                  <a:pt x="2401898" y="90728"/>
                </a:lnTo>
                <a:lnTo>
                  <a:pt x="2358144" y="74495"/>
                </a:lnTo>
                <a:lnTo>
                  <a:pt x="2311348" y="61882"/>
                </a:lnTo>
                <a:lnTo>
                  <a:pt x="2267926" y="49381"/>
                </a:lnTo>
                <a:lnTo>
                  <a:pt x="2221012" y="35754"/>
                </a:lnTo>
                <a:lnTo>
                  <a:pt x="2177043" y="25536"/>
                </a:lnTo>
                <a:lnTo>
                  <a:pt x="2134386" y="16723"/>
                </a:lnTo>
                <a:lnTo>
                  <a:pt x="2095838" y="10313"/>
                </a:lnTo>
                <a:lnTo>
                  <a:pt x="2059879" y="7317"/>
                </a:lnTo>
                <a:lnTo>
                  <a:pt x="2023511" y="3058"/>
                </a:lnTo>
                <a:lnTo>
                  <a:pt x="1985924" y="698"/>
                </a:lnTo>
                <a:lnTo>
                  <a:pt x="1947976" y="0"/>
                </a:lnTo>
                <a:lnTo>
                  <a:pt x="1909921" y="3163"/>
                </a:lnTo>
                <a:lnTo>
                  <a:pt x="1868463" y="5198"/>
                </a:lnTo>
                <a:lnTo>
                  <a:pt x="1828271" y="9172"/>
                </a:lnTo>
                <a:lnTo>
                  <a:pt x="1786180" y="18189"/>
                </a:lnTo>
                <a:lnTo>
                  <a:pt x="1742429" y="26426"/>
                </a:lnTo>
                <a:lnTo>
                  <a:pt x="1694815" y="33336"/>
                </a:lnTo>
                <a:lnTo>
                  <a:pt x="1648330" y="43222"/>
                </a:lnTo>
                <a:lnTo>
                  <a:pt x="1616340" y="51031"/>
                </a:lnTo>
                <a:lnTo>
                  <a:pt x="1584012" y="59206"/>
                </a:lnTo>
                <a:lnTo>
                  <a:pt x="1538045" y="71741"/>
                </a:lnTo>
                <a:lnTo>
                  <a:pt x="1493146" y="84392"/>
                </a:lnTo>
                <a:lnTo>
                  <a:pt x="1448563" y="96372"/>
                </a:lnTo>
                <a:lnTo>
                  <a:pt x="1404779" y="106114"/>
                </a:lnTo>
                <a:lnTo>
                  <a:pt x="1364681" y="121075"/>
                </a:lnTo>
                <a:lnTo>
                  <a:pt x="1326695" y="134758"/>
                </a:lnTo>
                <a:lnTo>
                  <a:pt x="1280015" y="152023"/>
                </a:lnTo>
                <a:lnTo>
                  <a:pt x="1243190" y="16480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4" name="SMARTInkShape-Group852"/>
          <p:cNvGrpSpPr/>
          <p:nvPr/>
        </p:nvGrpSpPr>
        <p:grpSpPr>
          <a:xfrm>
            <a:off x="8756768" y="5265169"/>
            <a:ext cx="387233" cy="359541"/>
            <a:chOff x="8756768" y="5265169"/>
            <a:chExt cx="387233" cy="359541"/>
          </a:xfrm>
        </p:grpSpPr>
        <p:sp>
          <p:nvSpPr>
            <p:cNvPr id="181" name="SMARTInkShape-3825"/>
            <p:cNvSpPr/>
            <p:nvPr>
              <p:custDataLst>
                <p:tags r:id="rId46"/>
              </p:custDataLst>
            </p:nvPr>
          </p:nvSpPr>
          <p:spPr>
            <a:xfrm>
              <a:off x="9068171" y="5314982"/>
              <a:ext cx="75830" cy="285719"/>
            </a:xfrm>
            <a:custGeom>
              <a:avLst/>
              <a:gdLst/>
              <a:ahLst/>
              <a:cxnLst/>
              <a:rect l="0" t="0" r="0" b="0"/>
              <a:pathLst>
                <a:path w="75830" h="285719">
                  <a:moveTo>
                    <a:pt x="75829" y="19018"/>
                  </a:moveTo>
                  <a:lnTo>
                    <a:pt x="75829" y="19018"/>
                  </a:lnTo>
                  <a:lnTo>
                    <a:pt x="75829" y="4091"/>
                  </a:lnTo>
                  <a:lnTo>
                    <a:pt x="75123" y="2717"/>
                  </a:lnTo>
                  <a:lnTo>
                    <a:pt x="73948" y="1800"/>
                  </a:lnTo>
                  <a:lnTo>
                    <a:pt x="70362" y="330"/>
                  </a:lnTo>
                  <a:lnTo>
                    <a:pt x="64089" y="0"/>
                  </a:lnTo>
                  <a:lnTo>
                    <a:pt x="41774" y="17681"/>
                  </a:lnTo>
                  <a:lnTo>
                    <a:pt x="34066" y="29048"/>
                  </a:lnTo>
                  <a:lnTo>
                    <a:pt x="16584" y="76311"/>
                  </a:lnTo>
                  <a:lnTo>
                    <a:pt x="3864" y="123119"/>
                  </a:lnTo>
                  <a:lnTo>
                    <a:pt x="0" y="168101"/>
                  </a:lnTo>
                  <a:lnTo>
                    <a:pt x="5129" y="214694"/>
                  </a:lnTo>
                  <a:lnTo>
                    <a:pt x="12775" y="245582"/>
                  </a:lnTo>
                  <a:lnTo>
                    <a:pt x="25068" y="270958"/>
                  </a:lnTo>
                  <a:lnTo>
                    <a:pt x="29985" y="276335"/>
                  </a:lnTo>
                  <a:lnTo>
                    <a:pt x="36874" y="281078"/>
                  </a:lnTo>
                  <a:lnTo>
                    <a:pt x="48686" y="284343"/>
                  </a:lnTo>
                  <a:lnTo>
                    <a:pt x="63129" y="285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826"/>
            <p:cNvSpPr/>
            <p:nvPr>
              <p:custDataLst>
                <p:tags r:id="rId47"/>
              </p:custDataLst>
            </p:nvPr>
          </p:nvSpPr>
          <p:spPr>
            <a:xfrm>
              <a:off x="8867358" y="5403850"/>
              <a:ext cx="98843" cy="168505"/>
            </a:xfrm>
            <a:custGeom>
              <a:avLst/>
              <a:gdLst/>
              <a:ahLst/>
              <a:cxnLst/>
              <a:rect l="0" t="0" r="0" b="0"/>
              <a:pathLst>
                <a:path w="98843" h="168505">
                  <a:moveTo>
                    <a:pt x="16292" y="88900"/>
                  </a:moveTo>
                  <a:lnTo>
                    <a:pt x="16292" y="88900"/>
                  </a:lnTo>
                  <a:lnTo>
                    <a:pt x="16292" y="85529"/>
                  </a:lnTo>
                  <a:lnTo>
                    <a:pt x="15586" y="84536"/>
                  </a:lnTo>
                  <a:lnTo>
                    <a:pt x="14411" y="83874"/>
                  </a:lnTo>
                  <a:lnTo>
                    <a:pt x="4735" y="82627"/>
                  </a:lnTo>
                  <a:lnTo>
                    <a:pt x="4354" y="81896"/>
                  </a:lnTo>
                  <a:lnTo>
                    <a:pt x="3931" y="79202"/>
                  </a:lnTo>
                  <a:lnTo>
                    <a:pt x="3112" y="78201"/>
                  </a:lnTo>
                  <a:lnTo>
                    <a:pt x="321" y="77089"/>
                  </a:lnTo>
                  <a:lnTo>
                    <a:pt x="0" y="76793"/>
                  </a:lnTo>
                  <a:lnTo>
                    <a:pt x="491" y="76595"/>
                  </a:lnTo>
                  <a:lnTo>
                    <a:pt x="12249" y="76222"/>
                  </a:lnTo>
                  <a:lnTo>
                    <a:pt x="16376" y="78091"/>
                  </a:lnTo>
                  <a:lnTo>
                    <a:pt x="18465" y="79577"/>
                  </a:lnTo>
                  <a:lnTo>
                    <a:pt x="34025" y="84041"/>
                  </a:lnTo>
                  <a:lnTo>
                    <a:pt x="68941" y="116162"/>
                  </a:lnTo>
                  <a:lnTo>
                    <a:pt x="71442" y="122419"/>
                  </a:lnTo>
                  <a:lnTo>
                    <a:pt x="76837" y="141344"/>
                  </a:lnTo>
                  <a:lnTo>
                    <a:pt x="74028" y="154176"/>
                  </a:lnTo>
                  <a:lnTo>
                    <a:pt x="71821" y="158598"/>
                  </a:lnTo>
                  <a:lnTo>
                    <a:pt x="70245" y="160765"/>
                  </a:lnTo>
                  <a:lnTo>
                    <a:pt x="66611" y="163173"/>
                  </a:lnTo>
                  <a:lnTo>
                    <a:pt x="62646" y="164950"/>
                  </a:lnTo>
                  <a:lnTo>
                    <a:pt x="58531" y="168090"/>
                  </a:lnTo>
                  <a:lnTo>
                    <a:pt x="56446" y="168504"/>
                  </a:lnTo>
                  <a:lnTo>
                    <a:pt x="54351" y="168075"/>
                  </a:lnTo>
                  <a:lnTo>
                    <a:pt x="48030" y="164101"/>
                  </a:lnTo>
                  <a:lnTo>
                    <a:pt x="43803" y="161128"/>
                  </a:lnTo>
                  <a:lnTo>
                    <a:pt x="39573" y="159806"/>
                  </a:lnTo>
                  <a:lnTo>
                    <a:pt x="38162" y="158043"/>
                  </a:lnTo>
                  <a:lnTo>
                    <a:pt x="30481" y="133061"/>
                  </a:lnTo>
                  <a:lnTo>
                    <a:pt x="25978" y="101017"/>
                  </a:lnTo>
                  <a:lnTo>
                    <a:pt x="35820" y="55418"/>
                  </a:lnTo>
                  <a:lnTo>
                    <a:pt x="40494" y="45091"/>
                  </a:lnTo>
                  <a:lnTo>
                    <a:pt x="63125" y="23580"/>
                  </a:lnTo>
                  <a:lnTo>
                    <a:pt x="74932" y="14827"/>
                  </a:lnTo>
                  <a:lnTo>
                    <a:pt x="83919" y="5020"/>
                  </a:lnTo>
                  <a:lnTo>
                    <a:pt x="988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827"/>
            <p:cNvSpPr/>
            <p:nvPr>
              <p:custDataLst>
                <p:tags r:id="rId48"/>
              </p:custDataLst>
            </p:nvPr>
          </p:nvSpPr>
          <p:spPr>
            <a:xfrm>
              <a:off x="8756768" y="5265169"/>
              <a:ext cx="81911" cy="359541"/>
            </a:xfrm>
            <a:custGeom>
              <a:avLst/>
              <a:gdLst/>
              <a:ahLst/>
              <a:cxnLst/>
              <a:rect l="0" t="0" r="0" b="0"/>
              <a:pathLst>
                <a:path w="81911" h="359541">
                  <a:moveTo>
                    <a:pt x="12582" y="87881"/>
                  </a:moveTo>
                  <a:lnTo>
                    <a:pt x="12582" y="87881"/>
                  </a:lnTo>
                  <a:lnTo>
                    <a:pt x="12582" y="81609"/>
                  </a:lnTo>
                  <a:lnTo>
                    <a:pt x="15952" y="81553"/>
                  </a:lnTo>
                  <a:lnTo>
                    <a:pt x="16945" y="82251"/>
                  </a:lnTo>
                  <a:lnTo>
                    <a:pt x="17608" y="83422"/>
                  </a:lnTo>
                  <a:lnTo>
                    <a:pt x="30172" y="128883"/>
                  </a:lnTo>
                  <a:lnTo>
                    <a:pt x="36230" y="151954"/>
                  </a:lnTo>
                  <a:lnTo>
                    <a:pt x="42854" y="194557"/>
                  </a:lnTo>
                  <a:lnTo>
                    <a:pt x="44202" y="238845"/>
                  </a:lnTo>
                  <a:lnTo>
                    <a:pt x="47465" y="283281"/>
                  </a:lnTo>
                  <a:lnTo>
                    <a:pt x="44454" y="329007"/>
                  </a:lnTo>
                  <a:lnTo>
                    <a:pt x="44333" y="359540"/>
                  </a:lnTo>
                  <a:lnTo>
                    <a:pt x="44332" y="314683"/>
                  </a:lnTo>
                  <a:lnTo>
                    <a:pt x="39968" y="267454"/>
                  </a:lnTo>
                  <a:lnTo>
                    <a:pt x="34872" y="225419"/>
                  </a:lnTo>
                  <a:lnTo>
                    <a:pt x="32058" y="178099"/>
                  </a:lnTo>
                  <a:lnTo>
                    <a:pt x="31688" y="134621"/>
                  </a:lnTo>
                  <a:lnTo>
                    <a:pt x="36001" y="88732"/>
                  </a:lnTo>
                  <a:lnTo>
                    <a:pt x="39747" y="45363"/>
                  </a:lnTo>
                  <a:lnTo>
                    <a:pt x="50397" y="6889"/>
                  </a:lnTo>
                  <a:lnTo>
                    <a:pt x="56124" y="0"/>
                  </a:lnTo>
                  <a:lnTo>
                    <a:pt x="57133" y="367"/>
                  </a:lnTo>
                  <a:lnTo>
                    <a:pt x="65790" y="7909"/>
                  </a:lnTo>
                  <a:lnTo>
                    <a:pt x="67979" y="11886"/>
                  </a:lnTo>
                  <a:lnTo>
                    <a:pt x="81910" y="56181"/>
                  </a:lnTo>
                  <a:lnTo>
                    <a:pt x="81706" y="96467"/>
                  </a:lnTo>
                  <a:lnTo>
                    <a:pt x="73591" y="122904"/>
                  </a:lnTo>
                  <a:lnTo>
                    <a:pt x="67504" y="132909"/>
                  </a:lnTo>
                  <a:lnTo>
                    <a:pt x="46325" y="152832"/>
                  </a:lnTo>
                  <a:lnTo>
                    <a:pt x="23826" y="162470"/>
                  </a:lnTo>
                  <a:lnTo>
                    <a:pt x="11432" y="163763"/>
                  </a:lnTo>
                  <a:lnTo>
                    <a:pt x="6662" y="162058"/>
                  </a:lnTo>
                  <a:lnTo>
                    <a:pt x="0" y="157806"/>
                  </a:lnTo>
                  <a:lnTo>
                    <a:pt x="6232" y="157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SMARTInkShape-Group853"/>
          <p:cNvGrpSpPr/>
          <p:nvPr/>
        </p:nvGrpSpPr>
        <p:grpSpPr>
          <a:xfrm>
            <a:off x="9220202" y="5391157"/>
            <a:ext cx="1078529" cy="196813"/>
            <a:chOff x="9220202" y="5391157"/>
            <a:chExt cx="1078529" cy="196813"/>
          </a:xfrm>
        </p:grpSpPr>
        <p:sp>
          <p:nvSpPr>
            <p:cNvPr id="185" name="SMARTInkShape-3828"/>
            <p:cNvSpPr/>
            <p:nvPr>
              <p:custDataLst>
                <p:tags r:id="rId37"/>
              </p:custDataLst>
            </p:nvPr>
          </p:nvSpPr>
          <p:spPr>
            <a:xfrm>
              <a:off x="9398026" y="5487283"/>
              <a:ext cx="50688" cy="75030"/>
            </a:xfrm>
            <a:custGeom>
              <a:avLst/>
              <a:gdLst/>
              <a:ahLst/>
              <a:cxnLst/>
              <a:rect l="0" t="0" r="0" b="0"/>
              <a:pathLst>
                <a:path w="50688" h="75030">
                  <a:moveTo>
                    <a:pt x="31724" y="18167"/>
                  </a:moveTo>
                  <a:lnTo>
                    <a:pt x="31724" y="18167"/>
                  </a:lnTo>
                  <a:lnTo>
                    <a:pt x="31724" y="5474"/>
                  </a:lnTo>
                  <a:lnTo>
                    <a:pt x="26257" y="0"/>
                  </a:lnTo>
                  <a:lnTo>
                    <a:pt x="25256" y="411"/>
                  </a:lnTo>
                  <a:lnTo>
                    <a:pt x="22264" y="2750"/>
                  </a:lnTo>
                  <a:lnTo>
                    <a:pt x="20464" y="6141"/>
                  </a:lnTo>
                  <a:lnTo>
                    <a:pt x="19984" y="8033"/>
                  </a:lnTo>
                  <a:lnTo>
                    <a:pt x="18958" y="9294"/>
                  </a:lnTo>
                  <a:lnTo>
                    <a:pt x="15937" y="10695"/>
                  </a:lnTo>
                  <a:lnTo>
                    <a:pt x="14849" y="11775"/>
                  </a:lnTo>
                  <a:lnTo>
                    <a:pt x="7774" y="24639"/>
                  </a:lnTo>
                  <a:lnTo>
                    <a:pt x="7291" y="26715"/>
                  </a:lnTo>
                  <a:lnTo>
                    <a:pt x="1425" y="37228"/>
                  </a:lnTo>
                  <a:lnTo>
                    <a:pt x="0" y="61102"/>
                  </a:lnTo>
                  <a:lnTo>
                    <a:pt x="5443" y="67951"/>
                  </a:lnTo>
                  <a:lnTo>
                    <a:pt x="9434" y="72037"/>
                  </a:lnTo>
                  <a:lnTo>
                    <a:pt x="13115" y="73859"/>
                  </a:lnTo>
                  <a:lnTo>
                    <a:pt x="17857" y="75029"/>
                  </a:lnTo>
                  <a:lnTo>
                    <a:pt x="25778" y="70253"/>
                  </a:lnTo>
                  <a:lnTo>
                    <a:pt x="27760" y="69824"/>
                  </a:lnTo>
                  <a:lnTo>
                    <a:pt x="29082" y="68833"/>
                  </a:lnTo>
                  <a:lnTo>
                    <a:pt x="29963" y="67466"/>
                  </a:lnTo>
                  <a:lnTo>
                    <a:pt x="31646" y="64067"/>
                  </a:lnTo>
                  <a:lnTo>
                    <a:pt x="34747" y="60204"/>
                  </a:lnTo>
                  <a:lnTo>
                    <a:pt x="38477" y="58017"/>
                  </a:lnTo>
                  <a:lnTo>
                    <a:pt x="40459" y="57434"/>
                  </a:lnTo>
                  <a:lnTo>
                    <a:pt x="41781" y="55633"/>
                  </a:lnTo>
                  <a:lnTo>
                    <a:pt x="45784" y="44487"/>
                  </a:lnTo>
                  <a:lnTo>
                    <a:pt x="48556" y="39742"/>
                  </a:lnTo>
                  <a:lnTo>
                    <a:pt x="50335" y="30948"/>
                  </a:lnTo>
                  <a:lnTo>
                    <a:pt x="50687" y="22416"/>
                  </a:lnTo>
                  <a:lnTo>
                    <a:pt x="48853" y="18174"/>
                  </a:lnTo>
                  <a:lnTo>
                    <a:pt x="46393" y="13937"/>
                  </a:lnTo>
                  <a:lnTo>
                    <a:pt x="45299" y="9702"/>
                  </a:lnTo>
                  <a:lnTo>
                    <a:pt x="44302" y="8290"/>
                  </a:lnTo>
                  <a:lnTo>
                    <a:pt x="42931" y="7349"/>
                  </a:lnTo>
                  <a:lnTo>
                    <a:pt x="39034" y="5839"/>
                  </a:lnTo>
                  <a:lnTo>
                    <a:pt x="32691" y="5500"/>
                  </a:lnTo>
                  <a:lnTo>
                    <a:pt x="32368" y="6194"/>
                  </a:lnTo>
                  <a:lnTo>
                    <a:pt x="31724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829"/>
            <p:cNvSpPr/>
            <p:nvPr>
              <p:custDataLst>
                <p:tags r:id="rId38"/>
              </p:custDataLst>
            </p:nvPr>
          </p:nvSpPr>
          <p:spPr>
            <a:xfrm>
              <a:off x="9296660" y="5480076"/>
              <a:ext cx="75941" cy="94940"/>
            </a:xfrm>
            <a:custGeom>
              <a:avLst/>
              <a:gdLst/>
              <a:ahLst/>
              <a:cxnLst/>
              <a:rect l="0" t="0" r="0" b="0"/>
              <a:pathLst>
                <a:path w="75941" h="94940">
                  <a:moveTo>
                    <a:pt x="6090" y="19024"/>
                  </a:moveTo>
                  <a:lnTo>
                    <a:pt x="6090" y="19024"/>
                  </a:lnTo>
                  <a:lnTo>
                    <a:pt x="2719" y="15653"/>
                  </a:lnTo>
                  <a:lnTo>
                    <a:pt x="1063" y="12117"/>
                  </a:lnTo>
                  <a:lnTo>
                    <a:pt x="0" y="7468"/>
                  </a:lnTo>
                  <a:lnTo>
                    <a:pt x="5835" y="265"/>
                  </a:lnTo>
                  <a:lnTo>
                    <a:pt x="11535" y="0"/>
                  </a:lnTo>
                  <a:lnTo>
                    <a:pt x="17331" y="4343"/>
                  </a:lnTo>
                  <a:lnTo>
                    <a:pt x="23218" y="5737"/>
                  </a:lnTo>
                  <a:lnTo>
                    <a:pt x="27343" y="6063"/>
                  </a:lnTo>
                  <a:lnTo>
                    <a:pt x="28725" y="6856"/>
                  </a:lnTo>
                  <a:lnTo>
                    <a:pt x="29647" y="8089"/>
                  </a:lnTo>
                  <a:lnTo>
                    <a:pt x="30261" y="9618"/>
                  </a:lnTo>
                  <a:lnTo>
                    <a:pt x="31375" y="10637"/>
                  </a:lnTo>
                  <a:lnTo>
                    <a:pt x="34496" y="11768"/>
                  </a:lnTo>
                  <a:lnTo>
                    <a:pt x="35611" y="12776"/>
                  </a:lnTo>
                  <a:lnTo>
                    <a:pt x="38349" y="19088"/>
                  </a:lnTo>
                  <a:lnTo>
                    <a:pt x="42146" y="23904"/>
                  </a:lnTo>
                  <a:lnTo>
                    <a:pt x="43281" y="27778"/>
                  </a:lnTo>
                  <a:lnTo>
                    <a:pt x="42878" y="29799"/>
                  </a:lnTo>
                  <a:lnTo>
                    <a:pt x="39044" y="38112"/>
                  </a:lnTo>
                  <a:lnTo>
                    <a:pt x="37181" y="55009"/>
                  </a:lnTo>
                  <a:lnTo>
                    <a:pt x="34490" y="59241"/>
                  </a:lnTo>
                  <a:lnTo>
                    <a:pt x="30942" y="61593"/>
                  </a:lnTo>
                  <a:lnTo>
                    <a:pt x="29008" y="62219"/>
                  </a:lnTo>
                  <a:lnTo>
                    <a:pt x="27718" y="63344"/>
                  </a:lnTo>
                  <a:lnTo>
                    <a:pt x="18383" y="76290"/>
                  </a:lnTo>
                  <a:lnTo>
                    <a:pt x="13614" y="81292"/>
                  </a:lnTo>
                  <a:lnTo>
                    <a:pt x="11080" y="81976"/>
                  </a:lnTo>
                  <a:lnTo>
                    <a:pt x="9416" y="82159"/>
                  </a:lnTo>
                  <a:lnTo>
                    <a:pt x="8307" y="82986"/>
                  </a:lnTo>
                  <a:lnTo>
                    <a:pt x="6381" y="87959"/>
                  </a:lnTo>
                  <a:lnTo>
                    <a:pt x="6116" y="94261"/>
                  </a:lnTo>
                  <a:lnTo>
                    <a:pt x="6812" y="94582"/>
                  </a:lnTo>
                  <a:lnTo>
                    <a:pt x="9468" y="94939"/>
                  </a:lnTo>
                  <a:lnTo>
                    <a:pt x="10459" y="94328"/>
                  </a:lnTo>
                  <a:lnTo>
                    <a:pt x="11118" y="93216"/>
                  </a:lnTo>
                  <a:lnTo>
                    <a:pt x="11559" y="91769"/>
                  </a:lnTo>
                  <a:lnTo>
                    <a:pt x="12558" y="90804"/>
                  </a:lnTo>
                  <a:lnTo>
                    <a:pt x="15550" y="89732"/>
                  </a:lnTo>
                  <a:lnTo>
                    <a:pt x="23220" y="88338"/>
                  </a:lnTo>
                  <a:lnTo>
                    <a:pt x="29432" y="84560"/>
                  </a:lnTo>
                  <a:lnTo>
                    <a:pt x="44212" y="79232"/>
                  </a:lnTo>
                  <a:lnTo>
                    <a:pt x="56613" y="71550"/>
                  </a:lnTo>
                  <a:lnTo>
                    <a:pt x="61000" y="69886"/>
                  </a:lnTo>
                  <a:lnTo>
                    <a:pt x="67436" y="65687"/>
                  </a:lnTo>
                  <a:lnTo>
                    <a:pt x="75940" y="634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830"/>
            <p:cNvSpPr/>
            <p:nvPr>
              <p:custDataLst>
                <p:tags r:id="rId39"/>
              </p:custDataLst>
            </p:nvPr>
          </p:nvSpPr>
          <p:spPr>
            <a:xfrm>
              <a:off x="9220202" y="5391157"/>
              <a:ext cx="177427" cy="196811"/>
            </a:xfrm>
            <a:custGeom>
              <a:avLst/>
              <a:gdLst/>
              <a:ahLst/>
              <a:cxnLst/>
              <a:rect l="0" t="0" r="0" b="0"/>
              <a:pathLst>
                <a:path w="177427" h="196811">
                  <a:moveTo>
                    <a:pt x="25398" y="133343"/>
                  </a:moveTo>
                  <a:lnTo>
                    <a:pt x="25398" y="133343"/>
                  </a:lnTo>
                  <a:lnTo>
                    <a:pt x="19308" y="133343"/>
                  </a:lnTo>
                  <a:lnTo>
                    <a:pt x="19048" y="126995"/>
                  </a:lnTo>
                  <a:lnTo>
                    <a:pt x="19048" y="135832"/>
                  </a:lnTo>
                  <a:lnTo>
                    <a:pt x="19753" y="137119"/>
                  </a:lnTo>
                  <a:lnTo>
                    <a:pt x="20929" y="137977"/>
                  </a:lnTo>
                  <a:lnTo>
                    <a:pt x="22418" y="138549"/>
                  </a:lnTo>
                  <a:lnTo>
                    <a:pt x="23411" y="140341"/>
                  </a:lnTo>
                  <a:lnTo>
                    <a:pt x="25515" y="148901"/>
                  </a:lnTo>
                  <a:lnTo>
                    <a:pt x="30307" y="158471"/>
                  </a:lnTo>
                  <a:lnTo>
                    <a:pt x="30787" y="160679"/>
                  </a:lnTo>
                  <a:lnTo>
                    <a:pt x="37131" y="173544"/>
                  </a:lnTo>
                  <a:lnTo>
                    <a:pt x="38612" y="182023"/>
                  </a:lnTo>
                  <a:lnTo>
                    <a:pt x="43086" y="190492"/>
                  </a:lnTo>
                  <a:lnTo>
                    <a:pt x="44441" y="196810"/>
                  </a:lnTo>
                  <a:lnTo>
                    <a:pt x="44446" y="188002"/>
                  </a:lnTo>
                  <a:lnTo>
                    <a:pt x="38489" y="158563"/>
                  </a:lnTo>
                  <a:lnTo>
                    <a:pt x="37567" y="150197"/>
                  </a:lnTo>
                  <a:lnTo>
                    <a:pt x="22368" y="103709"/>
                  </a:lnTo>
                  <a:lnTo>
                    <a:pt x="17604" y="84424"/>
                  </a:lnTo>
                  <a:lnTo>
                    <a:pt x="14878" y="78440"/>
                  </a:lnTo>
                  <a:lnTo>
                    <a:pt x="12639" y="67844"/>
                  </a:lnTo>
                  <a:lnTo>
                    <a:pt x="7799" y="57584"/>
                  </a:lnTo>
                  <a:lnTo>
                    <a:pt x="7315" y="55320"/>
                  </a:lnTo>
                  <a:lnTo>
                    <a:pt x="965" y="42352"/>
                  </a:lnTo>
                  <a:lnTo>
                    <a:pt x="0" y="25687"/>
                  </a:lnTo>
                  <a:lnTo>
                    <a:pt x="3370" y="22109"/>
                  </a:lnTo>
                  <a:lnTo>
                    <a:pt x="6906" y="20406"/>
                  </a:lnTo>
                  <a:lnTo>
                    <a:pt x="23304" y="18391"/>
                  </a:lnTo>
                  <a:lnTo>
                    <a:pt x="30343" y="14695"/>
                  </a:lnTo>
                  <a:lnTo>
                    <a:pt x="77485" y="7249"/>
                  </a:lnTo>
                  <a:lnTo>
                    <a:pt x="121825" y="2996"/>
                  </a:lnTo>
                  <a:lnTo>
                    <a:pt x="167175" y="0"/>
                  </a:lnTo>
                  <a:lnTo>
                    <a:pt x="171430" y="1878"/>
                  </a:lnTo>
                  <a:lnTo>
                    <a:pt x="177426" y="6081"/>
                  </a:lnTo>
                  <a:lnTo>
                    <a:pt x="171448" y="6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831"/>
            <p:cNvSpPr/>
            <p:nvPr>
              <p:custDataLst>
                <p:tags r:id="rId40"/>
              </p:custDataLst>
            </p:nvPr>
          </p:nvSpPr>
          <p:spPr>
            <a:xfrm>
              <a:off x="9527743" y="5518150"/>
              <a:ext cx="9958" cy="16170"/>
            </a:xfrm>
            <a:custGeom>
              <a:avLst/>
              <a:gdLst/>
              <a:ahLst/>
              <a:cxnLst/>
              <a:rect l="0" t="0" r="0" b="0"/>
              <a:pathLst>
                <a:path w="9958" h="16170">
                  <a:moveTo>
                    <a:pt x="9957" y="0"/>
                  </a:moveTo>
                  <a:lnTo>
                    <a:pt x="9957" y="0"/>
                  </a:lnTo>
                  <a:lnTo>
                    <a:pt x="9956" y="3371"/>
                  </a:lnTo>
                  <a:lnTo>
                    <a:pt x="9252" y="4364"/>
                  </a:lnTo>
                  <a:lnTo>
                    <a:pt x="8076" y="5026"/>
                  </a:lnTo>
                  <a:lnTo>
                    <a:pt x="6586" y="5467"/>
                  </a:lnTo>
                  <a:lnTo>
                    <a:pt x="5593" y="6467"/>
                  </a:lnTo>
                  <a:lnTo>
                    <a:pt x="3075" y="12765"/>
                  </a:lnTo>
                  <a:lnTo>
                    <a:pt x="0" y="16169"/>
                  </a:lnTo>
                  <a:lnTo>
                    <a:pt x="995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832"/>
            <p:cNvSpPr/>
            <p:nvPr>
              <p:custDataLst>
                <p:tags r:id="rId41"/>
              </p:custDataLst>
            </p:nvPr>
          </p:nvSpPr>
          <p:spPr>
            <a:xfrm>
              <a:off x="9626605" y="5398671"/>
              <a:ext cx="171446" cy="189299"/>
            </a:xfrm>
            <a:custGeom>
              <a:avLst/>
              <a:gdLst/>
              <a:ahLst/>
              <a:cxnLst/>
              <a:rect l="0" t="0" r="0" b="0"/>
              <a:pathLst>
                <a:path w="171446" h="189299">
                  <a:moveTo>
                    <a:pt x="6345" y="11529"/>
                  </a:moveTo>
                  <a:lnTo>
                    <a:pt x="6345" y="11529"/>
                  </a:lnTo>
                  <a:lnTo>
                    <a:pt x="877" y="11529"/>
                  </a:lnTo>
                  <a:lnTo>
                    <a:pt x="583" y="10823"/>
                  </a:lnTo>
                  <a:lnTo>
                    <a:pt x="169" y="7870"/>
                  </a:lnTo>
                  <a:lnTo>
                    <a:pt x="17" y="10908"/>
                  </a:lnTo>
                  <a:lnTo>
                    <a:pt x="0" y="7974"/>
                  </a:lnTo>
                  <a:lnTo>
                    <a:pt x="704" y="7042"/>
                  </a:lnTo>
                  <a:lnTo>
                    <a:pt x="3368" y="6007"/>
                  </a:lnTo>
                  <a:lnTo>
                    <a:pt x="47517" y="1521"/>
                  </a:lnTo>
                  <a:lnTo>
                    <a:pt x="63700" y="3076"/>
                  </a:lnTo>
                  <a:lnTo>
                    <a:pt x="95913" y="0"/>
                  </a:lnTo>
                  <a:lnTo>
                    <a:pt x="141582" y="5017"/>
                  </a:lnTo>
                  <a:lnTo>
                    <a:pt x="159578" y="5158"/>
                  </a:lnTo>
                  <a:lnTo>
                    <a:pt x="164524" y="7051"/>
                  </a:lnTo>
                  <a:lnTo>
                    <a:pt x="171040" y="11267"/>
                  </a:lnTo>
                  <a:lnTo>
                    <a:pt x="171409" y="20344"/>
                  </a:lnTo>
                  <a:lnTo>
                    <a:pt x="169547" y="24384"/>
                  </a:lnTo>
                  <a:lnTo>
                    <a:pt x="149119" y="48422"/>
                  </a:lnTo>
                  <a:lnTo>
                    <a:pt x="148094" y="50941"/>
                  </a:lnTo>
                  <a:lnTo>
                    <a:pt x="143194" y="55622"/>
                  </a:lnTo>
                  <a:lnTo>
                    <a:pt x="137016" y="60759"/>
                  </a:lnTo>
                  <a:lnTo>
                    <a:pt x="94278" y="107728"/>
                  </a:lnTo>
                  <a:lnTo>
                    <a:pt x="80814" y="124351"/>
                  </a:lnTo>
                  <a:lnTo>
                    <a:pt x="49019" y="153058"/>
                  </a:lnTo>
                  <a:lnTo>
                    <a:pt x="40985" y="166120"/>
                  </a:lnTo>
                  <a:lnTo>
                    <a:pt x="39379" y="171487"/>
                  </a:lnTo>
                  <a:lnTo>
                    <a:pt x="38245" y="173201"/>
                  </a:lnTo>
                  <a:lnTo>
                    <a:pt x="36784" y="174344"/>
                  </a:lnTo>
                  <a:lnTo>
                    <a:pt x="35104" y="175105"/>
                  </a:lnTo>
                  <a:lnTo>
                    <a:pt x="33984" y="176319"/>
                  </a:lnTo>
                  <a:lnTo>
                    <a:pt x="32740" y="179548"/>
                  </a:lnTo>
                  <a:lnTo>
                    <a:pt x="32040" y="185334"/>
                  </a:lnTo>
                  <a:lnTo>
                    <a:pt x="32647" y="186665"/>
                  </a:lnTo>
                  <a:lnTo>
                    <a:pt x="33757" y="187553"/>
                  </a:lnTo>
                  <a:lnTo>
                    <a:pt x="37238" y="188978"/>
                  </a:lnTo>
                  <a:lnTo>
                    <a:pt x="52325" y="189298"/>
                  </a:lnTo>
                  <a:lnTo>
                    <a:pt x="99506" y="179685"/>
                  </a:lnTo>
                  <a:lnTo>
                    <a:pt x="131464" y="174867"/>
                  </a:lnTo>
                  <a:lnTo>
                    <a:pt x="150905" y="165656"/>
                  </a:lnTo>
                  <a:lnTo>
                    <a:pt x="171445" y="1575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833"/>
            <p:cNvSpPr/>
            <p:nvPr>
              <p:custDataLst>
                <p:tags r:id="rId42"/>
              </p:custDataLst>
            </p:nvPr>
          </p:nvSpPr>
          <p:spPr>
            <a:xfrm>
              <a:off x="9969499" y="5486400"/>
              <a:ext cx="146052" cy="6349"/>
            </a:xfrm>
            <a:custGeom>
              <a:avLst/>
              <a:gdLst/>
              <a:ahLst/>
              <a:cxnLst/>
              <a:rect l="0" t="0" r="0" b="0"/>
              <a:pathLst>
                <a:path w="146052" h="6349">
                  <a:moveTo>
                    <a:pt x="6351" y="0"/>
                  </a:moveTo>
                  <a:lnTo>
                    <a:pt x="6351" y="0"/>
                  </a:lnTo>
                  <a:lnTo>
                    <a:pt x="2" y="0"/>
                  </a:lnTo>
                  <a:lnTo>
                    <a:pt x="0" y="5467"/>
                  </a:lnTo>
                  <a:lnTo>
                    <a:pt x="706" y="5762"/>
                  </a:lnTo>
                  <a:lnTo>
                    <a:pt x="26722" y="6348"/>
                  </a:lnTo>
                  <a:lnTo>
                    <a:pt x="70042" y="174"/>
                  </a:lnTo>
                  <a:lnTo>
                    <a:pt x="115199" y="3"/>
                  </a:lnTo>
                  <a:lnTo>
                    <a:pt x="1460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834"/>
            <p:cNvSpPr/>
            <p:nvPr>
              <p:custDataLst>
                <p:tags r:id="rId43"/>
              </p:custDataLst>
            </p:nvPr>
          </p:nvSpPr>
          <p:spPr>
            <a:xfrm>
              <a:off x="10039350" y="5435600"/>
              <a:ext cx="25401" cy="127001"/>
            </a:xfrm>
            <a:custGeom>
              <a:avLst/>
              <a:gdLst/>
              <a:ahLst/>
              <a:cxnLst/>
              <a:rect l="0" t="0" r="0" b="0"/>
              <a:pathLst>
                <a:path w="25401" h="1270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705"/>
                  </a:lnTo>
                  <a:lnTo>
                    <a:pt x="5026" y="1881"/>
                  </a:lnTo>
                  <a:lnTo>
                    <a:pt x="6089" y="8839"/>
                  </a:lnTo>
                  <a:lnTo>
                    <a:pt x="7054" y="40349"/>
                  </a:lnTo>
                  <a:lnTo>
                    <a:pt x="11376" y="52289"/>
                  </a:lnTo>
                  <a:lnTo>
                    <a:pt x="14465" y="76330"/>
                  </a:lnTo>
                  <a:lnTo>
                    <a:pt x="18144" y="89788"/>
                  </a:lnTo>
                  <a:lnTo>
                    <a:pt x="19739" y="118338"/>
                  </a:lnTo>
                  <a:lnTo>
                    <a:pt x="2540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835"/>
            <p:cNvSpPr/>
            <p:nvPr>
              <p:custDataLst>
                <p:tags r:id="rId44"/>
              </p:custDataLst>
            </p:nvPr>
          </p:nvSpPr>
          <p:spPr>
            <a:xfrm>
              <a:off x="10140950" y="5416811"/>
              <a:ext cx="25401" cy="145790"/>
            </a:xfrm>
            <a:custGeom>
              <a:avLst/>
              <a:gdLst/>
              <a:ahLst/>
              <a:cxnLst/>
              <a:rect l="0" t="0" r="0" b="0"/>
              <a:pathLst>
                <a:path w="25401" h="145790">
                  <a:moveTo>
                    <a:pt x="0" y="6089"/>
                  </a:moveTo>
                  <a:lnTo>
                    <a:pt x="0" y="6089"/>
                  </a:lnTo>
                  <a:lnTo>
                    <a:pt x="6089" y="0"/>
                  </a:lnTo>
                  <a:lnTo>
                    <a:pt x="9643" y="3188"/>
                  </a:lnTo>
                  <a:lnTo>
                    <a:pt x="16460" y="14949"/>
                  </a:lnTo>
                  <a:lnTo>
                    <a:pt x="18282" y="23217"/>
                  </a:lnTo>
                  <a:lnTo>
                    <a:pt x="19046" y="69717"/>
                  </a:lnTo>
                  <a:lnTo>
                    <a:pt x="19049" y="112719"/>
                  </a:lnTo>
                  <a:lnTo>
                    <a:pt x="19049" y="140224"/>
                  </a:lnTo>
                  <a:lnTo>
                    <a:pt x="19755" y="142079"/>
                  </a:lnTo>
                  <a:lnTo>
                    <a:pt x="20931" y="143316"/>
                  </a:lnTo>
                  <a:lnTo>
                    <a:pt x="25400" y="145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3836"/>
            <p:cNvSpPr/>
            <p:nvPr>
              <p:custDataLst>
                <p:tags r:id="rId45"/>
              </p:custDataLst>
            </p:nvPr>
          </p:nvSpPr>
          <p:spPr>
            <a:xfrm>
              <a:off x="10210910" y="5441950"/>
              <a:ext cx="87821" cy="114189"/>
            </a:xfrm>
            <a:custGeom>
              <a:avLst/>
              <a:gdLst/>
              <a:ahLst/>
              <a:cxnLst/>
              <a:rect l="0" t="0" r="0" b="0"/>
              <a:pathLst>
                <a:path w="87821" h="114189">
                  <a:moveTo>
                    <a:pt x="57040" y="19050"/>
                  </a:moveTo>
                  <a:lnTo>
                    <a:pt x="57040" y="19050"/>
                  </a:lnTo>
                  <a:lnTo>
                    <a:pt x="42113" y="19050"/>
                  </a:lnTo>
                  <a:lnTo>
                    <a:pt x="37941" y="20932"/>
                  </a:lnTo>
                  <a:lnTo>
                    <a:pt x="33734" y="23414"/>
                  </a:lnTo>
                  <a:lnTo>
                    <a:pt x="27400" y="25517"/>
                  </a:lnTo>
                  <a:lnTo>
                    <a:pt x="10473" y="40304"/>
                  </a:lnTo>
                  <a:lnTo>
                    <a:pt x="4123" y="49964"/>
                  </a:lnTo>
                  <a:lnTo>
                    <a:pt x="1144" y="61763"/>
                  </a:lnTo>
                  <a:lnTo>
                    <a:pt x="0" y="77978"/>
                  </a:lnTo>
                  <a:lnTo>
                    <a:pt x="3293" y="87937"/>
                  </a:lnTo>
                  <a:lnTo>
                    <a:pt x="10878" y="101194"/>
                  </a:lnTo>
                  <a:lnTo>
                    <a:pt x="12534" y="105653"/>
                  </a:lnTo>
                  <a:lnTo>
                    <a:pt x="15622" y="109987"/>
                  </a:lnTo>
                  <a:lnTo>
                    <a:pt x="19347" y="112383"/>
                  </a:lnTo>
                  <a:lnTo>
                    <a:pt x="27487" y="113921"/>
                  </a:lnTo>
                  <a:lnTo>
                    <a:pt x="33779" y="114188"/>
                  </a:lnTo>
                  <a:lnTo>
                    <a:pt x="38000" y="112368"/>
                  </a:lnTo>
                  <a:lnTo>
                    <a:pt x="40113" y="110895"/>
                  </a:lnTo>
                  <a:lnTo>
                    <a:pt x="55717" y="106457"/>
                  </a:lnTo>
                  <a:lnTo>
                    <a:pt x="58275" y="104838"/>
                  </a:lnTo>
                  <a:lnTo>
                    <a:pt x="71779" y="87579"/>
                  </a:lnTo>
                  <a:lnTo>
                    <a:pt x="74174" y="81022"/>
                  </a:lnTo>
                  <a:lnTo>
                    <a:pt x="82483" y="53693"/>
                  </a:lnTo>
                  <a:lnTo>
                    <a:pt x="86606" y="46091"/>
                  </a:lnTo>
                  <a:lnTo>
                    <a:pt x="87820" y="39064"/>
                  </a:lnTo>
                  <a:lnTo>
                    <a:pt x="86476" y="33119"/>
                  </a:lnTo>
                  <a:lnTo>
                    <a:pt x="84234" y="28125"/>
                  </a:lnTo>
                  <a:lnTo>
                    <a:pt x="82265" y="21347"/>
                  </a:lnTo>
                  <a:lnTo>
                    <a:pt x="78233" y="14870"/>
                  </a:lnTo>
                  <a:lnTo>
                    <a:pt x="77042" y="10607"/>
                  </a:lnTo>
                  <a:lnTo>
                    <a:pt x="75313" y="9187"/>
                  </a:lnTo>
                  <a:lnTo>
                    <a:pt x="64281" y="5029"/>
                  </a:lnTo>
                  <a:lnTo>
                    <a:pt x="59554" y="2235"/>
                  </a:lnTo>
                  <a:lnTo>
                    <a:pt x="50768" y="441"/>
                  </a:lnTo>
                  <a:lnTo>
                    <a:pt x="443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SMARTInkShape-Group854"/>
          <p:cNvGrpSpPr/>
          <p:nvPr/>
        </p:nvGrpSpPr>
        <p:grpSpPr>
          <a:xfrm>
            <a:off x="10630924" y="5422901"/>
            <a:ext cx="703456" cy="279400"/>
            <a:chOff x="10630924" y="5422901"/>
            <a:chExt cx="703456" cy="279400"/>
          </a:xfrm>
        </p:grpSpPr>
        <p:sp>
          <p:nvSpPr>
            <p:cNvPr id="195" name="SMARTInkShape-3837"/>
            <p:cNvSpPr/>
            <p:nvPr>
              <p:custDataLst>
                <p:tags r:id="rId32"/>
              </p:custDataLst>
            </p:nvPr>
          </p:nvSpPr>
          <p:spPr>
            <a:xfrm>
              <a:off x="10630924" y="5422901"/>
              <a:ext cx="157358" cy="139700"/>
            </a:xfrm>
            <a:custGeom>
              <a:avLst/>
              <a:gdLst/>
              <a:ahLst/>
              <a:cxnLst/>
              <a:rect l="0" t="0" r="0" b="0"/>
              <a:pathLst>
                <a:path w="157358" h="139700">
                  <a:moveTo>
                    <a:pt x="132326" y="6349"/>
                  </a:moveTo>
                  <a:lnTo>
                    <a:pt x="132326" y="6349"/>
                  </a:lnTo>
                  <a:lnTo>
                    <a:pt x="135696" y="2978"/>
                  </a:lnTo>
                  <a:lnTo>
                    <a:pt x="139233" y="1323"/>
                  </a:lnTo>
                  <a:lnTo>
                    <a:pt x="157357" y="6"/>
                  </a:lnTo>
                  <a:lnTo>
                    <a:pt x="152226" y="0"/>
                  </a:lnTo>
                  <a:lnTo>
                    <a:pt x="146474" y="4363"/>
                  </a:lnTo>
                  <a:lnTo>
                    <a:pt x="140594" y="6466"/>
                  </a:lnTo>
                  <a:lnTo>
                    <a:pt x="96231" y="33873"/>
                  </a:lnTo>
                  <a:lnTo>
                    <a:pt x="50350" y="65572"/>
                  </a:lnTo>
                  <a:lnTo>
                    <a:pt x="8947" y="93116"/>
                  </a:lnTo>
                  <a:lnTo>
                    <a:pt x="0" y="106694"/>
                  </a:lnTo>
                  <a:lnTo>
                    <a:pt x="364" y="107818"/>
                  </a:lnTo>
                  <a:lnTo>
                    <a:pt x="2650" y="110948"/>
                  </a:lnTo>
                  <a:lnTo>
                    <a:pt x="6018" y="112810"/>
                  </a:lnTo>
                  <a:lnTo>
                    <a:pt x="51712" y="122403"/>
                  </a:lnTo>
                  <a:lnTo>
                    <a:pt x="81138" y="126595"/>
                  </a:lnTo>
                  <a:lnTo>
                    <a:pt x="102642" y="127651"/>
                  </a:lnTo>
                  <a:lnTo>
                    <a:pt x="114672" y="132053"/>
                  </a:lnTo>
                  <a:lnTo>
                    <a:pt x="125415" y="137979"/>
                  </a:lnTo>
                  <a:lnTo>
                    <a:pt x="132326" y="1396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838"/>
            <p:cNvSpPr/>
            <p:nvPr>
              <p:custDataLst>
                <p:tags r:id="rId33"/>
              </p:custDataLst>
            </p:nvPr>
          </p:nvSpPr>
          <p:spPr>
            <a:xfrm>
              <a:off x="10655418" y="5600700"/>
              <a:ext cx="120533" cy="25394"/>
            </a:xfrm>
            <a:custGeom>
              <a:avLst/>
              <a:gdLst/>
              <a:ahLst/>
              <a:cxnLst/>
              <a:rect l="0" t="0" r="0" b="0"/>
              <a:pathLst>
                <a:path w="120533" h="25394">
                  <a:moveTo>
                    <a:pt x="37982" y="6350"/>
                  </a:moveTo>
                  <a:lnTo>
                    <a:pt x="37982" y="6350"/>
                  </a:lnTo>
                  <a:lnTo>
                    <a:pt x="27844" y="10714"/>
                  </a:lnTo>
                  <a:lnTo>
                    <a:pt x="17024" y="12817"/>
                  </a:lnTo>
                  <a:lnTo>
                    <a:pt x="6690" y="17609"/>
                  </a:lnTo>
                  <a:lnTo>
                    <a:pt x="4420" y="18090"/>
                  </a:lnTo>
                  <a:lnTo>
                    <a:pt x="2908" y="19115"/>
                  </a:lnTo>
                  <a:lnTo>
                    <a:pt x="1899" y="20505"/>
                  </a:lnTo>
                  <a:lnTo>
                    <a:pt x="0" y="25114"/>
                  </a:lnTo>
                  <a:lnTo>
                    <a:pt x="18182" y="25393"/>
                  </a:lnTo>
                  <a:lnTo>
                    <a:pt x="65640" y="14860"/>
                  </a:lnTo>
                  <a:lnTo>
                    <a:pt x="100975" y="7820"/>
                  </a:lnTo>
                  <a:lnTo>
                    <a:pt x="1205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839"/>
            <p:cNvSpPr/>
            <p:nvPr>
              <p:custDataLst>
                <p:tags r:id="rId34"/>
              </p:custDataLst>
            </p:nvPr>
          </p:nvSpPr>
          <p:spPr>
            <a:xfrm>
              <a:off x="10928372" y="5442221"/>
              <a:ext cx="95096" cy="177425"/>
            </a:xfrm>
            <a:custGeom>
              <a:avLst/>
              <a:gdLst/>
              <a:ahLst/>
              <a:cxnLst/>
              <a:rect l="0" t="0" r="0" b="0"/>
              <a:pathLst>
                <a:path w="95096" h="177425">
                  <a:moveTo>
                    <a:pt x="6328" y="18779"/>
                  </a:moveTo>
                  <a:lnTo>
                    <a:pt x="6328" y="18779"/>
                  </a:lnTo>
                  <a:lnTo>
                    <a:pt x="861" y="18779"/>
                  </a:lnTo>
                  <a:lnTo>
                    <a:pt x="566" y="18074"/>
                  </a:lnTo>
                  <a:lnTo>
                    <a:pt x="0" y="7223"/>
                  </a:lnTo>
                  <a:lnTo>
                    <a:pt x="16940" y="4348"/>
                  </a:lnTo>
                  <a:lnTo>
                    <a:pt x="22334" y="1782"/>
                  </a:lnTo>
                  <a:lnTo>
                    <a:pt x="33722" y="0"/>
                  </a:lnTo>
                  <a:lnTo>
                    <a:pt x="61757" y="7578"/>
                  </a:lnTo>
                  <a:lnTo>
                    <a:pt x="66948" y="10273"/>
                  </a:lnTo>
                  <a:lnTo>
                    <a:pt x="73836" y="12495"/>
                  </a:lnTo>
                  <a:lnTo>
                    <a:pt x="87615" y="23960"/>
                  </a:lnTo>
                  <a:lnTo>
                    <a:pt x="88317" y="26491"/>
                  </a:lnTo>
                  <a:lnTo>
                    <a:pt x="88767" y="33865"/>
                  </a:lnTo>
                  <a:lnTo>
                    <a:pt x="86947" y="37948"/>
                  </a:lnTo>
                  <a:lnTo>
                    <a:pt x="80030" y="46320"/>
                  </a:lnTo>
                  <a:lnTo>
                    <a:pt x="76008" y="48658"/>
                  </a:lnTo>
                  <a:lnTo>
                    <a:pt x="71869" y="50403"/>
                  </a:lnTo>
                  <a:lnTo>
                    <a:pt x="67678" y="53530"/>
                  </a:lnTo>
                  <a:lnTo>
                    <a:pt x="61581" y="55390"/>
                  </a:lnTo>
                  <a:lnTo>
                    <a:pt x="54874" y="56923"/>
                  </a:lnTo>
                  <a:lnTo>
                    <a:pt x="44819" y="63656"/>
                  </a:lnTo>
                  <a:lnTo>
                    <a:pt x="40368" y="66946"/>
                  </a:lnTo>
                  <a:lnTo>
                    <a:pt x="31762" y="70941"/>
                  </a:lnTo>
                  <a:lnTo>
                    <a:pt x="26638" y="74944"/>
                  </a:lnTo>
                  <a:lnTo>
                    <a:pt x="25939" y="77372"/>
                  </a:lnTo>
                  <a:lnTo>
                    <a:pt x="25411" y="81992"/>
                  </a:lnTo>
                  <a:lnTo>
                    <a:pt x="28759" y="85565"/>
                  </a:lnTo>
                  <a:lnTo>
                    <a:pt x="32290" y="87267"/>
                  </a:lnTo>
                  <a:lnTo>
                    <a:pt x="55416" y="97387"/>
                  </a:lnTo>
                  <a:lnTo>
                    <a:pt x="90082" y="122498"/>
                  </a:lnTo>
                  <a:lnTo>
                    <a:pt x="92941" y="126730"/>
                  </a:lnTo>
                  <a:lnTo>
                    <a:pt x="94551" y="133079"/>
                  </a:lnTo>
                  <a:lnTo>
                    <a:pt x="95095" y="141546"/>
                  </a:lnTo>
                  <a:lnTo>
                    <a:pt x="93288" y="145779"/>
                  </a:lnTo>
                  <a:lnTo>
                    <a:pt x="84389" y="160021"/>
                  </a:lnTo>
                  <a:lnTo>
                    <a:pt x="64330" y="173480"/>
                  </a:lnTo>
                  <a:lnTo>
                    <a:pt x="55890" y="176329"/>
                  </a:lnTo>
                  <a:lnTo>
                    <a:pt x="42387" y="177424"/>
                  </a:lnTo>
                  <a:lnTo>
                    <a:pt x="38112" y="175601"/>
                  </a:lnTo>
                  <a:lnTo>
                    <a:pt x="32989" y="172053"/>
                  </a:lnTo>
                  <a:lnTo>
                    <a:pt x="32289" y="169686"/>
                  </a:lnTo>
                  <a:lnTo>
                    <a:pt x="32102" y="168067"/>
                  </a:lnTo>
                  <a:lnTo>
                    <a:pt x="33776" y="164387"/>
                  </a:lnTo>
                  <a:lnTo>
                    <a:pt x="44428" y="1457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840"/>
            <p:cNvSpPr/>
            <p:nvPr>
              <p:custDataLst>
                <p:tags r:id="rId35"/>
              </p:custDataLst>
            </p:nvPr>
          </p:nvSpPr>
          <p:spPr>
            <a:xfrm>
              <a:off x="11075654" y="5480050"/>
              <a:ext cx="99968" cy="125929"/>
            </a:xfrm>
            <a:custGeom>
              <a:avLst/>
              <a:gdLst/>
              <a:ahLst/>
              <a:cxnLst/>
              <a:rect l="0" t="0" r="0" b="0"/>
              <a:pathLst>
                <a:path w="99968" h="125929">
                  <a:moveTo>
                    <a:pt x="24146" y="38100"/>
                  </a:moveTo>
                  <a:lnTo>
                    <a:pt x="24146" y="38100"/>
                  </a:lnTo>
                  <a:lnTo>
                    <a:pt x="27517" y="34729"/>
                  </a:lnTo>
                  <a:lnTo>
                    <a:pt x="32935" y="33074"/>
                  </a:lnTo>
                  <a:lnTo>
                    <a:pt x="39340" y="31633"/>
                  </a:lnTo>
                  <a:lnTo>
                    <a:pt x="49414" y="25484"/>
                  </a:lnTo>
                  <a:lnTo>
                    <a:pt x="46135" y="25425"/>
                  </a:lnTo>
                  <a:lnTo>
                    <a:pt x="42621" y="27292"/>
                  </a:lnTo>
                  <a:lnTo>
                    <a:pt x="38707" y="29769"/>
                  </a:lnTo>
                  <a:lnTo>
                    <a:pt x="32538" y="31869"/>
                  </a:lnTo>
                  <a:lnTo>
                    <a:pt x="22020" y="40511"/>
                  </a:lnTo>
                  <a:lnTo>
                    <a:pt x="2979" y="68734"/>
                  </a:lnTo>
                  <a:lnTo>
                    <a:pt x="0" y="77359"/>
                  </a:lnTo>
                  <a:lnTo>
                    <a:pt x="1185" y="84006"/>
                  </a:lnTo>
                  <a:lnTo>
                    <a:pt x="6635" y="101170"/>
                  </a:lnTo>
                  <a:lnTo>
                    <a:pt x="13867" y="113353"/>
                  </a:lnTo>
                  <a:lnTo>
                    <a:pt x="16588" y="115785"/>
                  </a:lnTo>
                  <a:lnTo>
                    <a:pt x="41491" y="125392"/>
                  </a:lnTo>
                  <a:lnTo>
                    <a:pt x="44175" y="125928"/>
                  </a:lnTo>
                  <a:lnTo>
                    <a:pt x="50923" y="124642"/>
                  </a:lnTo>
                  <a:lnTo>
                    <a:pt x="77000" y="115736"/>
                  </a:lnTo>
                  <a:lnTo>
                    <a:pt x="82444" y="111881"/>
                  </a:lnTo>
                  <a:lnTo>
                    <a:pt x="91688" y="98587"/>
                  </a:lnTo>
                  <a:lnTo>
                    <a:pt x="98427" y="84255"/>
                  </a:lnTo>
                  <a:lnTo>
                    <a:pt x="99967" y="71049"/>
                  </a:lnTo>
                  <a:lnTo>
                    <a:pt x="96862" y="58995"/>
                  </a:lnTo>
                  <a:lnTo>
                    <a:pt x="89492" y="47349"/>
                  </a:lnTo>
                  <a:lnTo>
                    <a:pt x="71411" y="21775"/>
                  </a:lnTo>
                  <a:lnTo>
                    <a:pt x="69429" y="14996"/>
                  </a:lnTo>
                  <a:lnTo>
                    <a:pt x="685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841"/>
            <p:cNvSpPr/>
            <p:nvPr>
              <p:custDataLst>
                <p:tags r:id="rId36"/>
              </p:custDataLst>
            </p:nvPr>
          </p:nvSpPr>
          <p:spPr>
            <a:xfrm>
              <a:off x="11239500" y="5429250"/>
              <a:ext cx="94880" cy="273051"/>
            </a:xfrm>
            <a:custGeom>
              <a:avLst/>
              <a:gdLst/>
              <a:ahLst/>
              <a:cxnLst/>
              <a:rect l="0" t="0" r="0" b="0"/>
              <a:pathLst>
                <a:path w="94880" h="273051">
                  <a:moveTo>
                    <a:pt x="50800" y="0"/>
                  </a:moveTo>
                  <a:lnTo>
                    <a:pt x="50800" y="0"/>
                  </a:lnTo>
                  <a:lnTo>
                    <a:pt x="56267" y="0"/>
                  </a:lnTo>
                  <a:lnTo>
                    <a:pt x="56562" y="706"/>
                  </a:lnTo>
                  <a:lnTo>
                    <a:pt x="56888" y="3371"/>
                  </a:lnTo>
                  <a:lnTo>
                    <a:pt x="58915" y="6908"/>
                  </a:lnTo>
                  <a:lnTo>
                    <a:pt x="60444" y="8838"/>
                  </a:lnTo>
                  <a:lnTo>
                    <a:pt x="63602" y="25029"/>
                  </a:lnTo>
                  <a:lnTo>
                    <a:pt x="64980" y="27269"/>
                  </a:lnTo>
                  <a:lnTo>
                    <a:pt x="68391" y="31169"/>
                  </a:lnTo>
                  <a:lnTo>
                    <a:pt x="78403" y="52535"/>
                  </a:lnTo>
                  <a:lnTo>
                    <a:pt x="91025" y="94520"/>
                  </a:lnTo>
                  <a:lnTo>
                    <a:pt x="94879" y="142124"/>
                  </a:lnTo>
                  <a:lnTo>
                    <a:pt x="93765" y="171380"/>
                  </a:lnTo>
                  <a:lnTo>
                    <a:pt x="74287" y="214537"/>
                  </a:lnTo>
                  <a:lnTo>
                    <a:pt x="60195" y="236144"/>
                  </a:lnTo>
                  <a:lnTo>
                    <a:pt x="35678" y="261082"/>
                  </a:lnTo>
                  <a:lnTo>
                    <a:pt x="19038" y="269191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" name="SMARTInkShape-Group855"/>
          <p:cNvGrpSpPr/>
          <p:nvPr/>
        </p:nvGrpSpPr>
        <p:grpSpPr>
          <a:xfrm>
            <a:off x="8168873" y="5949957"/>
            <a:ext cx="257276" cy="132427"/>
            <a:chOff x="8168873" y="5949957"/>
            <a:chExt cx="257276" cy="132427"/>
          </a:xfrm>
        </p:grpSpPr>
        <p:sp>
          <p:nvSpPr>
            <p:cNvPr id="201" name="SMARTInkShape-3842"/>
            <p:cNvSpPr/>
            <p:nvPr>
              <p:custDataLst>
                <p:tags r:id="rId29"/>
              </p:custDataLst>
            </p:nvPr>
          </p:nvSpPr>
          <p:spPr>
            <a:xfrm>
              <a:off x="8178303" y="5994400"/>
              <a:ext cx="178298" cy="12701"/>
            </a:xfrm>
            <a:custGeom>
              <a:avLst/>
              <a:gdLst/>
              <a:ahLst/>
              <a:cxnLst/>
              <a:rect l="0" t="0" r="0" b="0"/>
              <a:pathLst>
                <a:path w="178298" h="12701">
                  <a:moveTo>
                    <a:pt x="13197" y="0"/>
                  </a:moveTo>
                  <a:lnTo>
                    <a:pt x="13197" y="0"/>
                  </a:lnTo>
                  <a:lnTo>
                    <a:pt x="810" y="4364"/>
                  </a:lnTo>
                  <a:lnTo>
                    <a:pt x="0" y="5026"/>
                  </a:lnTo>
                  <a:lnTo>
                    <a:pt x="166" y="5467"/>
                  </a:lnTo>
                  <a:lnTo>
                    <a:pt x="2231" y="5957"/>
                  </a:lnTo>
                  <a:lnTo>
                    <a:pt x="3770" y="6088"/>
                  </a:lnTo>
                  <a:lnTo>
                    <a:pt x="16378" y="2640"/>
                  </a:lnTo>
                  <a:lnTo>
                    <a:pt x="29035" y="4231"/>
                  </a:lnTo>
                  <a:lnTo>
                    <a:pt x="71352" y="207"/>
                  </a:lnTo>
                  <a:lnTo>
                    <a:pt x="114856" y="5774"/>
                  </a:lnTo>
                  <a:lnTo>
                    <a:pt x="160411" y="7040"/>
                  </a:lnTo>
                  <a:lnTo>
                    <a:pt x="17829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3843"/>
            <p:cNvSpPr/>
            <p:nvPr>
              <p:custDataLst>
                <p:tags r:id="rId30"/>
              </p:custDataLst>
            </p:nvPr>
          </p:nvSpPr>
          <p:spPr>
            <a:xfrm>
              <a:off x="8168873" y="6038850"/>
              <a:ext cx="187728" cy="31684"/>
            </a:xfrm>
            <a:custGeom>
              <a:avLst/>
              <a:gdLst/>
              <a:ahLst/>
              <a:cxnLst/>
              <a:rect l="0" t="0" r="0" b="0"/>
              <a:pathLst>
                <a:path w="187728" h="31684">
                  <a:moveTo>
                    <a:pt x="22627" y="19050"/>
                  </a:moveTo>
                  <a:lnTo>
                    <a:pt x="22627" y="19050"/>
                  </a:lnTo>
                  <a:lnTo>
                    <a:pt x="3993" y="31411"/>
                  </a:lnTo>
                  <a:lnTo>
                    <a:pt x="0" y="31683"/>
                  </a:lnTo>
                  <a:lnTo>
                    <a:pt x="32498" y="31044"/>
                  </a:lnTo>
                  <a:lnTo>
                    <a:pt x="79914" y="25662"/>
                  </a:lnTo>
                  <a:lnTo>
                    <a:pt x="124235" y="15290"/>
                  </a:lnTo>
                  <a:lnTo>
                    <a:pt x="170546" y="6300"/>
                  </a:lnTo>
                  <a:lnTo>
                    <a:pt x="1877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3844"/>
            <p:cNvSpPr/>
            <p:nvPr>
              <p:custDataLst>
                <p:tags r:id="rId31"/>
              </p:custDataLst>
            </p:nvPr>
          </p:nvSpPr>
          <p:spPr>
            <a:xfrm>
              <a:off x="8331230" y="5949957"/>
              <a:ext cx="94919" cy="132427"/>
            </a:xfrm>
            <a:custGeom>
              <a:avLst/>
              <a:gdLst/>
              <a:ahLst/>
              <a:cxnLst/>
              <a:rect l="0" t="0" r="0" b="0"/>
              <a:pathLst>
                <a:path w="94919" h="132427">
                  <a:moveTo>
                    <a:pt x="12670" y="12693"/>
                  </a:moveTo>
                  <a:lnTo>
                    <a:pt x="12670" y="12693"/>
                  </a:lnTo>
                  <a:lnTo>
                    <a:pt x="9299" y="9322"/>
                  </a:lnTo>
                  <a:lnTo>
                    <a:pt x="5762" y="7667"/>
                  </a:lnTo>
                  <a:lnTo>
                    <a:pt x="3831" y="7226"/>
                  </a:lnTo>
                  <a:lnTo>
                    <a:pt x="2544" y="6226"/>
                  </a:lnTo>
                  <a:lnTo>
                    <a:pt x="15" y="119"/>
                  </a:lnTo>
                  <a:lnTo>
                    <a:pt x="0" y="77"/>
                  </a:lnTo>
                  <a:lnTo>
                    <a:pt x="8811" y="0"/>
                  </a:lnTo>
                  <a:lnTo>
                    <a:pt x="36956" y="9453"/>
                  </a:lnTo>
                  <a:lnTo>
                    <a:pt x="83669" y="40212"/>
                  </a:lnTo>
                  <a:lnTo>
                    <a:pt x="86559" y="44444"/>
                  </a:lnTo>
                  <a:lnTo>
                    <a:pt x="88548" y="48677"/>
                  </a:lnTo>
                  <a:lnTo>
                    <a:pt x="92929" y="55026"/>
                  </a:lnTo>
                  <a:lnTo>
                    <a:pt x="94541" y="61376"/>
                  </a:lnTo>
                  <a:lnTo>
                    <a:pt x="94918" y="65610"/>
                  </a:lnTo>
                  <a:lnTo>
                    <a:pt x="91760" y="75330"/>
                  </a:lnTo>
                  <a:lnTo>
                    <a:pt x="84371" y="86188"/>
                  </a:lnTo>
                  <a:lnTo>
                    <a:pt x="48914" y="122496"/>
                  </a:lnTo>
                  <a:lnTo>
                    <a:pt x="44535" y="124995"/>
                  </a:lnTo>
                  <a:lnTo>
                    <a:pt x="33851" y="127435"/>
                  </a:lnTo>
                  <a:lnTo>
                    <a:pt x="26627" y="132426"/>
                  </a:lnTo>
                  <a:lnTo>
                    <a:pt x="26208" y="132026"/>
                  </a:lnTo>
                  <a:lnTo>
                    <a:pt x="25370" y="126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SMARTInkShape-Group856"/>
          <p:cNvGrpSpPr/>
          <p:nvPr/>
        </p:nvGrpSpPr>
        <p:grpSpPr>
          <a:xfrm>
            <a:off x="8712200" y="5887717"/>
            <a:ext cx="704447" cy="281466"/>
            <a:chOff x="8712200" y="5887717"/>
            <a:chExt cx="704447" cy="281466"/>
          </a:xfrm>
        </p:grpSpPr>
        <p:sp>
          <p:nvSpPr>
            <p:cNvPr id="205" name="SMARTInkShape-3845"/>
            <p:cNvSpPr/>
            <p:nvPr>
              <p:custDataLst>
                <p:tags r:id="rId25"/>
              </p:custDataLst>
            </p:nvPr>
          </p:nvSpPr>
          <p:spPr>
            <a:xfrm>
              <a:off x="8712200" y="5887717"/>
              <a:ext cx="95134" cy="271402"/>
            </a:xfrm>
            <a:custGeom>
              <a:avLst/>
              <a:gdLst/>
              <a:ahLst/>
              <a:cxnLst/>
              <a:rect l="0" t="0" r="0" b="0"/>
              <a:pathLst>
                <a:path w="95134" h="271402">
                  <a:moveTo>
                    <a:pt x="0" y="100333"/>
                  </a:moveTo>
                  <a:lnTo>
                    <a:pt x="0" y="100333"/>
                  </a:lnTo>
                  <a:lnTo>
                    <a:pt x="0" y="143661"/>
                  </a:lnTo>
                  <a:lnTo>
                    <a:pt x="6089" y="190252"/>
                  </a:lnTo>
                  <a:lnTo>
                    <a:pt x="16886" y="235743"/>
                  </a:lnTo>
                  <a:lnTo>
                    <a:pt x="19114" y="247777"/>
                  </a:lnTo>
                  <a:lnTo>
                    <a:pt x="24433" y="260826"/>
                  </a:lnTo>
                  <a:lnTo>
                    <a:pt x="25316" y="270496"/>
                  </a:lnTo>
                  <a:lnTo>
                    <a:pt x="26048" y="270925"/>
                  </a:lnTo>
                  <a:lnTo>
                    <a:pt x="28746" y="271401"/>
                  </a:lnTo>
                  <a:lnTo>
                    <a:pt x="29747" y="270823"/>
                  </a:lnTo>
                  <a:lnTo>
                    <a:pt x="30414" y="269732"/>
                  </a:lnTo>
                  <a:lnTo>
                    <a:pt x="30859" y="268299"/>
                  </a:lnTo>
                  <a:lnTo>
                    <a:pt x="22099" y="225775"/>
                  </a:lnTo>
                  <a:lnTo>
                    <a:pt x="18523" y="182792"/>
                  </a:lnTo>
                  <a:lnTo>
                    <a:pt x="13305" y="140410"/>
                  </a:lnTo>
                  <a:lnTo>
                    <a:pt x="13458" y="96143"/>
                  </a:lnTo>
                  <a:lnTo>
                    <a:pt x="22161" y="48735"/>
                  </a:lnTo>
                  <a:lnTo>
                    <a:pt x="26855" y="26467"/>
                  </a:lnTo>
                  <a:lnTo>
                    <a:pt x="36174" y="13857"/>
                  </a:lnTo>
                  <a:lnTo>
                    <a:pt x="46592" y="3006"/>
                  </a:lnTo>
                  <a:lnTo>
                    <a:pt x="50812" y="632"/>
                  </a:lnTo>
                  <a:lnTo>
                    <a:pt x="52924" y="0"/>
                  </a:lnTo>
                  <a:lnTo>
                    <a:pt x="55039" y="283"/>
                  </a:lnTo>
                  <a:lnTo>
                    <a:pt x="75337" y="8225"/>
                  </a:lnTo>
                  <a:lnTo>
                    <a:pt x="81226" y="13770"/>
                  </a:lnTo>
                  <a:lnTo>
                    <a:pt x="92253" y="28544"/>
                  </a:lnTo>
                  <a:lnTo>
                    <a:pt x="94659" y="43636"/>
                  </a:lnTo>
                  <a:lnTo>
                    <a:pt x="95133" y="60206"/>
                  </a:lnTo>
                  <a:lnTo>
                    <a:pt x="93317" y="66740"/>
                  </a:lnTo>
                  <a:lnTo>
                    <a:pt x="76949" y="92130"/>
                  </a:lnTo>
                  <a:lnTo>
                    <a:pt x="65477" y="103782"/>
                  </a:lnTo>
                  <a:lnTo>
                    <a:pt x="42840" y="116492"/>
                  </a:lnTo>
                  <a:lnTo>
                    <a:pt x="13137" y="125291"/>
                  </a:lnTo>
                  <a:lnTo>
                    <a:pt x="6350" y="125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3846"/>
            <p:cNvSpPr/>
            <p:nvPr>
              <p:custDataLst>
                <p:tags r:id="rId26"/>
              </p:custDataLst>
            </p:nvPr>
          </p:nvSpPr>
          <p:spPr>
            <a:xfrm>
              <a:off x="8813878" y="6019800"/>
              <a:ext cx="114223" cy="113044"/>
            </a:xfrm>
            <a:custGeom>
              <a:avLst/>
              <a:gdLst/>
              <a:ahLst/>
              <a:cxnLst/>
              <a:rect l="0" t="0" r="0" b="0"/>
              <a:pathLst>
                <a:path w="114223" h="113044">
                  <a:moveTo>
                    <a:pt x="6272" y="25400"/>
                  </a:moveTo>
                  <a:lnTo>
                    <a:pt x="6272" y="25400"/>
                  </a:lnTo>
                  <a:lnTo>
                    <a:pt x="6272" y="22029"/>
                  </a:lnTo>
                  <a:lnTo>
                    <a:pt x="5566" y="21036"/>
                  </a:lnTo>
                  <a:lnTo>
                    <a:pt x="4391" y="20374"/>
                  </a:lnTo>
                  <a:lnTo>
                    <a:pt x="0" y="19073"/>
                  </a:lnTo>
                  <a:lnTo>
                    <a:pt x="14851" y="19051"/>
                  </a:lnTo>
                  <a:lnTo>
                    <a:pt x="35323" y="25517"/>
                  </a:lnTo>
                  <a:lnTo>
                    <a:pt x="39879" y="28509"/>
                  </a:lnTo>
                  <a:lnTo>
                    <a:pt x="65537" y="62568"/>
                  </a:lnTo>
                  <a:lnTo>
                    <a:pt x="68517" y="74435"/>
                  </a:lnTo>
                  <a:lnTo>
                    <a:pt x="69661" y="90675"/>
                  </a:lnTo>
                  <a:lnTo>
                    <a:pt x="67841" y="95098"/>
                  </a:lnTo>
                  <a:lnTo>
                    <a:pt x="65386" y="99416"/>
                  </a:lnTo>
                  <a:lnTo>
                    <a:pt x="63299" y="105813"/>
                  </a:lnTo>
                  <a:lnTo>
                    <a:pt x="58032" y="113043"/>
                  </a:lnTo>
                  <a:lnTo>
                    <a:pt x="57006" y="112757"/>
                  </a:lnTo>
                  <a:lnTo>
                    <a:pt x="47638" y="104808"/>
                  </a:lnTo>
                  <a:lnTo>
                    <a:pt x="45823" y="101144"/>
                  </a:lnTo>
                  <a:lnTo>
                    <a:pt x="45339" y="99180"/>
                  </a:lnTo>
                  <a:lnTo>
                    <a:pt x="51269" y="62010"/>
                  </a:lnTo>
                  <a:lnTo>
                    <a:pt x="65643" y="33602"/>
                  </a:lnTo>
                  <a:lnTo>
                    <a:pt x="68431" y="30868"/>
                  </a:lnTo>
                  <a:lnTo>
                    <a:pt x="78389" y="25609"/>
                  </a:lnTo>
                  <a:lnTo>
                    <a:pt x="86123" y="17152"/>
                  </a:lnTo>
                  <a:lnTo>
                    <a:pt x="1142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3847"/>
            <p:cNvSpPr/>
            <p:nvPr>
              <p:custDataLst>
                <p:tags r:id="rId27"/>
              </p:custDataLst>
            </p:nvPr>
          </p:nvSpPr>
          <p:spPr>
            <a:xfrm>
              <a:off x="9005667" y="5931169"/>
              <a:ext cx="81184" cy="238014"/>
            </a:xfrm>
            <a:custGeom>
              <a:avLst/>
              <a:gdLst/>
              <a:ahLst/>
              <a:cxnLst/>
              <a:rect l="0" t="0" r="0" b="0"/>
              <a:pathLst>
                <a:path w="81184" h="238014">
                  <a:moveTo>
                    <a:pt x="81183" y="12431"/>
                  </a:moveTo>
                  <a:lnTo>
                    <a:pt x="81183" y="12431"/>
                  </a:lnTo>
                  <a:lnTo>
                    <a:pt x="81183" y="6343"/>
                  </a:lnTo>
                  <a:lnTo>
                    <a:pt x="77812" y="2787"/>
                  </a:lnTo>
                  <a:lnTo>
                    <a:pt x="74276" y="1090"/>
                  </a:lnTo>
                  <a:lnTo>
                    <a:pt x="69626" y="0"/>
                  </a:lnTo>
                  <a:lnTo>
                    <a:pt x="65451" y="3182"/>
                  </a:lnTo>
                  <a:lnTo>
                    <a:pt x="47838" y="17449"/>
                  </a:lnTo>
                  <a:lnTo>
                    <a:pt x="40259" y="32054"/>
                  </a:lnTo>
                  <a:lnTo>
                    <a:pt x="31428" y="46232"/>
                  </a:lnTo>
                  <a:lnTo>
                    <a:pt x="15627" y="92121"/>
                  </a:lnTo>
                  <a:lnTo>
                    <a:pt x="6243" y="132830"/>
                  </a:lnTo>
                  <a:lnTo>
                    <a:pt x="0" y="178914"/>
                  </a:lnTo>
                  <a:lnTo>
                    <a:pt x="8118" y="219547"/>
                  </a:lnTo>
                  <a:lnTo>
                    <a:pt x="13752" y="229099"/>
                  </a:lnTo>
                  <a:lnTo>
                    <a:pt x="16474" y="230960"/>
                  </a:lnTo>
                  <a:lnTo>
                    <a:pt x="35014" y="237563"/>
                  </a:lnTo>
                  <a:lnTo>
                    <a:pt x="38409" y="238013"/>
                  </a:lnTo>
                  <a:lnTo>
                    <a:pt x="49433" y="234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3848"/>
            <p:cNvSpPr/>
            <p:nvPr>
              <p:custDataLst>
                <p:tags r:id="rId28"/>
              </p:custDataLst>
            </p:nvPr>
          </p:nvSpPr>
          <p:spPr>
            <a:xfrm>
              <a:off x="9169401" y="6000751"/>
              <a:ext cx="247246" cy="162357"/>
            </a:xfrm>
            <a:custGeom>
              <a:avLst/>
              <a:gdLst/>
              <a:ahLst/>
              <a:cxnLst/>
              <a:rect l="0" t="0" r="0" b="0"/>
              <a:pathLst>
                <a:path w="247246" h="162357">
                  <a:moveTo>
                    <a:pt x="6349" y="19049"/>
                  </a:moveTo>
                  <a:lnTo>
                    <a:pt x="6349" y="19049"/>
                  </a:lnTo>
                  <a:lnTo>
                    <a:pt x="1" y="12702"/>
                  </a:lnTo>
                  <a:lnTo>
                    <a:pt x="0" y="12700"/>
                  </a:lnTo>
                  <a:lnTo>
                    <a:pt x="46819" y="12698"/>
                  </a:lnTo>
                  <a:lnTo>
                    <a:pt x="59340" y="11994"/>
                  </a:lnTo>
                  <a:lnTo>
                    <a:pt x="89036" y="6937"/>
                  </a:lnTo>
                  <a:lnTo>
                    <a:pt x="125560" y="4502"/>
                  </a:lnTo>
                  <a:lnTo>
                    <a:pt x="143648" y="888"/>
                  </a:lnTo>
                  <a:lnTo>
                    <a:pt x="183768" y="0"/>
                  </a:lnTo>
                  <a:lnTo>
                    <a:pt x="189582" y="5466"/>
                  </a:lnTo>
                  <a:lnTo>
                    <a:pt x="189182" y="5761"/>
                  </a:lnTo>
                  <a:lnTo>
                    <a:pt x="184951" y="6272"/>
                  </a:lnTo>
                  <a:lnTo>
                    <a:pt x="181015" y="9698"/>
                  </a:lnTo>
                  <a:lnTo>
                    <a:pt x="179228" y="13247"/>
                  </a:lnTo>
                  <a:lnTo>
                    <a:pt x="178752" y="15181"/>
                  </a:lnTo>
                  <a:lnTo>
                    <a:pt x="177728" y="16470"/>
                  </a:lnTo>
                  <a:lnTo>
                    <a:pt x="169044" y="22081"/>
                  </a:lnTo>
                  <a:lnTo>
                    <a:pt x="166852" y="25806"/>
                  </a:lnTo>
                  <a:lnTo>
                    <a:pt x="166268" y="27787"/>
                  </a:lnTo>
                  <a:lnTo>
                    <a:pt x="161855" y="31869"/>
                  </a:lnTo>
                  <a:lnTo>
                    <a:pt x="146321" y="42578"/>
                  </a:lnTo>
                  <a:lnTo>
                    <a:pt x="144114" y="43201"/>
                  </a:lnTo>
                  <a:lnTo>
                    <a:pt x="139780" y="47658"/>
                  </a:lnTo>
                  <a:lnTo>
                    <a:pt x="134796" y="53636"/>
                  </a:lnTo>
                  <a:lnTo>
                    <a:pt x="87255" y="91143"/>
                  </a:lnTo>
                  <a:lnTo>
                    <a:pt x="48746" y="122176"/>
                  </a:lnTo>
                  <a:lnTo>
                    <a:pt x="24249" y="135649"/>
                  </a:lnTo>
                  <a:lnTo>
                    <a:pt x="21360" y="139780"/>
                  </a:lnTo>
                  <a:lnTo>
                    <a:pt x="20589" y="141870"/>
                  </a:lnTo>
                  <a:lnTo>
                    <a:pt x="19371" y="143263"/>
                  </a:lnTo>
                  <a:lnTo>
                    <a:pt x="10951" y="147882"/>
                  </a:lnTo>
                  <a:lnTo>
                    <a:pt x="7257" y="151507"/>
                  </a:lnTo>
                  <a:lnTo>
                    <a:pt x="15256" y="152928"/>
                  </a:lnTo>
                  <a:lnTo>
                    <a:pt x="16520" y="154163"/>
                  </a:lnTo>
                  <a:lnTo>
                    <a:pt x="17364" y="155691"/>
                  </a:lnTo>
                  <a:lnTo>
                    <a:pt x="19336" y="156710"/>
                  </a:lnTo>
                  <a:lnTo>
                    <a:pt x="40612" y="158570"/>
                  </a:lnTo>
                  <a:lnTo>
                    <a:pt x="83395" y="158744"/>
                  </a:lnTo>
                  <a:lnTo>
                    <a:pt x="127048" y="158749"/>
                  </a:lnTo>
                  <a:lnTo>
                    <a:pt x="146063" y="156867"/>
                  </a:lnTo>
                  <a:lnTo>
                    <a:pt x="190500" y="152661"/>
                  </a:lnTo>
                  <a:lnTo>
                    <a:pt x="235856" y="152401"/>
                  </a:lnTo>
                  <a:lnTo>
                    <a:pt x="243057" y="152400"/>
                  </a:lnTo>
                  <a:lnTo>
                    <a:pt x="244587" y="153104"/>
                  </a:lnTo>
                  <a:lnTo>
                    <a:pt x="245608" y="154280"/>
                  </a:lnTo>
                  <a:lnTo>
                    <a:pt x="247245" y="157866"/>
                  </a:lnTo>
                  <a:lnTo>
                    <a:pt x="246675" y="158161"/>
                  </a:lnTo>
                  <a:lnTo>
                    <a:pt x="244159" y="158487"/>
                  </a:lnTo>
                  <a:lnTo>
                    <a:pt x="243206" y="159280"/>
                  </a:lnTo>
                  <a:lnTo>
                    <a:pt x="242146" y="162043"/>
                  </a:lnTo>
                  <a:lnTo>
                    <a:pt x="241158" y="162356"/>
                  </a:lnTo>
                  <a:lnTo>
                    <a:pt x="234949" y="158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" name="SMARTInkShape-Group857"/>
          <p:cNvGrpSpPr/>
          <p:nvPr/>
        </p:nvGrpSpPr>
        <p:grpSpPr>
          <a:xfrm>
            <a:off x="9646024" y="6000750"/>
            <a:ext cx="190127" cy="195891"/>
            <a:chOff x="9646024" y="6000750"/>
            <a:chExt cx="190127" cy="195891"/>
          </a:xfrm>
        </p:grpSpPr>
        <p:sp>
          <p:nvSpPr>
            <p:cNvPr id="210" name="SMARTInkShape-3849"/>
            <p:cNvSpPr/>
            <p:nvPr>
              <p:custDataLst>
                <p:tags r:id="rId23"/>
              </p:custDataLst>
            </p:nvPr>
          </p:nvSpPr>
          <p:spPr>
            <a:xfrm>
              <a:off x="9646024" y="6000750"/>
              <a:ext cx="157469" cy="127001"/>
            </a:xfrm>
            <a:custGeom>
              <a:avLst/>
              <a:gdLst/>
              <a:ahLst/>
              <a:cxnLst/>
              <a:rect l="0" t="0" r="0" b="0"/>
              <a:pathLst>
                <a:path w="157469" h="127001">
                  <a:moveTo>
                    <a:pt x="132976" y="0"/>
                  </a:moveTo>
                  <a:lnTo>
                    <a:pt x="132976" y="0"/>
                  </a:lnTo>
                  <a:lnTo>
                    <a:pt x="157468" y="0"/>
                  </a:lnTo>
                  <a:lnTo>
                    <a:pt x="153230" y="6907"/>
                  </a:lnTo>
                  <a:lnTo>
                    <a:pt x="152829" y="8839"/>
                  </a:lnTo>
                  <a:lnTo>
                    <a:pt x="151855" y="10125"/>
                  </a:lnTo>
                  <a:lnTo>
                    <a:pt x="148892" y="11556"/>
                  </a:lnTo>
                  <a:lnTo>
                    <a:pt x="147820" y="12643"/>
                  </a:lnTo>
                  <a:lnTo>
                    <a:pt x="146629" y="15732"/>
                  </a:lnTo>
                  <a:lnTo>
                    <a:pt x="144900" y="16838"/>
                  </a:lnTo>
                  <a:lnTo>
                    <a:pt x="139216" y="18067"/>
                  </a:lnTo>
                  <a:lnTo>
                    <a:pt x="136430" y="19806"/>
                  </a:lnTo>
                  <a:lnTo>
                    <a:pt x="128434" y="27584"/>
                  </a:lnTo>
                  <a:lnTo>
                    <a:pt x="82047" y="48946"/>
                  </a:lnTo>
                  <a:lnTo>
                    <a:pt x="74357" y="50681"/>
                  </a:lnTo>
                  <a:lnTo>
                    <a:pt x="41782" y="67080"/>
                  </a:lnTo>
                  <a:lnTo>
                    <a:pt x="29913" y="69734"/>
                  </a:lnTo>
                  <a:lnTo>
                    <a:pt x="19223" y="74714"/>
                  </a:lnTo>
                  <a:lnTo>
                    <a:pt x="14686" y="76245"/>
                  </a:lnTo>
                  <a:lnTo>
                    <a:pt x="8163" y="80369"/>
                  </a:lnTo>
                  <a:lnTo>
                    <a:pt x="3891" y="81580"/>
                  </a:lnTo>
                  <a:lnTo>
                    <a:pt x="2469" y="82609"/>
                  </a:lnTo>
                  <a:lnTo>
                    <a:pt x="1521" y="84000"/>
                  </a:lnTo>
                  <a:lnTo>
                    <a:pt x="0" y="87932"/>
                  </a:lnTo>
                  <a:lnTo>
                    <a:pt x="581" y="88255"/>
                  </a:lnTo>
                  <a:lnTo>
                    <a:pt x="10480" y="89548"/>
                  </a:lnTo>
                  <a:lnTo>
                    <a:pt x="18729" y="93915"/>
                  </a:lnTo>
                  <a:lnTo>
                    <a:pt x="66320" y="97121"/>
                  </a:lnTo>
                  <a:lnTo>
                    <a:pt x="73718" y="99609"/>
                  </a:lnTo>
                  <a:lnTo>
                    <a:pt x="111541" y="108015"/>
                  </a:lnTo>
                  <a:lnTo>
                    <a:pt x="132526" y="115752"/>
                  </a:lnTo>
                  <a:lnTo>
                    <a:pt x="145676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3850"/>
            <p:cNvSpPr/>
            <p:nvPr>
              <p:custDataLst>
                <p:tags r:id="rId24"/>
              </p:custDataLst>
            </p:nvPr>
          </p:nvSpPr>
          <p:spPr>
            <a:xfrm>
              <a:off x="9680091" y="6165850"/>
              <a:ext cx="156060" cy="30791"/>
            </a:xfrm>
            <a:custGeom>
              <a:avLst/>
              <a:gdLst/>
              <a:ahLst/>
              <a:cxnLst/>
              <a:rect l="0" t="0" r="0" b="0"/>
              <a:pathLst>
                <a:path w="156060" h="30791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4364"/>
                  </a:lnTo>
                  <a:lnTo>
                    <a:pt x="515" y="5026"/>
                  </a:lnTo>
                  <a:lnTo>
                    <a:pt x="1562" y="5467"/>
                  </a:lnTo>
                  <a:lnTo>
                    <a:pt x="2261" y="6466"/>
                  </a:lnTo>
                  <a:lnTo>
                    <a:pt x="3038" y="9460"/>
                  </a:lnTo>
                  <a:lnTo>
                    <a:pt x="3950" y="10540"/>
                  </a:lnTo>
                  <a:lnTo>
                    <a:pt x="6846" y="11740"/>
                  </a:lnTo>
                  <a:lnTo>
                    <a:pt x="14454" y="13216"/>
                  </a:lnTo>
                  <a:lnTo>
                    <a:pt x="21360" y="17008"/>
                  </a:lnTo>
                  <a:lnTo>
                    <a:pt x="68447" y="22397"/>
                  </a:lnTo>
                  <a:lnTo>
                    <a:pt x="108794" y="30790"/>
                  </a:lnTo>
                  <a:lnTo>
                    <a:pt x="156059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SMARTInkShape-Group858"/>
          <p:cNvGrpSpPr/>
          <p:nvPr/>
        </p:nvGrpSpPr>
        <p:grpSpPr>
          <a:xfrm>
            <a:off x="9944100" y="5927489"/>
            <a:ext cx="1822156" cy="479662"/>
            <a:chOff x="9944100" y="5927489"/>
            <a:chExt cx="1822156" cy="479662"/>
          </a:xfrm>
        </p:grpSpPr>
        <p:sp>
          <p:nvSpPr>
            <p:cNvPr id="213" name="SMARTInkShape-3851"/>
            <p:cNvSpPr/>
            <p:nvPr>
              <p:custDataLst>
                <p:tags r:id="rId8"/>
              </p:custDataLst>
            </p:nvPr>
          </p:nvSpPr>
          <p:spPr>
            <a:xfrm>
              <a:off x="9944100" y="5949950"/>
              <a:ext cx="254001" cy="284736"/>
            </a:xfrm>
            <a:custGeom>
              <a:avLst/>
              <a:gdLst/>
              <a:ahLst/>
              <a:cxnLst/>
              <a:rect l="0" t="0" r="0" b="0"/>
              <a:pathLst>
                <a:path w="254001" h="284736">
                  <a:moveTo>
                    <a:pt x="0" y="196850"/>
                  </a:moveTo>
                  <a:lnTo>
                    <a:pt x="0" y="196850"/>
                  </a:lnTo>
                  <a:lnTo>
                    <a:pt x="0" y="203123"/>
                  </a:lnTo>
                  <a:lnTo>
                    <a:pt x="5467" y="214128"/>
                  </a:lnTo>
                  <a:lnTo>
                    <a:pt x="6089" y="218746"/>
                  </a:lnTo>
                  <a:lnTo>
                    <a:pt x="6881" y="219914"/>
                  </a:lnTo>
                  <a:lnTo>
                    <a:pt x="8116" y="220692"/>
                  </a:lnTo>
                  <a:lnTo>
                    <a:pt x="9644" y="221212"/>
                  </a:lnTo>
                  <a:lnTo>
                    <a:pt x="10662" y="222969"/>
                  </a:lnTo>
                  <a:lnTo>
                    <a:pt x="12802" y="231479"/>
                  </a:lnTo>
                  <a:lnTo>
                    <a:pt x="19488" y="241033"/>
                  </a:lnTo>
                  <a:lnTo>
                    <a:pt x="33892" y="256101"/>
                  </a:lnTo>
                  <a:lnTo>
                    <a:pt x="36229" y="262225"/>
                  </a:lnTo>
                  <a:lnTo>
                    <a:pt x="37974" y="268944"/>
                  </a:lnTo>
                  <a:lnTo>
                    <a:pt x="41101" y="274282"/>
                  </a:lnTo>
                  <a:lnTo>
                    <a:pt x="44842" y="277125"/>
                  </a:lnTo>
                  <a:lnTo>
                    <a:pt x="46828" y="277883"/>
                  </a:lnTo>
                  <a:lnTo>
                    <a:pt x="48153" y="279095"/>
                  </a:lnTo>
                  <a:lnTo>
                    <a:pt x="49623" y="282322"/>
                  </a:lnTo>
                  <a:lnTo>
                    <a:pt x="50721" y="283464"/>
                  </a:lnTo>
                  <a:lnTo>
                    <a:pt x="53822" y="284735"/>
                  </a:lnTo>
                  <a:lnTo>
                    <a:pt x="54932" y="284367"/>
                  </a:lnTo>
                  <a:lnTo>
                    <a:pt x="55671" y="283417"/>
                  </a:lnTo>
                  <a:lnTo>
                    <a:pt x="57197" y="280481"/>
                  </a:lnTo>
                  <a:lnTo>
                    <a:pt x="61320" y="274859"/>
                  </a:lnTo>
                  <a:lnTo>
                    <a:pt x="62531" y="270797"/>
                  </a:lnTo>
                  <a:lnTo>
                    <a:pt x="63483" y="227688"/>
                  </a:lnTo>
                  <a:lnTo>
                    <a:pt x="61617" y="184096"/>
                  </a:lnTo>
                  <a:lnTo>
                    <a:pt x="55660" y="141019"/>
                  </a:lnTo>
                  <a:lnTo>
                    <a:pt x="47713" y="95326"/>
                  </a:lnTo>
                  <a:lnTo>
                    <a:pt x="39551" y="51360"/>
                  </a:lnTo>
                  <a:lnTo>
                    <a:pt x="36649" y="38266"/>
                  </a:lnTo>
                  <a:lnTo>
                    <a:pt x="32717" y="24571"/>
                  </a:lnTo>
                  <a:lnTo>
                    <a:pt x="31835" y="14066"/>
                  </a:lnTo>
                  <a:lnTo>
                    <a:pt x="37224" y="7353"/>
                  </a:lnTo>
                  <a:lnTo>
                    <a:pt x="83600" y="594"/>
                  </a:lnTo>
                  <a:lnTo>
                    <a:pt x="128943" y="35"/>
                  </a:lnTo>
                  <a:lnTo>
                    <a:pt x="172944" y="3"/>
                  </a:lnTo>
                  <a:lnTo>
                    <a:pt x="218594" y="0"/>
                  </a:lnTo>
                  <a:lnTo>
                    <a:pt x="242027" y="0"/>
                  </a:lnTo>
                  <a:lnTo>
                    <a:pt x="247032" y="1881"/>
                  </a:lnTo>
                  <a:lnTo>
                    <a:pt x="2540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3852"/>
            <p:cNvSpPr/>
            <p:nvPr>
              <p:custDataLst>
                <p:tags r:id="rId9"/>
              </p:custDataLst>
            </p:nvPr>
          </p:nvSpPr>
          <p:spPr>
            <a:xfrm>
              <a:off x="10064756" y="6070625"/>
              <a:ext cx="126995" cy="107896"/>
            </a:xfrm>
            <a:custGeom>
              <a:avLst/>
              <a:gdLst/>
              <a:ahLst/>
              <a:cxnLst/>
              <a:rect l="0" t="0" r="0" b="0"/>
              <a:pathLst>
                <a:path w="126995" h="107896">
                  <a:moveTo>
                    <a:pt x="6344" y="25375"/>
                  </a:moveTo>
                  <a:lnTo>
                    <a:pt x="6344" y="25375"/>
                  </a:lnTo>
                  <a:lnTo>
                    <a:pt x="255" y="19287"/>
                  </a:lnTo>
                  <a:lnTo>
                    <a:pt x="0" y="9572"/>
                  </a:lnTo>
                  <a:lnTo>
                    <a:pt x="702" y="8490"/>
                  </a:lnTo>
                  <a:lnTo>
                    <a:pt x="1878" y="7768"/>
                  </a:lnTo>
                  <a:lnTo>
                    <a:pt x="3367" y="7287"/>
                  </a:lnTo>
                  <a:lnTo>
                    <a:pt x="4360" y="6260"/>
                  </a:lnTo>
                  <a:lnTo>
                    <a:pt x="5462" y="3239"/>
                  </a:lnTo>
                  <a:lnTo>
                    <a:pt x="7167" y="2151"/>
                  </a:lnTo>
                  <a:lnTo>
                    <a:pt x="20573" y="262"/>
                  </a:lnTo>
                  <a:lnTo>
                    <a:pt x="33809" y="0"/>
                  </a:lnTo>
                  <a:lnTo>
                    <a:pt x="38070" y="1867"/>
                  </a:lnTo>
                  <a:lnTo>
                    <a:pt x="42316" y="4343"/>
                  </a:lnTo>
                  <a:lnTo>
                    <a:pt x="48673" y="6444"/>
                  </a:lnTo>
                  <a:lnTo>
                    <a:pt x="59259" y="15086"/>
                  </a:lnTo>
                  <a:lnTo>
                    <a:pt x="61613" y="19156"/>
                  </a:lnTo>
                  <a:lnTo>
                    <a:pt x="63122" y="27518"/>
                  </a:lnTo>
                  <a:lnTo>
                    <a:pt x="63461" y="40194"/>
                  </a:lnTo>
                  <a:lnTo>
                    <a:pt x="60113" y="49914"/>
                  </a:lnTo>
                  <a:lnTo>
                    <a:pt x="50627" y="63082"/>
                  </a:lnTo>
                  <a:lnTo>
                    <a:pt x="34560" y="86155"/>
                  </a:lnTo>
                  <a:lnTo>
                    <a:pt x="32995" y="90722"/>
                  </a:lnTo>
                  <a:lnTo>
                    <a:pt x="31873" y="92224"/>
                  </a:lnTo>
                  <a:lnTo>
                    <a:pt x="23015" y="98201"/>
                  </a:lnTo>
                  <a:lnTo>
                    <a:pt x="20810" y="101958"/>
                  </a:lnTo>
                  <a:lnTo>
                    <a:pt x="19147" y="107575"/>
                  </a:lnTo>
                  <a:lnTo>
                    <a:pt x="27891" y="107895"/>
                  </a:lnTo>
                  <a:lnTo>
                    <a:pt x="29175" y="107199"/>
                  </a:lnTo>
                  <a:lnTo>
                    <a:pt x="30031" y="106029"/>
                  </a:lnTo>
                  <a:lnTo>
                    <a:pt x="30602" y="104545"/>
                  </a:lnTo>
                  <a:lnTo>
                    <a:pt x="32394" y="103555"/>
                  </a:lnTo>
                  <a:lnTo>
                    <a:pt x="40951" y="101456"/>
                  </a:lnTo>
                  <a:lnTo>
                    <a:pt x="48976" y="97385"/>
                  </a:lnTo>
                  <a:lnTo>
                    <a:pt x="93155" y="91879"/>
                  </a:lnTo>
                  <a:lnTo>
                    <a:pt x="126994" y="76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3853"/>
            <p:cNvSpPr/>
            <p:nvPr>
              <p:custDataLst>
                <p:tags r:id="rId10"/>
              </p:custDataLst>
            </p:nvPr>
          </p:nvSpPr>
          <p:spPr>
            <a:xfrm>
              <a:off x="10185426" y="6076950"/>
              <a:ext cx="82230" cy="107864"/>
            </a:xfrm>
            <a:custGeom>
              <a:avLst/>
              <a:gdLst/>
              <a:ahLst/>
              <a:cxnLst/>
              <a:rect l="0" t="0" r="0" b="0"/>
              <a:pathLst>
                <a:path w="82230" h="107864">
                  <a:moveTo>
                    <a:pt x="57124" y="50800"/>
                  </a:moveTo>
                  <a:lnTo>
                    <a:pt x="57124" y="50800"/>
                  </a:lnTo>
                  <a:lnTo>
                    <a:pt x="51035" y="50799"/>
                  </a:lnTo>
                  <a:lnTo>
                    <a:pt x="47480" y="54171"/>
                  </a:lnTo>
                  <a:lnTo>
                    <a:pt x="45756" y="53753"/>
                  </a:lnTo>
                  <a:lnTo>
                    <a:pt x="39958" y="47834"/>
                  </a:lnTo>
                  <a:lnTo>
                    <a:pt x="35853" y="45953"/>
                  </a:lnTo>
                  <a:lnTo>
                    <a:pt x="33772" y="46157"/>
                  </a:lnTo>
                  <a:lnTo>
                    <a:pt x="29577" y="48266"/>
                  </a:lnTo>
                  <a:lnTo>
                    <a:pt x="14789" y="60778"/>
                  </a:lnTo>
                  <a:lnTo>
                    <a:pt x="10556" y="62289"/>
                  </a:lnTo>
                  <a:lnTo>
                    <a:pt x="9146" y="63399"/>
                  </a:lnTo>
                  <a:lnTo>
                    <a:pt x="2208" y="74260"/>
                  </a:lnTo>
                  <a:lnTo>
                    <a:pt x="636" y="80486"/>
                  </a:lnTo>
                  <a:lnTo>
                    <a:pt x="0" y="97369"/>
                  </a:lnTo>
                  <a:lnTo>
                    <a:pt x="696" y="98779"/>
                  </a:lnTo>
                  <a:lnTo>
                    <a:pt x="1867" y="99719"/>
                  </a:lnTo>
                  <a:lnTo>
                    <a:pt x="5048" y="101469"/>
                  </a:lnTo>
                  <a:lnTo>
                    <a:pt x="10807" y="105716"/>
                  </a:lnTo>
                  <a:lnTo>
                    <a:pt x="16980" y="107288"/>
                  </a:lnTo>
                  <a:lnTo>
                    <a:pt x="27500" y="107863"/>
                  </a:lnTo>
                  <a:lnTo>
                    <a:pt x="48069" y="101478"/>
                  </a:lnTo>
                  <a:lnTo>
                    <a:pt x="61305" y="90820"/>
                  </a:lnTo>
                  <a:lnTo>
                    <a:pt x="73348" y="78299"/>
                  </a:lnTo>
                  <a:lnTo>
                    <a:pt x="77496" y="69846"/>
                  </a:lnTo>
                  <a:lnTo>
                    <a:pt x="79173" y="67731"/>
                  </a:lnTo>
                  <a:lnTo>
                    <a:pt x="81034" y="61617"/>
                  </a:lnTo>
                  <a:lnTo>
                    <a:pt x="82229" y="49564"/>
                  </a:lnTo>
                  <a:lnTo>
                    <a:pt x="80511" y="44842"/>
                  </a:lnTo>
                  <a:lnTo>
                    <a:pt x="71529" y="31784"/>
                  </a:lnTo>
                  <a:lnTo>
                    <a:pt x="69876" y="27532"/>
                  </a:lnTo>
                  <a:lnTo>
                    <a:pt x="66790" y="23290"/>
                  </a:lnTo>
                  <a:lnTo>
                    <a:pt x="63065" y="20934"/>
                  </a:lnTo>
                  <a:lnTo>
                    <a:pt x="59059" y="19182"/>
                  </a:lnTo>
                  <a:lnTo>
                    <a:pt x="54926" y="16051"/>
                  </a:lnTo>
                  <a:lnTo>
                    <a:pt x="52620" y="12308"/>
                  </a:lnTo>
                  <a:lnTo>
                    <a:pt x="51017" y="6429"/>
                  </a:lnTo>
                  <a:lnTo>
                    <a:pt x="507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3854"/>
            <p:cNvSpPr/>
            <p:nvPr>
              <p:custDataLst>
                <p:tags r:id="rId11"/>
              </p:custDataLst>
            </p:nvPr>
          </p:nvSpPr>
          <p:spPr>
            <a:xfrm>
              <a:off x="10287000" y="5927489"/>
              <a:ext cx="75299" cy="314562"/>
            </a:xfrm>
            <a:custGeom>
              <a:avLst/>
              <a:gdLst/>
              <a:ahLst/>
              <a:cxnLst/>
              <a:rect l="0" t="0" r="0" b="0"/>
              <a:pathLst>
                <a:path w="75299" h="314562">
                  <a:moveTo>
                    <a:pt x="6350" y="35161"/>
                  </a:moveTo>
                  <a:lnTo>
                    <a:pt x="6350" y="35161"/>
                  </a:lnTo>
                  <a:lnTo>
                    <a:pt x="9720" y="31790"/>
                  </a:lnTo>
                  <a:lnTo>
                    <a:pt x="11376" y="28254"/>
                  </a:lnTo>
                  <a:lnTo>
                    <a:pt x="11818" y="26322"/>
                  </a:lnTo>
                  <a:lnTo>
                    <a:pt x="17609" y="16062"/>
                  </a:lnTo>
                  <a:lnTo>
                    <a:pt x="18766" y="7635"/>
                  </a:lnTo>
                  <a:lnTo>
                    <a:pt x="19566" y="6227"/>
                  </a:lnTo>
                  <a:lnTo>
                    <a:pt x="20804" y="5288"/>
                  </a:lnTo>
                  <a:lnTo>
                    <a:pt x="22337" y="4662"/>
                  </a:lnTo>
                  <a:lnTo>
                    <a:pt x="23357" y="3540"/>
                  </a:lnTo>
                  <a:lnTo>
                    <a:pt x="24492" y="411"/>
                  </a:lnTo>
                  <a:lnTo>
                    <a:pt x="25499" y="0"/>
                  </a:lnTo>
                  <a:lnTo>
                    <a:pt x="26877" y="431"/>
                  </a:lnTo>
                  <a:lnTo>
                    <a:pt x="30289" y="2087"/>
                  </a:lnTo>
                  <a:lnTo>
                    <a:pt x="34158" y="2823"/>
                  </a:lnTo>
                  <a:lnTo>
                    <a:pt x="35472" y="3725"/>
                  </a:lnTo>
                  <a:lnTo>
                    <a:pt x="36347" y="5031"/>
                  </a:lnTo>
                  <a:lnTo>
                    <a:pt x="57185" y="49804"/>
                  </a:lnTo>
                  <a:lnTo>
                    <a:pt x="67032" y="80572"/>
                  </a:lnTo>
                  <a:lnTo>
                    <a:pt x="73966" y="124201"/>
                  </a:lnTo>
                  <a:lnTo>
                    <a:pt x="75298" y="168578"/>
                  </a:lnTo>
                  <a:lnTo>
                    <a:pt x="67335" y="209015"/>
                  </a:lnTo>
                  <a:lnTo>
                    <a:pt x="55216" y="244192"/>
                  </a:lnTo>
                  <a:lnTo>
                    <a:pt x="28969" y="290421"/>
                  </a:lnTo>
                  <a:lnTo>
                    <a:pt x="12569" y="306160"/>
                  </a:lnTo>
                  <a:lnTo>
                    <a:pt x="0" y="314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3855"/>
            <p:cNvSpPr/>
            <p:nvPr>
              <p:custDataLst>
                <p:tags r:id="rId12"/>
              </p:custDataLst>
            </p:nvPr>
          </p:nvSpPr>
          <p:spPr>
            <a:xfrm>
              <a:off x="10522211" y="6140450"/>
              <a:ext cx="139440" cy="6351"/>
            </a:xfrm>
            <a:custGeom>
              <a:avLst/>
              <a:gdLst/>
              <a:ahLst/>
              <a:cxnLst/>
              <a:rect l="0" t="0" r="0" b="0"/>
              <a:pathLst>
                <a:path w="139440" h="6351">
                  <a:moveTo>
                    <a:pt x="6089" y="0"/>
                  </a:moveTo>
                  <a:lnTo>
                    <a:pt x="6089" y="0"/>
                  </a:lnTo>
                  <a:lnTo>
                    <a:pt x="2719" y="0"/>
                  </a:lnTo>
                  <a:lnTo>
                    <a:pt x="1726" y="705"/>
                  </a:lnTo>
                  <a:lnTo>
                    <a:pt x="1063" y="1881"/>
                  </a:lnTo>
                  <a:lnTo>
                    <a:pt x="0" y="5467"/>
                  </a:lnTo>
                  <a:lnTo>
                    <a:pt x="4859" y="1812"/>
                  </a:lnTo>
                  <a:lnTo>
                    <a:pt x="10586" y="537"/>
                  </a:lnTo>
                  <a:lnTo>
                    <a:pt x="53795" y="2"/>
                  </a:lnTo>
                  <a:lnTo>
                    <a:pt x="99934" y="0"/>
                  </a:lnTo>
                  <a:lnTo>
                    <a:pt x="127519" y="0"/>
                  </a:lnTo>
                  <a:lnTo>
                    <a:pt x="132494" y="1881"/>
                  </a:lnTo>
                  <a:lnTo>
                    <a:pt x="13943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3856"/>
            <p:cNvSpPr/>
            <p:nvPr>
              <p:custDataLst>
                <p:tags r:id="rId13"/>
              </p:custDataLst>
            </p:nvPr>
          </p:nvSpPr>
          <p:spPr>
            <a:xfrm>
              <a:off x="10547689" y="6203950"/>
              <a:ext cx="177462" cy="28566"/>
            </a:xfrm>
            <a:custGeom>
              <a:avLst/>
              <a:gdLst/>
              <a:ahLst/>
              <a:cxnLst/>
              <a:rect l="0" t="0" r="0" b="0"/>
              <a:pathLst>
                <a:path w="177462" h="28566">
                  <a:moveTo>
                    <a:pt x="12361" y="0"/>
                  </a:moveTo>
                  <a:lnTo>
                    <a:pt x="12361" y="0"/>
                  </a:lnTo>
                  <a:lnTo>
                    <a:pt x="2235" y="10832"/>
                  </a:lnTo>
                  <a:lnTo>
                    <a:pt x="0" y="17828"/>
                  </a:lnTo>
                  <a:lnTo>
                    <a:pt x="3132" y="22060"/>
                  </a:lnTo>
                  <a:lnTo>
                    <a:pt x="8529" y="27781"/>
                  </a:lnTo>
                  <a:lnTo>
                    <a:pt x="10513" y="28399"/>
                  </a:lnTo>
                  <a:lnTo>
                    <a:pt x="12539" y="28104"/>
                  </a:lnTo>
                  <a:lnTo>
                    <a:pt x="17379" y="26602"/>
                  </a:lnTo>
                  <a:lnTo>
                    <a:pt x="39397" y="25559"/>
                  </a:lnTo>
                  <a:lnTo>
                    <a:pt x="67844" y="28565"/>
                  </a:lnTo>
                  <a:lnTo>
                    <a:pt x="113352" y="20118"/>
                  </a:lnTo>
                  <a:lnTo>
                    <a:pt x="152007" y="15773"/>
                  </a:lnTo>
                  <a:lnTo>
                    <a:pt x="17746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3857"/>
            <p:cNvSpPr/>
            <p:nvPr>
              <p:custDataLst>
                <p:tags r:id="rId14"/>
              </p:custDataLst>
            </p:nvPr>
          </p:nvSpPr>
          <p:spPr>
            <a:xfrm>
              <a:off x="10935072" y="6102430"/>
              <a:ext cx="125341" cy="135844"/>
            </a:xfrm>
            <a:custGeom>
              <a:avLst/>
              <a:gdLst/>
              <a:ahLst/>
              <a:cxnLst/>
              <a:rect l="0" t="0" r="0" b="0"/>
              <a:pathLst>
                <a:path w="125341" h="135844">
                  <a:moveTo>
                    <a:pt x="88528" y="25320"/>
                  </a:moveTo>
                  <a:lnTo>
                    <a:pt x="88528" y="25320"/>
                  </a:lnTo>
                  <a:lnTo>
                    <a:pt x="93995" y="19853"/>
                  </a:lnTo>
                  <a:lnTo>
                    <a:pt x="94872" y="12704"/>
                  </a:lnTo>
                  <a:lnTo>
                    <a:pt x="94878" y="6533"/>
                  </a:lnTo>
                  <a:lnTo>
                    <a:pt x="91507" y="2978"/>
                  </a:lnTo>
                  <a:lnTo>
                    <a:pt x="87971" y="1279"/>
                  </a:lnTo>
                  <a:lnTo>
                    <a:pt x="77050" y="0"/>
                  </a:lnTo>
                  <a:lnTo>
                    <a:pt x="54064" y="11167"/>
                  </a:lnTo>
                  <a:lnTo>
                    <a:pt x="30204" y="27463"/>
                  </a:lnTo>
                  <a:lnTo>
                    <a:pt x="8111" y="61952"/>
                  </a:lnTo>
                  <a:lnTo>
                    <a:pt x="885" y="82721"/>
                  </a:lnTo>
                  <a:lnTo>
                    <a:pt x="0" y="93755"/>
                  </a:lnTo>
                  <a:lnTo>
                    <a:pt x="3109" y="105962"/>
                  </a:lnTo>
                  <a:lnTo>
                    <a:pt x="10482" y="117658"/>
                  </a:lnTo>
                  <a:lnTo>
                    <a:pt x="23640" y="131084"/>
                  </a:lnTo>
                  <a:lnTo>
                    <a:pt x="30526" y="135356"/>
                  </a:lnTo>
                  <a:lnTo>
                    <a:pt x="40170" y="135843"/>
                  </a:lnTo>
                  <a:lnTo>
                    <a:pt x="81144" y="126429"/>
                  </a:lnTo>
                  <a:lnTo>
                    <a:pt x="98906" y="118357"/>
                  </a:lnTo>
                  <a:lnTo>
                    <a:pt x="105606" y="112296"/>
                  </a:lnTo>
                  <a:lnTo>
                    <a:pt x="122279" y="89941"/>
                  </a:lnTo>
                  <a:lnTo>
                    <a:pt x="125340" y="77942"/>
                  </a:lnTo>
                  <a:lnTo>
                    <a:pt x="124174" y="69638"/>
                  </a:lnTo>
                  <a:lnTo>
                    <a:pt x="119551" y="58913"/>
                  </a:lnTo>
                  <a:lnTo>
                    <a:pt x="116426" y="53655"/>
                  </a:lnTo>
                  <a:lnTo>
                    <a:pt x="113257" y="46024"/>
                  </a:lnTo>
                  <a:lnTo>
                    <a:pt x="104713" y="36550"/>
                  </a:lnTo>
                  <a:lnTo>
                    <a:pt x="82203" y="20770"/>
                  </a:lnTo>
                  <a:lnTo>
                    <a:pt x="74506" y="19129"/>
                  </a:lnTo>
                  <a:lnTo>
                    <a:pt x="70471" y="19001"/>
                  </a:lnTo>
                  <a:lnTo>
                    <a:pt x="71800" y="20865"/>
                  </a:lnTo>
                  <a:lnTo>
                    <a:pt x="73143" y="22350"/>
                  </a:lnTo>
                  <a:lnTo>
                    <a:pt x="74744" y="22634"/>
                  </a:lnTo>
                  <a:lnTo>
                    <a:pt x="76516" y="22119"/>
                  </a:lnTo>
                  <a:lnTo>
                    <a:pt x="82178" y="18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3858"/>
            <p:cNvSpPr/>
            <p:nvPr>
              <p:custDataLst>
                <p:tags r:id="rId15"/>
              </p:custDataLst>
            </p:nvPr>
          </p:nvSpPr>
          <p:spPr>
            <a:xfrm>
              <a:off x="10998222" y="6038929"/>
              <a:ext cx="19029" cy="253841"/>
            </a:xfrm>
            <a:custGeom>
              <a:avLst/>
              <a:gdLst/>
              <a:ahLst/>
              <a:cxnLst/>
              <a:rect l="0" t="0" r="0" b="0"/>
              <a:pathLst>
                <a:path w="19029" h="253841">
                  <a:moveTo>
                    <a:pt x="19028" y="12621"/>
                  </a:moveTo>
                  <a:lnTo>
                    <a:pt x="19028" y="12621"/>
                  </a:lnTo>
                  <a:lnTo>
                    <a:pt x="15657" y="12620"/>
                  </a:lnTo>
                  <a:lnTo>
                    <a:pt x="14664" y="11916"/>
                  </a:lnTo>
                  <a:lnTo>
                    <a:pt x="13560" y="9250"/>
                  </a:lnTo>
                  <a:lnTo>
                    <a:pt x="12756" y="6533"/>
                  </a:lnTo>
                  <a:lnTo>
                    <a:pt x="12679" y="190"/>
                  </a:lnTo>
                  <a:lnTo>
                    <a:pt x="9307" y="0"/>
                  </a:lnTo>
                  <a:lnTo>
                    <a:pt x="8314" y="679"/>
                  </a:lnTo>
                  <a:lnTo>
                    <a:pt x="7651" y="1839"/>
                  </a:lnTo>
                  <a:lnTo>
                    <a:pt x="6588" y="8766"/>
                  </a:lnTo>
                  <a:lnTo>
                    <a:pt x="6328" y="53742"/>
                  </a:lnTo>
                  <a:lnTo>
                    <a:pt x="6328" y="96171"/>
                  </a:lnTo>
                  <a:lnTo>
                    <a:pt x="8209" y="127053"/>
                  </a:lnTo>
                  <a:lnTo>
                    <a:pt x="12504" y="171259"/>
                  </a:lnTo>
                  <a:lnTo>
                    <a:pt x="11958" y="198692"/>
                  </a:lnTo>
                  <a:lnTo>
                    <a:pt x="6588" y="223909"/>
                  </a:lnTo>
                  <a:lnTo>
                    <a:pt x="6330" y="247119"/>
                  </a:lnTo>
                  <a:lnTo>
                    <a:pt x="56" y="253840"/>
                  </a:lnTo>
                  <a:lnTo>
                    <a:pt x="0" y="250525"/>
                  </a:lnTo>
                  <a:lnTo>
                    <a:pt x="1869" y="247002"/>
                  </a:lnTo>
                  <a:lnTo>
                    <a:pt x="6328" y="241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3859"/>
            <p:cNvSpPr/>
            <p:nvPr>
              <p:custDataLst>
                <p:tags r:id="rId16"/>
              </p:custDataLst>
            </p:nvPr>
          </p:nvSpPr>
          <p:spPr>
            <a:xfrm>
              <a:off x="10941318" y="6047906"/>
              <a:ext cx="145783" cy="22695"/>
            </a:xfrm>
            <a:custGeom>
              <a:avLst/>
              <a:gdLst/>
              <a:ahLst/>
              <a:cxnLst/>
              <a:rect l="0" t="0" r="0" b="0"/>
              <a:pathLst>
                <a:path w="145783" h="22695">
                  <a:moveTo>
                    <a:pt x="12432" y="9994"/>
                  </a:moveTo>
                  <a:lnTo>
                    <a:pt x="12432" y="9994"/>
                  </a:lnTo>
                  <a:lnTo>
                    <a:pt x="6342" y="9994"/>
                  </a:lnTo>
                  <a:lnTo>
                    <a:pt x="0" y="3906"/>
                  </a:lnTo>
                  <a:lnTo>
                    <a:pt x="3181" y="3721"/>
                  </a:lnTo>
                  <a:lnTo>
                    <a:pt x="4149" y="2989"/>
                  </a:lnTo>
                  <a:lnTo>
                    <a:pt x="5223" y="295"/>
                  </a:lnTo>
                  <a:lnTo>
                    <a:pt x="6214" y="0"/>
                  </a:lnTo>
                  <a:lnTo>
                    <a:pt x="14758" y="2715"/>
                  </a:lnTo>
                  <a:lnTo>
                    <a:pt x="59025" y="3633"/>
                  </a:lnTo>
                  <a:lnTo>
                    <a:pt x="77819" y="5522"/>
                  </a:lnTo>
                  <a:lnTo>
                    <a:pt x="124433" y="16823"/>
                  </a:lnTo>
                  <a:lnTo>
                    <a:pt x="145782" y="22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3860"/>
            <p:cNvSpPr/>
            <p:nvPr>
              <p:custDataLst>
                <p:tags r:id="rId17"/>
              </p:custDataLst>
            </p:nvPr>
          </p:nvSpPr>
          <p:spPr>
            <a:xfrm>
              <a:off x="10910205" y="6286500"/>
              <a:ext cx="151496" cy="12700"/>
            </a:xfrm>
            <a:custGeom>
              <a:avLst/>
              <a:gdLst/>
              <a:ahLst/>
              <a:cxnLst/>
              <a:rect l="0" t="0" r="0" b="0"/>
              <a:pathLst>
                <a:path w="151496" h="12700">
                  <a:moveTo>
                    <a:pt x="11795" y="6350"/>
                  </a:moveTo>
                  <a:lnTo>
                    <a:pt x="11795" y="6350"/>
                  </a:lnTo>
                  <a:lnTo>
                    <a:pt x="0" y="6350"/>
                  </a:lnTo>
                  <a:lnTo>
                    <a:pt x="4641" y="6350"/>
                  </a:lnTo>
                  <a:lnTo>
                    <a:pt x="10355" y="10714"/>
                  </a:lnTo>
                  <a:lnTo>
                    <a:pt x="16228" y="12112"/>
                  </a:lnTo>
                  <a:lnTo>
                    <a:pt x="60589" y="12698"/>
                  </a:lnTo>
                  <a:lnTo>
                    <a:pt x="104669" y="12699"/>
                  </a:lnTo>
                  <a:lnTo>
                    <a:pt x="132443" y="11995"/>
                  </a:lnTo>
                  <a:lnTo>
                    <a:pt x="139028" y="9329"/>
                  </a:lnTo>
                  <a:lnTo>
                    <a:pt x="1514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3861"/>
            <p:cNvSpPr/>
            <p:nvPr>
              <p:custDataLst>
                <p:tags r:id="rId18"/>
              </p:custDataLst>
            </p:nvPr>
          </p:nvSpPr>
          <p:spPr>
            <a:xfrm>
              <a:off x="11198400" y="6051559"/>
              <a:ext cx="85545" cy="266130"/>
            </a:xfrm>
            <a:custGeom>
              <a:avLst/>
              <a:gdLst/>
              <a:ahLst/>
              <a:cxnLst/>
              <a:rect l="0" t="0" r="0" b="0"/>
              <a:pathLst>
                <a:path w="85545" h="266130">
                  <a:moveTo>
                    <a:pt x="79200" y="19041"/>
                  </a:moveTo>
                  <a:lnTo>
                    <a:pt x="79200" y="19041"/>
                  </a:lnTo>
                  <a:lnTo>
                    <a:pt x="79200" y="15670"/>
                  </a:lnTo>
                  <a:lnTo>
                    <a:pt x="79905" y="14677"/>
                  </a:lnTo>
                  <a:lnTo>
                    <a:pt x="81081" y="14015"/>
                  </a:lnTo>
                  <a:lnTo>
                    <a:pt x="82570" y="13574"/>
                  </a:lnTo>
                  <a:lnTo>
                    <a:pt x="83563" y="12574"/>
                  </a:lnTo>
                  <a:lnTo>
                    <a:pt x="84667" y="9581"/>
                  </a:lnTo>
                  <a:lnTo>
                    <a:pt x="85544" y="93"/>
                  </a:lnTo>
                  <a:lnTo>
                    <a:pt x="76712" y="0"/>
                  </a:lnTo>
                  <a:lnTo>
                    <a:pt x="74719" y="1408"/>
                  </a:lnTo>
                  <a:lnTo>
                    <a:pt x="39865" y="48150"/>
                  </a:lnTo>
                  <a:lnTo>
                    <a:pt x="22083" y="95386"/>
                  </a:lnTo>
                  <a:lnTo>
                    <a:pt x="9352" y="138380"/>
                  </a:lnTo>
                  <a:lnTo>
                    <a:pt x="0" y="184064"/>
                  </a:lnTo>
                  <a:lnTo>
                    <a:pt x="2412" y="218863"/>
                  </a:lnTo>
                  <a:lnTo>
                    <a:pt x="6197" y="232451"/>
                  </a:lnTo>
                  <a:lnTo>
                    <a:pt x="13797" y="244614"/>
                  </a:lnTo>
                  <a:lnTo>
                    <a:pt x="30525" y="262422"/>
                  </a:lnTo>
                  <a:lnTo>
                    <a:pt x="34754" y="264793"/>
                  </a:lnTo>
                  <a:lnTo>
                    <a:pt x="42984" y="266129"/>
                  </a:lnTo>
                  <a:lnTo>
                    <a:pt x="50404" y="265735"/>
                  </a:lnTo>
                  <a:lnTo>
                    <a:pt x="66500" y="2603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3862"/>
            <p:cNvSpPr/>
            <p:nvPr>
              <p:custDataLst>
                <p:tags r:id="rId19"/>
              </p:custDataLst>
            </p:nvPr>
          </p:nvSpPr>
          <p:spPr>
            <a:xfrm>
              <a:off x="11322134" y="6071501"/>
              <a:ext cx="292017" cy="240290"/>
            </a:xfrm>
            <a:custGeom>
              <a:avLst/>
              <a:gdLst/>
              <a:ahLst/>
              <a:cxnLst/>
              <a:rect l="0" t="0" r="0" b="0"/>
              <a:pathLst>
                <a:path w="292017" h="240290">
                  <a:moveTo>
                    <a:pt x="25316" y="157849"/>
                  </a:moveTo>
                  <a:lnTo>
                    <a:pt x="25316" y="157849"/>
                  </a:lnTo>
                  <a:lnTo>
                    <a:pt x="21946" y="161220"/>
                  </a:lnTo>
                  <a:lnTo>
                    <a:pt x="18409" y="162875"/>
                  </a:lnTo>
                  <a:lnTo>
                    <a:pt x="16477" y="163316"/>
                  </a:lnTo>
                  <a:lnTo>
                    <a:pt x="15190" y="164316"/>
                  </a:lnTo>
                  <a:lnTo>
                    <a:pt x="13760" y="167308"/>
                  </a:lnTo>
                  <a:lnTo>
                    <a:pt x="12673" y="168388"/>
                  </a:lnTo>
                  <a:lnTo>
                    <a:pt x="9584" y="169589"/>
                  </a:lnTo>
                  <a:lnTo>
                    <a:pt x="8477" y="170614"/>
                  </a:lnTo>
                  <a:lnTo>
                    <a:pt x="563" y="183175"/>
                  </a:lnTo>
                  <a:lnTo>
                    <a:pt x="0" y="191985"/>
                  </a:lnTo>
                  <a:lnTo>
                    <a:pt x="6387" y="212310"/>
                  </a:lnTo>
                  <a:lnTo>
                    <a:pt x="11177" y="221236"/>
                  </a:lnTo>
                  <a:lnTo>
                    <a:pt x="11656" y="223390"/>
                  </a:lnTo>
                  <a:lnTo>
                    <a:pt x="15703" y="229793"/>
                  </a:lnTo>
                  <a:lnTo>
                    <a:pt x="24146" y="239142"/>
                  </a:lnTo>
                  <a:lnTo>
                    <a:pt x="26678" y="239840"/>
                  </a:lnTo>
                  <a:lnTo>
                    <a:pt x="34052" y="240289"/>
                  </a:lnTo>
                  <a:lnTo>
                    <a:pt x="38135" y="238468"/>
                  </a:lnTo>
                  <a:lnTo>
                    <a:pt x="40213" y="236995"/>
                  </a:lnTo>
                  <a:lnTo>
                    <a:pt x="42520" y="233477"/>
                  </a:lnTo>
                  <a:lnTo>
                    <a:pt x="49802" y="204034"/>
                  </a:lnTo>
                  <a:lnTo>
                    <a:pt x="49956" y="170396"/>
                  </a:lnTo>
                  <a:lnTo>
                    <a:pt x="41255" y="125803"/>
                  </a:lnTo>
                  <a:lnTo>
                    <a:pt x="32632" y="78401"/>
                  </a:lnTo>
                  <a:lnTo>
                    <a:pt x="25342" y="33021"/>
                  </a:lnTo>
                  <a:lnTo>
                    <a:pt x="27208" y="29933"/>
                  </a:lnTo>
                  <a:lnTo>
                    <a:pt x="34157" y="22202"/>
                  </a:lnTo>
                  <a:lnTo>
                    <a:pt x="55354" y="9667"/>
                  </a:lnTo>
                  <a:lnTo>
                    <a:pt x="96143" y="1332"/>
                  </a:lnTo>
                  <a:lnTo>
                    <a:pt x="143416" y="0"/>
                  </a:lnTo>
                  <a:lnTo>
                    <a:pt x="188911" y="4877"/>
                  </a:lnTo>
                  <a:lnTo>
                    <a:pt x="233378" y="9763"/>
                  </a:lnTo>
                  <a:lnTo>
                    <a:pt x="280138" y="17243"/>
                  </a:lnTo>
                  <a:lnTo>
                    <a:pt x="290649" y="18069"/>
                  </a:lnTo>
                  <a:lnTo>
                    <a:pt x="291104" y="18801"/>
                  </a:lnTo>
                  <a:lnTo>
                    <a:pt x="292016" y="24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3863"/>
            <p:cNvSpPr/>
            <p:nvPr>
              <p:custDataLst>
                <p:tags r:id="rId20"/>
              </p:custDataLst>
            </p:nvPr>
          </p:nvSpPr>
          <p:spPr>
            <a:xfrm>
              <a:off x="11430084" y="6184899"/>
              <a:ext cx="101517" cy="95251"/>
            </a:xfrm>
            <a:custGeom>
              <a:avLst/>
              <a:gdLst/>
              <a:ahLst/>
              <a:cxnLst/>
              <a:rect l="0" t="0" r="0" b="0"/>
              <a:pathLst>
                <a:path w="101517" h="95251">
                  <a:moveTo>
                    <a:pt x="12616" y="1"/>
                  </a:moveTo>
                  <a:lnTo>
                    <a:pt x="12616" y="1"/>
                  </a:lnTo>
                  <a:lnTo>
                    <a:pt x="0" y="0"/>
                  </a:lnTo>
                  <a:lnTo>
                    <a:pt x="8762" y="0"/>
                  </a:lnTo>
                  <a:lnTo>
                    <a:pt x="12785" y="1883"/>
                  </a:lnTo>
                  <a:lnTo>
                    <a:pt x="16924" y="4365"/>
                  </a:lnTo>
                  <a:lnTo>
                    <a:pt x="25331" y="5958"/>
                  </a:lnTo>
                  <a:lnTo>
                    <a:pt x="30261" y="6882"/>
                  </a:lnTo>
                  <a:lnTo>
                    <a:pt x="40265" y="11369"/>
                  </a:lnTo>
                  <a:lnTo>
                    <a:pt x="63382" y="29883"/>
                  </a:lnTo>
                  <a:lnTo>
                    <a:pt x="65510" y="30505"/>
                  </a:lnTo>
                  <a:lnTo>
                    <a:pt x="66929" y="31626"/>
                  </a:lnTo>
                  <a:lnTo>
                    <a:pt x="68505" y="34752"/>
                  </a:lnTo>
                  <a:lnTo>
                    <a:pt x="69654" y="46645"/>
                  </a:lnTo>
                  <a:lnTo>
                    <a:pt x="67835" y="50835"/>
                  </a:lnTo>
                  <a:lnTo>
                    <a:pt x="42240" y="78318"/>
                  </a:lnTo>
                  <a:lnTo>
                    <a:pt x="38011" y="80670"/>
                  </a:lnTo>
                  <a:lnTo>
                    <a:pt x="33781" y="82421"/>
                  </a:lnTo>
                  <a:lnTo>
                    <a:pt x="27433" y="86667"/>
                  </a:lnTo>
                  <a:lnTo>
                    <a:pt x="21082" y="88945"/>
                  </a:lnTo>
                  <a:lnTo>
                    <a:pt x="14732" y="93069"/>
                  </a:lnTo>
                  <a:lnTo>
                    <a:pt x="6376" y="95226"/>
                  </a:lnTo>
                  <a:lnTo>
                    <a:pt x="52183" y="95250"/>
                  </a:lnTo>
                  <a:lnTo>
                    <a:pt x="78126" y="93369"/>
                  </a:lnTo>
                  <a:lnTo>
                    <a:pt x="101516" y="88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3864"/>
            <p:cNvSpPr/>
            <p:nvPr>
              <p:custDataLst>
                <p:tags r:id="rId21"/>
              </p:custDataLst>
            </p:nvPr>
          </p:nvSpPr>
          <p:spPr>
            <a:xfrm>
              <a:off x="11569709" y="6191250"/>
              <a:ext cx="81548" cy="106697"/>
            </a:xfrm>
            <a:custGeom>
              <a:avLst/>
              <a:gdLst/>
              <a:ahLst/>
              <a:cxnLst/>
              <a:rect l="0" t="0" r="0" b="0"/>
              <a:pathLst>
                <a:path w="81548" h="106697">
                  <a:moveTo>
                    <a:pt x="76191" y="31750"/>
                  </a:moveTo>
                  <a:lnTo>
                    <a:pt x="76191" y="31750"/>
                  </a:lnTo>
                  <a:lnTo>
                    <a:pt x="70723" y="26283"/>
                  </a:lnTo>
                  <a:lnTo>
                    <a:pt x="66732" y="25662"/>
                  </a:lnTo>
                  <a:lnTo>
                    <a:pt x="65652" y="24869"/>
                  </a:lnTo>
                  <a:lnTo>
                    <a:pt x="63917" y="20409"/>
                  </a:lnTo>
                  <a:lnTo>
                    <a:pt x="63775" y="19955"/>
                  </a:lnTo>
                  <a:lnTo>
                    <a:pt x="47949" y="19073"/>
                  </a:lnTo>
                  <a:lnTo>
                    <a:pt x="38739" y="22428"/>
                  </a:lnTo>
                  <a:lnTo>
                    <a:pt x="25755" y="30034"/>
                  </a:lnTo>
                  <a:lnTo>
                    <a:pt x="23517" y="30606"/>
                  </a:lnTo>
                  <a:lnTo>
                    <a:pt x="19149" y="35005"/>
                  </a:lnTo>
                  <a:lnTo>
                    <a:pt x="14856" y="40253"/>
                  </a:lnTo>
                  <a:lnTo>
                    <a:pt x="8473" y="44617"/>
                  </a:lnTo>
                  <a:lnTo>
                    <a:pt x="2817" y="53515"/>
                  </a:lnTo>
                  <a:lnTo>
                    <a:pt x="548" y="63200"/>
                  </a:lnTo>
                  <a:lnTo>
                    <a:pt x="0" y="84661"/>
                  </a:lnTo>
                  <a:lnTo>
                    <a:pt x="1878" y="88897"/>
                  </a:lnTo>
                  <a:lnTo>
                    <a:pt x="14918" y="103717"/>
                  </a:lnTo>
                  <a:lnTo>
                    <a:pt x="19089" y="106068"/>
                  </a:lnTo>
                  <a:lnTo>
                    <a:pt x="21190" y="106696"/>
                  </a:lnTo>
                  <a:lnTo>
                    <a:pt x="27287" y="105511"/>
                  </a:lnTo>
                  <a:lnTo>
                    <a:pt x="44050" y="100061"/>
                  </a:lnTo>
                  <a:lnTo>
                    <a:pt x="65602" y="80407"/>
                  </a:lnTo>
                  <a:lnTo>
                    <a:pt x="73367" y="67597"/>
                  </a:lnTo>
                  <a:lnTo>
                    <a:pt x="81547" y="43293"/>
                  </a:lnTo>
                  <a:lnTo>
                    <a:pt x="81174" y="40857"/>
                  </a:lnTo>
                  <a:lnTo>
                    <a:pt x="76986" y="29718"/>
                  </a:lnTo>
                  <a:lnTo>
                    <a:pt x="76212" y="13335"/>
                  </a:lnTo>
                  <a:lnTo>
                    <a:pt x="70725" y="7288"/>
                  </a:lnTo>
                  <a:lnTo>
                    <a:pt x="70103" y="3257"/>
                  </a:lnTo>
                  <a:lnTo>
                    <a:pt x="70720" y="2171"/>
                  </a:lnTo>
                  <a:lnTo>
                    <a:pt x="71839" y="1448"/>
                  </a:lnTo>
                  <a:lnTo>
                    <a:pt x="761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3865"/>
            <p:cNvSpPr/>
            <p:nvPr>
              <p:custDataLst>
                <p:tags r:id="rId22"/>
              </p:custDataLst>
            </p:nvPr>
          </p:nvSpPr>
          <p:spPr>
            <a:xfrm>
              <a:off x="11658600" y="6058200"/>
              <a:ext cx="107656" cy="348951"/>
            </a:xfrm>
            <a:custGeom>
              <a:avLst/>
              <a:gdLst/>
              <a:ahLst/>
              <a:cxnLst/>
              <a:rect l="0" t="0" r="0" b="0"/>
              <a:pathLst>
                <a:path w="107656" h="348951">
                  <a:moveTo>
                    <a:pt x="63500" y="31450"/>
                  </a:moveTo>
                  <a:lnTo>
                    <a:pt x="63500" y="31450"/>
                  </a:lnTo>
                  <a:lnTo>
                    <a:pt x="63498" y="28079"/>
                  </a:lnTo>
                  <a:lnTo>
                    <a:pt x="69586" y="7533"/>
                  </a:lnTo>
                  <a:lnTo>
                    <a:pt x="73144" y="3118"/>
                  </a:lnTo>
                  <a:lnTo>
                    <a:pt x="73456" y="1979"/>
                  </a:lnTo>
                  <a:lnTo>
                    <a:pt x="72959" y="1219"/>
                  </a:lnTo>
                  <a:lnTo>
                    <a:pt x="71923" y="713"/>
                  </a:lnTo>
                  <a:lnTo>
                    <a:pt x="71937" y="374"/>
                  </a:lnTo>
                  <a:lnTo>
                    <a:pt x="73835" y="0"/>
                  </a:lnTo>
                  <a:lnTo>
                    <a:pt x="77031" y="1715"/>
                  </a:lnTo>
                  <a:lnTo>
                    <a:pt x="84830" y="8565"/>
                  </a:lnTo>
                  <a:lnTo>
                    <a:pt x="93166" y="22487"/>
                  </a:lnTo>
                  <a:lnTo>
                    <a:pt x="98788" y="38907"/>
                  </a:lnTo>
                  <a:lnTo>
                    <a:pt x="105716" y="81066"/>
                  </a:lnTo>
                  <a:lnTo>
                    <a:pt x="107655" y="122589"/>
                  </a:lnTo>
                  <a:lnTo>
                    <a:pt x="102821" y="161427"/>
                  </a:lnTo>
                  <a:lnTo>
                    <a:pt x="95073" y="203069"/>
                  </a:lnTo>
                  <a:lnTo>
                    <a:pt x="80004" y="248638"/>
                  </a:lnTo>
                  <a:lnTo>
                    <a:pt x="52346" y="295323"/>
                  </a:lnTo>
                  <a:lnTo>
                    <a:pt x="36677" y="314481"/>
                  </a:lnTo>
                  <a:lnTo>
                    <a:pt x="0" y="348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4489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MARTInkShape-Group859"/>
          <p:cNvGrpSpPr/>
          <p:nvPr/>
        </p:nvGrpSpPr>
        <p:grpSpPr>
          <a:xfrm>
            <a:off x="1117600" y="361950"/>
            <a:ext cx="895351" cy="310856"/>
            <a:chOff x="1117600" y="361950"/>
            <a:chExt cx="895351" cy="310856"/>
          </a:xfrm>
        </p:grpSpPr>
        <p:sp>
          <p:nvSpPr>
            <p:cNvPr id="2" name="SMARTInkShape-3866"/>
            <p:cNvSpPr/>
            <p:nvPr>
              <p:custDataLst>
                <p:tags r:id="rId190"/>
              </p:custDataLst>
            </p:nvPr>
          </p:nvSpPr>
          <p:spPr>
            <a:xfrm>
              <a:off x="1117600" y="361950"/>
              <a:ext cx="330201" cy="76201"/>
            </a:xfrm>
            <a:custGeom>
              <a:avLst/>
              <a:gdLst/>
              <a:ahLst/>
              <a:cxnLst/>
              <a:rect l="0" t="0" r="0" b="0"/>
              <a:pathLst>
                <a:path w="330201" h="76201">
                  <a:moveTo>
                    <a:pt x="0" y="76200"/>
                  </a:moveTo>
                  <a:lnTo>
                    <a:pt x="0" y="76200"/>
                  </a:lnTo>
                  <a:lnTo>
                    <a:pt x="21875" y="76200"/>
                  </a:lnTo>
                  <a:lnTo>
                    <a:pt x="65819" y="59193"/>
                  </a:lnTo>
                  <a:lnTo>
                    <a:pt x="108086" y="46327"/>
                  </a:lnTo>
                  <a:lnTo>
                    <a:pt x="151088" y="37707"/>
                  </a:lnTo>
                  <a:lnTo>
                    <a:pt x="195411" y="30392"/>
                  </a:lnTo>
                  <a:lnTo>
                    <a:pt x="239850" y="20812"/>
                  </a:lnTo>
                  <a:lnTo>
                    <a:pt x="281154" y="14179"/>
                  </a:lnTo>
                  <a:lnTo>
                    <a:pt x="301557" y="11257"/>
                  </a:lnTo>
                  <a:lnTo>
                    <a:pt x="330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867"/>
            <p:cNvSpPr/>
            <p:nvPr>
              <p:custDataLst>
                <p:tags r:id="rId191"/>
              </p:custDataLst>
            </p:nvPr>
          </p:nvSpPr>
          <p:spPr>
            <a:xfrm>
              <a:off x="1277350" y="368300"/>
              <a:ext cx="119651" cy="304506"/>
            </a:xfrm>
            <a:custGeom>
              <a:avLst/>
              <a:gdLst/>
              <a:ahLst/>
              <a:cxnLst/>
              <a:rect l="0" t="0" r="0" b="0"/>
              <a:pathLst>
                <a:path w="119651" h="304506">
                  <a:moveTo>
                    <a:pt x="119650" y="0"/>
                  </a:moveTo>
                  <a:lnTo>
                    <a:pt x="119650" y="0"/>
                  </a:lnTo>
                  <a:lnTo>
                    <a:pt x="105344" y="0"/>
                  </a:lnTo>
                  <a:lnTo>
                    <a:pt x="100827" y="1881"/>
                  </a:lnTo>
                  <a:lnTo>
                    <a:pt x="96468" y="4364"/>
                  </a:lnTo>
                  <a:lnTo>
                    <a:pt x="87920" y="5958"/>
                  </a:lnTo>
                  <a:lnTo>
                    <a:pt x="78289" y="6343"/>
                  </a:lnTo>
                  <a:lnTo>
                    <a:pt x="74692" y="10110"/>
                  </a:lnTo>
                  <a:lnTo>
                    <a:pt x="70004" y="17284"/>
                  </a:lnTo>
                  <a:lnTo>
                    <a:pt x="69192" y="25269"/>
                  </a:lnTo>
                  <a:lnTo>
                    <a:pt x="72322" y="36572"/>
                  </a:lnTo>
                  <a:lnTo>
                    <a:pt x="90052" y="82937"/>
                  </a:lnTo>
                  <a:lnTo>
                    <a:pt x="102720" y="126151"/>
                  </a:lnTo>
                  <a:lnTo>
                    <a:pt x="106579" y="170493"/>
                  </a:lnTo>
                  <a:lnTo>
                    <a:pt x="105019" y="203074"/>
                  </a:lnTo>
                  <a:lnTo>
                    <a:pt x="95703" y="248926"/>
                  </a:lnTo>
                  <a:lnTo>
                    <a:pt x="89115" y="262217"/>
                  </a:lnTo>
                  <a:lnTo>
                    <a:pt x="73940" y="280230"/>
                  </a:lnTo>
                  <a:lnTo>
                    <a:pt x="54991" y="294104"/>
                  </a:lnTo>
                  <a:lnTo>
                    <a:pt x="48344" y="296518"/>
                  </a:lnTo>
                  <a:lnTo>
                    <a:pt x="41392" y="298297"/>
                  </a:lnTo>
                  <a:lnTo>
                    <a:pt x="32806" y="302560"/>
                  </a:lnTo>
                  <a:lnTo>
                    <a:pt x="16901" y="304505"/>
                  </a:lnTo>
                  <a:lnTo>
                    <a:pt x="12130" y="302787"/>
                  </a:lnTo>
                  <a:lnTo>
                    <a:pt x="2376" y="295333"/>
                  </a:lnTo>
                  <a:lnTo>
                    <a:pt x="500" y="291655"/>
                  </a:lnTo>
                  <a:lnTo>
                    <a:pt x="0" y="289687"/>
                  </a:lnTo>
                  <a:lnTo>
                    <a:pt x="372" y="287669"/>
                  </a:lnTo>
                  <a:lnTo>
                    <a:pt x="4158" y="279361"/>
                  </a:lnTo>
                  <a:lnTo>
                    <a:pt x="4555" y="277257"/>
                  </a:lnTo>
                  <a:lnTo>
                    <a:pt x="8485" y="270926"/>
                  </a:lnTo>
                  <a:lnTo>
                    <a:pt x="2440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868"/>
            <p:cNvSpPr/>
            <p:nvPr>
              <p:custDataLst>
                <p:tags r:id="rId192"/>
              </p:custDataLst>
            </p:nvPr>
          </p:nvSpPr>
          <p:spPr>
            <a:xfrm>
              <a:off x="1517735" y="536347"/>
              <a:ext cx="69658" cy="130293"/>
            </a:xfrm>
            <a:custGeom>
              <a:avLst/>
              <a:gdLst/>
              <a:ahLst/>
              <a:cxnLst/>
              <a:rect l="0" t="0" r="0" b="0"/>
              <a:pathLst>
                <a:path w="69658" h="130293">
                  <a:moveTo>
                    <a:pt x="57065" y="28803"/>
                  </a:moveTo>
                  <a:lnTo>
                    <a:pt x="57065" y="28803"/>
                  </a:lnTo>
                  <a:lnTo>
                    <a:pt x="57065" y="25432"/>
                  </a:lnTo>
                  <a:lnTo>
                    <a:pt x="56359" y="24439"/>
                  </a:lnTo>
                  <a:lnTo>
                    <a:pt x="55183" y="23777"/>
                  </a:lnTo>
                  <a:lnTo>
                    <a:pt x="50977" y="22530"/>
                  </a:lnTo>
                  <a:lnTo>
                    <a:pt x="50793" y="19105"/>
                  </a:lnTo>
                  <a:lnTo>
                    <a:pt x="50061" y="18104"/>
                  </a:lnTo>
                  <a:lnTo>
                    <a:pt x="45254" y="16367"/>
                  </a:lnTo>
                  <a:lnTo>
                    <a:pt x="41258" y="16181"/>
                  </a:lnTo>
                  <a:lnTo>
                    <a:pt x="37575" y="18019"/>
                  </a:lnTo>
                  <a:lnTo>
                    <a:pt x="33586" y="20482"/>
                  </a:lnTo>
                  <a:lnTo>
                    <a:pt x="27374" y="22575"/>
                  </a:lnTo>
                  <a:lnTo>
                    <a:pt x="16841" y="31214"/>
                  </a:lnTo>
                  <a:lnTo>
                    <a:pt x="14493" y="37165"/>
                  </a:lnTo>
                  <a:lnTo>
                    <a:pt x="12744" y="43809"/>
                  </a:lnTo>
                  <a:lnTo>
                    <a:pt x="8498" y="52221"/>
                  </a:lnTo>
                  <a:lnTo>
                    <a:pt x="202" y="97184"/>
                  </a:lnTo>
                  <a:lnTo>
                    <a:pt x="0" y="106057"/>
                  </a:lnTo>
                  <a:lnTo>
                    <a:pt x="1834" y="110881"/>
                  </a:lnTo>
                  <a:lnTo>
                    <a:pt x="14844" y="126142"/>
                  </a:lnTo>
                  <a:lnTo>
                    <a:pt x="19015" y="128509"/>
                  </a:lnTo>
                  <a:lnTo>
                    <a:pt x="27442" y="130029"/>
                  </a:lnTo>
                  <a:lnTo>
                    <a:pt x="37155" y="130292"/>
                  </a:lnTo>
                  <a:lnTo>
                    <a:pt x="43042" y="128472"/>
                  </a:lnTo>
                  <a:lnTo>
                    <a:pt x="45600" y="126999"/>
                  </a:lnTo>
                  <a:lnTo>
                    <a:pt x="47305" y="125311"/>
                  </a:lnTo>
                  <a:lnTo>
                    <a:pt x="65602" y="94038"/>
                  </a:lnTo>
                  <a:lnTo>
                    <a:pt x="68943" y="78117"/>
                  </a:lnTo>
                  <a:lnTo>
                    <a:pt x="69657" y="61777"/>
                  </a:lnTo>
                  <a:lnTo>
                    <a:pt x="63291" y="27928"/>
                  </a:lnTo>
                  <a:lnTo>
                    <a:pt x="58518" y="19215"/>
                  </a:lnTo>
                  <a:lnTo>
                    <a:pt x="53341" y="12164"/>
                  </a:lnTo>
                  <a:lnTo>
                    <a:pt x="51882" y="7767"/>
                  </a:lnTo>
                  <a:lnTo>
                    <a:pt x="50787" y="6313"/>
                  </a:lnTo>
                  <a:lnTo>
                    <a:pt x="41979" y="415"/>
                  </a:lnTo>
                  <a:lnTo>
                    <a:pt x="39952" y="0"/>
                  </a:lnTo>
                  <a:lnTo>
                    <a:pt x="37895" y="429"/>
                  </a:lnTo>
                  <a:lnTo>
                    <a:pt x="33728" y="2081"/>
                  </a:lnTo>
                  <a:lnTo>
                    <a:pt x="29525" y="2815"/>
                  </a:lnTo>
                  <a:lnTo>
                    <a:pt x="28121" y="4422"/>
                  </a:lnTo>
                  <a:lnTo>
                    <a:pt x="26562" y="9971"/>
                  </a:lnTo>
                  <a:lnTo>
                    <a:pt x="26852" y="12015"/>
                  </a:lnTo>
                  <a:lnTo>
                    <a:pt x="27751" y="13378"/>
                  </a:lnTo>
                  <a:lnTo>
                    <a:pt x="29055" y="14286"/>
                  </a:lnTo>
                  <a:lnTo>
                    <a:pt x="29925" y="15597"/>
                  </a:lnTo>
                  <a:lnTo>
                    <a:pt x="31855" y="20814"/>
                  </a:lnTo>
                  <a:lnTo>
                    <a:pt x="38015" y="288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869"/>
            <p:cNvSpPr/>
            <p:nvPr>
              <p:custDataLst>
                <p:tags r:id="rId193"/>
              </p:custDataLst>
            </p:nvPr>
          </p:nvSpPr>
          <p:spPr>
            <a:xfrm>
              <a:off x="1670057" y="540012"/>
              <a:ext cx="6344" cy="82289"/>
            </a:xfrm>
            <a:custGeom>
              <a:avLst/>
              <a:gdLst/>
              <a:ahLst/>
              <a:cxnLst/>
              <a:rect l="0" t="0" r="0" b="0"/>
              <a:pathLst>
                <a:path w="6344" h="82289">
                  <a:moveTo>
                    <a:pt x="6343" y="6088"/>
                  </a:moveTo>
                  <a:lnTo>
                    <a:pt x="6343" y="6088"/>
                  </a:lnTo>
                  <a:lnTo>
                    <a:pt x="6343" y="0"/>
                  </a:lnTo>
                  <a:lnTo>
                    <a:pt x="6343" y="14672"/>
                  </a:lnTo>
                  <a:lnTo>
                    <a:pt x="4461" y="18840"/>
                  </a:lnTo>
                  <a:lnTo>
                    <a:pt x="1979" y="23044"/>
                  </a:lnTo>
                  <a:lnTo>
                    <a:pt x="581" y="30084"/>
                  </a:lnTo>
                  <a:lnTo>
                    <a:pt x="0" y="58927"/>
                  </a:lnTo>
                  <a:lnTo>
                    <a:pt x="1878" y="63204"/>
                  </a:lnTo>
                  <a:lnTo>
                    <a:pt x="4358" y="67456"/>
                  </a:lnTo>
                  <a:lnTo>
                    <a:pt x="5951" y="75935"/>
                  </a:lnTo>
                  <a:lnTo>
                    <a:pt x="6343" y="82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870"/>
            <p:cNvSpPr/>
            <p:nvPr>
              <p:custDataLst>
                <p:tags r:id="rId194"/>
              </p:custDataLst>
            </p:nvPr>
          </p:nvSpPr>
          <p:spPr>
            <a:xfrm>
              <a:off x="1644651" y="438251"/>
              <a:ext cx="12700" cy="31650"/>
            </a:xfrm>
            <a:custGeom>
              <a:avLst/>
              <a:gdLst/>
              <a:ahLst/>
              <a:cxnLst/>
              <a:rect l="0" t="0" r="0" b="0"/>
              <a:pathLst>
                <a:path w="12700" h="31650">
                  <a:moveTo>
                    <a:pt x="12699" y="31649"/>
                  </a:moveTo>
                  <a:lnTo>
                    <a:pt x="12699" y="31649"/>
                  </a:lnTo>
                  <a:lnTo>
                    <a:pt x="338" y="13015"/>
                  </a:lnTo>
                  <a:lnTo>
                    <a:pt x="0" y="0"/>
                  </a:lnTo>
                  <a:lnTo>
                    <a:pt x="6349" y="6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871"/>
            <p:cNvSpPr/>
            <p:nvPr>
              <p:custDataLst>
                <p:tags r:id="rId195"/>
              </p:custDataLst>
            </p:nvPr>
          </p:nvSpPr>
          <p:spPr>
            <a:xfrm>
              <a:off x="1746250" y="482736"/>
              <a:ext cx="82551" cy="139247"/>
            </a:xfrm>
            <a:custGeom>
              <a:avLst/>
              <a:gdLst/>
              <a:ahLst/>
              <a:cxnLst/>
              <a:rect l="0" t="0" r="0" b="0"/>
              <a:pathLst>
                <a:path w="82551" h="139247">
                  <a:moveTo>
                    <a:pt x="6350" y="6214"/>
                  </a:moveTo>
                  <a:lnTo>
                    <a:pt x="6350" y="6214"/>
                  </a:lnTo>
                  <a:lnTo>
                    <a:pt x="6350" y="15052"/>
                  </a:lnTo>
                  <a:lnTo>
                    <a:pt x="4468" y="19079"/>
                  </a:lnTo>
                  <a:lnTo>
                    <a:pt x="2979" y="21141"/>
                  </a:lnTo>
                  <a:lnTo>
                    <a:pt x="883" y="30784"/>
                  </a:lnTo>
                  <a:lnTo>
                    <a:pt x="7" y="74840"/>
                  </a:lnTo>
                  <a:lnTo>
                    <a:pt x="0" y="122233"/>
                  </a:lnTo>
                  <a:lnTo>
                    <a:pt x="0" y="139246"/>
                  </a:lnTo>
                  <a:lnTo>
                    <a:pt x="0" y="93555"/>
                  </a:lnTo>
                  <a:lnTo>
                    <a:pt x="1881" y="68185"/>
                  </a:lnTo>
                  <a:lnTo>
                    <a:pt x="12765" y="21217"/>
                  </a:lnTo>
                  <a:lnTo>
                    <a:pt x="19481" y="7714"/>
                  </a:lnTo>
                  <a:lnTo>
                    <a:pt x="21454" y="5097"/>
                  </a:lnTo>
                  <a:lnTo>
                    <a:pt x="27409" y="2190"/>
                  </a:lnTo>
                  <a:lnTo>
                    <a:pt x="46312" y="0"/>
                  </a:lnTo>
                  <a:lnTo>
                    <a:pt x="50687" y="1806"/>
                  </a:lnTo>
                  <a:lnTo>
                    <a:pt x="59244" y="8714"/>
                  </a:lnTo>
                  <a:lnTo>
                    <a:pt x="61608" y="12734"/>
                  </a:lnTo>
                  <a:lnTo>
                    <a:pt x="74745" y="57064"/>
                  </a:lnTo>
                  <a:lnTo>
                    <a:pt x="77954" y="77392"/>
                  </a:lnTo>
                  <a:lnTo>
                    <a:pt x="81188" y="89158"/>
                  </a:lnTo>
                  <a:lnTo>
                    <a:pt x="82550" y="107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872"/>
            <p:cNvSpPr/>
            <p:nvPr>
              <p:custDataLst>
                <p:tags r:id="rId196"/>
              </p:custDataLst>
            </p:nvPr>
          </p:nvSpPr>
          <p:spPr>
            <a:xfrm>
              <a:off x="1911350" y="362266"/>
              <a:ext cx="63501" cy="272613"/>
            </a:xfrm>
            <a:custGeom>
              <a:avLst/>
              <a:gdLst/>
              <a:ahLst/>
              <a:cxnLst/>
              <a:rect l="0" t="0" r="0" b="0"/>
              <a:pathLst>
                <a:path w="63501" h="272613">
                  <a:moveTo>
                    <a:pt x="0" y="63184"/>
                  </a:moveTo>
                  <a:lnTo>
                    <a:pt x="0" y="63184"/>
                  </a:lnTo>
                  <a:lnTo>
                    <a:pt x="10126" y="41522"/>
                  </a:lnTo>
                  <a:lnTo>
                    <a:pt x="12361" y="27527"/>
                  </a:lnTo>
                  <a:lnTo>
                    <a:pt x="23511" y="10737"/>
                  </a:lnTo>
                  <a:lnTo>
                    <a:pt x="37731" y="0"/>
                  </a:lnTo>
                  <a:lnTo>
                    <a:pt x="38090" y="44473"/>
                  </a:lnTo>
                  <a:lnTo>
                    <a:pt x="36217" y="84718"/>
                  </a:lnTo>
                  <a:lnTo>
                    <a:pt x="32633" y="125058"/>
                  </a:lnTo>
                  <a:lnTo>
                    <a:pt x="27560" y="165586"/>
                  </a:lnTo>
                  <a:lnTo>
                    <a:pt x="25590" y="208041"/>
                  </a:lnTo>
                  <a:lnTo>
                    <a:pt x="25405" y="254421"/>
                  </a:lnTo>
                  <a:lnTo>
                    <a:pt x="25402" y="260597"/>
                  </a:lnTo>
                  <a:lnTo>
                    <a:pt x="27282" y="265693"/>
                  </a:lnTo>
                  <a:lnTo>
                    <a:pt x="28772" y="268040"/>
                  </a:lnTo>
                  <a:lnTo>
                    <a:pt x="30470" y="269605"/>
                  </a:lnTo>
                  <a:lnTo>
                    <a:pt x="36956" y="272322"/>
                  </a:lnTo>
                  <a:lnTo>
                    <a:pt x="41132" y="272612"/>
                  </a:lnTo>
                  <a:lnTo>
                    <a:pt x="42238" y="271947"/>
                  </a:lnTo>
                  <a:lnTo>
                    <a:pt x="42975" y="270798"/>
                  </a:lnTo>
                  <a:lnTo>
                    <a:pt x="43467" y="269327"/>
                  </a:lnTo>
                  <a:lnTo>
                    <a:pt x="60734" y="244359"/>
                  </a:lnTo>
                  <a:lnTo>
                    <a:pt x="63500" y="228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873"/>
            <p:cNvSpPr/>
            <p:nvPr>
              <p:custDataLst>
                <p:tags r:id="rId197"/>
              </p:custDataLst>
            </p:nvPr>
          </p:nvSpPr>
          <p:spPr>
            <a:xfrm>
              <a:off x="1879861" y="476250"/>
              <a:ext cx="133090" cy="44451"/>
            </a:xfrm>
            <a:custGeom>
              <a:avLst/>
              <a:gdLst/>
              <a:ahLst/>
              <a:cxnLst/>
              <a:rect l="0" t="0" r="0" b="0"/>
              <a:pathLst>
                <a:path w="133090" h="44451">
                  <a:moveTo>
                    <a:pt x="6089" y="44450"/>
                  </a:moveTo>
                  <a:lnTo>
                    <a:pt x="6089" y="44450"/>
                  </a:lnTo>
                  <a:lnTo>
                    <a:pt x="622" y="44450"/>
                  </a:lnTo>
                  <a:lnTo>
                    <a:pt x="327" y="43744"/>
                  </a:lnTo>
                  <a:lnTo>
                    <a:pt x="0" y="41079"/>
                  </a:lnTo>
                  <a:lnTo>
                    <a:pt x="1737" y="37542"/>
                  </a:lnTo>
                  <a:lnTo>
                    <a:pt x="8600" y="29523"/>
                  </a:lnTo>
                  <a:lnTo>
                    <a:pt x="14496" y="27233"/>
                  </a:lnTo>
                  <a:lnTo>
                    <a:pt x="21114" y="25509"/>
                  </a:lnTo>
                  <a:lnTo>
                    <a:pt x="57558" y="10505"/>
                  </a:lnTo>
                  <a:lnTo>
                    <a:pt x="101757" y="4631"/>
                  </a:lnTo>
                  <a:lnTo>
                    <a:pt x="1330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860"/>
          <p:cNvGrpSpPr/>
          <p:nvPr/>
        </p:nvGrpSpPr>
        <p:grpSpPr>
          <a:xfrm>
            <a:off x="1117600" y="349259"/>
            <a:ext cx="2920914" cy="546091"/>
            <a:chOff x="1117600" y="349259"/>
            <a:chExt cx="2920914" cy="546091"/>
          </a:xfrm>
        </p:grpSpPr>
        <p:sp>
          <p:nvSpPr>
            <p:cNvPr id="11" name="SMARTInkShape-3874"/>
            <p:cNvSpPr/>
            <p:nvPr>
              <p:custDataLst>
                <p:tags r:id="rId173"/>
              </p:custDataLst>
            </p:nvPr>
          </p:nvSpPr>
          <p:spPr>
            <a:xfrm>
              <a:off x="2508251" y="395028"/>
              <a:ext cx="107522" cy="276803"/>
            </a:xfrm>
            <a:custGeom>
              <a:avLst/>
              <a:gdLst/>
              <a:ahLst/>
              <a:cxnLst/>
              <a:rect l="0" t="0" r="0" b="0"/>
              <a:pathLst>
                <a:path w="107522" h="276803">
                  <a:moveTo>
                    <a:pt x="6349" y="11372"/>
                  </a:moveTo>
                  <a:lnTo>
                    <a:pt x="6349" y="11372"/>
                  </a:lnTo>
                  <a:lnTo>
                    <a:pt x="9720" y="11372"/>
                  </a:lnTo>
                  <a:lnTo>
                    <a:pt x="10713" y="12783"/>
                  </a:lnTo>
                  <a:lnTo>
                    <a:pt x="12307" y="25187"/>
                  </a:lnTo>
                  <a:lnTo>
                    <a:pt x="13230" y="33034"/>
                  </a:lnTo>
                  <a:lnTo>
                    <a:pt x="18143" y="57142"/>
                  </a:lnTo>
                  <a:lnTo>
                    <a:pt x="22341" y="97409"/>
                  </a:lnTo>
                  <a:lnTo>
                    <a:pt x="25130" y="143588"/>
                  </a:lnTo>
                  <a:lnTo>
                    <a:pt x="31851" y="189106"/>
                  </a:lnTo>
                  <a:lnTo>
                    <a:pt x="42273" y="235489"/>
                  </a:lnTo>
                  <a:lnTo>
                    <a:pt x="44424" y="258537"/>
                  </a:lnTo>
                  <a:lnTo>
                    <a:pt x="41070" y="255507"/>
                  </a:lnTo>
                  <a:lnTo>
                    <a:pt x="39420" y="252051"/>
                  </a:lnTo>
                  <a:lnTo>
                    <a:pt x="32376" y="219814"/>
                  </a:lnTo>
                  <a:lnTo>
                    <a:pt x="16041" y="179772"/>
                  </a:lnTo>
                  <a:lnTo>
                    <a:pt x="7731" y="132380"/>
                  </a:lnTo>
                  <a:lnTo>
                    <a:pt x="4877" y="119428"/>
                  </a:lnTo>
                  <a:lnTo>
                    <a:pt x="1444" y="106653"/>
                  </a:lnTo>
                  <a:lnTo>
                    <a:pt x="16" y="60056"/>
                  </a:lnTo>
                  <a:lnTo>
                    <a:pt x="0" y="32931"/>
                  </a:lnTo>
                  <a:lnTo>
                    <a:pt x="1881" y="29655"/>
                  </a:lnTo>
                  <a:lnTo>
                    <a:pt x="3370" y="27794"/>
                  </a:lnTo>
                  <a:lnTo>
                    <a:pt x="5025" y="21963"/>
                  </a:lnTo>
                  <a:lnTo>
                    <a:pt x="6466" y="15374"/>
                  </a:lnTo>
                  <a:lnTo>
                    <a:pt x="11244" y="7697"/>
                  </a:lnTo>
                  <a:lnTo>
                    <a:pt x="15110" y="3154"/>
                  </a:lnTo>
                  <a:lnTo>
                    <a:pt x="21061" y="664"/>
                  </a:lnTo>
                  <a:lnTo>
                    <a:pt x="24624" y="0"/>
                  </a:lnTo>
                  <a:lnTo>
                    <a:pt x="39751" y="2436"/>
                  </a:lnTo>
                  <a:lnTo>
                    <a:pt x="54267" y="10998"/>
                  </a:lnTo>
                  <a:lnTo>
                    <a:pt x="88279" y="50527"/>
                  </a:lnTo>
                  <a:lnTo>
                    <a:pt x="103076" y="90106"/>
                  </a:lnTo>
                  <a:lnTo>
                    <a:pt x="107521" y="137154"/>
                  </a:lnTo>
                  <a:lnTo>
                    <a:pt x="107218" y="182751"/>
                  </a:lnTo>
                  <a:lnTo>
                    <a:pt x="97116" y="219505"/>
                  </a:lnTo>
                  <a:lnTo>
                    <a:pt x="83938" y="246087"/>
                  </a:lnTo>
                  <a:lnTo>
                    <a:pt x="58734" y="269489"/>
                  </a:lnTo>
                  <a:lnTo>
                    <a:pt x="48603" y="275215"/>
                  </a:lnTo>
                  <a:lnTo>
                    <a:pt x="43238" y="276802"/>
                  </a:lnTo>
                  <a:lnTo>
                    <a:pt x="40819" y="276520"/>
                  </a:lnTo>
                  <a:lnTo>
                    <a:pt x="28274" y="271531"/>
                  </a:lnTo>
                  <a:lnTo>
                    <a:pt x="27316" y="270183"/>
                  </a:lnTo>
                  <a:lnTo>
                    <a:pt x="25545" y="266805"/>
                  </a:lnTo>
                  <a:lnTo>
                    <a:pt x="22406" y="262951"/>
                  </a:lnTo>
                  <a:lnTo>
                    <a:pt x="20541" y="257005"/>
                  </a:lnTo>
                  <a:lnTo>
                    <a:pt x="19049" y="246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875"/>
            <p:cNvSpPr/>
            <p:nvPr>
              <p:custDataLst>
                <p:tags r:id="rId174"/>
              </p:custDataLst>
            </p:nvPr>
          </p:nvSpPr>
          <p:spPr>
            <a:xfrm>
              <a:off x="2711450" y="56515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6"/>
                  </a:lnTo>
                  <a:lnTo>
                    <a:pt x="5026" y="1881"/>
                  </a:lnTo>
                  <a:lnTo>
                    <a:pt x="5761" y="6481"/>
                  </a:lnTo>
                  <a:lnTo>
                    <a:pt x="7004" y="28530"/>
                  </a:lnTo>
                  <a:lnTo>
                    <a:pt x="11366" y="37882"/>
                  </a:lnTo>
                  <a:lnTo>
                    <a:pt x="1270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876"/>
            <p:cNvSpPr/>
            <p:nvPr>
              <p:custDataLst>
                <p:tags r:id="rId175"/>
              </p:custDataLst>
            </p:nvPr>
          </p:nvSpPr>
          <p:spPr>
            <a:xfrm>
              <a:off x="2705101" y="483493"/>
              <a:ext cx="6350" cy="30858"/>
            </a:xfrm>
            <a:custGeom>
              <a:avLst/>
              <a:gdLst/>
              <a:ahLst/>
              <a:cxnLst/>
              <a:rect l="0" t="0" r="0" b="0"/>
              <a:pathLst>
                <a:path w="6350" h="30858">
                  <a:moveTo>
                    <a:pt x="6349" y="30857"/>
                  </a:moveTo>
                  <a:lnTo>
                    <a:pt x="6349" y="30857"/>
                  </a:lnTo>
                  <a:lnTo>
                    <a:pt x="6349" y="24115"/>
                  </a:lnTo>
                  <a:lnTo>
                    <a:pt x="4467" y="18924"/>
                  </a:lnTo>
                  <a:lnTo>
                    <a:pt x="1985" y="14264"/>
                  </a:lnTo>
                  <a:lnTo>
                    <a:pt x="22" y="5571"/>
                  </a:lnTo>
                  <a:lnTo>
                    <a:pt x="1" y="0"/>
                  </a:lnTo>
                  <a:lnTo>
                    <a:pt x="0" y="2742"/>
                  </a:lnTo>
                  <a:lnTo>
                    <a:pt x="705" y="3647"/>
                  </a:lnTo>
                  <a:lnTo>
                    <a:pt x="3370" y="4653"/>
                  </a:lnTo>
                  <a:lnTo>
                    <a:pt x="4363" y="5626"/>
                  </a:lnTo>
                  <a:lnTo>
                    <a:pt x="6349" y="11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877"/>
            <p:cNvSpPr/>
            <p:nvPr>
              <p:custDataLst>
                <p:tags r:id="rId176"/>
              </p:custDataLst>
            </p:nvPr>
          </p:nvSpPr>
          <p:spPr>
            <a:xfrm>
              <a:off x="2775053" y="495307"/>
              <a:ext cx="63398" cy="157751"/>
            </a:xfrm>
            <a:custGeom>
              <a:avLst/>
              <a:gdLst/>
              <a:ahLst/>
              <a:cxnLst/>
              <a:rect l="0" t="0" r="0" b="0"/>
              <a:pathLst>
                <a:path w="63398" h="157751">
                  <a:moveTo>
                    <a:pt x="63397" y="6343"/>
                  </a:moveTo>
                  <a:lnTo>
                    <a:pt x="63397" y="6343"/>
                  </a:lnTo>
                  <a:lnTo>
                    <a:pt x="60026" y="6343"/>
                  </a:lnTo>
                  <a:lnTo>
                    <a:pt x="56489" y="4461"/>
                  </a:lnTo>
                  <a:lnTo>
                    <a:pt x="51841" y="876"/>
                  </a:lnTo>
                  <a:lnTo>
                    <a:pt x="16961" y="0"/>
                  </a:lnTo>
                  <a:lnTo>
                    <a:pt x="15507" y="703"/>
                  </a:lnTo>
                  <a:lnTo>
                    <a:pt x="14537" y="1877"/>
                  </a:lnTo>
                  <a:lnTo>
                    <a:pt x="13890" y="3366"/>
                  </a:lnTo>
                  <a:lnTo>
                    <a:pt x="12754" y="4358"/>
                  </a:lnTo>
                  <a:lnTo>
                    <a:pt x="5860" y="7832"/>
                  </a:lnTo>
                  <a:lnTo>
                    <a:pt x="3872" y="9453"/>
                  </a:lnTo>
                  <a:lnTo>
                    <a:pt x="1664" y="13134"/>
                  </a:lnTo>
                  <a:lnTo>
                    <a:pt x="246" y="21247"/>
                  </a:lnTo>
                  <a:lnTo>
                    <a:pt x="0" y="27536"/>
                  </a:lnTo>
                  <a:lnTo>
                    <a:pt x="1825" y="31754"/>
                  </a:lnTo>
                  <a:lnTo>
                    <a:pt x="29770" y="69451"/>
                  </a:lnTo>
                  <a:lnTo>
                    <a:pt x="34647" y="81603"/>
                  </a:lnTo>
                  <a:lnTo>
                    <a:pt x="41699" y="93228"/>
                  </a:lnTo>
                  <a:lnTo>
                    <a:pt x="47937" y="122700"/>
                  </a:lnTo>
                  <a:lnTo>
                    <a:pt x="44049" y="137385"/>
                  </a:lnTo>
                  <a:lnTo>
                    <a:pt x="32807" y="151131"/>
                  </a:lnTo>
                  <a:lnTo>
                    <a:pt x="28620" y="155390"/>
                  </a:lnTo>
                  <a:lnTo>
                    <a:pt x="24892" y="157253"/>
                  </a:lnTo>
                  <a:lnTo>
                    <a:pt x="22911" y="157750"/>
                  </a:lnTo>
                  <a:lnTo>
                    <a:pt x="20884" y="157375"/>
                  </a:lnTo>
                  <a:lnTo>
                    <a:pt x="12562" y="153586"/>
                  </a:lnTo>
                  <a:lnTo>
                    <a:pt x="10457" y="153188"/>
                  </a:lnTo>
                  <a:lnTo>
                    <a:pt x="9053" y="152218"/>
                  </a:lnTo>
                  <a:lnTo>
                    <a:pt x="8118" y="150865"/>
                  </a:lnTo>
                  <a:lnTo>
                    <a:pt x="6247" y="146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878"/>
            <p:cNvSpPr/>
            <p:nvPr>
              <p:custDataLst>
                <p:tags r:id="rId177"/>
              </p:custDataLst>
            </p:nvPr>
          </p:nvSpPr>
          <p:spPr>
            <a:xfrm>
              <a:off x="2959100" y="356203"/>
              <a:ext cx="76201" cy="302821"/>
            </a:xfrm>
            <a:custGeom>
              <a:avLst/>
              <a:gdLst/>
              <a:ahLst/>
              <a:cxnLst/>
              <a:rect l="0" t="0" r="0" b="0"/>
              <a:pathLst>
                <a:path w="76201" h="302821">
                  <a:moveTo>
                    <a:pt x="0" y="31147"/>
                  </a:moveTo>
                  <a:lnTo>
                    <a:pt x="0" y="31147"/>
                  </a:lnTo>
                  <a:lnTo>
                    <a:pt x="3371" y="27776"/>
                  </a:lnTo>
                  <a:lnTo>
                    <a:pt x="5026" y="24240"/>
                  </a:lnTo>
                  <a:lnTo>
                    <a:pt x="5467" y="22309"/>
                  </a:lnTo>
                  <a:lnTo>
                    <a:pt x="6467" y="21021"/>
                  </a:lnTo>
                  <a:lnTo>
                    <a:pt x="15786" y="15176"/>
                  </a:lnTo>
                  <a:lnTo>
                    <a:pt x="25054" y="0"/>
                  </a:lnTo>
                  <a:lnTo>
                    <a:pt x="28668" y="6318"/>
                  </a:lnTo>
                  <a:lnTo>
                    <a:pt x="30837" y="17127"/>
                  </a:lnTo>
                  <a:lnTo>
                    <a:pt x="29748" y="46391"/>
                  </a:lnTo>
                  <a:lnTo>
                    <a:pt x="25267" y="91585"/>
                  </a:lnTo>
                  <a:lnTo>
                    <a:pt x="18606" y="132978"/>
                  </a:lnTo>
                  <a:lnTo>
                    <a:pt x="13867" y="178497"/>
                  </a:lnTo>
                  <a:lnTo>
                    <a:pt x="12854" y="222027"/>
                  </a:lnTo>
                  <a:lnTo>
                    <a:pt x="12709" y="268727"/>
                  </a:lnTo>
                  <a:lnTo>
                    <a:pt x="19167" y="294800"/>
                  </a:lnTo>
                  <a:lnTo>
                    <a:pt x="22160" y="299550"/>
                  </a:lnTo>
                  <a:lnTo>
                    <a:pt x="25841" y="302132"/>
                  </a:lnTo>
                  <a:lnTo>
                    <a:pt x="27811" y="302820"/>
                  </a:lnTo>
                  <a:lnTo>
                    <a:pt x="29829" y="302574"/>
                  </a:lnTo>
                  <a:lnTo>
                    <a:pt x="33954" y="300418"/>
                  </a:lnTo>
                  <a:lnTo>
                    <a:pt x="56290" y="279616"/>
                  </a:lnTo>
                  <a:lnTo>
                    <a:pt x="71705" y="255400"/>
                  </a:lnTo>
                  <a:lnTo>
                    <a:pt x="76200" y="2279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879"/>
            <p:cNvSpPr/>
            <p:nvPr>
              <p:custDataLst>
                <p:tags r:id="rId178"/>
              </p:custDataLst>
            </p:nvPr>
          </p:nvSpPr>
          <p:spPr>
            <a:xfrm>
              <a:off x="2908411" y="476250"/>
              <a:ext cx="139590" cy="37839"/>
            </a:xfrm>
            <a:custGeom>
              <a:avLst/>
              <a:gdLst/>
              <a:ahLst/>
              <a:cxnLst/>
              <a:rect l="0" t="0" r="0" b="0"/>
              <a:pathLst>
                <a:path w="139590" h="37839">
                  <a:moveTo>
                    <a:pt x="31639" y="31750"/>
                  </a:moveTo>
                  <a:lnTo>
                    <a:pt x="31639" y="31750"/>
                  </a:lnTo>
                  <a:lnTo>
                    <a:pt x="24897" y="31750"/>
                  </a:lnTo>
                  <a:lnTo>
                    <a:pt x="19706" y="33631"/>
                  </a:lnTo>
                  <a:lnTo>
                    <a:pt x="15047" y="36114"/>
                  </a:lnTo>
                  <a:lnTo>
                    <a:pt x="6306" y="37708"/>
                  </a:lnTo>
                  <a:lnTo>
                    <a:pt x="4167" y="37838"/>
                  </a:lnTo>
                  <a:lnTo>
                    <a:pt x="2741" y="37220"/>
                  </a:lnTo>
                  <a:lnTo>
                    <a:pt x="1790" y="36102"/>
                  </a:lnTo>
                  <a:lnTo>
                    <a:pt x="0" y="32005"/>
                  </a:lnTo>
                  <a:lnTo>
                    <a:pt x="3293" y="28455"/>
                  </a:lnTo>
                  <a:lnTo>
                    <a:pt x="8693" y="26758"/>
                  </a:lnTo>
                  <a:lnTo>
                    <a:pt x="52420" y="18949"/>
                  </a:lnTo>
                  <a:lnTo>
                    <a:pt x="97363" y="8526"/>
                  </a:lnTo>
                  <a:lnTo>
                    <a:pt x="1395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880"/>
            <p:cNvSpPr/>
            <p:nvPr>
              <p:custDataLst>
                <p:tags r:id="rId179"/>
              </p:custDataLst>
            </p:nvPr>
          </p:nvSpPr>
          <p:spPr>
            <a:xfrm>
              <a:off x="3079750" y="469900"/>
              <a:ext cx="76201" cy="164990"/>
            </a:xfrm>
            <a:custGeom>
              <a:avLst/>
              <a:gdLst/>
              <a:ahLst/>
              <a:cxnLst/>
              <a:rect l="0" t="0" r="0" b="0"/>
              <a:pathLst>
                <a:path w="76201" h="164990">
                  <a:moveTo>
                    <a:pt x="0" y="25400"/>
                  </a:moveTo>
                  <a:lnTo>
                    <a:pt x="0" y="25400"/>
                  </a:lnTo>
                  <a:lnTo>
                    <a:pt x="0" y="30867"/>
                  </a:lnTo>
                  <a:lnTo>
                    <a:pt x="33874" y="75268"/>
                  </a:lnTo>
                  <a:lnTo>
                    <a:pt x="59006" y="106747"/>
                  </a:lnTo>
                  <a:lnTo>
                    <a:pt x="68850" y="140586"/>
                  </a:lnTo>
                  <a:lnTo>
                    <a:pt x="69554" y="147802"/>
                  </a:lnTo>
                  <a:lnTo>
                    <a:pt x="67837" y="152238"/>
                  </a:lnTo>
                  <a:lnTo>
                    <a:pt x="65428" y="156561"/>
                  </a:lnTo>
                  <a:lnTo>
                    <a:pt x="64357" y="160835"/>
                  </a:lnTo>
                  <a:lnTo>
                    <a:pt x="63365" y="162256"/>
                  </a:lnTo>
                  <a:lnTo>
                    <a:pt x="61999" y="163204"/>
                  </a:lnTo>
                  <a:lnTo>
                    <a:pt x="58107" y="164726"/>
                  </a:lnTo>
                  <a:lnTo>
                    <a:pt x="54063" y="164989"/>
                  </a:lnTo>
                  <a:lnTo>
                    <a:pt x="50369" y="163169"/>
                  </a:lnTo>
                  <a:lnTo>
                    <a:pt x="42248" y="156252"/>
                  </a:lnTo>
                  <a:lnTo>
                    <a:pt x="39943" y="152230"/>
                  </a:lnTo>
                  <a:lnTo>
                    <a:pt x="32741" y="123268"/>
                  </a:lnTo>
                  <a:lnTo>
                    <a:pt x="32514" y="82332"/>
                  </a:lnTo>
                  <a:lnTo>
                    <a:pt x="41212" y="35112"/>
                  </a:lnTo>
                  <a:lnTo>
                    <a:pt x="46774" y="27835"/>
                  </a:lnTo>
                  <a:lnTo>
                    <a:pt x="53244" y="21543"/>
                  </a:lnTo>
                  <a:lnTo>
                    <a:pt x="61559" y="10773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881"/>
            <p:cNvSpPr/>
            <p:nvPr>
              <p:custDataLst>
                <p:tags r:id="rId180"/>
              </p:custDataLst>
            </p:nvPr>
          </p:nvSpPr>
          <p:spPr>
            <a:xfrm>
              <a:off x="3225807" y="520700"/>
              <a:ext cx="12694" cy="95251"/>
            </a:xfrm>
            <a:custGeom>
              <a:avLst/>
              <a:gdLst/>
              <a:ahLst/>
              <a:cxnLst/>
              <a:rect l="0" t="0" r="0" b="0"/>
              <a:pathLst>
                <a:path w="12694" h="95251">
                  <a:moveTo>
                    <a:pt x="6343" y="0"/>
                  </a:moveTo>
                  <a:lnTo>
                    <a:pt x="6343" y="0"/>
                  </a:lnTo>
                  <a:lnTo>
                    <a:pt x="6343" y="3371"/>
                  </a:lnTo>
                  <a:lnTo>
                    <a:pt x="581" y="23474"/>
                  </a:lnTo>
                  <a:lnTo>
                    <a:pt x="0" y="56204"/>
                  </a:lnTo>
                  <a:lnTo>
                    <a:pt x="1877" y="62139"/>
                  </a:lnTo>
                  <a:lnTo>
                    <a:pt x="4358" y="67128"/>
                  </a:lnTo>
                  <a:lnTo>
                    <a:pt x="5951" y="77962"/>
                  </a:lnTo>
                  <a:lnTo>
                    <a:pt x="6874" y="84744"/>
                  </a:lnTo>
                  <a:lnTo>
                    <a:pt x="12693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882"/>
            <p:cNvSpPr/>
            <p:nvPr>
              <p:custDataLst>
                <p:tags r:id="rId181"/>
              </p:custDataLst>
            </p:nvPr>
          </p:nvSpPr>
          <p:spPr>
            <a:xfrm>
              <a:off x="3232150" y="4000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69850"/>
                  </a:moveTo>
                  <a:lnTo>
                    <a:pt x="6350" y="69850"/>
                  </a:lnTo>
                  <a:lnTo>
                    <a:pt x="5644" y="59711"/>
                  </a:lnTo>
                  <a:lnTo>
                    <a:pt x="588" y="402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883"/>
            <p:cNvSpPr/>
            <p:nvPr>
              <p:custDataLst>
                <p:tags r:id="rId182"/>
              </p:custDataLst>
            </p:nvPr>
          </p:nvSpPr>
          <p:spPr>
            <a:xfrm>
              <a:off x="3295650" y="349259"/>
              <a:ext cx="120564" cy="266659"/>
            </a:xfrm>
            <a:custGeom>
              <a:avLst/>
              <a:gdLst/>
              <a:ahLst/>
              <a:cxnLst/>
              <a:rect l="0" t="0" r="0" b="0"/>
              <a:pathLst>
                <a:path w="120564" h="266659">
                  <a:moveTo>
                    <a:pt x="0" y="12691"/>
                  </a:moveTo>
                  <a:lnTo>
                    <a:pt x="0" y="12691"/>
                  </a:lnTo>
                  <a:lnTo>
                    <a:pt x="5775" y="7621"/>
                  </a:lnTo>
                  <a:lnTo>
                    <a:pt x="18997" y="21"/>
                  </a:lnTo>
                  <a:lnTo>
                    <a:pt x="22406" y="0"/>
                  </a:lnTo>
                  <a:lnTo>
                    <a:pt x="25951" y="1876"/>
                  </a:lnTo>
                  <a:lnTo>
                    <a:pt x="30604" y="5459"/>
                  </a:lnTo>
                  <a:lnTo>
                    <a:pt x="34782" y="16193"/>
                  </a:lnTo>
                  <a:lnTo>
                    <a:pt x="37808" y="56566"/>
                  </a:lnTo>
                  <a:lnTo>
                    <a:pt x="43087" y="102630"/>
                  </a:lnTo>
                  <a:lnTo>
                    <a:pt x="44271" y="149575"/>
                  </a:lnTo>
                  <a:lnTo>
                    <a:pt x="44426" y="192516"/>
                  </a:lnTo>
                  <a:lnTo>
                    <a:pt x="46321" y="203856"/>
                  </a:lnTo>
                  <a:lnTo>
                    <a:pt x="47813" y="207867"/>
                  </a:lnTo>
                  <a:lnTo>
                    <a:pt x="47591" y="216088"/>
                  </a:lnTo>
                  <a:lnTo>
                    <a:pt x="44466" y="241072"/>
                  </a:lnTo>
                  <a:lnTo>
                    <a:pt x="41084" y="241226"/>
                  </a:lnTo>
                  <a:lnTo>
                    <a:pt x="40089" y="240542"/>
                  </a:lnTo>
                  <a:lnTo>
                    <a:pt x="39426" y="239381"/>
                  </a:lnTo>
                  <a:lnTo>
                    <a:pt x="38984" y="237901"/>
                  </a:lnTo>
                  <a:lnTo>
                    <a:pt x="41933" y="225387"/>
                  </a:lnTo>
                  <a:lnTo>
                    <a:pt x="40255" y="213452"/>
                  </a:lnTo>
                  <a:lnTo>
                    <a:pt x="44694" y="189052"/>
                  </a:lnTo>
                  <a:lnTo>
                    <a:pt x="63541" y="154156"/>
                  </a:lnTo>
                  <a:lnTo>
                    <a:pt x="71975" y="144273"/>
                  </a:lnTo>
                  <a:lnTo>
                    <a:pt x="76203" y="141727"/>
                  </a:lnTo>
                  <a:lnTo>
                    <a:pt x="84667" y="140093"/>
                  </a:lnTo>
                  <a:lnTo>
                    <a:pt x="88900" y="141751"/>
                  </a:lnTo>
                  <a:lnTo>
                    <a:pt x="98249" y="149161"/>
                  </a:lnTo>
                  <a:lnTo>
                    <a:pt x="110144" y="169784"/>
                  </a:lnTo>
                  <a:lnTo>
                    <a:pt x="119989" y="212358"/>
                  </a:lnTo>
                  <a:lnTo>
                    <a:pt x="120563" y="227542"/>
                  </a:lnTo>
                  <a:lnTo>
                    <a:pt x="117253" y="239491"/>
                  </a:lnTo>
                  <a:lnTo>
                    <a:pt x="109814" y="251101"/>
                  </a:lnTo>
                  <a:lnTo>
                    <a:pt x="99450" y="262356"/>
                  </a:lnTo>
                  <a:lnTo>
                    <a:pt x="95235" y="264764"/>
                  </a:lnTo>
                  <a:lnTo>
                    <a:pt x="86780" y="266310"/>
                  </a:lnTo>
                  <a:lnTo>
                    <a:pt x="74083" y="266658"/>
                  </a:lnTo>
                  <a:lnTo>
                    <a:pt x="55916" y="261221"/>
                  </a:lnTo>
                  <a:lnTo>
                    <a:pt x="54211" y="260222"/>
                  </a:lnTo>
                  <a:lnTo>
                    <a:pt x="53074" y="258851"/>
                  </a:lnTo>
                  <a:lnTo>
                    <a:pt x="51105" y="255445"/>
                  </a:lnTo>
                  <a:lnTo>
                    <a:pt x="45465" y="248808"/>
                  </a:lnTo>
                  <a:lnTo>
                    <a:pt x="44751" y="244616"/>
                  </a:lnTo>
                  <a:lnTo>
                    <a:pt x="44476" y="236116"/>
                  </a:lnTo>
                  <a:lnTo>
                    <a:pt x="50800" y="2285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884"/>
            <p:cNvSpPr/>
            <p:nvPr>
              <p:custDataLst>
                <p:tags r:id="rId183"/>
              </p:custDataLst>
            </p:nvPr>
          </p:nvSpPr>
          <p:spPr>
            <a:xfrm>
              <a:off x="3467100" y="358938"/>
              <a:ext cx="214986" cy="244282"/>
            </a:xfrm>
            <a:custGeom>
              <a:avLst/>
              <a:gdLst/>
              <a:ahLst/>
              <a:cxnLst/>
              <a:rect l="0" t="0" r="0" b="0"/>
              <a:pathLst>
                <a:path w="214986" h="244282">
                  <a:moveTo>
                    <a:pt x="6350" y="155412"/>
                  </a:moveTo>
                  <a:lnTo>
                    <a:pt x="6350" y="155412"/>
                  </a:lnTo>
                  <a:lnTo>
                    <a:pt x="6350" y="139609"/>
                  </a:lnTo>
                  <a:lnTo>
                    <a:pt x="5644" y="139232"/>
                  </a:lnTo>
                  <a:lnTo>
                    <a:pt x="4468" y="139687"/>
                  </a:lnTo>
                  <a:lnTo>
                    <a:pt x="262" y="142535"/>
                  </a:lnTo>
                  <a:lnTo>
                    <a:pt x="0" y="188321"/>
                  </a:lnTo>
                  <a:lnTo>
                    <a:pt x="0" y="195345"/>
                  </a:lnTo>
                  <a:lnTo>
                    <a:pt x="6881" y="222966"/>
                  </a:lnTo>
                  <a:lnTo>
                    <a:pt x="11795" y="230334"/>
                  </a:lnTo>
                  <a:lnTo>
                    <a:pt x="14179" y="231044"/>
                  </a:lnTo>
                  <a:lnTo>
                    <a:pt x="21459" y="231500"/>
                  </a:lnTo>
                  <a:lnTo>
                    <a:pt x="25530" y="229681"/>
                  </a:lnTo>
                  <a:lnTo>
                    <a:pt x="29691" y="227226"/>
                  </a:lnTo>
                  <a:lnTo>
                    <a:pt x="33892" y="226135"/>
                  </a:lnTo>
                  <a:lnTo>
                    <a:pt x="35294" y="224433"/>
                  </a:lnTo>
                  <a:lnTo>
                    <a:pt x="39427" y="213443"/>
                  </a:lnTo>
                  <a:lnTo>
                    <a:pt x="42217" y="208720"/>
                  </a:lnTo>
                  <a:lnTo>
                    <a:pt x="44494" y="202095"/>
                  </a:lnTo>
                  <a:lnTo>
                    <a:pt x="47527" y="197797"/>
                  </a:lnTo>
                  <a:lnTo>
                    <a:pt x="51227" y="195416"/>
                  </a:lnTo>
                  <a:lnTo>
                    <a:pt x="53201" y="194782"/>
                  </a:lnTo>
                  <a:lnTo>
                    <a:pt x="54518" y="193653"/>
                  </a:lnTo>
                  <a:lnTo>
                    <a:pt x="55980" y="190517"/>
                  </a:lnTo>
                  <a:lnTo>
                    <a:pt x="57047" y="181989"/>
                  </a:lnTo>
                  <a:lnTo>
                    <a:pt x="57853" y="197839"/>
                  </a:lnTo>
                  <a:lnTo>
                    <a:pt x="62175" y="206231"/>
                  </a:lnTo>
                  <a:lnTo>
                    <a:pt x="62617" y="208341"/>
                  </a:lnTo>
                  <a:lnTo>
                    <a:pt x="76127" y="230893"/>
                  </a:lnTo>
                  <a:lnTo>
                    <a:pt x="84936" y="240263"/>
                  </a:lnTo>
                  <a:lnTo>
                    <a:pt x="89019" y="242512"/>
                  </a:lnTo>
                  <a:lnTo>
                    <a:pt x="100353" y="244207"/>
                  </a:lnTo>
                  <a:lnTo>
                    <a:pt x="104601" y="244281"/>
                  </a:lnTo>
                  <a:lnTo>
                    <a:pt x="108343" y="242417"/>
                  </a:lnTo>
                  <a:lnTo>
                    <a:pt x="110329" y="240932"/>
                  </a:lnTo>
                  <a:lnTo>
                    <a:pt x="122566" y="226420"/>
                  </a:lnTo>
                  <a:lnTo>
                    <a:pt x="126161" y="223917"/>
                  </a:lnTo>
                  <a:lnTo>
                    <a:pt x="132036" y="215492"/>
                  </a:lnTo>
                  <a:lnTo>
                    <a:pt x="144053" y="184275"/>
                  </a:lnTo>
                  <a:lnTo>
                    <a:pt x="157571" y="139311"/>
                  </a:lnTo>
                  <a:lnTo>
                    <a:pt x="173646" y="94933"/>
                  </a:lnTo>
                  <a:lnTo>
                    <a:pt x="187682" y="60084"/>
                  </a:lnTo>
                  <a:lnTo>
                    <a:pt x="196555" y="18244"/>
                  </a:lnTo>
                  <a:lnTo>
                    <a:pt x="201837" y="9138"/>
                  </a:lnTo>
                  <a:lnTo>
                    <a:pt x="203120" y="0"/>
                  </a:lnTo>
                  <a:lnTo>
                    <a:pt x="202441" y="298"/>
                  </a:lnTo>
                  <a:lnTo>
                    <a:pt x="199805" y="4393"/>
                  </a:lnTo>
                  <a:lnTo>
                    <a:pt x="191953" y="47340"/>
                  </a:lnTo>
                  <a:lnTo>
                    <a:pt x="178575" y="93316"/>
                  </a:lnTo>
                  <a:lnTo>
                    <a:pt x="168493" y="132119"/>
                  </a:lnTo>
                  <a:lnTo>
                    <a:pt x="161739" y="179083"/>
                  </a:lnTo>
                  <a:lnTo>
                    <a:pt x="165049" y="226080"/>
                  </a:lnTo>
                  <a:lnTo>
                    <a:pt x="166958" y="231035"/>
                  </a:lnTo>
                  <a:lnTo>
                    <a:pt x="168456" y="233344"/>
                  </a:lnTo>
                  <a:lnTo>
                    <a:pt x="170159" y="234883"/>
                  </a:lnTo>
                  <a:lnTo>
                    <a:pt x="173934" y="236594"/>
                  </a:lnTo>
                  <a:lnTo>
                    <a:pt x="180025" y="237557"/>
                  </a:lnTo>
                  <a:lnTo>
                    <a:pt x="184198" y="235900"/>
                  </a:lnTo>
                  <a:lnTo>
                    <a:pt x="192626" y="229088"/>
                  </a:lnTo>
                  <a:lnTo>
                    <a:pt x="205317" y="207921"/>
                  </a:lnTo>
                  <a:lnTo>
                    <a:pt x="208296" y="198879"/>
                  </a:lnTo>
                  <a:lnTo>
                    <a:pt x="210008" y="180775"/>
                  </a:lnTo>
                  <a:lnTo>
                    <a:pt x="214527" y="167059"/>
                  </a:lnTo>
                  <a:lnTo>
                    <a:pt x="214985" y="163177"/>
                  </a:lnTo>
                  <a:lnTo>
                    <a:pt x="213611" y="156982"/>
                  </a:lnTo>
                  <a:lnTo>
                    <a:pt x="209550" y="149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885"/>
            <p:cNvSpPr/>
            <p:nvPr>
              <p:custDataLst>
                <p:tags r:id="rId184"/>
              </p:custDataLst>
            </p:nvPr>
          </p:nvSpPr>
          <p:spPr>
            <a:xfrm>
              <a:off x="3594122" y="450850"/>
              <a:ext cx="114279" cy="12701"/>
            </a:xfrm>
            <a:custGeom>
              <a:avLst/>
              <a:gdLst/>
              <a:ahLst/>
              <a:cxnLst/>
              <a:rect l="0" t="0" r="0" b="0"/>
              <a:pathLst>
                <a:path w="114279" h="12701">
                  <a:moveTo>
                    <a:pt x="6328" y="12700"/>
                  </a:moveTo>
                  <a:lnTo>
                    <a:pt x="6328" y="12700"/>
                  </a:lnTo>
                  <a:lnTo>
                    <a:pt x="0" y="12700"/>
                  </a:lnTo>
                  <a:lnTo>
                    <a:pt x="12189" y="12700"/>
                  </a:lnTo>
                  <a:lnTo>
                    <a:pt x="17870" y="10818"/>
                  </a:lnTo>
                  <a:lnTo>
                    <a:pt x="30164" y="2574"/>
                  </a:lnTo>
                  <a:lnTo>
                    <a:pt x="49013" y="339"/>
                  </a:lnTo>
                  <a:lnTo>
                    <a:pt x="92859" y="9"/>
                  </a:lnTo>
                  <a:lnTo>
                    <a:pt x="1142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886"/>
            <p:cNvSpPr/>
            <p:nvPr>
              <p:custDataLst>
                <p:tags r:id="rId185"/>
              </p:custDataLst>
            </p:nvPr>
          </p:nvSpPr>
          <p:spPr>
            <a:xfrm>
              <a:off x="3755561" y="482600"/>
              <a:ext cx="16340" cy="76201"/>
            </a:xfrm>
            <a:custGeom>
              <a:avLst/>
              <a:gdLst/>
              <a:ahLst/>
              <a:cxnLst/>
              <a:rect l="0" t="0" r="0" b="0"/>
              <a:pathLst>
                <a:path w="16340" h="76201">
                  <a:moveTo>
                    <a:pt x="16339" y="0"/>
                  </a:moveTo>
                  <a:lnTo>
                    <a:pt x="16339" y="0"/>
                  </a:lnTo>
                  <a:lnTo>
                    <a:pt x="5355" y="23849"/>
                  </a:lnTo>
                  <a:lnTo>
                    <a:pt x="3000" y="42273"/>
                  </a:lnTo>
                  <a:lnTo>
                    <a:pt x="298" y="46540"/>
                  </a:lnTo>
                  <a:lnTo>
                    <a:pt x="0" y="49371"/>
                  </a:lnTo>
                  <a:lnTo>
                    <a:pt x="3639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887"/>
            <p:cNvSpPr/>
            <p:nvPr>
              <p:custDataLst>
                <p:tags r:id="rId186"/>
              </p:custDataLst>
            </p:nvPr>
          </p:nvSpPr>
          <p:spPr>
            <a:xfrm>
              <a:off x="3771900" y="40640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888"/>
            <p:cNvSpPr/>
            <p:nvPr>
              <p:custDataLst>
                <p:tags r:id="rId187"/>
              </p:custDataLst>
            </p:nvPr>
          </p:nvSpPr>
          <p:spPr>
            <a:xfrm>
              <a:off x="3816721" y="464510"/>
              <a:ext cx="79226" cy="113253"/>
            </a:xfrm>
            <a:custGeom>
              <a:avLst/>
              <a:gdLst/>
              <a:ahLst/>
              <a:cxnLst/>
              <a:rect l="0" t="0" r="0" b="0"/>
              <a:pathLst>
                <a:path w="79226" h="113253">
                  <a:moveTo>
                    <a:pt x="69479" y="11740"/>
                  </a:moveTo>
                  <a:lnTo>
                    <a:pt x="69479" y="11740"/>
                  </a:lnTo>
                  <a:lnTo>
                    <a:pt x="69479" y="8369"/>
                  </a:lnTo>
                  <a:lnTo>
                    <a:pt x="68773" y="7376"/>
                  </a:lnTo>
                  <a:lnTo>
                    <a:pt x="67597" y="6714"/>
                  </a:lnTo>
                  <a:lnTo>
                    <a:pt x="66108" y="6273"/>
                  </a:lnTo>
                  <a:lnTo>
                    <a:pt x="65115" y="5273"/>
                  </a:lnTo>
                  <a:lnTo>
                    <a:pt x="63390" y="0"/>
                  </a:lnTo>
                  <a:lnTo>
                    <a:pt x="61364" y="1348"/>
                  </a:lnTo>
                  <a:lnTo>
                    <a:pt x="59835" y="2695"/>
                  </a:lnTo>
                  <a:lnTo>
                    <a:pt x="56256" y="4192"/>
                  </a:lnTo>
                  <a:lnTo>
                    <a:pt x="54314" y="4592"/>
                  </a:lnTo>
                  <a:lnTo>
                    <a:pt x="44033" y="10311"/>
                  </a:lnTo>
                  <a:lnTo>
                    <a:pt x="41931" y="10787"/>
                  </a:lnTo>
                  <a:lnTo>
                    <a:pt x="35603" y="14829"/>
                  </a:lnTo>
                  <a:lnTo>
                    <a:pt x="3862" y="57403"/>
                  </a:lnTo>
                  <a:lnTo>
                    <a:pt x="1510" y="64020"/>
                  </a:lnTo>
                  <a:lnTo>
                    <a:pt x="0" y="76395"/>
                  </a:lnTo>
                  <a:lnTo>
                    <a:pt x="6118" y="97879"/>
                  </a:lnTo>
                  <a:lnTo>
                    <a:pt x="9098" y="102470"/>
                  </a:lnTo>
                  <a:lnTo>
                    <a:pt x="12774" y="104981"/>
                  </a:lnTo>
                  <a:lnTo>
                    <a:pt x="35041" y="112673"/>
                  </a:lnTo>
                  <a:lnTo>
                    <a:pt x="46120" y="113252"/>
                  </a:lnTo>
                  <a:lnTo>
                    <a:pt x="55894" y="109943"/>
                  </a:lnTo>
                  <a:lnTo>
                    <a:pt x="69084" y="100471"/>
                  </a:lnTo>
                  <a:lnTo>
                    <a:pt x="71332" y="98411"/>
                  </a:lnTo>
                  <a:lnTo>
                    <a:pt x="73830" y="92359"/>
                  </a:lnTo>
                  <a:lnTo>
                    <a:pt x="79225" y="72869"/>
                  </a:lnTo>
                  <a:lnTo>
                    <a:pt x="75239" y="39381"/>
                  </a:lnTo>
                  <a:lnTo>
                    <a:pt x="70794" y="28788"/>
                  </a:lnTo>
                  <a:lnTo>
                    <a:pt x="64852" y="18531"/>
                  </a:lnTo>
                  <a:lnTo>
                    <a:pt x="64277" y="16267"/>
                  </a:lnTo>
                  <a:lnTo>
                    <a:pt x="63189" y="14758"/>
                  </a:lnTo>
                  <a:lnTo>
                    <a:pt x="61758" y="13752"/>
                  </a:lnTo>
                  <a:lnTo>
                    <a:pt x="56779" y="11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889"/>
            <p:cNvSpPr/>
            <p:nvPr>
              <p:custDataLst>
                <p:tags r:id="rId188"/>
              </p:custDataLst>
            </p:nvPr>
          </p:nvSpPr>
          <p:spPr>
            <a:xfrm>
              <a:off x="3924300" y="458083"/>
              <a:ext cx="114214" cy="145168"/>
            </a:xfrm>
            <a:custGeom>
              <a:avLst/>
              <a:gdLst/>
              <a:ahLst/>
              <a:cxnLst/>
              <a:rect l="0" t="0" r="0" b="0"/>
              <a:pathLst>
                <a:path w="114214" h="1451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2749"/>
                  </a:lnTo>
                  <a:lnTo>
                    <a:pt x="5026" y="6141"/>
                  </a:lnTo>
                  <a:lnTo>
                    <a:pt x="6272" y="11485"/>
                  </a:lnTo>
                  <a:lnTo>
                    <a:pt x="10699" y="16821"/>
                  </a:lnTo>
                  <a:lnTo>
                    <a:pt x="12107" y="22629"/>
                  </a:lnTo>
                  <a:lnTo>
                    <a:pt x="13353" y="39484"/>
                  </a:lnTo>
                  <a:lnTo>
                    <a:pt x="18161" y="51775"/>
                  </a:lnTo>
                  <a:lnTo>
                    <a:pt x="19047" y="99241"/>
                  </a:lnTo>
                  <a:lnTo>
                    <a:pt x="19050" y="106609"/>
                  </a:lnTo>
                  <a:lnTo>
                    <a:pt x="15679" y="110302"/>
                  </a:lnTo>
                  <a:lnTo>
                    <a:pt x="14686" y="110635"/>
                  </a:lnTo>
                  <a:lnTo>
                    <a:pt x="14024" y="110151"/>
                  </a:lnTo>
                  <a:lnTo>
                    <a:pt x="13288" y="107732"/>
                  </a:lnTo>
                  <a:lnTo>
                    <a:pt x="12961" y="104305"/>
                  </a:lnTo>
                  <a:lnTo>
                    <a:pt x="14698" y="100430"/>
                  </a:lnTo>
                  <a:lnTo>
                    <a:pt x="16148" y="98409"/>
                  </a:lnTo>
                  <a:lnTo>
                    <a:pt x="16410" y="96356"/>
                  </a:lnTo>
                  <a:lnTo>
                    <a:pt x="14819" y="92194"/>
                  </a:lnTo>
                  <a:lnTo>
                    <a:pt x="15523" y="86110"/>
                  </a:lnTo>
                  <a:lnTo>
                    <a:pt x="26085" y="54076"/>
                  </a:lnTo>
                  <a:lnTo>
                    <a:pt x="56234" y="13050"/>
                  </a:lnTo>
                  <a:lnTo>
                    <a:pt x="62152" y="8837"/>
                  </a:lnTo>
                  <a:lnTo>
                    <a:pt x="69450" y="4584"/>
                  </a:lnTo>
                  <a:lnTo>
                    <a:pt x="71700" y="2762"/>
                  </a:lnTo>
                  <a:lnTo>
                    <a:pt x="73906" y="2252"/>
                  </a:lnTo>
                  <a:lnTo>
                    <a:pt x="76082" y="2618"/>
                  </a:lnTo>
                  <a:lnTo>
                    <a:pt x="80381" y="4906"/>
                  </a:lnTo>
                  <a:lnTo>
                    <a:pt x="86768" y="9456"/>
                  </a:lnTo>
                  <a:lnTo>
                    <a:pt x="91010" y="10768"/>
                  </a:lnTo>
                  <a:lnTo>
                    <a:pt x="95247" y="15114"/>
                  </a:lnTo>
                  <a:lnTo>
                    <a:pt x="105127" y="32712"/>
                  </a:lnTo>
                  <a:lnTo>
                    <a:pt x="113307" y="64150"/>
                  </a:lnTo>
                  <a:lnTo>
                    <a:pt x="114213" y="92013"/>
                  </a:lnTo>
                  <a:lnTo>
                    <a:pt x="112380" y="98730"/>
                  </a:lnTo>
                  <a:lnTo>
                    <a:pt x="109919" y="104773"/>
                  </a:lnTo>
                  <a:lnTo>
                    <a:pt x="101884" y="140584"/>
                  </a:lnTo>
                  <a:lnTo>
                    <a:pt x="101083" y="142112"/>
                  </a:lnTo>
                  <a:lnTo>
                    <a:pt x="99845" y="143130"/>
                  </a:lnTo>
                  <a:lnTo>
                    <a:pt x="95250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890"/>
            <p:cNvSpPr/>
            <p:nvPr>
              <p:custDataLst>
                <p:tags r:id="rId189"/>
              </p:custDataLst>
            </p:nvPr>
          </p:nvSpPr>
          <p:spPr>
            <a:xfrm>
              <a:off x="1117600" y="787400"/>
              <a:ext cx="2889251" cy="107950"/>
            </a:xfrm>
            <a:custGeom>
              <a:avLst/>
              <a:gdLst/>
              <a:ahLst/>
              <a:cxnLst/>
              <a:rect l="0" t="0" r="0" b="0"/>
              <a:pathLst>
                <a:path w="2889251" h="107950">
                  <a:moveTo>
                    <a:pt x="0" y="82550"/>
                  </a:moveTo>
                  <a:lnTo>
                    <a:pt x="0" y="82550"/>
                  </a:lnTo>
                  <a:lnTo>
                    <a:pt x="10831" y="92676"/>
                  </a:lnTo>
                  <a:lnTo>
                    <a:pt x="29080" y="99388"/>
                  </a:lnTo>
                  <a:lnTo>
                    <a:pt x="71947" y="103352"/>
                  </a:lnTo>
                  <a:lnTo>
                    <a:pt x="118235" y="107345"/>
                  </a:lnTo>
                  <a:lnTo>
                    <a:pt x="154271" y="107771"/>
                  </a:lnTo>
                  <a:lnTo>
                    <a:pt x="196620" y="107897"/>
                  </a:lnTo>
                  <a:lnTo>
                    <a:pt x="228263" y="107926"/>
                  </a:lnTo>
                  <a:lnTo>
                    <a:pt x="261141" y="107940"/>
                  </a:lnTo>
                  <a:lnTo>
                    <a:pt x="295274" y="107945"/>
                  </a:lnTo>
                  <a:lnTo>
                    <a:pt x="331610" y="107948"/>
                  </a:lnTo>
                  <a:lnTo>
                    <a:pt x="370808" y="107949"/>
                  </a:lnTo>
                  <a:lnTo>
                    <a:pt x="412454" y="107244"/>
                  </a:lnTo>
                  <a:lnTo>
                    <a:pt x="456833" y="104579"/>
                  </a:lnTo>
                  <a:lnTo>
                    <a:pt x="504309" y="102924"/>
                  </a:lnTo>
                  <a:lnTo>
                    <a:pt x="528823" y="102483"/>
                  </a:lnTo>
                  <a:lnTo>
                    <a:pt x="553632" y="102188"/>
                  </a:lnTo>
                  <a:lnTo>
                    <a:pt x="578638" y="101992"/>
                  </a:lnTo>
                  <a:lnTo>
                    <a:pt x="603775" y="101861"/>
                  </a:lnTo>
                  <a:lnTo>
                    <a:pt x="629706" y="101774"/>
                  </a:lnTo>
                  <a:lnTo>
                    <a:pt x="656165" y="101716"/>
                  </a:lnTo>
                  <a:lnTo>
                    <a:pt x="682977" y="101677"/>
                  </a:lnTo>
                  <a:lnTo>
                    <a:pt x="710023" y="100946"/>
                  </a:lnTo>
                  <a:lnTo>
                    <a:pt x="737227" y="99753"/>
                  </a:lnTo>
                  <a:lnTo>
                    <a:pt x="764535" y="98252"/>
                  </a:lnTo>
                  <a:lnTo>
                    <a:pt x="792617" y="97251"/>
                  </a:lnTo>
                  <a:lnTo>
                    <a:pt x="821217" y="96584"/>
                  </a:lnTo>
                  <a:lnTo>
                    <a:pt x="850161" y="96139"/>
                  </a:lnTo>
                  <a:lnTo>
                    <a:pt x="880041" y="95843"/>
                  </a:lnTo>
                  <a:lnTo>
                    <a:pt x="910544" y="95645"/>
                  </a:lnTo>
                  <a:lnTo>
                    <a:pt x="941462" y="95514"/>
                  </a:lnTo>
                  <a:lnTo>
                    <a:pt x="972658" y="95426"/>
                  </a:lnTo>
                  <a:lnTo>
                    <a:pt x="1004039" y="95367"/>
                  </a:lnTo>
                  <a:lnTo>
                    <a:pt x="1035543" y="95328"/>
                  </a:lnTo>
                  <a:lnTo>
                    <a:pt x="1068539" y="94596"/>
                  </a:lnTo>
                  <a:lnTo>
                    <a:pt x="1102532" y="93403"/>
                  </a:lnTo>
                  <a:lnTo>
                    <a:pt x="1137188" y="91902"/>
                  </a:lnTo>
                  <a:lnTo>
                    <a:pt x="1171581" y="90901"/>
                  </a:lnTo>
                  <a:lnTo>
                    <a:pt x="1205798" y="90234"/>
                  </a:lnTo>
                  <a:lnTo>
                    <a:pt x="1239899" y="89789"/>
                  </a:lnTo>
                  <a:lnTo>
                    <a:pt x="1274627" y="88787"/>
                  </a:lnTo>
                  <a:lnTo>
                    <a:pt x="1309773" y="87414"/>
                  </a:lnTo>
                  <a:lnTo>
                    <a:pt x="1345199" y="85793"/>
                  </a:lnTo>
                  <a:lnTo>
                    <a:pt x="1381516" y="84712"/>
                  </a:lnTo>
                  <a:lnTo>
                    <a:pt x="1418427" y="83991"/>
                  </a:lnTo>
                  <a:lnTo>
                    <a:pt x="1455735" y="83511"/>
                  </a:lnTo>
                  <a:lnTo>
                    <a:pt x="1494012" y="82485"/>
                  </a:lnTo>
                  <a:lnTo>
                    <a:pt x="1532936" y="81096"/>
                  </a:lnTo>
                  <a:lnTo>
                    <a:pt x="1572290" y="79464"/>
                  </a:lnTo>
                  <a:lnTo>
                    <a:pt x="1611227" y="77670"/>
                  </a:lnTo>
                  <a:lnTo>
                    <a:pt x="1649885" y="75769"/>
                  </a:lnTo>
                  <a:lnTo>
                    <a:pt x="1688357" y="73796"/>
                  </a:lnTo>
                  <a:lnTo>
                    <a:pt x="1725999" y="71775"/>
                  </a:lnTo>
                  <a:lnTo>
                    <a:pt x="1763088" y="69722"/>
                  </a:lnTo>
                  <a:lnTo>
                    <a:pt x="1799809" y="67648"/>
                  </a:lnTo>
                  <a:lnTo>
                    <a:pt x="1836989" y="65560"/>
                  </a:lnTo>
                  <a:lnTo>
                    <a:pt x="1874476" y="63462"/>
                  </a:lnTo>
                  <a:lnTo>
                    <a:pt x="1912167" y="61358"/>
                  </a:lnTo>
                  <a:lnTo>
                    <a:pt x="1948584" y="59250"/>
                  </a:lnTo>
                  <a:lnTo>
                    <a:pt x="1984150" y="57139"/>
                  </a:lnTo>
                  <a:lnTo>
                    <a:pt x="2019150" y="55026"/>
                  </a:lnTo>
                  <a:lnTo>
                    <a:pt x="2053772" y="53617"/>
                  </a:lnTo>
                  <a:lnTo>
                    <a:pt x="2088143" y="52678"/>
                  </a:lnTo>
                  <a:lnTo>
                    <a:pt x="2122345" y="52052"/>
                  </a:lnTo>
                  <a:lnTo>
                    <a:pt x="2156435" y="50929"/>
                  </a:lnTo>
                  <a:lnTo>
                    <a:pt x="2190451" y="49475"/>
                  </a:lnTo>
                  <a:lnTo>
                    <a:pt x="2224417" y="47800"/>
                  </a:lnTo>
                  <a:lnTo>
                    <a:pt x="2257645" y="46683"/>
                  </a:lnTo>
                  <a:lnTo>
                    <a:pt x="2290380" y="45939"/>
                  </a:lnTo>
                  <a:lnTo>
                    <a:pt x="2322787" y="45442"/>
                  </a:lnTo>
                  <a:lnTo>
                    <a:pt x="2353563" y="44406"/>
                  </a:lnTo>
                  <a:lnTo>
                    <a:pt x="2383253" y="43010"/>
                  </a:lnTo>
                  <a:lnTo>
                    <a:pt x="2412218" y="41373"/>
                  </a:lnTo>
                  <a:lnTo>
                    <a:pt x="2439996" y="39576"/>
                  </a:lnTo>
                  <a:lnTo>
                    <a:pt x="2466980" y="37673"/>
                  </a:lnTo>
                  <a:lnTo>
                    <a:pt x="2493437" y="35699"/>
                  </a:lnTo>
                  <a:lnTo>
                    <a:pt x="2519541" y="34382"/>
                  </a:lnTo>
                  <a:lnTo>
                    <a:pt x="2545411" y="33505"/>
                  </a:lnTo>
                  <a:lnTo>
                    <a:pt x="2571124" y="32920"/>
                  </a:lnTo>
                  <a:lnTo>
                    <a:pt x="2596027" y="31824"/>
                  </a:lnTo>
                  <a:lnTo>
                    <a:pt x="2620390" y="30388"/>
                  </a:lnTo>
                  <a:lnTo>
                    <a:pt x="2666040" y="26912"/>
                  </a:lnTo>
                  <a:lnTo>
                    <a:pt x="2705143" y="23014"/>
                  </a:lnTo>
                  <a:lnTo>
                    <a:pt x="2741338" y="18930"/>
                  </a:lnTo>
                  <a:lnTo>
                    <a:pt x="2774828" y="15469"/>
                  </a:lnTo>
                  <a:lnTo>
                    <a:pt x="2816777" y="12815"/>
                  </a:lnTo>
                  <a:lnTo>
                    <a:pt x="2861032" y="5955"/>
                  </a:lnTo>
                  <a:lnTo>
                    <a:pt x="2889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861"/>
          <p:cNvGrpSpPr/>
          <p:nvPr/>
        </p:nvGrpSpPr>
        <p:grpSpPr>
          <a:xfrm>
            <a:off x="2241955" y="1372374"/>
            <a:ext cx="837685" cy="386459"/>
            <a:chOff x="2241955" y="1372374"/>
            <a:chExt cx="837685" cy="386459"/>
          </a:xfrm>
        </p:grpSpPr>
        <p:sp>
          <p:nvSpPr>
            <p:cNvPr id="29" name="SMARTInkShape-3891"/>
            <p:cNvSpPr/>
            <p:nvPr>
              <p:custDataLst>
                <p:tags r:id="rId169"/>
              </p:custDataLst>
            </p:nvPr>
          </p:nvSpPr>
          <p:spPr>
            <a:xfrm>
              <a:off x="2241955" y="1372374"/>
              <a:ext cx="207849" cy="386459"/>
            </a:xfrm>
            <a:custGeom>
              <a:avLst/>
              <a:gdLst/>
              <a:ahLst/>
              <a:cxnLst/>
              <a:rect l="0" t="0" r="0" b="0"/>
              <a:pathLst>
                <a:path w="207849" h="386459">
                  <a:moveTo>
                    <a:pt x="196445" y="43676"/>
                  </a:moveTo>
                  <a:lnTo>
                    <a:pt x="196445" y="43676"/>
                  </a:lnTo>
                  <a:lnTo>
                    <a:pt x="196445" y="34838"/>
                  </a:lnTo>
                  <a:lnTo>
                    <a:pt x="194563" y="30811"/>
                  </a:lnTo>
                  <a:lnTo>
                    <a:pt x="192081" y="26669"/>
                  </a:lnTo>
                  <a:lnTo>
                    <a:pt x="189978" y="20371"/>
                  </a:lnTo>
                  <a:lnTo>
                    <a:pt x="180659" y="8926"/>
                  </a:lnTo>
                  <a:lnTo>
                    <a:pt x="168606" y="1874"/>
                  </a:lnTo>
                  <a:lnTo>
                    <a:pt x="160288" y="11"/>
                  </a:lnTo>
                  <a:lnTo>
                    <a:pt x="136272" y="0"/>
                  </a:lnTo>
                  <a:lnTo>
                    <a:pt x="101635" y="6405"/>
                  </a:lnTo>
                  <a:lnTo>
                    <a:pt x="56681" y="33107"/>
                  </a:lnTo>
                  <a:lnTo>
                    <a:pt x="33732" y="48887"/>
                  </a:lnTo>
                  <a:lnTo>
                    <a:pt x="11456" y="78863"/>
                  </a:lnTo>
                  <a:lnTo>
                    <a:pt x="2670" y="96435"/>
                  </a:lnTo>
                  <a:lnTo>
                    <a:pt x="0" y="117739"/>
                  </a:lnTo>
                  <a:lnTo>
                    <a:pt x="3086" y="130453"/>
                  </a:lnTo>
                  <a:lnTo>
                    <a:pt x="15519" y="147391"/>
                  </a:lnTo>
                  <a:lnTo>
                    <a:pt x="53952" y="185493"/>
                  </a:lnTo>
                  <a:lnTo>
                    <a:pt x="100970" y="210100"/>
                  </a:lnTo>
                  <a:lnTo>
                    <a:pt x="145632" y="238487"/>
                  </a:lnTo>
                  <a:lnTo>
                    <a:pt x="180373" y="263816"/>
                  </a:lnTo>
                  <a:lnTo>
                    <a:pt x="204769" y="307998"/>
                  </a:lnTo>
                  <a:lnTo>
                    <a:pt x="207848" y="320882"/>
                  </a:lnTo>
                  <a:lnTo>
                    <a:pt x="206687" y="329392"/>
                  </a:lnTo>
                  <a:lnTo>
                    <a:pt x="198238" y="349883"/>
                  </a:lnTo>
                  <a:lnTo>
                    <a:pt x="187936" y="366291"/>
                  </a:lnTo>
                  <a:lnTo>
                    <a:pt x="179963" y="372386"/>
                  </a:lnTo>
                  <a:lnTo>
                    <a:pt x="156566" y="383558"/>
                  </a:lnTo>
                  <a:lnTo>
                    <a:pt x="113536" y="386458"/>
                  </a:lnTo>
                  <a:lnTo>
                    <a:pt x="80255" y="385863"/>
                  </a:lnTo>
                  <a:lnTo>
                    <a:pt x="58891" y="381108"/>
                  </a:lnTo>
                  <a:lnTo>
                    <a:pt x="56059" y="379403"/>
                  </a:lnTo>
                  <a:lnTo>
                    <a:pt x="54171" y="376855"/>
                  </a:lnTo>
                  <a:lnTo>
                    <a:pt x="52073" y="370261"/>
                  </a:lnTo>
                  <a:lnTo>
                    <a:pt x="51141" y="362627"/>
                  </a:lnTo>
                  <a:lnTo>
                    <a:pt x="52608" y="356412"/>
                  </a:lnTo>
                  <a:lnTo>
                    <a:pt x="59299" y="346672"/>
                  </a:lnTo>
                  <a:lnTo>
                    <a:pt x="75795" y="335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892"/>
            <p:cNvSpPr/>
            <p:nvPr>
              <p:custDataLst>
                <p:tags r:id="rId170"/>
              </p:custDataLst>
            </p:nvPr>
          </p:nvSpPr>
          <p:spPr>
            <a:xfrm>
              <a:off x="2571750" y="1569482"/>
              <a:ext cx="107951" cy="125934"/>
            </a:xfrm>
            <a:custGeom>
              <a:avLst/>
              <a:gdLst/>
              <a:ahLst/>
              <a:cxnLst/>
              <a:rect l="0" t="0" r="0" b="0"/>
              <a:pathLst>
                <a:path w="107951" h="125934">
                  <a:moveTo>
                    <a:pt x="6350" y="18018"/>
                  </a:moveTo>
                  <a:lnTo>
                    <a:pt x="6350" y="18018"/>
                  </a:lnTo>
                  <a:lnTo>
                    <a:pt x="883" y="23485"/>
                  </a:lnTo>
                  <a:lnTo>
                    <a:pt x="78" y="29758"/>
                  </a:lnTo>
                  <a:lnTo>
                    <a:pt x="0" y="77273"/>
                  </a:lnTo>
                  <a:lnTo>
                    <a:pt x="0" y="124629"/>
                  </a:lnTo>
                  <a:lnTo>
                    <a:pt x="0" y="125933"/>
                  </a:lnTo>
                  <a:lnTo>
                    <a:pt x="3371" y="122587"/>
                  </a:lnTo>
                  <a:lnTo>
                    <a:pt x="5026" y="117174"/>
                  </a:lnTo>
                  <a:lnTo>
                    <a:pt x="8115" y="99030"/>
                  </a:lnTo>
                  <a:lnTo>
                    <a:pt x="10662" y="90712"/>
                  </a:lnTo>
                  <a:lnTo>
                    <a:pt x="15803" y="65377"/>
                  </a:lnTo>
                  <a:lnTo>
                    <a:pt x="33670" y="25723"/>
                  </a:lnTo>
                  <a:lnTo>
                    <a:pt x="41256" y="13951"/>
                  </a:lnTo>
                  <a:lnTo>
                    <a:pt x="42321" y="11073"/>
                  </a:lnTo>
                  <a:lnTo>
                    <a:pt x="43736" y="9155"/>
                  </a:lnTo>
                  <a:lnTo>
                    <a:pt x="56472" y="2452"/>
                  </a:lnTo>
                  <a:lnTo>
                    <a:pt x="64789" y="0"/>
                  </a:lnTo>
                  <a:lnTo>
                    <a:pt x="67181" y="362"/>
                  </a:lnTo>
                  <a:lnTo>
                    <a:pt x="78244" y="4526"/>
                  </a:lnTo>
                  <a:lnTo>
                    <a:pt x="79679" y="6201"/>
                  </a:lnTo>
                  <a:lnTo>
                    <a:pt x="83864" y="17147"/>
                  </a:lnTo>
                  <a:lnTo>
                    <a:pt x="91276" y="29684"/>
                  </a:lnTo>
                  <a:lnTo>
                    <a:pt x="94465" y="45043"/>
                  </a:lnTo>
                  <a:lnTo>
                    <a:pt x="97086" y="69223"/>
                  </a:lnTo>
                  <a:lnTo>
                    <a:pt x="100708" y="82460"/>
                  </a:lnTo>
                  <a:lnTo>
                    <a:pt x="102129" y="92575"/>
                  </a:lnTo>
                  <a:lnTo>
                    <a:pt x="107950" y="1132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893"/>
            <p:cNvSpPr/>
            <p:nvPr>
              <p:custDataLst>
                <p:tags r:id="rId171"/>
              </p:custDataLst>
            </p:nvPr>
          </p:nvSpPr>
          <p:spPr>
            <a:xfrm>
              <a:off x="2743748" y="1574830"/>
              <a:ext cx="68287" cy="119619"/>
            </a:xfrm>
            <a:custGeom>
              <a:avLst/>
              <a:gdLst/>
              <a:ahLst/>
              <a:cxnLst/>
              <a:rect l="0" t="0" r="0" b="0"/>
              <a:pathLst>
                <a:path w="68287" h="119619">
                  <a:moveTo>
                    <a:pt x="50252" y="12670"/>
                  </a:moveTo>
                  <a:lnTo>
                    <a:pt x="50252" y="12670"/>
                  </a:lnTo>
                  <a:lnTo>
                    <a:pt x="53623" y="9299"/>
                  </a:lnTo>
                  <a:lnTo>
                    <a:pt x="55278" y="5762"/>
                  </a:lnTo>
                  <a:lnTo>
                    <a:pt x="56340" y="1114"/>
                  </a:lnTo>
                  <a:lnTo>
                    <a:pt x="55722" y="733"/>
                  </a:lnTo>
                  <a:lnTo>
                    <a:pt x="45039" y="0"/>
                  </a:lnTo>
                  <a:lnTo>
                    <a:pt x="25123" y="7810"/>
                  </a:lnTo>
                  <a:lnTo>
                    <a:pt x="22916" y="9430"/>
                  </a:lnTo>
                  <a:lnTo>
                    <a:pt x="21445" y="11921"/>
                  </a:lnTo>
                  <a:lnTo>
                    <a:pt x="17202" y="24177"/>
                  </a:lnTo>
                  <a:lnTo>
                    <a:pt x="2223" y="52382"/>
                  </a:lnTo>
                  <a:lnTo>
                    <a:pt x="0" y="64834"/>
                  </a:lnTo>
                  <a:lnTo>
                    <a:pt x="229" y="84816"/>
                  </a:lnTo>
                  <a:lnTo>
                    <a:pt x="4929" y="102456"/>
                  </a:lnTo>
                  <a:lnTo>
                    <a:pt x="9177" y="107373"/>
                  </a:lnTo>
                  <a:lnTo>
                    <a:pt x="24698" y="117237"/>
                  </a:lnTo>
                  <a:lnTo>
                    <a:pt x="32646" y="119618"/>
                  </a:lnTo>
                  <a:lnTo>
                    <a:pt x="34987" y="119246"/>
                  </a:lnTo>
                  <a:lnTo>
                    <a:pt x="52460" y="109730"/>
                  </a:lnTo>
                  <a:lnTo>
                    <a:pt x="57818" y="105667"/>
                  </a:lnTo>
                  <a:lnTo>
                    <a:pt x="60670" y="99628"/>
                  </a:lnTo>
                  <a:lnTo>
                    <a:pt x="62643" y="92946"/>
                  </a:lnTo>
                  <a:lnTo>
                    <a:pt x="67015" y="84512"/>
                  </a:lnTo>
                  <a:lnTo>
                    <a:pt x="68286" y="77290"/>
                  </a:lnTo>
                  <a:lnTo>
                    <a:pt x="62775" y="49301"/>
                  </a:lnTo>
                  <a:lnTo>
                    <a:pt x="50118" y="26856"/>
                  </a:lnTo>
                  <a:lnTo>
                    <a:pt x="48046" y="24244"/>
                  </a:lnTo>
                  <a:lnTo>
                    <a:pt x="41981" y="21342"/>
                  </a:lnTo>
                  <a:lnTo>
                    <a:pt x="35287" y="19346"/>
                  </a:lnTo>
                  <a:lnTo>
                    <a:pt x="25241" y="14198"/>
                  </a:lnTo>
                  <a:lnTo>
                    <a:pt x="19833" y="12972"/>
                  </a:lnTo>
                  <a:lnTo>
                    <a:pt x="19389" y="13577"/>
                  </a:lnTo>
                  <a:lnTo>
                    <a:pt x="18896" y="16130"/>
                  </a:lnTo>
                  <a:lnTo>
                    <a:pt x="19471" y="17093"/>
                  </a:lnTo>
                  <a:lnTo>
                    <a:pt x="20559" y="17736"/>
                  </a:lnTo>
                  <a:lnTo>
                    <a:pt x="43902" y="25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894"/>
            <p:cNvSpPr/>
            <p:nvPr>
              <p:custDataLst>
                <p:tags r:id="rId172"/>
              </p:custDataLst>
            </p:nvPr>
          </p:nvSpPr>
          <p:spPr>
            <a:xfrm>
              <a:off x="2889250" y="1536700"/>
              <a:ext cx="190390" cy="133066"/>
            </a:xfrm>
            <a:custGeom>
              <a:avLst/>
              <a:gdLst/>
              <a:ahLst/>
              <a:cxnLst/>
              <a:rect l="0" t="0" r="0" b="0"/>
              <a:pathLst>
                <a:path w="190390" h="133066">
                  <a:moveTo>
                    <a:pt x="0" y="38100"/>
                  </a:moveTo>
                  <a:lnTo>
                    <a:pt x="0" y="38100"/>
                  </a:lnTo>
                  <a:lnTo>
                    <a:pt x="12697" y="38100"/>
                  </a:lnTo>
                  <a:lnTo>
                    <a:pt x="12699" y="41471"/>
                  </a:lnTo>
                  <a:lnTo>
                    <a:pt x="6742" y="63157"/>
                  </a:lnTo>
                  <a:lnTo>
                    <a:pt x="6357" y="94120"/>
                  </a:lnTo>
                  <a:lnTo>
                    <a:pt x="7060" y="96613"/>
                  </a:lnTo>
                  <a:lnTo>
                    <a:pt x="8235" y="98275"/>
                  </a:lnTo>
                  <a:lnTo>
                    <a:pt x="9723" y="99384"/>
                  </a:lnTo>
                  <a:lnTo>
                    <a:pt x="10715" y="100828"/>
                  </a:lnTo>
                  <a:lnTo>
                    <a:pt x="12817" y="106232"/>
                  </a:lnTo>
                  <a:lnTo>
                    <a:pt x="21461" y="116469"/>
                  </a:lnTo>
                  <a:lnTo>
                    <a:pt x="25531" y="118792"/>
                  </a:lnTo>
                  <a:lnTo>
                    <a:pt x="33892" y="120283"/>
                  </a:lnTo>
                  <a:lnTo>
                    <a:pt x="46569" y="120617"/>
                  </a:lnTo>
                  <a:lnTo>
                    <a:pt x="50801" y="118754"/>
                  </a:lnTo>
                  <a:lnTo>
                    <a:pt x="55034" y="116279"/>
                  </a:lnTo>
                  <a:lnTo>
                    <a:pt x="59267" y="115180"/>
                  </a:lnTo>
                  <a:lnTo>
                    <a:pt x="60678" y="114181"/>
                  </a:lnTo>
                  <a:lnTo>
                    <a:pt x="61618" y="112809"/>
                  </a:lnTo>
                  <a:lnTo>
                    <a:pt x="63129" y="108910"/>
                  </a:lnTo>
                  <a:lnTo>
                    <a:pt x="65216" y="108377"/>
                  </a:lnTo>
                  <a:lnTo>
                    <a:pt x="72950" y="107975"/>
                  </a:lnTo>
                  <a:lnTo>
                    <a:pt x="74033" y="108672"/>
                  </a:lnTo>
                  <a:lnTo>
                    <a:pt x="74756" y="109843"/>
                  </a:lnTo>
                  <a:lnTo>
                    <a:pt x="75772" y="114861"/>
                  </a:lnTo>
                  <a:lnTo>
                    <a:pt x="76115" y="119506"/>
                  </a:lnTo>
                  <a:lnTo>
                    <a:pt x="76849" y="119887"/>
                  </a:lnTo>
                  <a:lnTo>
                    <a:pt x="79546" y="120311"/>
                  </a:lnTo>
                  <a:lnTo>
                    <a:pt x="83096" y="122381"/>
                  </a:lnTo>
                  <a:lnTo>
                    <a:pt x="87026" y="124947"/>
                  </a:lnTo>
                  <a:lnTo>
                    <a:pt x="93205" y="127097"/>
                  </a:lnTo>
                  <a:lnTo>
                    <a:pt x="99504" y="131184"/>
                  </a:lnTo>
                  <a:lnTo>
                    <a:pt x="105840" y="132708"/>
                  </a:lnTo>
                  <a:lnTo>
                    <a:pt x="110069" y="133065"/>
                  </a:lnTo>
                  <a:lnTo>
                    <a:pt x="114301" y="131342"/>
                  </a:lnTo>
                  <a:lnTo>
                    <a:pt x="116417" y="129895"/>
                  </a:lnTo>
                  <a:lnTo>
                    <a:pt x="126138" y="127858"/>
                  </a:lnTo>
                  <a:lnTo>
                    <a:pt x="137701" y="126464"/>
                  </a:lnTo>
                  <a:lnTo>
                    <a:pt x="153556" y="121555"/>
                  </a:lnTo>
                  <a:lnTo>
                    <a:pt x="158323" y="117289"/>
                  </a:lnTo>
                  <a:lnTo>
                    <a:pt x="162794" y="112101"/>
                  </a:lnTo>
                  <a:lnTo>
                    <a:pt x="186265" y="93071"/>
                  </a:lnTo>
                  <a:lnTo>
                    <a:pt x="188618" y="86991"/>
                  </a:lnTo>
                  <a:lnTo>
                    <a:pt x="190389" y="64622"/>
                  </a:lnTo>
                  <a:lnTo>
                    <a:pt x="184026" y="40995"/>
                  </a:lnTo>
                  <a:lnTo>
                    <a:pt x="173200" y="20419"/>
                  </a:lnTo>
                  <a:lnTo>
                    <a:pt x="171522" y="15425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862"/>
          <p:cNvGrpSpPr/>
          <p:nvPr/>
        </p:nvGrpSpPr>
        <p:grpSpPr>
          <a:xfrm>
            <a:off x="3924300" y="1359011"/>
            <a:ext cx="190501" cy="285640"/>
            <a:chOff x="3924300" y="1359011"/>
            <a:chExt cx="190501" cy="285640"/>
          </a:xfrm>
        </p:grpSpPr>
        <p:sp>
          <p:nvSpPr>
            <p:cNvPr id="34" name="SMARTInkShape-3895"/>
            <p:cNvSpPr/>
            <p:nvPr>
              <p:custDataLst>
                <p:tags r:id="rId165"/>
              </p:custDataLst>
            </p:nvPr>
          </p:nvSpPr>
          <p:spPr>
            <a:xfrm>
              <a:off x="3924300" y="154940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6907"/>
                  </a:lnTo>
                  <a:lnTo>
                    <a:pt x="5467" y="8838"/>
                  </a:lnTo>
                  <a:lnTo>
                    <a:pt x="11260" y="19099"/>
                  </a:lnTo>
                  <a:lnTo>
                    <a:pt x="11740" y="21199"/>
                  </a:lnTo>
                  <a:lnTo>
                    <a:pt x="16875" y="30345"/>
                  </a:lnTo>
                  <a:lnTo>
                    <a:pt x="19039" y="76607"/>
                  </a:lnTo>
                  <a:lnTo>
                    <a:pt x="190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896"/>
            <p:cNvSpPr/>
            <p:nvPr>
              <p:custDataLst>
                <p:tags r:id="rId166"/>
              </p:custDataLst>
            </p:nvPr>
          </p:nvSpPr>
          <p:spPr>
            <a:xfrm>
              <a:off x="3924562" y="1448692"/>
              <a:ext cx="6089" cy="24509"/>
            </a:xfrm>
            <a:custGeom>
              <a:avLst/>
              <a:gdLst/>
              <a:ahLst/>
              <a:cxnLst/>
              <a:rect l="0" t="0" r="0" b="0"/>
              <a:pathLst>
                <a:path w="6089" h="24509">
                  <a:moveTo>
                    <a:pt x="6088" y="24508"/>
                  </a:moveTo>
                  <a:lnTo>
                    <a:pt x="6088" y="24508"/>
                  </a:lnTo>
                  <a:lnTo>
                    <a:pt x="6088" y="5820"/>
                  </a:lnTo>
                  <a:lnTo>
                    <a:pt x="2717" y="5565"/>
                  </a:lnTo>
                  <a:lnTo>
                    <a:pt x="1724" y="4824"/>
                  </a:lnTo>
                  <a:lnTo>
                    <a:pt x="0" y="0"/>
                  </a:lnTo>
                  <a:lnTo>
                    <a:pt x="6088" y="5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897"/>
            <p:cNvSpPr/>
            <p:nvPr>
              <p:custDataLst>
                <p:tags r:id="rId167"/>
              </p:custDataLst>
            </p:nvPr>
          </p:nvSpPr>
          <p:spPr>
            <a:xfrm>
              <a:off x="4000749" y="1359011"/>
              <a:ext cx="82279" cy="285640"/>
            </a:xfrm>
            <a:custGeom>
              <a:avLst/>
              <a:gdLst/>
              <a:ahLst/>
              <a:cxnLst/>
              <a:rect l="0" t="0" r="0" b="0"/>
              <a:pathLst>
                <a:path w="82279" h="285640">
                  <a:moveTo>
                    <a:pt x="75951" y="57039"/>
                  </a:moveTo>
                  <a:lnTo>
                    <a:pt x="75951" y="57039"/>
                  </a:lnTo>
                  <a:lnTo>
                    <a:pt x="79322" y="53668"/>
                  </a:lnTo>
                  <a:lnTo>
                    <a:pt x="80977" y="50131"/>
                  </a:lnTo>
                  <a:lnTo>
                    <a:pt x="82278" y="24045"/>
                  </a:lnTo>
                  <a:lnTo>
                    <a:pt x="80409" y="19327"/>
                  </a:lnTo>
                  <a:lnTo>
                    <a:pt x="67374" y="4145"/>
                  </a:lnTo>
                  <a:lnTo>
                    <a:pt x="63202" y="1781"/>
                  </a:lnTo>
                  <a:lnTo>
                    <a:pt x="54774" y="263"/>
                  </a:lnTo>
                  <a:lnTo>
                    <a:pt x="48431" y="0"/>
                  </a:lnTo>
                  <a:lnTo>
                    <a:pt x="44199" y="1820"/>
                  </a:lnTo>
                  <a:lnTo>
                    <a:pt x="29253" y="11432"/>
                  </a:lnTo>
                  <a:lnTo>
                    <a:pt x="14742" y="34026"/>
                  </a:lnTo>
                  <a:lnTo>
                    <a:pt x="4007" y="58329"/>
                  </a:lnTo>
                  <a:lnTo>
                    <a:pt x="0" y="101564"/>
                  </a:lnTo>
                  <a:lnTo>
                    <a:pt x="3155" y="136620"/>
                  </a:lnTo>
                  <a:lnTo>
                    <a:pt x="14680" y="177428"/>
                  </a:lnTo>
                  <a:lnTo>
                    <a:pt x="23907" y="221233"/>
                  </a:lnTo>
                  <a:lnTo>
                    <a:pt x="35909" y="265830"/>
                  </a:lnTo>
                  <a:lnTo>
                    <a:pt x="44201" y="285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898"/>
            <p:cNvSpPr/>
            <p:nvPr>
              <p:custDataLst>
                <p:tags r:id="rId168"/>
              </p:custDataLst>
            </p:nvPr>
          </p:nvSpPr>
          <p:spPr>
            <a:xfrm>
              <a:off x="3963644" y="1530350"/>
              <a:ext cx="151157" cy="69851"/>
            </a:xfrm>
            <a:custGeom>
              <a:avLst/>
              <a:gdLst/>
              <a:ahLst/>
              <a:cxnLst/>
              <a:rect l="0" t="0" r="0" b="0"/>
              <a:pathLst>
                <a:path w="151157" h="69851">
                  <a:moveTo>
                    <a:pt x="24156" y="69850"/>
                  </a:moveTo>
                  <a:lnTo>
                    <a:pt x="24156" y="69850"/>
                  </a:lnTo>
                  <a:lnTo>
                    <a:pt x="19087" y="64075"/>
                  </a:lnTo>
                  <a:lnTo>
                    <a:pt x="13325" y="55360"/>
                  </a:lnTo>
                  <a:lnTo>
                    <a:pt x="2957" y="48029"/>
                  </a:lnTo>
                  <a:lnTo>
                    <a:pt x="623" y="44159"/>
                  </a:lnTo>
                  <a:lnTo>
                    <a:pt x="0" y="42140"/>
                  </a:lnTo>
                  <a:lnTo>
                    <a:pt x="291" y="40793"/>
                  </a:lnTo>
                  <a:lnTo>
                    <a:pt x="1190" y="39895"/>
                  </a:lnTo>
                  <a:lnTo>
                    <a:pt x="4072" y="38192"/>
                  </a:lnTo>
                  <a:lnTo>
                    <a:pt x="17196" y="27339"/>
                  </a:lnTo>
                  <a:lnTo>
                    <a:pt x="31501" y="21820"/>
                  </a:lnTo>
                  <a:lnTo>
                    <a:pt x="75284" y="13691"/>
                  </a:lnTo>
                  <a:lnTo>
                    <a:pt x="116455" y="7320"/>
                  </a:lnTo>
                  <a:lnTo>
                    <a:pt x="1511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863"/>
          <p:cNvGrpSpPr/>
          <p:nvPr/>
        </p:nvGrpSpPr>
        <p:grpSpPr>
          <a:xfrm>
            <a:off x="4867039" y="1340317"/>
            <a:ext cx="885600" cy="736016"/>
            <a:chOff x="4867039" y="1340317"/>
            <a:chExt cx="885600" cy="736016"/>
          </a:xfrm>
        </p:grpSpPr>
        <p:sp>
          <p:nvSpPr>
            <p:cNvPr id="39" name="SMARTInkShape-3899"/>
            <p:cNvSpPr/>
            <p:nvPr>
              <p:custDataLst>
                <p:tags r:id="rId157"/>
              </p:custDataLst>
            </p:nvPr>
          </p:nvSpPr>
          <p:spPr>
            <a:xfrm>
              <a:off x="5016500" y="1340317"/>
              <a:ext cx="139338" cy="354727"/>
            </a:xfrm>
            <a:custGeom>
              <a:avLst/>
              <a:gdLst/>
              <a:ahLst/>
              <a:cxnLst/>
              <a:rect l="0" t="0" r="0" b="0"/>
              <a:pathLst>
                <a:path w="139338" h="354727">
                  <a:moveTo>
                    <a:pt x="0" y="170983"/>
                  </a:moveTo>
                  <a:lnTo>
                    <a:pt x="0" y="170983"/>
                  </a:lnTo>
                  <a:lnTo>
                    <a:pt x="0" y="165516"/>
                  </a:lnTo>
                  <a:lnTo>
                    <a:pt x="705" y="165221"/>
                  </a:lnTo>
                  <a:lnTo>
                    <a:pt x="3371" y="164895"/>
                  </a:lnTo>
                  <a:lnTo>
                    <a:pt x="4364" y="164102"/>
                  </a:lnTo>
                  <a:lnTo>
                    <a:pt x="5467" y="161339"/>
                  </a:lnTo>
                  <a:lnTo>
                    <a:pt x="5761" y="161026"/>
                  </a:lnTo>
                  <a:lnTo>
                    <a:pt x="5958" y="161523"/>
                  </a:lnTo>
                  <a:lnTo>
                    <a:pt x="6089" y="162560"/>
                  </a:lnTo>
                  <a:lnTo>
                    <a:pt x="11341" y="171268"/>
                  </a:lnTo>
                  <a:lnTo>
                    <a:pt x="16047" y="216541"/>
                  </a:lnTo>
                  <a:lnTo>
                    <a:pt x="23238" y="258550"/>
                  </a:lnTo>
                  <a:lnTo>
                    <a:pt x="28687" y="305164"/>
                  </a:lnTo>
                  <a:lnTo>
                    <a:pt x="31734" y="352045"/>
                  </a:lnTo>
                  <a:lnTo>
                    <a:pt x="31748" y="354726"/>
                  </a:lnTo>
                  <a:lnTo>
                    <a:pt x="29869" y="322214"/>
                  </a:lnTo>
                  <a:lnTo>
                    <a:pt x="25792" y="283299"/>
                  </a:lnTo>
                  <a:lnTo>
                    <a:pt x="20382" y="237619"/>
                  </a:lnTo>
                  <a:lnTo>
                    <a:pt x="16308" y="196166"/>
                  </a:lnTo>
                  <a:lnTo>
                    <a:pt x="18508" y="154007"/>
                  </a:lnTo>
                  <a:lnTo>
                    <a:pt x="20860" y="108035"/>
                  </a:lnTo>
                  <a:lnTo>
                    <a:pt x="30027" y="60494"/>
                  </a:lnTo>
                  <a:lnTo>
                    <a:pt x="34781" y="37132"/>
                  </a:lnTo>
                  <a:lnTo>
                    <a:pt x="40487" y="25176"/>
                  </a:lnTo>
                  <a:lnTo>
                    <a:pt x="58408" y="4856"/>
                  </a:lnTo>
                  <a:lnTo>
                    <a:pt x="65000" y="1899"/>
                  </a:lnTo>
                  <a:lnTo>
                    <a:pt x="77359" y="0"/>
                  </a:lnTo>
                  <a:lnTo>
                    <a:pt x="82124" y="1622"/>
                  </a:lnTo>
                  <a:lnTo>
                    <a:pt x="116539" y="24107"/>
                  </a:lnTo>
                  <a:lnTo>
                    <a:pt x="122351" y="31857"/>
                  </a:lnTo>
                  <a:lnTo>
                    <a:pt x="136944" y="76003"/>
                  </a:lnTo>
                  <a:lnTo>
                    <a:pt x="139337" y="104148"/>
                  </a:lnTo>
                  <a:lnTo>
                    <a:pt x="134558" y="126423"/>
                  </a:lnTo>
                  <a:lnTo>
                    <a:pt x="121981" y="153854"/>
                  </a:lnTo>
                  <a:lnTo>
                    <a:pt x="103334" y="175190"/>
                  </a:lnTo>
                  <a:lnTo>
                    <a:pt x="72816" y="191776"/>
                  </a:lnTo>
                  <a:lnTo>
                    <a:pt x="50836" y="195473"/>
                  </a:lnTo>
                  <a:lnTo>
                    <a:pt x="14900" y="196348"/>
                  </a:lnTo>
                  <a:lnTo>
                    <a:pt x="11345" y="194948"/>
                  </a:lnTo>
                  <a:lnTo>
                    <a:pt x="0" y="183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900"/>
            <p:cNvSpPr/>
            <p:nvPr>
              <p:custDataLst>
                <p:tags r:id="rId158"/>
              </p:custDataLst>
            </p:nvPr>
          </p:nvSpPr>
          <p:spPr>
            <a:xfrm>
              <a:off x="4867039" y="1866934"/>
              <a:ext cx="47778" cy="203054"/>
            </a:xfrm>
            <a:custGeom>
              <a:avLst/>
              <a:gdLst/>
              <a:ahLst/>
              <a:cxnLst/>
              <a:rect l="0" t="0" r="0" b="0"/>
              <a:pathLst>
                <a:path w="47778" h="203054">
                  <a:moveTo>
                    <a:pt x="9761" y="63466"/>
                  </a:moveTo>
                  <a:lnTo>
                    <a:pt x="9761" y="63466"/>
                  </a:lnTo>
                  <a:lnTo>
                    <a:pt x="4294" y="63466"/>
                  </a:lnTo>
                  <a:lnTo>
                    <a:pt x="3999" y="64171"/>
                  </a:lnTo>
                  <a:lnTo>
                    <a:pt x="3413" y="94363"/>
                  </a:lnTo>
                  <a:lnTo>
                    <a:pt x="15151" y="140538"/>
                  </a:lnTo>
                  <a:lnTo>
                    <a:pt x="20991" y="158732"/>
                  </a:lnTo>
                  <a:lnTo>
                    <a:pt x="33318" y="182545"/>
                  </a:lnTo>
                  <a:lnTo>
                    <a:pt x="35158" y="203053"/>
                  </a:lnTo>
                  <a:lnTo>
                    <a:pt x="35160" y="196391"/>
                  </a:lnTo>
                  <a:lnTo>
                    <a:pt x="33279" y="191218"/>
                  </a:lnTo>
                  <a:lnTo>
                    <a:pt x="26323" y="178777"/>
                  </a:lnTo>
                  <a:lnTo>
                    <a:pt x="23223" y="157661"/>
                  </a:lnTo>
                  <a:lnTo>
                    <a:pt x="17480" y="114204"/>
                  </a:lnTo>
                  <a:lnTo>
                    <a:pt x="16231" y="71135"/>
                  </a:lnTo>
                  <a:lnTo>
                    <a:pt x="16821" y="26240"/>
                  </a:lnTo>
                  <a:lnTo>
                    <a:pt x="22579" y="8881"/>
                  </a:lnTo>
                  <a:lnTo>
                    <a:pt x="27851" y="1279"/>
                  </a:lnTo>
                  <a:lnTo>
                    <a:pt x="30266" y="550"/>
                  </a:lnTo>
                  <a:lnTo>
                    <a:pt x="34875" y="0"/>
                  </a:lnTo>
                  <a:lnTo>
                    <a:pt x="38447" y="3347"/>
                  </a:lnTo>
                  <a:lnTo>
                    <a:pt x="40149" y="6878"/>
                  </a:lnTo>
                  <a:lnTo>
                    <a:pt x="40603" y="8807"/>
                  </a:lnTo>
                  <a:lnTo>
                    <a:pt x="46417" y="19065"/>
                  </a:lnTo>
                  <a:lnTo>
                    <a:pt x="47777" y="37206"/>
                  </a:lnTo>
                  <a:lnTo>
                    <a:pt x="45943" y="43093"/>
                  </a:lnTo>
                  <a:lnTo>
                    <a:pt x="37731" y="59189"/>
                  </a:lnTo>
                  <a:lnTo>
                    <a:pt x="35217" y="67059"/>
                  </a:lnTo>
                  <a:lnTo>
                    <a:pt x="26423" y="78198"/>
                  </a:lnTo>
                  <a:lnTo>
                    <a:pt x="22340" y="80597"/>
                  </a:lnTo>
                  <a:lnTo>
                    <a:pt x="18174" y="82369"/>
                  </a:lnTo>
                  <a:lnTo>
                    <a:pt x="13970" y="85508"/>
                  </a:lnTo>
                  <a:lnTo>
                    <a:pt x="11862" y="85922"/>
                  </a:lnTo>
                  <a:lnTo>
                    <a:pt x="9751" y="85492"/>
                  </a:lnTo>
                  <a:lnTo>
                    <a:pt x="4663" y="83104"/>
                  </a:lnTo>
                  <a:lnTo>
                    <a:pt x="411" y="82690"/>
                  </a:lnTo>
                  <a:lnTo>
                    <a:pt x="0" y="81927"/>
                  </a:lnTo>
                  <a:lnTo>
                    <a:pt x="431" y="80712"/>
                  </a:lnTo>
                  <a:lnTo>
                    <a:pt x="2087" y="77481"/>
                  </a:lnTo>
                  <a:lnTo>
                    <a:pt x="3411" y="69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901"/>
            <p:cNvSpPr/>
            <p:nvPr>
              <p:custDataLst>
                <p:tags r:id="rId159"/>
              </p:custDataLst>
            </p:nvPr>
          </p:nvSpPr>
          <p:spPr>
            <a:xfrm>
              <a:off x="4933950" y="1869592"/>
              <a:ext cx="69851" cy="92449"/>
            </a:xfrm>
            <a:custGeom>
              <a:avLst/>
              <a:gdLst/>
              <a:ahLst/>
              <a:cxnLst/>
              <a:rect l="0" t="0" r="0" b="0"/>
              <a:pathLst>
                <a:path w="69851" h="92449">
                  <a:moveTo>
                    <a:pt x="0" y="3658"/>
                  </a:moveTo>
                  <a:lnTo>
                    <a:pt x="0" y="3658"/>
                  </a:lnTo>
                  <a:lnTo>
                    <a:pt x="3371" y="3658"/>
                  </a:lnTo>
                  <a:lnTo>
                    <a:pt x="6908" y="1776"/>
                  </a:lnTo>
                  <a:lnTo>
                    <a:pt x="8838" y="287"/>
                  </a:lnTo>
                  <a:lnTo>
                    <a:pt x="10125" y="0"/>
                  </a:lnTo>
                  <a:lnTo>
                    <a:pt x="10983" y="513"/>
                  </a:lnTo>
                  <a:lnTo>
                    <a:pt x="11555" y="1562"/>
                  </a:lnTo>
                  <a:lnTo>
                    <a:pt x="12643" y="2260"/>
                  </a:lnTo>
                  <a:lnTo>
                    <a:pt x="15732" y="3037"/>
                  </a:lnTo>
                  <a:lnTo>
                    <a:pt x="16838" y="3949"/>
                  </a:lnTo>
                  <a:lnTo>
                    <a:pt x="20801" y="11473"/>
                  </a:lnTo>
                  <a:lnTo>
                    <a:pt x="29158" y="20784"/>
                  </a:lnTo>
                  <a:lnTo>
                    <a:pt x="38506" y="40445"/>
                  </a:lnTo>
                  <a:lnTo>
                    <a:pt x="40487" y="42999"/>
                  </a:lnTo>
                  <a:lnTo>
                    <a:pt x="42688" y="49601"/>
                  </a:lnTo>
                  <a:lnTo>
                    <a:pt x="44447" y="88317"/>
                  </a:lnTo>
                  <a:lnTo>
                    <a:pt x="43743" y="89731"/>
                  </a:lnTo>
                  <a:lnTo>
                    <a:pt x="42567" y="90673"/>
                  </a:lnTo>
                  <a:lnTo>
                    <a:pt x="38983" y="92186"/>
                  </a:lnTo>
                  <a:lnTo>
                    <a:pt x="34990" y="92448"/>
                  </a:lnTo>
                  <a:lnTo>
                    <a:pt x="33910" y="91779"/>
                  </a:lnTo>
                  <a:lnTo>
                    <a:pt x="33190" y="90627"/>
                  </a:lnTo>
                  <a:lnTo>
                    <a:pt x="32710" y="89154"/>
                  </a:lnTo>
                  <a:lnTo>
                    <a:pt x="26851" y="79688"/>
                  </a:lnTo>
                  <a:lnTo>
                    <a:pt x="25438" y="55777"/>
                  </a:lnTo>
                  <a:lnTo>
                    <a:pt x="26110" y="39684"/>
                  </a:lnTo>
                  <a:lnTo>
                    <a:pt x="34239" y="23855"/>
                  </a:lnTo>
                  <a:lnTo>
                    <a:pt x="38265" y="19690"/>
                  </a:lnTo>
                  <a:lnTo>
                    <a:pt x="50814" y="11625"/>
                  </a:lnTo>
                  <a:lnTo>
                    <a:pt x="63501" y="10150"/>
                  </a:lnTo>
                  <a:lnTo>
                    <a:pt x="69850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902"/>
            <p:cNvSpPr/>
            <p:nvPr>
              <p:custDataLst>
                <p:tags r:id="rId160"/>
              </p:custDataLst>
            </p:nvPr>
          </p:nvSpPr>
          <p:spPr>
            <a:xfrm>
              <a:off x="5031948" y="1861541"/>
              <a:ext cx="105203" cy="106932"/>
            </a:xfrm>
            <a:custGeom>
              <a:avLst/>
              <a:gdLst/>
              <a:ahLst/>
              <a:cxnLst/>
              <a:rect l="0" t="0" r="0" b="0"/>
              <a:pathLst>
                <a:path w="105203" h="106932">
                  <a:moveTo>
                    <a:pt x="9952" y="49809"/>
                  </a:moveTo>
                  <a:lnTo>
                    <a:pt x="9952" y="49809"/>
                  </a:lnTo>
                  <a:lnTo>
                    <a:pt x="9952" y="56152"/>
                  </a:lnTo>
                  <a:lnTo>
                    <a:pt x="13323" y="56157"/>
                  </a:lnTo>
                  <a:lnTo>
                    <a:pt x="14316" y="55452"/>
                  </a:lnTo>
                  <a:lnTo>
                    <a:pt x="14978" y="54276"/>
                  </a:lnTo>
                  <a:lnTo>
                    <a:pt x="16040" y="50691"/>
                  </a:lnTo>
                  <a:lnTo>
                    <a:pt x="26412" y="39029"/>
                  </a:lnTo>
                  <a:lnTo>
                    <a:pt x="30372" y="30720"/>
                  </a:lnTo>
                  <a:lnTo>
                    <a:pt x="39522" y="19586"/>
                  </a:lnTo>
                  <a:lnTo>
                    <a:pt x="40733" y="15680"/>
                  </a:lnTo>
                  <a:lnTo>
                    <a:pt x="40351" y="13651"/>
                  </a:lnTo>
                  <a:lnTo>
                    <a:pt x="35884" y="5474"/>
                  </a:lnTo>
                  <a:lnTo>
                    <a:pt x="35588" y="2353"/>
                  </a:lnTo>
                  <a:lnTo>
                    <a:pt x="34804" y="1238"/>
                  </a:lnTo>
                  <a:lnTo>
                    <a:pt x="33575" y="495"/>
                  </a:lnTo>
                  <a:lnTo>
                    <a:pt x="32051" y="0"/>
                  </a:lnTo>
                  <a:lnTo>
                    <a:pt x="30329" y="375"/>
                  </a:lnTo>
                  <a:lnTo>
                    <a:pt x="22496" y="4165"/>
                  </a:lnTo>
                  <a:lnTo>
                    <a:pt x="20431" y="4563"/>
                  </a:lnTo>
                  <a:lnTo>
                    <a:pt x="19055" y="5534"/>
                  </a:lnTo>
                  <a:lnTo>
                    <a:pt x="18137" y="6887"/>
                  </a:lnTo>
                  <a:lnTo>
                    <a:pt x="16412" y="10271"/>
                  </a:lnTo>
                  <a:lnTo>
                    <a:pt x="12179" y="16143"/>
                  </a:lnTo>
                  <a:lnTo>
                    <a:pt x="5057" y="37678"/>
                  </a:lnTo>
                  <a:lnTo>
                    <a:pt x="1848" y="57533"/>
                  </a:lnTo>
                  <a:lnTo>
                    <a:pt x="316" y="61308"/>
                  </a:lnTo>
                  <a:lnTo>
                    <a:pt x="0" y="64531"/>
                  </a:lnTo>
                  <a:lnTo>
                    <a:pt x="4186" y="91496"/>
                  </a:lnTo>
                  <a:lnTo>
                    <a:pt x="10485" y="100481"/>
                  </a:lnTo>
                  <a:lnTo>
                    <a:pt x="15153" y="105679"/>
                  </a:lnTo>
                  <a:lnTo>
                    <a:pt x="17672" y="106390"/>
                  </a:lnTo>
                  <a:lnTo>
                    <a:pt x="25039" y="106847"/>
                  </a:lnTo>
                  <a:lnTo>
                    <a:pt x="29122" y="105028"/>
                  </a:lnTo>
                  <a:lnTo>
                    <a:pt x="43825" y="92029"/>
                  </a:lnTo>
                  <a:lnTo>
                    <a:pt x="51581" y="79289"/>
                  </a:lnTo>
                  <a:lnTo>
                    <a:pt x="59224" y="60434"/>
                  </a:lnTo>
                  <a:lnTo>
                    <a:pt x="64454" y="52565"/>
                  </a:lnTo>
                  <a:lnTo>
                    <a:pt x="68460" y="43585"/>
                  </a:lnTo>
                  <a:lnTo>
                    <a:pt x="85166" y="25402"/>
                  </a:lnTo>
                  <a:lnTo>
                    <a:pt x="85495" y="25777"/>
                  </a:lnTo>
                  <a:lnTo>
                    <a:pt x="86144" y="36156"/>
                  </a:lnTo>
                  <a:lnTo>
                    <a:pt x="92424" y="43374"/>
                  </a:lnTo>
                  <a:lnTo>
                    <a:pt x="92501" y="49731"/>
                  </a:lnTo>
                  <a:lnTo>
                    <a:pt x="98590" y="43718"/>
                  </a:lnTo>
                  <a:lnTo>
                    <a:pt x="98774" y="40165"/>
                  </a:lnTo>
                  <a:lnTo>
                    <a:pt x="98095" y="39146"/>
                  </a:lnTo>
                  <a:lnTo>
                    <a:pt x="96937" y="38467"/>
                  </a:lnTo>
                  <a:lnTo>
                    <a:pt x="95458" y="38014"/>
                  </a:lnTo>
                  <a:lnTo>
                    <a:pt x="94473" y="37007"/>
                  </a:lnTo>
                  <a:lnTo>
                    <a:pt x="91969" y="30695"/>
                  </a:lnTo>
                  <a:lnTo>
                    <a:pt x="87057" y="25376"/>
                  </a:lnTo>
                  <a:lnTo>
                    <a:pt x="83049" y="24696"/>
                  </a:lnTo>
                  <a:lnTo>
                    <a:pt x="81967" y="25305"/>
                  </a:lnTo>
                  <a:lnTo>
                    <a:pt x="81245" y="26418"/>
                  </a:lnTo>
                  <a:lnTo>
                    <a:pt x="80764" y="27865"/>
                  </a:lnTo>
                  <a:lnTo>
                    <a:pt x="79738" y="28830"/>
                  </a:lnTo>
                  <a:lnTo>
                    <a:pt x="73021" y="32259"/>
                  </a:lnTo>
                  <a:lnTo>
                    <a:pt x="71048" y="33876"/>
                  </a:lnTo>
                  <a:lnTo>
                    <a:pt x="68856" y="37554"/>
                  </a:lnTo>
                  <a:lnTo>
                    <a:pt x="67176" y="41540"/>
                  </a:lnTo>
                  <a:lnTo>
                    <a:pt x="64077" y="45664"/>
                  </a:lnTo>
                  <a:lnTo>
                    <a:pt x="62230" y="51729"/>
                  </a:lnTo>
                  <a:lnTo>
                    <a:pt x="60753" y="98470"/>
                  </a:lnTo>
                  <a:lnTo>
                    <a:pt x="62633" y="101540"/>
                  </a:lnTo>
                  <a:lnTo>
                    <a:pt x="64123" y="103346"/>
                  </a:lnTo>
                  <a:lnTo>
                    <a:pt x="67659" y="105353"/>
                  </a:lnTo>
                  <a:lnTo>
                    <a:pt x="77759" y="106748"/>
                  </a:lnTo>
                  <a:lnTo>
                    <a:pt x="88278" y="106931"/>
                  </a:lnTo>
                  <a:lnTo>
                    <a:pt x="92506" y="105065"/>
                  </a:lnTo>
                  <a:lnTo>
                    <a:pt x="96737" y="102590"/>
                  </a:lnTo>
                  <a:lnTo>
                    <a:pt x="105202" y="100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903"/>
            <p:cNvSpPr/>
            <p:nvPr>
              <p:custDataLst>
                <p:tags r:id="rId161"/>
              </p:custDataLst>
            </p:nvPr>
          </p:nvSpPr>
          <p:spPr>
            <a:xfrm>
              <a:off x="5181600" y="1841898"/>
              <a:ext cx="31751" cy="126516"/>
            </a:xfrm>
            <a:custGeom>
              <a:avLst/>
              <a:gdLst/>
              <a:ahLst/>
              <a:cxnLst/>
              <a:rect l="0" t="0" r="0" b="0"/>
              <a:pathLst>
                <a:path w="31751" h="126516">
                  <a:moveTo>
                    <a:pt x="0" y="88502"/>
                  </a:moveTo>
                  <a:lnTo>
                    <a:pt x="0" y="88502"/>
                  </a:lnTo>
                  <a:lnTo>
                    <a:pt x="0" y="91873"/>
                  </a:lnTo>
                  <a:lnTo>
                    <a:pt x="706" y="92866"/>
                  </a:lnTo>
                  <a:lnTo>
                    <a:pt x="1881" y="93528"/>
                  </a:lnTo>
                  <a:lnTo>
                    <a:pt x="3371" y="93969"/>
                  </a:lnTo>
                  <a:lnTo>
                    <a:pt x="4364" y="94969"/>
                  </a:lnTo>
                  <a:lnTo>
                    <a:pt x="5467" y="97962"/>
                  </a:lnTo>
                  <a:lnTo>
                    <a:pt x="6350" y="126515"/>
                  </a:lnTo>
                  <a:lnTo>
                    <a:pt x="9721" y="123205"/>
                  </a:lnTo>
                  <a:lnTo>
                    <a:pt x="11376" y="117802"/>
                  </a:lnTo>
                  <a:lnTo>
                    <a:pt x="18161" y="72100"/>
                  </a:lnTo>
                  <a:lnTo>
                    <a:pt x="19035" y="27433"/>
                  </a:lnTo>
                  <a:lnTo>
                    <a:pt x="19751" y="16707"/>
                  </a:lnTo>
                  <a:lnTo>
                    <a:pt x="25322" y="0"/>
                  </a:lnTo>
                  <a:lnTo>
                    <a:pt x="25378" y="3091"/>
                  </a:lnTo>
                  <a:lnTo>
                    <a:pt x="26090" y="4045"/>
                  </a:lnTo>
                  <a:lnTo>
                    <a:pt x="28765" y="5104"/>
                  </a:lnTo>
                  <a:lnTo>
                    <a:pt x="29760" y="6092"/>
                  </a:lnTo>
                  <a:lnTo>
                    <a:pt x="30866" y="9072"/>
                  </a:lnTo>
                  <a:lnTo>
                    <a:pt x="31750" y="18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904"/>
            <p:cNvSpPr/>
            <p:nvPr>
              <p:custDataLst>
                <p:tags r:id="rId162"/>
              </p:custDataLst>
            </p:nvPr>
          </p:nvSpPr>
          <p:spPr>
            <a:xfrm>
              <a:off x="5233283" y="1867330"/>
              <a:ext cx="62384" cy="209003"/>
            </a:xfrm>
            <a:custGeom>
              <a:avLst/>
              <a:gdLst/>
              <a:ahLst/>
              <a:cxnLst/>
              <a:rect l="0" t="0" r="0" b="0"/>
              <a:pathLst>
                <a:path w="62384" h="209003">
                  <a:moveTo>
                    <a:pt x="5467" y="37670"/>
                  </a:moveTo>
                  <a:lnTo>
                    <a:pt x="5467" y="37670"/>
                  </a:lnTo>
                  <a:lnTo>
                    <a:pt x="5467" y="85073"/>
                  </a:lnTo>
                  <a:lnTo>
                    <a:pt x="6173" y="109710"/>
                  </a:lnTo>
                  <a:lnTo>
                    <a:pt x="11425" y="137393"/>
                  </a:lnTo>
                  <a:lnTo>
                    <a:pt x="11814" y="184962"/>
                  </a:lnTo>
                  <a:lnTo>
                    <a:pt x="11110" y="192033"/>
                  </a:lnTo>
                  <a:lnTo>
                    <a:pt x="5489" y="209002"/>
                  </a:lnTo>
                  <a:lnTo>
                    <a:pt x="5467" y="163656"/>
                  </a:lnTo>
                  <a:lnTo>
                    <a:pt x="3586" y="126481"/>
                  </a:lnTo>
                  <a:lnTo>
                    <a:pt x="0" y="97781"/>
                  </a:lnTo>
                  <a:lnTo>
                    <a:pt x="4930" y="51249"/>
                  </a:lnTo>
                  <a:lnTo>
                    <a:pt x="6125" y="19458"/>
                  </a:lnTo>
                  <a:lnTo>
                    <a:pt x="8817" y="12407"/>
                  </a:lnTo>
                  <a:lnTo>
                    <a:pt x="14299" y="4471"/>
                  </a:lnTo>
                  <a:lnTo>
                    <a:pt x="18329" y="1748"/>
                  </a:lnTo>
                  <a:lnTo>
                    <a:pt x="24565" y="215"/>
                  </a:lnTo>
                  <a:lnTo>
                    <a:pt x="26665" y="0"/>
                  </a:lnTo>
                  <a:lnTo>
                    <a:pt x="36364" y="3068"/>
                  </a:lnTo>
                  <a:lnTo>
                    <a:pt x="44803" y="8446"/>
                  </a:lnTo>
                  <a:lnTo>
                    <a:pt x="47645" y="12452"/>
                  </a:lnTo>
                  <a:lnTo>
                    <a:pt x="54687" y="27241"/>
                  </a:lnTo>
                  <a:lnTo>
                    <a:pt x="59954" y="35677"/>
                  </a:lnTo>
                  <a:lnTo>
                    <a:pt x="62383" y="59033"/>
                  </a:lnTo>
                  <a:lnTo>
                    <a:pt x="61843" y="72300"/>
                  </a:lnTo>
                  <a:lnTo>
                    <a:pt x="48542" y="118223"/>
                  </a:lnTo>
                  <a:lnTo>
                    <a:pt x="43567" y="126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905"/>
            <p:cNvSpPr/>
            <p:nvPr>
              <p:custDataLst>
                <p:tags r:id="rId163"/>
              </p:custDataLst>
            </p:nvPr>
          </p:nvSpPr>
          <p:spPr>
            <a:xfrm>
              <a:off x="5365750" y="1943100"/>
              <a:ext cx="10936" cy="11795"/>
            </a:xfrm>
            <a:custGeom>
              <a:avLst/>
              <a:gdLst/>
              <a:ahLst/>
              <a:cxnLst/>
              <a:rect l="0" t="0" r="0" b="0"/>
              <a:pathLst>
                <a:path w="10936" h="11795">
                  <a:moveTo>
                    <a:pt x="0" y="0"/>
                  </a:moveTo>
                  <a:lnTo>
                    <a:pt x="0" y="0"/>
                  </a:lnTo>
                  <a:lnTo>
                    <a:pt x="10935" y="5467"/>
                  </a:lnTo>
                  <a:lnTo>
                    <a:pt x="10818" y="5761"/>
                  </a:lnTo>
                  <a:lnTo>
                    <a:pt x="8806" y="6089"/>
                  </a:lnTo>
                  <a:lnTo>
                    <a:pt x="7987" y="6881"/>
                  </a:lnTo>
                  <a:lnTo>
                    <a:pt x="7078" y="9643"/>
                  </a:lnTo>
                  <a:lnTo>
                    <a:pt x="6129" y="10662"/>
                  </a:lnTo>
                  <a:lnTo>
                    <a:pt x="3194" y="11794"/>
                  </a:lnTo>
                  <a:lnTo>
                    <a:pt x="2129" y="11391"/>
                  </a:lnTo>
                  <a:lnTo>
                    <a:pt x="1419" y="1041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906"/>
            <p:cNvSpPr/>
            <p:nvPr>
              <p:custDataLst>
                <p:tags r:id="rId164"/>
              </p:custDataLst>
            </p:nvPr>
          </p:nvSpPr>
          <p:spPr>
            <a:xfrm>
              <a:off x="5486400" y="1390650"/>
              <a:ext cx="266239" cy="234934"/>
            </a:xfrm>
            <a:custGeom>
              <a:avLst/>
              <a:gdLst/>
              <a:ahLst/>
              <a:cxnLst/>
              <a:rect l="0" t="0" r="0" b="0"/>
              <a:pathLst>
                <a:path w="266239" h="234934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11245" y="4364"/>
                  </a:lnTo>
                  <a:lnTo>
                    <a:pt x="27705" y="11245"/>
                  </a:lnTo>
                  <a:lnTo>
                    <a:pt x="41482" y="19181"/>
                  </a:lnTo>
                  <a:lnTo>
                    <a:pt x="82748" y="33874"/>
                  </a:lnTo>
                  <a:lnTo>
                    <a:pt x="126135" y="46567"/>
                  </a:lnTo>
                  <a:lnTo>
                    <a:pt x="170491" y="61363"/>
                  </a:lnTo>
                  <a:lnTo>
                    <a:pt x="214933" y="77618"/>
                  </a:lnTo>
                  <a:lnTo>
                    <a:pt x="238733" y="88808"/>
                  </a:lnTo>
                  <a:lnTo>
                    <a:pt x="255909" y="100177"/>
                  </a:lnTo>
                  <a:lnTo>
                    <a:pt x="265140" y="112161"/>
                  </a:lnTo>
                  <a:lnTo>
                    <a:pt x="266238" y="120408"/>
                  </a:lnTo>
                  <a:lnTo>
                    <a:pt x="264613" y="125952"/>
                  </a:lnTo>
                  <a:lnTo>
                    <a:pt x="257821" y="135260"/>
                  </a:lnTo>
                  <a:lnTo>
                    <a:pt x="211630" y="166332"/>
                  </a:lnTo>
                  <a:lnTo>
                    <a:pt x="164733" y="187743"/>
                  </a:lnTo>
                  <a:lnTo>
                    <a:pt x="120563" y="205391"/>
                  </a:lnTo>
                  <a:lnTo>
                    <a:pt x="76842" y="220660"/>
                  </a:lnTo>
                  <a:lnTo>
                    <a:pt x="52808" y="231709"/>
                  </a:lnTo>
                  <a:lnTo>
                    <a:pt x="20711" y="234894"/>
                  </a:lnTo>
                  <a:lnTo>
                    <a:pt x="22913" y="234933"/>
                  </a:lnTo>
                  <a:lnTo>
                    <a:pt x="3810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864"/>
          <p:cNvGrpSpPr/>
          <p:nvPr/>
        </p:nvGrpSpPr>
        <p:grpSpPr>
          <a:xfrm>
            <a:off x="6089683" y="1454150"/>
            <a:ext cx="336518" cy="177801"/>
            <a:chOff x="6089683" y="1454150"/>
            <a:chExt cx="336518" cy="177801"/>
          </a:xfrm>
        </p:grpSpPr>
        <p:sp>
          <p:nvSpPr>
            <p:cNvPr id="48" name="SMARTInkShape-3907"/>
            <p:cNvSpPr/>
            <p:nvPr>
              <p:custDataLst>
                <p:tags r:id="rId154"/>
              </p:custDataLst>
            </p:nvPr>
          </p:nvSpPr>
          <p:spPr>
            <a:xfrm>
              <a:off x="6089683" y="1460525"/>
              <a:ext cx="101528" cy="171306"/>
            </a:xfrm>
            <a:custGeom>
              <a:avLst/>
              <a:gdLst/>
              <a:ahLst/>
              <a:cxnLst/>
              <a:rect l="0" t="0" r="0" b="0"/>
              <a:pathLst>
                <a:path w="101528" h="171306">
                  <a:moveTo>
                    <a:pt x="88867" y="25375"/>
                  </a:moveTo>
                  <a:lnTo>
                    <a:pt x="88867" y="25375"/>
                  </a:lnTo>
                  <a:lnTo>
                    <a:pt x="83400" y="25375"/>
                  </a:lnTo>
                  <a:lnTo>
                    <a:pt x="83105" y="24669"/>
                  </a:lnTo>
                  <a:lnTo>
                    <a:pt x="82517" y="3241"/>
                  </a:lnTo>
                  <a:lnTo>
                    <a:pt x="81812" y="2152"/>
                  </a:lnTo>
                  <a:lnTo>
                    <a:pt x="80636" y="1426"/>
                  </a:lnTo>
                  <a:lnTo>
                    <a:pt x="76050" y="166"/>
                  </a:lnTo>
                  <a:lnTo>
                    <a:pt x="67407" y="0"/>
                  </a:lnTo>
                  <a:lnTo>
                    <a:pt x="63337" y="1868"/>
                  </a:lnTo>
                  <a:lnTo>
                    <a:pt x="42164" y="17688"/>
                  </a:lnTo>
                  <a:lnTo>
                    <a:pt x="10834" y="61392"/>
                  </a:lnTo>
                  <a:lnTo>
                    <a:pt x="2845" y="78298"/>
                  </a:lnTo>
                  <a:lnTo>
                    <a:pt x="0" y="124858"/>
                  </a:lnTo>
                  <a:lnTo>
                    <a:pt x="6436" y="153786"/>
                  </a:lnTo>
                  <a:lnTo>
                    <a:pt x="9427" y="159587"/>
                  </a:lnTo>
                  <a:lnTo>
                    <a:pt x="18449" y="166820"/>
                  </a:lnTo>
                  <a:lnTo>
                    <a:pt x="26689" y="170060"/>
                  </a:lnTo>
                  <a:lnTo>
                    <a:pt x="45581" y="171305"/>
                  </a:lnTo>
                  <a:lnTo>
                    <a:pt x="63900" y="164502"/>
                  </a:lnTo>
                  <a:lnTo>
                    <a:pt x="67988" y="162576"/>
                  </a:lnTo>
                  <a:lnTo>
                    <a:pt x="74414" y="156674"/>
                  </a:lnTo>
                  <a:lnTo>
                    <a:pt x="96348" y="128972"/>
                  </a:lnTo>
                  <a:lnTo>
                    <a:pt x="100021" y="112985"/>
                  </a:lnTo>
                  <a:lnTo>
                    <a:pt x="101527" y="66551"/>
                  </a:lnTo>
                  <a:lnTo>
                    <a:pt x="100853" y="48848"/>
                  </a:lnTo>
                  <a:lnTo>
                    <a:pt x="96495" y="36720"/>
                  </a:lnTo>
                  <a:lnTo>
                    <a:pt x="92728" y="30887"/>
                  </a:lnTo>
                  <a:lnTo>
                    <a:pt x="88702" y="27825"/>
                  </a:lnTo>
                  <a:lnTo>
                    <a:pt x="84560" y="25758"/>
                  </a:lnTo>
                  <a:lnTo>
                    <a:pt x="78261" y="21334"/>
                  </a:lnTo>
                  <a:lnTo>
                    <a:pt x="74041" y="20051"/>
                  </a:lnTo>
                  <a:lnTo>
                    <a:pt x="71927" y="20415"/>
                  </a:lnTo>
                  <a:lnTo>
                    <a:pt x="67698" y="22700"/>
                  </a:lnTo>
                  <a:lnTo>
                    <a:pt x="66287" y="24297"/>
                  </a:lnTo>
                  <a:lnTo>
                    <a:pt x="64721" y="27953"/>
                  </a:lnTo>
                  <a:lnTo>
                    <a:pt x="63467" y="38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908"/>
            <p:cNvSpPr/>
            <p:nvPr>
              <p:custDataLst>
                <p:tags r:id="rId155"/>
              </p:custDataLst>
            </p:nvPr>
          </p:nvSpPr>
          <p:spPr>
            <a:xfrm>
              <a:off x="6273800" y="1581150"/>
              <a:ext cx="12600" cy="6351"/>
            </a:xfrm>
            <a:custGeom>
              <a:avLst/>
              <a:gdLst/>
              <a:ahLst/>
              <a:cxnLst/>
              <a:rect l="0" t="0" r="0" b="0"/>
              <a:pathLst>
                <a:path w="12600" h="6351">
                  <a:moveTo>
                    <a:pt x="0" y="6350"/>
                  </a:moveTo>
                  <a:lnTo>
                    <a:pt x="0" y="6350"/>
                  </a:lnTo>
                  <a:lnTo>
                    <a:pt x="12599" y="6350"/>
                  </a:lnTo>
                  <a:lnTo>
                    <a:pt x="6609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909"/>
            <p:cNvSpPr/>
            <p:nvPr>
              <p:custDataLst>
                <p:tags r:id="rId156"/>
              </p:custDataLst>
            </p:nvPr>
          </p:nvSpPr>
          <p:spPr>
            <a:xfrm>
              <a:off x="6400800" y="1454150"/>
              <a:ext cx="25401" cy="177801"/>
            </a:xfrm>
            <a:custGeom>
              <a:avLst/>
              <a:gdLst/>
              <a:ahLst/>
              <a:cxnLst/>
              <a:rect l="0" t="0" r="0" b="0"/>
              <a:pathLst>
                <a:path w="25401" h="177801">
                  <a:moveTo>
                    <a:pt x="0" y="0"/>
                  </a:moveTo>
                  <a:lnTo>
                    <a:pt x="0" y="0"/>
                  </a:lnTo>
                  <a:lnTo>
                    <a:pt x="6088" y="0"/>
                  </a:lnTo>
                  <a:lnTo>
                    <a:pt x="7055" y="46646"/>
                  </a:lnTo>
                  <a:lnTo>
                    <a:pt x="12112" y="77043"/>
                  </a:lnTo>
                  <a:lnTo>
                    <a:pt x="14465" y="99885"/>
                  </a:lnTo>
                  <a:lnTo>
                    <a:pt x="23957" y="144681"/>
                  </a:lnTo>
                  <a:lnTo>
                    <a:pt x="2540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865"/>
          <p:cNvGrpSpPr/>
          <p:nvPr/>
        </p:nvGrpSpPr>
        <p:grpSpPr>
          <a:xfrm>
            <a:off x="6695591" y="1416050"/>
            <a:ext cx="645010" cy="241301"/>
            <a:chOff x="6695591" y="1416050"/>
            <a:chExt cx="645010" cy="241301"/>
          </a:xfrm>
        </p:grpSpPr>
        <p:sp>
          <p:nvSpPr>
            <p:cNvPr id="52" name="SMARTInkShape-3910"/>
            <p:cNvSpPr/>
            <p:nvPr>
              <p:custDataLst>
                <p:tags r:id="rId148"/>
              </p:custDataLst>
            </p:nvPr>
          </p:nvSpPr>
          <p:spPr>
            <a:xfrm>
              <a:off x="6718299" y="1562100"/>
              <a:ext cx="31752" cy="69851"/>
            </a:xfrm>
            <a:custGeom>
              <a:avLst/>
              <a:gdLst/>
              <a:ahLst/>
              <a:cxnLst/>
              <a:rect l="0" t="0" r="0" b="0"/>
              <a:pathLst>
                <a:path w="31752" h="69851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706" y="4364"/>
                  </a:lnTo>
                  <a:lnTo>
                    <a:pt x="1882" y="5026"/>
                  </a:lnTo>
                  <a:lnTo>
                    <a:pt x="3371" y="5467"/>
                  </a:lnTo>
                  <a:lnTo>
                    <a:pt x="4365" y="6467"/>
                  </a:lnTo>
                  <a:lnTo>
                    <a:pt x="7840" y="13141"/>
                  </a:lnTo>
                  <a:lnTo>
                    <a:pt x="10541" y="17130"/>
                  </a:lnTo>
                  <a:lnTo>
                    <a:pt x="12060" y="23341"/>
                  </a:lnTo>
                  <a:lnTo>
                    <a:pt x="13216" y="30356"/>
                  </a:lnTo>
                  <a:lnTo>
                    <a:pt x="20529" y="50409"/>
                  </a:lnTo>
                  <a:lnTo>
                    <a:pt x="23235" y="54859"/>
                  </a:lnTo>
                  <a:lnTo>
                    <a:pt x="25465" y="61332"/>
                  </a:lnTo>
                  <a:lnTo>
                    <a:pt x="31751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911"/>
            <p:cNvSpPr/>
            <p:nvPr>
              <p:custDataLst>
                <p:tags r:id="rId149"/>
              </p:custDataLst>
            </p:nvPr>
          </p:nvSpPr>
          <p:spPr>
            <a:xfrm>
              <a:off x="6695591" y="1504973"/>
              <a:ext cx="16360" cy="6328"/>
            </a:xfrm>
            <a:custGeom>
              <a:avLst/>
              <a:gdLst/>
              <a:ahLst/>
              <a:cxnLst/>
              <a:rect l="0" t="0" r="0" b="0"/>
              <a:pathLst>
                <a:path w="16360" h="6328">
                  <a:moveTo>
                    <a:pt x="3659" y="6327"/>
                  </a:moveTo>
                  <a:lnTo>
                    <a:pt x="3659" y="6327"/>
                  </a:lnTo>
                  <a:lnTo>
                    <a:pt x="3658" y="54"/>
                  </a:lnTo>
                  <a:lnTo>
                    <a:pt x="288" y="0"/>
                  </a:lnTo>
                  <a:lnTo>
                    <a:pt x="0" y="698"/>
                  </a:lnTo>
                  <a:lnTo>
                    <a:pt x="3037" y="5446"/>
                  </a:lnTo>
                  <a:lnTo>
                    <a:pt x="16359" y="6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912"/>
            <p:cNvSpPr/>
            <p:nvPr>
              <p:custDataLst>
                <p:tags r:id="rId150"/>
              </p:custDataLst>
            </p:nvPr>
          </p:nvSpPr>
          <p:spPr>
            <a:xfrm>
              <a:off x="6769100" y="1524000"/>
              <a:ext cx="101601" cy="82434"/>
            </a:xfrm>
            <a:custGeom>
              <a:avLst/>
              <a:gdLst/>
              <a:ahLst/>
              <a:cxnLst/>
              <a:rect l="0" t="0" r="0" b="0"/>
              <a:pathLst>
                <a:path w="101601" h="82434">
                  <a:moveTo>
                    <a:pt x="0" y="0"/>
                  </a:moveTo>
                  <a:lnTo>
                    <a:pt x="0" y="0"/>
                  </a:lnTo>
                  <a:lnTo>
                    <a:pt x="0" y="39337"/>
                  </a:lnTo>
                  <a:lnTo>
                    <a:pt x="1881" y="44059"/>
                  </a:lnTo>
                  <a:lnTo>
                    <a:pt x="4363" y="48510"/>
                  </a:lnTo>
                  <a:lnTo>
                    <a:pt x="5761" y="55687"/>
                  </a:lnTo>
                  <a:lnTo>
                    <a:pt x="6881" y="65732"/>
                  </a:lnTo>
                  <a:lnTo>
                    <a:pt x="12677" y="82433"/>
                  </a:lnTo>
                  <a:lnTo>
                    <a:pt x="13405" y="48546"/>
                  </a:lnTo>
                  <a:lnTo>
                    <a:pt x="17725" y="36609"/>
                  </a:lnTo>
                  <a:lnTo>
                    <a:pt x="19167" y="29676"/>
                  </a:lnTo>
                  <a:lnTo>
                    <a:pt x="23959" y="19477"/>
                  </a:lnTo>
                  <a:lnTo>
                    <a:pt x="24439" y="17218"/>
                  </a:lnTo>
                  <a:lnTo>
                    <a:pt x="28487" y="10668"/>
                  </a:lnTo>
                  <a:lnTo>
                    <a:pt x="34154" y="4258"/>
                  </a:lnTo>
                  <a:lnTo>
                    <a:pt x="38227" y="1892"/>
                  </a:lnTo>
                  <a:lnTo>
                    <a:pt x="40302" y="1262"/>
                  </a:lnTo>
                  <a:lnTo>
                    <a:pt x="42390" y="1547"/>
                  </a:lnTo>
                  <a:lnTo>
                    <a:pt x="57153" y="7888"/>
                  </a:lnTo>
                  <a:lnTo>
                    <a:pt x="61385" y="11973"/>
                  </a:lnTo>
                  <a:lnTo>
                    <a:pt x="91899" y="56903"/>
                  </a:lnTo>
                  <a:lnTo>
                    <a:pt x="99834" y="69539"/>
                  </a:lnTo>
                  <a:lnTo>
                    <a:pt x="1016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913"/>
            <p:cNvSpPr/>
            <p:nvPr>
              <p:custDataLst>
                <p:tags r:id="rId151"/>
              </p:custDataLst>
            </p:nvPr>
          </p:nvSpPr>
          <p:spPr>
            <a:xfrm>
              <a:off x="6985000" y="1416050"/>
              <a:ext cx="41585" cy="241301"/>
            </a:xfrm>
            <a:custGeom>
              <a:avLst/>
              <a:gdLst/>
              <a:ahLst/>
              <a:cxnLst/>
              <a:rect l="0" t="0" r="0" b="0"/>
              <a:pathLst>
                <a:path w="41585" h="241301">
                  <a:moveTo>
                    <a:pt x="31750" y="0"/>
                  </a:moveTo>
                  <a:lnTo>
                    <a:pt x="31750" y="0"/>
                  </a:lnTo>
                  <a:lnTo>
                    <a:pt x="37217" y="0"/>
                  </a:lnTo>
                  <a:lnTo>
                    <a:pt x="41209" y="3371"/>
                  </a:lnTo>
                  <a:lnTo>
                    <a:pt x="41584" y="4364"/>
                  </a:lnTo>
                  <a:lnTo>
                    <a:pt x="41128" y="5026"/>
                  </a:lnTo>
                  <a:lnTo>
                    <a:pt x="40118" y="5467"/>
                  </a:lnTo>
                  <a:lnTo>
                    <a:pt x="38997" y="9721"/>
                  </a:lnTo>
                  <a:lnTo>
                    <a:pt x="37512" y="23597"/>
                  </a:lnTo>
                  <a:lnTo>
                    <a:pt x="33097" y="40461"/>
                  </a:lnTo>
                  <a:lnTo>
                    <a:pt x="30267" y="55968"/>
                  </a:lnTo>
                  <a:lnTo>
                    <a:pt x="26842" y="71381"/>
                  </a:lnTo>
                  <a:lnTo>
                    <a:pt x="20017" y="117761"/>
                  </a:lnTo>
                  <a:lnTo>
                    <a:pt x="12639" y="164931"/>
                  </a:lnTo>
                  <a:lnTo>
                    <a:pt x="4898" y="209540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914"/>
            <p:cNvSpPr/>
            <p:nvPr>
              <p:custDataLst>
                <p:tags r:id="rId152"/>
              </p:custDataLst>
            </p:nvPr>
          </p:nvSpPr>
          <p:spPr>
            <a:xfrm>
              <a:off x="7076608" y="1422661"/>
              <a:ext cx="98893" cy="234224"/>
            </a:xfrm>
            <a:custGeom>
              <a:avLst/>
              <a:gdLst/>
              <a:ahLst/>
              <a:cxnLst/>
              <a:rect l="0" t="0" r="0" b="0"/>
              <a:pathLst>
                <a:path w="98893" h="234224">
                  <a:moveTo>
                    <a:pt x="16342" y="6089"/>
                  </a:moveTo>
                  <a:lnTo>
                    <a:pt x="16342" y="6089"/>
                  </a:lnTo>
                  <a:lnTo>
                    <a:pt x="16342" y="0"/>
                  </a:lnTo>
                  <a:lnTo>
                    <a:pt x="19712" y="3187"/>
                  </a:lnTo>
                  <a:lnTo>
                    <a:pt x="21368" y="6681"/>
                  </a:lnTo>
                  <a:lnTo>
                    <a:pt x="21809" y="8600"/>
                  </a:lnTo>
                  <a:lnTo>
                    <a:pt x="21398" y="10585"/>
                  </a:lnTo>
                  <a:lnTo>
                    <a:pt x="18154" y="17456"/>
                  </a:lnTo>
                  <a:lnTo>
                    <a:pt x="16373" y="64778"/>
                  </a:lnTo>
                  <a:lnTo>
                    <a:pt x="16343" y="107779"/>
                  </a:lnTo>
                  <a:lnTo>
                    <a:pt x="16342" y="152144"/>
                  </a:lnTo>
                  <a:lnTo>
                    <a:pt x="14460" y="175659"/>
                  </a:lnTo>
                  <a:lnTo>
                    <a:pt x="10874" y="197472"/>
                  </a:lnTo>
                  <a:lnTo>
                    <a:pt x="9461" y="212730"/>
                  </a:lnTo>
                  <a:lnTo>
                    <a:pt x="3722" y="234223"/>
                  </a:lnTo>
                  <a:lnTo>
                    <a:pt x="295" y="231180"/>
                  </a:lnTo>
                  <a:lnTo>
                    <a:pt x="0" y="228822"/>
                  </a:lnTo>
                  <a:lnTo>
                    <a:pt x="6959" y="192051"/>
                  </a:lnTo>
                  <a:lnTo>
                    <a:pt x="14618" y="171149"/>
                  </a:lnTo>
                  <a:lnTo>
                    <a:pt x="17712" y="158477"/>
                  </a:lnTo>
                  <a:lnTo>
                    <a:pt x="23098" y="147667"/>
                  </a:lnTo>
                  <a:lnTo>
                    <a:pt x="25079" y="144924"/>
                  </a:lnTo>
                  <a:lnTo>
                    <a:pt x="27811" y="143096"/>
                  </a:lnTo>
                  <a:lnTo>
                    <a:pt x="37693" y="140523"/>
                  </a:lnTo>
                  <a:lnTo>
                    <a:pt x="56482" y="139481"/>
                  </a:lnTo>
                  <a:lnTo>
                    <a:pt x="60759" y="141339"/>
                  </a:lnTo>
                  <a:lnTo>
                    <a:pt x="72235" y="150996"/>
                  </a:lnTo>
                  <a:lnTo>
                    <a:pt x="79018" y="161347"/>
                  </a:lnTo>
                  <a:lnTo>
                    <a:pt x="87908" y="168665"/>
                  </a:lnTo>
                  <a:lnTo>
                    <a:pt x="91875" y="174596"/>
                  </a:lnTo>
                  <a:lnTo>
                    <a:pt x="96499" y="177372"/>
                  </a:lnTo>
                  <a:lnTo>
                    <a:pt x="98892" y="183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915"/>
            <p:cNvSpPr/>
            <p:nvPr>
              <p:custDataLst>
                <p:tags r:id="rId153"/>
              </p:custDataLst>
            </p:nvPr>
          </p:nvSpPr>
          <p:spPr>
            <a:xfrm>
              <a:off x="7239000" y="1498600"/>
              <a:ext cx="101601" cy="133217"/>
            </a:xfrm>
            <a:custGeom>
              <a:avLst/>
              <a:gdLst/>
              <a:ahLst/>
              <a:cxnLst/>
              <a:rect l="0" t="0" r="0" b="0"/>
              <a:pathLst>
                <a:path w="101601" h="133217">
                  <a:moveTo>
                    <a:pt x="0" y="44450"/>
                  </a:moveTo>
                  <a:lnTo>
                    <a:pt x="0" y="44450"/>
                  </a:lnTo>
                  <a:lnTo>
                    <a:pt x="15787" y="44450"/>
                  </a:lnTo>
                  <a:lnTo>
                    <a:pt x="19480" y="46332"/>
                  </a:lnTo>
                  <a:lnTo>
                    <a:pt x="27602" y="53288"/>
                  </a:lnTo>
                  <a:lnTo>
                    <a:pt x="29907" y="57315"/>
                  </a:lnTo>
                  <a:lnTo>
                    <a:pt x="31635" y="61457"/>
                  </a:lnTo>
                  <a:lnTo>
                    <a:pt x="34756" y="65649"/>
                  </a:lnTo>
                  <a:lnTo>
                    <a:pt x="36614" y="71746"/>
                  </a:lnTo>
                  <a:lnTo>
                    <a:pt x="38144" y="78454"/>
                  </a:lnTo>
                  <a:lnTo>
                    <a:pt x="42268" y="86902"/>
                  </a:lnTo>
                  <a:lnTo>
                    <a:pt x="44365" y="109782"/>
                  </a:lnTo>
                  <a:lnTo>
                    <a:pt x="38974" y="128209"/>
                  </a:lnTo>
                  <a:lnTo>
                    <a:pt x="37978" y="129922"/>
                  </a:lnTo>
                  <a:lnTo>
                    <a:pt x="36607" y="131065"/>
                  </a:lnTo>
                  <a:lnTo>
                    <a:pt x="33203" y="132334"/>
                  </a:lnTo>
                  <a:lnTo>
                    <a:pt x="26567" y="133216"/>
                  </a:lnTo>
                  <a:lnTo>
                    <a:pt x="26177" y="132555"/>
                  </a:lnTo>
                  <a:lnTo>
                    <a:pt x="25402" y="93614"/>
                  </a:lnTo>
                  <a:lnTo>
                    <a:pt x="29163" y="83704"/>
                  </a:lnTo>
                  <a:lnTo>
                    <a:pt x="56243" y="36866"/>
                  </a:lnTo>
                  <a:lnTo>
                    <a:pt x="84737" y="10876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SMARTInkShape-3916"/>
          <p:cNvSpPr/>
          <p:nvPr>
            <p:custDataLst>
              <p:tags r:id="rId1"/>
            </p:custDataLst>
          </p:nvPr>
        </p:nvSpPr>
        <p:spPr>
          <a:xfrm>
            <a:off x="8052307" y="1391032"/>
            <a:ext cx="221744" cy="328555"/>
          </a:xfrm>
          <a:custGeom>
            <a:avLst/>
            <a:gdLst/>
            <a:ahLst/>
            <a:cxnLst/>
            <a:rect l="0" t="0" r="0" b="0"/>
            <a:pathLst>
              <a:path w="221744" h="328555">
                <a:moveTo>
                  <a:pt x="221743" y="202818"/>
                </a:moveTo>
                <a:lnTo>
                  <a:pt x="221743" y="202818"/>
                </a:lnTo>
                <a:lnTo>
                  <a:pt x="206816" y="202818"/>
                </a:lnTo>
                <a:lnTo>
                  <a:pt x="202643" y="200936"/>
                </a:lnTo>
                <a:lnTo>
                  <a:pt x="192103" y="192692"/>
                </a:lnTo>
                <a:lnTo>
                  <a:pt x="185052" y="189470"/>
                </a:lnTo>
                <a:lnTo>
                  <a:pt x="150409" y="161886"/>
                </a:lnTo>
                <a:lnTo>
                  <a:pt x="135200" y="136433"/>
                </a:lnTo>
                <a:lnTo>
                  <a:pt x="118036" y="91776"/>
                </a:lnTo>
                <a:lnTo>
                  <a:pt x="114351" y="62711"/>
                </a:lnTo>
                <a:lnTo>
                  <a:pt x="114746" y="50943"/>
                </a:lnTo>
                <a:lnTo>
                  <a:pt x="122663" y="27483"/>
                </a:lnTo>
                <a:lnTo>
                  <a:pt x="132896" y="12921"/>
                </a:lnTo>
                <a:lnTo>
                  <a:pt x="137805" y="8353"/>
                </a:lnTo>
                <a:lnTo>
                  <a:pt x="144691" y="3970"/>
                </a:lnTo>
                <a:lnTo>
                  <a:pt x="156501" y="908"/>
                </a:lnTo>
                <a:lnTo>
                  <a:pt x="168937" y="0"/>
                </a:lnTo>
                <a:lnTo>
                  <a:pt x="175461" y="1669"/>
                </a:lnTo>
                <a:lnTo>
                  <a:pt x="185397" y="8490"/>
                </a:lnTo>
                <a:lnTo>
                  <a:pt x="192001" y="14555"/>
                </a:lnTo>
                <a:lnTo>
                  <a:pt x="194414" y="20603"/>
                </a:lnTo>
                <a:lnTo>
                  <a:pt x="195962" y="35984"/>
                </a:lnTo>
                <a:lnTo>
                  <a:pt x="187471" y="69873"/>
                </a:lnTo>
                <a:lnTo>
                  <a:pt x="173554" y="94948"/>
                </a:lnTo>
                <a:lnTo>
                  <a:pt x="137650" y="141204"/>
                </a:lnTo>
                <a:lnTo>
                  <a:pt x="105983" y="185257"/>
                </a:lnTo>
                <a:lnTo>
                  <a:pt x="69214" y="227791"/>
                </a:lnTo>
                <a:lnTo>
                  <a:pt x="25005" y="273932"/>
                </a:lnTo>
                <a:lnTo>
                  <a:pt x="8165" y="291550"/>
                </a:lnTo>
                <a:lnTo>
                  <a:pt x="2062" y="302487"/>
                </a:lnTo>
                <a:lnTo>
                  <a:pt x="0" y="312503"/>
                </a:lnTo>
                <a:lnTo>
                  <a:pt x="1599" y="316948"/>
                </a:lnTo>
                <a:lnTo>
                  <a:pt x="3014" y="319122"/>
                </a:lnTo>
                <a:lnTo>
                  <a:pt x="11747" y="325551"/>
                </a:lnTo>
                <a:lnTo>
                  <a:pt x="23271" y="328554"/>
                </a:lnTo>
                <a:lnTo>
                  <a:pt x="31462" y="327375"/>
                </a:lnTo>
                <a:lnTo>
                  <a:pt x="45889" y="324625"/>
                </a:lnTo>
                <a:lnTo>
                  <a:pt x="87240" y="316662"/>
                </a:lnTo>
                <a:lnTo>
                  <a:pt x="126493" y="30441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SMARTInkShape-Group867"/>
          <p:cNvGrpSpPr/>
          <p:nvPr/>
        </p:nvGrpSpPr>
        <p:grpSpPr>
          <a:xfrm>
            <a:off x="8866842" y="1397000"/>
            <a:ext cx="466673" cy="806315"/>
            <a:chOff x="8866842" y="1397000"/>
            <a:chExt cx="466673" cy="806315"/>
          </a:xfrm>
        </p:grpSpPr>
        <p:sp>
          <p:nvSpPr>
            <p:cNvPr id="60" name="SMARTInkShape-3917"/>
            <p:cNvSpPr/>
            <p:nvPr>
              <p:custDataLst>
                <p:tags r:id="rId141"/>
              </p:custDataLst>
            </p:nvPr>
          </p:nvSpPr>
          <p:spPr>
            <a:xfrm>
              <a:off x="9086850" y="1435983"/>
              <a:ext cx="18973" cy="315314"/>
            </a:xfrm>
            <a:custGeom>
              <a:avLst/>
              <a:gdLst/>
              <a:ahLst/>
              <a:cxnLst/>
              <a:rect l="0" t="0" r="0" b="0"/>
              <a:pathLst>
                <a:path w="18973" h="315314">
                  <a:moveTo>
                    <a:pt x="6350" y="5467"/>
                  </a:moveTo>
                  <a:lnTo>
                    <a:pt x="6350" y="5467"/>
                  </a:lnTo>
                  <a:lnTo>
                    <a:pt x="6350" y="0"/>
                  </a:lnTo>
                  <a:lnTo>
                    <a:pt x="6350" y="2750"/>
                  </a:lnTo>
                  <a:lnTo>
                    <a:pt x="7055" y="3655"/>
                  </a:lnTo>
                  <a:lnTo>
                    <a:pt x="9720" y="4662"/>
                  </a:lnTo>
                  <a:lnTo>
                    <a:pt x="10713" y="6341"/>
                  </a:lnTo>
                  <a:lnTo>
                    <a:pt x="12439" y="23073"/>
                  </a:lnTo>
                  <a:lnTo>
                    <a:pt x="14571" y="66014"/>
                  </a:lnTo>
                  <a:lnTo>
                    <a:pt x="18459" y="105398"/>
                  </a:lnTo>
                  <a:lnTo>
                    <a:pt x="18972" y="147343"/>
                  </a:lnTo>
                  <a:lnTo>
                    <a:pt x="17159" y="194651"/>
                  </a:lnTo>
                  <a:lnTo>
                    <a:pt x="11209" y="239744"/>
                  </a:lnTo>
                  <a:lnTo>
                    <a:pt x="6634" y="286924"/>
                  </a:lnTo>
                  <a:lnTo>
                    <a:pt x="6352" y="315313"/>
                  </a:lnTo>
                  <a:lnTo>
                    <a:pt x="5646" y="315042"/>
                  </a:lnTo>
                  <a:lnTo>
                    <a:pt x="0" y="310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918"/>
            <p:cNvSpPr/>
            <p:nvPr>
              <p:custDataLst>
                <p:tags r:id="rId142"/>
              </p:custDataLst>
            </p:nvPr>
          </p:nvSpPr>
          <p:spPr>
            <a:xfrm>
              <a:off x="8866842" y="1397000"/>
              <a:ext cx="397809" cy="88901"/>
            </a:xfrm>
            <a:custGeom>
              <a:avLst/>
              <a:gdLst/>
              <a:ahLst/>
              <a:cxnLst/>
              <a:rect l="0" t="0" r="0" b="0"/>
              <a:pathLst>
                <a:path w="397809" h="88901">
                  <a:moveTo>
                    <a:pt x="48558" y="88900"/>
                  </a:moveTo>
                  <a:lnTo>
                    <a:pt x="48558" y="88900"/>
                  </a:lnTo>
                  <a:lnTo>
                    <a:pt x="23236" y="88194"/>
                  </a:lnTo>
                  <a:lnTo>
                    <a:pt x="2945" y="82433"/>
                  </a:lnTo>
                  <a:lnTo>
                    <a:pt x="1216" y="81061"/>
                  </a:lnTo>
                  <a:lnTo>
                    <a:pt x="63" y="79440"/>
                  </a:lnTo>
                  <a:lnTo>
                    <a:pt x="0" y="77655"/>
                  </a:lnTo>
                  <a:lnTo>
                    <a:pt x="1812" y="73789"/>
                  </a:lnTo>
                  <a:lnTo>
                    <a:pt x="21583" y="57986"/>
                  </a:lnTo>
                  <a:lnTo>
                    <a:pt x="67536" y="39222"/>
                  </a:lnTo>
                  <a:lnTo>
                    <a:pt x="109640" y="28156"/>
                  </a:lnTo>
                  <a:lnTo>
                    <a:pt x="149833" y="21356"/>
                  </a:lnTo>
                  <a:lnTo>
                    <a:pt x="192317" y="14873"/>
                  </a:lnTo>
                  <a:lnTo>
                    <a:pt x="232734" y="9189"/>
                  </a:lnTo>
                  <a:lnTo>
                    <a:pt x="274971" y="6486"/>
                  </a:lnTo>
                  <a:lnTo>
                    <a:pt x="314610" y="2235"/>
                  </a:lnTo>
                  <a:lnTo>
                    <a:pt x="352460" y="662"/>
                  </a:lnTo>
                  <a:lnTo>
                    <a:pt x="3978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919"/>
            <p:cNvSpPr/>
            <p:nvPr>
              <p:custDataLst>
                <p:tags r:id="rId143"/>
              </p:custDataLst>
            </p:nvPr>
          </p:nvSpPr>
          <p:spPr>
            <a:xfrm>
              <a:off x="8947149" y="1879632"/>
              <a:ext cx="38102" cy="227304"/>
            </a:xfrm>
            <a:custGeom>
              <a:avLst/>
              <a:gdLst/>
              <a:ahLst/>
              <a:cxnLst/>
              <a:rect l="0" t="0" r="0" b="0"/>
              <a:pathLst>
                <a:path w="38102" h="227304">
                  <a:moveTo>
                    <a:pt x="1" y="25368"/>
                  </a:moveTo>
                  <a:lnTo>
                    <a:pt x="1" y="25368"/>
                  </a:lnTo>
                  <a:lnTo>
                    <a:pt x="0" y="4169"/>
                  </a:lnTo>
                  <a:lnTo>
                    <a:pt x="706" y="2768"/>
                  </a:lnTo>
                  <a:lnTo>
                    <a:pt x="1882" y="1835"/>
                  </a:lnTo>
                  <a:lnTo>
                    <a:pt x="6273" y="0"/>
                  </a:lnTo>
                  <a:lnTo>
                    <a:pt x="6351" y="44803"/>
                  </a:lnTo>
                  <a:lnTo>
                    <a:pt x="6351" y="89172"/>
                  </a:lnTo>
                  <a:lnTo>
                    <a:pt x="6351" y="133336"/>
                  </a:lnTo>
                  <a:lnTo>
                    <a:pt x="6351" y="180747"/>
                  </a:lnTo>
                  <a:lnTo>
                    <a:pt x="6351" y="217865"/>
                  </a:lnTo>
                  <a:lnTo>
                    <a:pt x="8232" y="222165"/>
                  </a:lnTo>
                  <a:lnTo>
                    <a:pt x="9721" y="224299"/>
                  </a:lnTo>
                  <a:lnTo>
                    <a:pt x="13258" y="226671"/>
                  </a:lnTo>
                  <a:lnTo>
                    <a:pt x="15188" y="227303"/>
                  </a:lnTo>
                  <a:lnTo>
                    <a:pt x="16476" y="227019"/>
                  </a:lnTo>
                  <a:lnTo>
                    <a:pt x="17335" y="226124"/>
                  </a:lnTo>
                  <a:lnTo>
                    <a:pt x="17907" y="224822"/>
                  </a:lnTo>
                  <a:lnTo>
                    <a:pt x="18994" y="223954"/>
                  </a:lnTo>
                  <a:lnTo>
                    <a:pt x="23894" y="222027"/>
                  </a:lnTo>
                  <a:lnTo>
                    <a:pt x="38101" y="209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920"/>
            <p:cNvSpPr/>
            <p:nvPr>
              <p:custDataLst>
                <p:tags r:id="rId144"/>
              </p:custDataLst>
            </p:nvPr>
          </p:nvSpPr>
          <p:spPr>
            <a:xfrm>
              <a:off x="8896641" y="2006600"/>
              <a:ext cx="69560" cy="12701"/>
            </a:xfrm>
            <a:custGeom>
              <a:avLst/>
              <a:gdLst/>
              <a:ahLst/>
              <a:cxnLst/>
              <a:rect l="0" t="0" r="0" b="0"/>
              <a:pathLst>
                <a:path w="69560" h="12701">
                  <a:moveTo>
                    <a:pt x="18759" y="12700"/>
                  </a:moveTo>
                  <a:lnTo>
                    <a:pt x="18759" y="12700"/>
                  </a:lnTo>
                  <a:lnTo>
                    <a:pt x="7202" y="12700"/>
                  </a:lnTo>
                  <a:lnTo>
                    <a:pt x="0" y="6611"/>
                  </a:lnTo>
                  <a:lnTo>
                    <a:pt x="10557" y="5660"/>
                  </a:lnTo>
                  <a:lnTo>
                    <a:pt x="18812" y="1327"/>
                  </a:lnTo>
                  <a:lnTo>
                    <a:pt x="695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921"/>
            <p:cNvSpPr/>
            <p:nvPr>
              <p:custDataLst>
                <p:tags r:id="rId145"/>
              </p:custDataLst>
            </p:nvPr>
          </p:nvSpPr>
          <p:spPr>
            <a:xfrm>
              <a:off x="9036128" y="1994249"/>
              <a:ext cx="44347" cy="82202"/>
            </a:xfrm>
            <a:custGeom>
              <a:avLst/>
              <a:gdLst/>
              <a:ahLst/>
              <a:cxnLst/>
              <a:rect l="0" t="0" r="0" b="0"/>
              <a:pathLst>
                <a:path w="44347" h="82202">
                  <a:moveTo>
                    <a:pt x="6272" y="50451"/>
                  </a:moveTo>
                  <a:lnTo>
                    <a:pt x="6272" y="50451"/>
                  </a:lnTo>
                  <a:lnTo>
                    <a:pt x="0" y="56723"/>
                  </a:lnTo>
                  <a:lnTo>
                    <a:pt x="6687" y="56778"/>
                  </a:lnTo>
                  <a:lnTo>
                    <a:pt x="8665" y="56080"/>
                  </a:lnTo>
                  <a:lnTo>
                    <a:pt x="9984" y="54909"/>
                  </a:lnTo>
                  <a:lnTo>
                    <a:pt x="10863" y="53423"/>
                  </a:lnTo>
                  <a:lnTo>
                    <a:pt x="12155" y="52432"/>
                  </a:lnTo>
                  <a:lnTo>
                    <a:pt x="19298" y="48961"/>
                  </a:lnTo>
                  <a:lnTo>
                    <a:pt x="34056" y="35347"/>
                  </a:lnTo>
                  <a:lnTo>
                    <a:pt x="36260" y="31273"/>
                  </a:lnTo>
                  <a:lnTo>
                    <a:pt x="37944" y="27111"/>
                  </a:lnTo>
                  <a:lnTo>
                    <a:pt x="42154" y="20801"/>
                  </a:lnTo>
                  <a:lnTo>
                    <a:pt x="44080" y="13603"/>
                  </a:lnTo>
                  <a:lnTo>
                    <a:pt x="44346" y="3622"/>
                  </a:lnTo>
                  <a:lnTo>
                    <a:pt x="43650" y="2299"/>
                  </a:lnTo>
                  <a:lnTo>
                    <a:pt x="42479" y="1416"/>
                  </a:lnTo>
                  <a:lnTo>
                    <a:pt x="38902" y="0"/>
                  </a:lnTo>
                  <a:lnTo>
                    <a:pt x="31230" y="4723"/>
                  </a:lnTo>
                  <a:lnTo>
                    <a:pt x="29261" y="5149"/>
                  </a:lnTo>
                  <a:lnTo>
                    <a:pt x="23117" y="9119"/>
                  </a:lnTo>
                  <a:lnTo>
                    <a:pt x="16829" y="14764"/>
                  </a:lnTo>
                  <a:lnTo>
                    <a:pt x="14492" y="20714"/>
                  </a:lnTo>
                  <a:lnTo>
                    <a:pt x="12747" y="27357"/>
                  </a:lnTo>
                  <a:lnTo>
                    <a:pt x="7760" y="37370"/>
                  </a:lnTo>
                  <a:lnTo>
                    <a:pt x="6566" y="49513"/>
                  </a:lnTo>
                  <a:lnTo>
                    <a:pt x="8284" y="55444"/>
                  </a:lnTo>
                  <a:lnTo>
                    <a:pt x="10694" y="60431"/>
                  </a:lnTo>
                  <a:lnTo>
                    <a:pt x="12756" y="67206"/>
                  </a:lnTo>
                  <a:lnTo>
                    <a:pt x="21384" y="77944"/>
                  </a:lnTo>
                  <a:lnTo>
                    <a:pt x="25453" y="80309"/>
                  </a:lnTo>
                  <a:lnTo>
                    <a:pt x="38022" y="82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922"/>
            <p:cNvSpPr/>
            <p:nvPr>
              <p:custDataLst>
                <p:tags r:id="rId146"/>
              </p:custDataLst>
            </p:nvPr>
          </p:nvSpPr>
          <p:spPr>
            <a:xfrm>
              <a:off x="9099550" y="2000367"/>
              <a:ext cx="107951" cy="82323"/>
            </a:xfrm>
            <a:custGeom>
              <a:avLst/>
              <a:gdLst/>
              <a:ahLst/>
              <a:cxnLst/>
              <a:rect l="0" t="0" r="0" b="0"/>
              <a:pathLst>
                <a:path w="107951" h="82323">
                  <a:moveTo>
                    <a:pt x="0" y="37983"/>
                  </a:moveTo>
                  <a:lnTo>
                    <a:pt x="0" y="37983"/>
                  </a:lnTo>
                  <a:lnTo>
                    <a:pt x="3370" y="34612"/>
                  </a:lnTo>
                  <a:lnTo>
                    <a:pt x="5026" y="31075"/>
                  </a:lnTo>
                  <a:lnTo>
                    <a:pt x="12616" y="1212"/>
                  </a:lnTo>
                  <a:lnTo>
                    <a:pt x="13350" y="769"/>
                  </a:lnTo>
                  <a:lnTo>
                    <a:pt x="18159" y="0"/>
                  </a:lnTo>
                  <a:lnTo>
                    <a:pt x="18456" y="666"/>
                  </a:lnTo>
                  <a:lnTo>
                    <a:pt x="19049" y="46181"/>
                  </a:lnTo>
                  <a:lnTo>
                    <a:pt x="19049" y="82322"/>
                  </a:lnTo>
                  <a:lnTo>
                    <a:pt x="22420" y="79029"/>
                  </a:lnTo>
                  <a:lnTo>
                    <a:pt x="24076" y="75511"/>
                  </a:lnTo>
                  <a:lnTo>
                    <a:pt x="26053" y="59127"/>
                  </a:lnTo>
                  <a:lnTo>
                    <a:pt x="30416" y="50679"/>
                  </a:lnTo>
                  <a:lnTo>
                    <a:pt x="32279" y="40099"/>
                  </a:lnTo>
                  <a:lnTo>
                    <a:pt x="36741" y="31633"/>
                  </a:lnTo>
                  <a:lnTo>
                    <a:pt x="37195" y="29516"/>
                  </a:lnTo>
                  <a:lnTo>
                    <a:pt x="38202" y="28105"/>
                  </a:lnTo>
                  <a:lnTo>
                    <a:pt x="39578" y="27164"/>
                  </a:lnTo>
                  <a:lnTo>
                    <a:pt x="41202" y="26537"/>
                  </a:lnTo>
                  <a:lnTo>
                    <a:pt x="42285" y="25414"/>
                  </a:lnTo>
                  <a:lnTo>
                    <a:pt x="44424" y="19020"/>
                  </a:lnTo>
                  <a:lnTo>
                    <a:pt x="44442" y="22330"/>
                  </a:lnTo>
                  <a:lnTo>
                    <a:pt x="45150" y="23314"/>
                  </a:lnTo>
                  <a:lnTo>
                    <a:pt x="47818" y="24408"/>
                  </a:lnTo>
                  <a:lnTo>
                    <a:pt x="48812" y="25405"/>
                  </a:lnTo>
                  <a:lnTo>
                    <a:pt x="50538" y="30674"/>
                  </a:lnTo>
                  <a:lnTo>
                    <a:pt x="50722" y="34720"/>
                  </a:lnTo>
                  <a:lnTo>
                    <a:pt x="52647" y="38414"/>
                  </a:lnTo>
                  <a:lnTo>
                    <a:pt x="56260" y="43164"/>
                  </a:lnTo>
                  <a:lnTo>
                    <a:pt x="57142" y="50596"/>
                  </a:lnTo>
                  <a:lnTo>
                    <a:pt x="62616" y="50675"/>
                  </a:lnTo>
                  <a:lnTo>
                    <a:pt x="93774" y="21113"/>
                  </a:lnTo>
                  <a:lnTo>
                    <a:pt x="97651" y="19902"/>
                  </a:lnTo>
                  <a:lnTo>
                    <a:pt x="98968" y="20285"/>
                  </a:lnTo>
                  <a:lnTo>
                    <a:pt x="99844" y="21245"/>
                  </a:lnTo>
                  <a:lnTo>
                    <a:pt x="100430" y="22591"/>
                  </a:lnTo>
                  <a:lnTo>
                    <a:pt x="101526" y="23488"/>
                  </a:lnTo>
                  <a:lnTo>
                    <a:pt x="106964" y="25047"/>
                  </a:lnTo>
                  <a:lnTo>
                    <a:pt x="107511" y="27059"/>
                  </a:lnTo>
                  <a:lnTo>
                    <a:pt x="107950" y="74318"/>
                  </a:lnTo>
                  <a:lnTo>
                    <a:pt x="107950" y="76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923"/>
            <p:cNvSpPr/>
            <p:nvPr>
              <p:custDataLst>
                <p:tags r:id="rId147"/>
              </p:custDataLst>
            </p:nvPr>
          </p:nvSpPr>
          <p:spPr>
            <a:xfrm>
              <a:off x="9239250" y="1993943"/>
              <a:ext cx="94265" cy="209372"/>
            </a:xfrm>
            <a:custGeom>
              <a:avLst/>
              <a:gdLst/>
              <a:ahLst/>
              <a:cxnLst/>
              <a:rect l="0" t="0" r="0" b="0"/>
              <a:pathLst>
                <a:path w="94265" h="209372">
                  <a:moveTo>
                    <a:pt x="6350" y="50757"/>
                  </a:moveTo>
                  <a:lnTo>
                    <a:pt x="6350" y="50757"/>
                  </a:lnTo>
                  <a:lnTo>
                    <a:pt x="12677" y="44430"/>
                  </a:lnTo>
                  <a:lnTo>
                    <a:pt x="11995" y="72782"/>
                  </a:lnTo>
                  <a:lnTo>
                    <a:pt x="6938" y="93035"/>
                  </a:lnTo>
                  <a:lnTo>
                    <a:pt x="6365" y="135594"/>
                  </a:lnTo>
                  <a:lnTo>
                    <a:pt x="5648" y="152329"/>
                  </a:lnTo>
                  <a:lnTo>
                    <a:pt x="78" y="195548"/>
                  </a:lnTo>
                  <a:lnTo>
                    <a:pt x="0" y="209371"/>
                  </a:lnTo>
                  <a:lnTo>
                    <a:pt x="1881" y="169345"/>
                  </a:lnTo>
                  <a:lnTo>
                    <a:pt x="9459" y="123465"/>
                  </a:lnTo>
                  <a:lnTo>
                    <a:pt x="23342" y="76324"/>
                  </a:lnTo>
                  <a:lnTo>
                    <a:pt x="42315" y="28735"/>
                  </a:lnTo>
                  <a:lnTo>
                    <a:pt x="49099" y="11495"/>
                  </a:lnTo>
                  <a:lnTo>
                    <a:pt x="53101" y="5555"/>
                  </a:lnTo>
                  <a:lnTo>
                    <a:pt x="57231" y="2445"/>
                  </a:lnTo>
                  <a:lnTo>
                    <a:pt x="63524" y="694"/>
                  </a:lnTo>
                  <a:lnTo>
                    <a:pt x="74947" y="0"/>
                  </a:lnTo>
                  <a:lnTo>
                    <a:pt x="84928" y="8799"/>
                  </a:lnTo>
                  <a:lnTo>
                    <a:pt x="87134" y="12824"/>
                  </a:lnTo>
                  <a:lnTo>
                    <a:pt x="94264" y="36322"/>
                  </a:lnTo>
                  <a:lnTo>
                    <a:pt x="92929" y="42695"/>
                  </a:lnTo>
                  <a:lnTo>
                    <a:pt x="90691" y="48585"/>
                  </a:lnTo>
                  <a:lnTo>
                    <a:pt x="88725" y="59129"/>
                  </a:lnTo>
                  <a:lnTo>
                    <a:pt x="85765" y="64591"/>
                  </a:lnTo>
                  <a:lnTo>
                    <a:pt x="61618" y="90065"/>
                  </a:lnTo>
                  <a:lnTo>
                    <a:pt x="55372" y="92922"/>
                  </a:lnTo>
                  <a:lnTo>
                    <a:pt x="35749" y="98565"/>
                  </a:lnTo>
                  <a:lnTo>
                    <a:pt x="19050" y="95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SMARTInkShape-3924"/>
          <p:cNvSpPr/>
          <p:nvPr>
            <p:custDataLst>
              <p:tags r:id="rId2"/>
            </p:custDataLst>
          </p:nvPr>
        </p:nvSpPr>
        <p:spPr>
          <a:xfrm>
            <a:off x="9601606" y="1492250"/>
            <a:ext cx="240895" cy="228601"/>
          </a:xfrm>
          <a:custGeom>
            <a:avLst/>
            <a:gdLst/>
            <a:ahLst/>
            <a:cxnLst/>
            <a:rect l="0" t="0" r="0" b="0"/>
            <a:pathLst>
              <a:path w="240895" h="228601">
                <a:moveTo>
                  <a:pt x="209144" y="0"/>
                </a:moveTo>
                <a:lnTo>
                  <a:pt x="209144" y="0"/>
                </a:lnTo>
                <a:lnTo>
                  <a:pt x="227027" y="0"/>
                </a:lnTo>
                <a:lnTo>
                  <a:pt x="221913" y="0"/>
                </a:lnTo>
                <a:lnTo>
                  <a:pt x="225234" y="0"/>
                </a:lnTo>
                <a:lnTo>
                  <a:pt x="225516" y="706"/>
                </a:lnTo>
                <a:lnTo>
                  <a:pt x="222778" y="6907"/>
                </a:lnTo>
                <a:lnTo>
                  <a:pt x="222466" y="8838"/>
                </a:lnTo>
                <a:lnTo>
                  <a:pt x="220239" y="12865"/>
                </a:lnTo>
                <a:lnTo>
                  <a:pt x="194550" y="43127"/>
                </a:lnTo>
                <a:lnTo>
                  <a:pt x="150455" y="76331"/>
                </a:lnTo>
                <a:lnTo>
                  <a:pt x="107454" y="105841"/>
                </a:lnTo>
                <a:lnTo>
                  <a:pt x="61691" y="134762"/>
                </a:lnTo>
                <a:lnTo>
                  <a:pt x="14316" y="164659"/>
                </a:lnTo>
                <a:lnTo>
                  <a:pt x="966" y="176520"/>
                </a:lnTo>
                <a:lnTo>
                  <a:pt x="203" y="179113"/>
                </a:lnTo>
                <a:lnTo>
                  <a:pt x="0" y="180792"/>
                </a:lnTo>
                <a:lnTo>
                  <a:pt x="1656" y="184539"/>
                </a:lnTo>
                <a:lnTo>
                  <a:pt x="14531" y="198989"/>
                </a:lnTo>
                <a:lnTo>
                  <a:pt x="20580" y="201329"/>
                </a:lnTo>
                <a:lnTo>
                  <a:pt x="66515" y="209109"/>
                </a:lnTo>
                <a:lnTo>
                  <a:pt x="110431" y="214537"/>
                </a:lnTo>
                <a:lnTo>
                  <a:pt x="157629" y="221287"/>
                </a:lnTo>
                <a:lnTo>
                  <a:pt x="195580" y="222899"/>
                </a:lnTo>
                <a:lnTo>
                  <a:pt x="217293" y="228006"/>
                </a:lnTo>
                <a:lnTo>
                  <a:pt x="240894" y="2286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SMARTInkShape-Group869"/>
          <p:cNvGrpSpPr/>
          <p:nvPr/>
        </p:nvGrpSpPr>
        <p:grpSpPr>
          <a:xfrm>
            <a:off x="10122281" y="1466850"/>
            <a:ext cx="704470" cy="361951"/>
            <a:chOff x="10122281" y="1466850"/>
            <a:chExt cx="704470" cy="361951"/>
          </a:xfrm>
        </p:grpSpPr>
        <p:sp>
          <p:nvSpPr>
            <p:cNvPr id="69" name="SMARTInkShape-3925"/>
            <p:cNvSpPr/>
            <p:nvPr>
              <p:custDataLst>
                <p:tags r:id="rId135"/>
              </p:custDataLst>
            </p:nvPr>
          </p:nvSpPr>
          <p:spPr>
            <a:xfrm>
              <a:off x="10122281" y="1473208"/>
              <a:ext cx="113807" cy="273033"/>
            </a:xfrm>
            <a:custGeom>
              <a:avLst/>
              <a:gdLst/>
              <a:ahLst/>
              <a:cxnLst/>
              <a:rect l="0" t="0" r="0" b="0"/>
              <a:pathLst>
                <a:path w="113807" h="273033">
                  <a:moveTo>
                    <a:pt x="12319" y="44442"/>
                  </a:moveTo>
                  <a:lnTo>
                    <a:pt x="12319" y="44442"/>
                  </a:lnTo>
                  <a:lnTo>
                    <a:pt x="8948" y="41071"/>
                  </a:lnTo>
                  <a:lnTo>
                    <a:pt x="7292" y="37534"/>
                  </a:lnTo>
                  <a:lnTo>
                    <a:pt x="6852" y="35603"/>
                  </a:lnTo>
                  <a:lnTo>
                    <a:pt x="7262" y="34316"/>
                  </a:lnTo>
                  <a:lnTo>
                    <a:pt x="8243" y="33458"/>
                  </a:lnTo>
                  <a:lnTo>
                    <a:pt x="9601" y="32886"/>
                  </a:lnTo>
                  <a:lnTo>
                    <a:pt x="10507" y="31799"/>
                  </a:lnTo>
                  <a:lnTo>
                    <a:pt x="11513" y="28710"/>
                  </a:lnTo>
                  <a:lnTo>
                    <a:pt x="12080" y="23004"/>
                  </a:lnTo>
                  <a:lnTo>
                    <a:pt x="12865" y="21683"/>
                  </a:lnTo>
                  <a:lnTo>
                    <a:pt x="14094" y="20803"/>
                  </a:lnTo>
                  <a:lnTo>
                    <a:pt x="15620" y="20216"/>
                  </a:lnTo>
                  <a:lnTo>
                    <a:pt x="16636" y="19119"/>
                  </a:lnTo>
                  <a:lnTo>
                    <a:pt x="19196" y="12644"/>
                  </a:lnTo>
                  <a:lnTo>
                    <a:pt x="21960" y="9613"/>
                  </a:lnTo>
                  <a:lnTo>
                    <a:pt x="27421" y="7796"/>
                  </a:lnTo>
                  <a:lnTo>
                    <a:pt x="33848" y="6283"/>
                  </a:lnTo>
                  <a:lnTo>
                    <a:pt x="43723" y="1444"/>
                  </a:lnTo>
                  <a:lnTo>
                    <a:pt x="86694" y="0"/>
                  </a:lnTo>
                  <a:lnTo>
                    <a:pt x="93117" y="1877"/>
                  </a:lnTo>
                  <a:lnTo>
                    <a:pt x="102989" y="8831"/>
                  </a:lnTo>
                  <a:lnTo>
                    <a:pt x="109583" y="14919"/>
                  </a:lnTo>
                  <a:lnTo>
                    <a:pt x="111992" y="20973"/>
                  </a:lnTo>
                  <a:lnTo>
                    <a:pt x="113806" y="43321"/>
                  </a:lnTo>
                  <a:lnTo>
                    <a:pt x="110514" y="55320"/>
                  </a:lnTo>
                  <a:lnTo>
                    <a:pt x="92937" y="82946"/>
                  </a:lnTo>
                  <a:lnTo>
                    <a:pt x="81597" y="93480"/>
                  </a:lnTo>
                  <a:lnTo>
                    <a:pt x="38124" y="125107"/>
                  </a:lnTo>
                  <a:lnTo>
                    <a:pt x="35872" y="125735"/>
                  </a:lnTo>
                  <a:lnTo>
                    <a:pt x="34371" y="126860"/>
                  </a:lnTo>
                  <a:lnTo>
                    <a:pt x="31553" y="131108"/>
                  </a:lnTo>
                  <a:lnTo>
                    <a:pt x="28393" y="132349"/>
                  </a:lnTo>
                  <a:lnTo>
                    <a:pt x="27268" y="133386"/>
                  </a:lnTo>
                  <a:lnTo>
                    <a:pt x="26019" y="136419"/>
                  </a:lnTo>
                  <a:lnTo>
                    <a:pt x="25314" y="142093"/>
                  </a:lnTo>
                  <a:lnTo>
                    <a:pt x="25921" y="143409"/>
                  </a:lnTo>
                  <a:lnTo>
                    <a:pt x="27032" y="144287"/>
                  </a:lnTo>
                  <a:lnTo>
                    <a:pt x="30147" y="145968"/>
                  </a:lnTo>
                  <a:lnTo>
                    <a:pt x="74880" y="183282"/>
                  </a:lnTo>
                  <a:lnTo>
                    <a:pt x="102995" y="205231"/>
                  </a:lnTo>
                  <a:lnTo>
                    <a:pt x="109584" y="215007"/>
                  </a:lnTo>
                  <a:lnTo>
                    <a:pt x="112635" y="223469"/>
                  </a:lnTo>
                  <a:lnTo>
                    <a:pt x="113538" y="230445"/>
                  </a:lnTo>
                  <a:lnTo>
                    <a:pt x="111869" y="234825"/>
                  </a:lnTo>
                  <a:lnTo>
                    <a:pt x="92716" y="256107"/>
                  </a:lnTo>
                  <a:lnTo>
                    <a:pt x="71467" y="270219"/>
                  </a:lnTo>
                  <a:lnTo>
                    <a:pt x="52241" y="272670"/>
                  </a:lnTo>
                  <a:lnTo>
                    <a:pt x="17799" y="273032"/>
                  </a:lnTo>
                  <a:lnTo>
                    <a:pt x="12872" y="271156"/>
                  </a:lnTo>
                  <a:lnTo>
                    <a:pt x="3961" y="264203"/>
                  </a:lnTo>
                  <a:lnTo>
                    <a:pt x="1550" y="260176"/>
                  </a:lnTo>
                  <a:lnTo>
                    <a:pt x="0" y="251843"/>
                  </a:lnTo>
                  <a:lnTo>
                    <a:pt x="1669" y="247627"/>
                  </a:lnTo>
                  <a:lnTo>
                    <a:pt x="5969" y="241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926"/>
            <p:cNvSpPr/>
            <p:nvPr>
              <p:custDataLst>
                <p:tags r:id="rId136"/>
              </p:custDataLst>
            </p:nvPr>
          </p:nvSpPr>
          <p:spPr>
            <a:xfrm>
              <a:off x="10325819" y="1487338"/>
              <a:ext cx="132632" cy="271215"/>
            </a:xfrm>
            <a:custGeom>
              <a:avLst/>
              <a:gdLst/>
              <a:ahLst/>
              <a:cxnLst/>
              <a:rect l="0" t="0" r="0" b="0"/>
              <a:pathLst>
                <a:path w="132632" h="271215">
                  <a:moveTo>
                    <a:pt x="132631" y="36662"/>
                  </a:moveTo>
                  <a:lnTo>
                    <a:pt x="132631" y="36662"/>
                  </a:lnTo>
                  <a:lnTo>
                    <a:pt x="129260" y="33291"/>
                  </a:lnTo>
                  <a:lnTo>
                    <a:pt x="127604" y="29755"/>
                  </a:lnTo>
                  <a:lnTo>
                    <a:pt x="127164" y="27824"/>
                  </a:lnTo>
                  <a:lnTo>
                    <a:pt x="115031" y="5839"/>
                  </a:lnTo>
                  <a:lnTo>
                    <a:pt x="114547" y="3414"/>
                  </a:lnTo>
                  <a:lnTo>
                    <a:pt x="113521" y="1796"/>
                  </a:lnTo>
                  <a:lnTo>
                    <a:pt x="112130" y="718"/>
                  </a:lnTo>
                  <a:lnTo>
                    <a:pt x="110497" y="0"/>
                  </a:lnTo>
                  <a:lnTo>
                    <a:pt x="108702" y="226"/>
                  </a:lnTo>
                  <a:lnTo>
                    <a:pt x="102050" y="4155"/>
                  </a:lnTo>
                  <a:lnTo>
                    <a:pt x="95336" y="14196"/>
                  </a:lnTo>
                  <a:lnTo>
                    <a:pt x="77146" y="29278"/>
                  </a:lnTo>
                  <a:lnTo>
                    <a:pt x="49671" y="74970"/>
                  </a:lnTo>
                  <a:lnTo>
                    <a:pt x="26527" y="114762"/>
                  </a:lnTo>
                  <a:lnTo>
                    <a:pt x="8997" y="156921"/>
                  </a:lnTo>
                  <a:lnTo>
                    <a:pt x="0" y="203733"/>
                  </a:lnTo>
                  <a:lnTo>
                    <a:pt x="49" y="234260"/>
                  </a:lnTo>
                  <a:lnTo>
                    <a:pt x="4319" y="247405"/>
                  </a:lnTo>
                  <a:lnTo>
                    <a:pt x="6164" y="262466"/>
                  </a:lnTo>
                  <a:lnTo>
                    <a:pt x="8925" y="267077"/>
                  </a:lnTo>
                  <a:lnTo>
                    <a:pt x="11355" y="268589"/>
                  </a:lnTo>
                  <a:lnTo>
                    <a:pt x="23512" y="271015"/>
                  </a:lnTo>
                  <a:lnTo>
                    <a:pt x="26019" y="271214"/>
                  </a:lnTo>
                  <a:lnTo>
                    <a:pt x="30685" y="269553"/>
                  </a:lnTo>
                  <a:lnTo>
                    <a:pt x="45932" y="260052"/>
                  </a:lnTo>
                  <a:lnTo>
                    <a:pt x="76691" y="222631"/>
                  </a:lnTo>
                  <a:lnTo>
                    <a:pt x="80309" y="213511"/>
                  </a:lnTo>
                  <a:lnTo>
                    <a:pt x="81697" y="188813"/>
                  </a:lnTo>
                  <a:lnTo>
                    <a:pt x="78421" y="177778"/>
                  </a:lnTo>
                  <a:lnTo>
                    <a:pt x="70991" y="166476"/>
                  </a:lnTo>
                  <a:lnTo>
                    <a:pt x="60631" y="155287"/>
                  </a:lnTo>
                  <a:lnTo>
                    <a:pt x="56417" y="152884"/>
                  </a:lnTo>
                  <a:lnTo>
                    <a:pt x="33735" y="144570"/>
                  </a:lnTo>
                  <a:lnTo>
                    <a:pt x="24798" y="139717"/>
                  </a:lnTo>
                  <a:lnTo>
                    <a:pt x="11981" y="138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927"/>
            <p:cNvSpPr/>
            <p:nvPr>
              <p:custDataLst>
                <p:tags r:id="rId137"/>
              </p:custDataLst>
            </p:nvPr>
          </p:nvSpPr>
          <p:spPr>
            <a:xfrm>
              <a:off x="10553700" y="14668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127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928"/>
            <p:cNvSpPr/>
            <p:nvPr>
              <p:custDataLst>
                <p:tags r:id="rId138"/>
              </p:custDataLst>
            </p:nvPr>
          </p:nvSpPr>
          <p:spPr>
            <a:xfrm>
              <a:off x="10610850" y="1549478"/>
              <a:ext cx="63423" cy="279323"/>
            </a:xfrm>
            <a:custGeom>
              <a:avLst/>
              <a:gdLst/>
              <a:ahLst/>
              <a:cxnLst/>
              <a:rect l="0" t="0" r="0" b="0"/>
              <a:pathLst>
                <a:path w="63423" h="279323">
                  <a:moveTo>
                    <a:pt x="57150" y="6272"/>
                  </a:moveTo>
                  <a:lnTo>
                    <a:pt x="57150" y="6272"/>
                  </a:lnTo>
                  <a:lnTo>
                    <a:pt x="57150" y="805"/>
                  </a:lnTo>
                  <a:lnTo>
                    <a:pt x="57855" y="510"/>
                  </a:lnTo>
                  <a:lnTo>
                    <a:pt x="62617" y="0"/>
                  </a:lnTo>
                  <a:lnTo>
                    <a:pt x="62912" y="679"/>
                  </a:lnTo>
                  <a:lnTo>
                    <a:pt x="63422" y="8767"/>
                  </a:lnTo>
                  <a:lnTo>
                    <a:pt x="61583" y="12790"/>
                  </a:lnTo>
                  <a:lnTo>
                    <a:pt x="60106" y="14851"/>
                  </a:lnTo>
                  <a:lnTo>
                    <a:pt x="58025" y="24493"/>
                  </a:lnTo>
                  <a:lnTo>
                    <a:pt x="57173" y="70177"/>
                  </a:lnTo>
                  <a:lnTo>
                    <a:pt x="48313" y="111278"/>
                  </a:lnTo>
                  <a:lnTo>
                    <a:pt x="41419" y="155435"/>
                  </a:lnTo>
                  <a:lnTo>
                    <a:pt x="29552" y="199859"/>
                  </a:lnTo>
                  <a:lnTo>
                    <a:pt x="12698" y="245955"/>
                  </a:lnTo>
                  <a:lnTo>
                    <a:pt x="8231" y="259793"/>
                  </a:lnTo>
                  <a:lnTo>
                    <a:pt x="6721" y="273740"/>
                  </a:lnTo>
                  <a:lnTo>
                    <a:pt x="5893" y="275600"/>
                  </a:lnTo>
                  <a:lnTo>
                    <a:pt x="4635" y="276841"/>
                  </a:lnTo>
                  <a:lnTo>
                    <a:pt x="0" y="279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929"/>
            <p:cNvSpPr/>
            <p:nvPr>
              <p:custDataLst>
                <p:tags r:id="rId139"/>
              </p:custDataLst>
            </p:nvPr>
          </p:nvSpPr>
          <p:spPr>
            <a:xfrm>
              <a:off x="10655300" y="1524993"/>
              <a:ext cx="171451" cy="68858"/>
            </a:xfrm>
            <a:custGeom>
              <a:avLst/>
              <a:gdLst/>
              <a:ahLst/>
              <a:cxnLst/>
              <a:rect l="0" t="0" r="0" b="0"/>
              <a:pathLst>
                <a:path w="171451" h="68858">
                  <a:moveTo>
                    <a:pt x="0" y="68857"/>
                  </a:moveTo>
                  <a:lnTo>
                    <a:pt x="0" y="68857"/>
                  </a:lnTo>
                  <a:lnTo>
                    <a:pt x="5026" y="56924"/>
                  </a:lnTo>
                  <a:lnTo>
                    <a:pt x="5468" y="54551"/>
                  </a:lnTo>
                  <a:lnTo>
                    <a:pt x="7840" y="50034"/>
                  </a:lnTo>
                  <a:lnTo>
                    <a:pt x="10540" y="45675"/>
                  </a:lnTo>
                  <a:lnTo>
                    <a:pt x="12765" y="39253"/>
                  </a:lnTo>
                  <a:lnTo>
                    <a:pt x="15787" y="35004"/>
                  </a:lnTo>
                  <a:lnTo>
                    <a:pt x="51253" y="11707"/>
                  </a:lnTo>
                  <a:lnTo>
                    <a:pt x="59469" y="8179"/>
                  </a:lnTo>
                  <a:lnTo>
                    <a:pt x="93142" y="0"/>
                  </a:lnTo>
                  <a:lnTo>
                    <a:pt x="139125" y="9564"/>
                  </a:lnTo>
                  <a:lnTo>
                    <a:pt x="163494" y="13463"/>
                  </a:lnTo>
                  <a:lnTo>
                    <a:pt x="171450" y="18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930"/>
            <p:cNvSpPr/>
            <p:nvPr>
              <p:custDataLst>
                <p:tags r:id="rId140"/>
              </p:custDataLst>
            </p:nvPr>
          </p:nvSpPr>
          <p:spPr>
            <a:xfrm>
              <a:off x="10662793" y="1670050"/>
              <a:ext cx="119508" cy="25110"/>
            </a:xfrm>
            <a:custGeom>
              <a:avLst/>
              <a:gdLst/>
              <a:ahLst/>
              <a:cxnLst/>
              <a:rect l="0" t="0" r="0" b="0"/>
              <a:pathLst>
                <a:path w="119508" h="25110">
                  <a:moveTo>
                    <a:pt x="11557" y="6350"/>
                  </a:moveTo>
                  <a:lnTo>
                    <a:pt x="11557" y="6350"/>
                  </a:lnTo>
                  <a:lnTo>
                    <a:pt x="0" y="17906"/>
                  </a:lnTo>
                  <a:lnTo>
                    <a:pt x="324" y="18993"/>
                  </a:lnTo>
                  <a:lnTo>
                    <a:pt x="4424" y="24417"/>
                  </a:lnTo>
                  <a:lnTo>
                    <a:pt x="11717" y="25109"/>
                  </a:lnTo>
                  <a:lnTo>
                    <a:pt x="17037" y="23389"/>
                  </a:lnTo>
                  <a:lnTo>
                    <a:pt x="32943" y="16536"/>
                  </a:lnTo>
                  <a:lnTo>
                    <a:pt x="75193" y="8560"/>
                  </a:lnTo>
                  <a:lnTo>
                    <a:pt x="1195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870"/>
          <p:cNvGrpSpPr/>
          <p:nvPr/>
        </p:nvGrpSpPr>
        <p:grpSpPr>
          <a:xfrm>
            <a:off x="1968862" y="2622559"/>
            <a:ext cx="342539" cy="425060"/>
            <a:chOff x="1968862" y="2622559"/>
            <a:chExt cx="342539" cy="425060"/>
          </a:xfrm>
        </p:grpSpPr>
        <p:sp>
          <p:nvSpPr>
            <p:cNvPr id="76" name="SMARTInkShape-3931"/>
            <p:cNvSpPr/>
            <p:nvPr>
              <p:custDataLst>
                <p:tags r:id="rId133"/>
              </p:custDataLst>
            </p:nvPr>
          </p:nvSpPr>
          <p:spPr>
            <a:xfrm>
              <a:off x="2108200" y="2622559"/>
              <a:ext cx="114294" cy="425060"/>
            </a:xfrm>
            <a:custGeom>
              <a:avLst/>
              <a:gdLst/>
              <a:ahLst/>
              <a:cxnLst/>
              <a:rect l="0" t="0" r="0" b="0"/>
              <a:pathLst>
                <a:path w="114294" h="425060">
                  <a:moveTo>
                    <a:pt x="107950" y="63491"/>
                  </a:moveTo>
                  <a:lnTo>
                    <a:pt x="107950" y="63491"/>
                  </a:lnTo>
                  <a:lnTo>
                    <a:pt x="111321" y="60120"/>
                  </a:lnTo>
                  <a:lnTo>
                    <a:pt x="112976" y="56583"/>
                  </a:lnTo>
                  <a:lnTo>
                    <a:pt x="114293" y="29184"/>
                  </a:lnTo>
                  <a:lnTo>
                    <a:pt x="113590" y="27920"/>
                  </a:lnTo>
                  <a:lnTo>
                    <a:pt x="112415" y="27077"/>
                  </a:lnTo>
                  <a:lnTo>
                    <a:pt x="110927" y="26515"/>
                  </a:lnTo>
                  <a:lnTo>
                    <a:pt x="109935" y="25435"/>
                  </a:lnTo>
                  <a:lnTo>
                    <a:pt x="106460" y="18632"/>
                  </a:lnTo>
                  <a:lnTo>
                    <a:pt x="92846" y="3956"/>
                  </a:lnTo>
                  <a:lnTo>
                    <a:pt x="88772" y="1753"/>
                  </a:lnTo>
                  <a:lnTo>
                    <a:pt x="78300" y="223"/>
                  </a:lnTo>
                  <a:lnTo>
                    <a:pt x="55915" y="0"/>
                  </a:lnTo>
                  <a:lnTo>
                    <a:pt x="45574" y="3365"/>
                  </a:lnTo>
                  <a:lnTo>
                    <a:pt x="36943" y="8830"/>
                  </a:lnTo>
                  <a:lnTo>
                    <a:pt x="16958" y="36977"/>
                  </a:lnTo>
                  <a:lnTo>
                    <a:pt x="4235" y="64833"/>
                  </a:lnTo>
                  <a:lnTo>
                    <a:pt x="558" y="90392"/>
                  </a:lnTo>
                  <a:lnTo>
                    <a:pt x="33" y="133429"/>
                  </a:lnTo>
                  <a:lnTo>
                    <a:pt x="3" y="180287"/>
                  </a:lnTo>
                  <a:lnTo>
                    <a:pt x="5467" y="225274"/>
                  </a:lnTo>
                  <a:lnTo>
                    <a:pt x="11740" y="271867"/>
                  </a:lnTo>
                  <a:lnTo>
                    <a:pt x="18083" y="316505"/>
                  </a:lnTo>
                  <a:lnTo>
                    <a:pt x="18993" y="361177"/>
                  </a:lnTo>
                  <a:lnTo>
                    <a:pt x="19049" y="407220"/>
                  </a:lnTo>
                  <a:lnTo>
                    <a:pt x="19050" y="414476"/>
                  </a:lnTo>
                  <a:lnTo>
                    <a:pt x="17169" y="418921"/>
                  </a:lnTo>
                  <a:lnTo>
                    <a:pt x="15679" y="421095"/>
                  </a:lnTo>
                  <a:lnTo>
                    <a:pt x="12142" y="423509"/>
                  </a:lnTo>
                  <a:lnTo>
                    <a:pt x="6185" y="424868"/>
                  </a:lnTo>
                  <a:lnTo>
                    <a:pt x="4123" y="425059"/>
                  </a:lnTo>
                  <a:lnTo>
                    <a:pt x="2749" y="424481"/>
                  </a:lnTo>
                  <a:lnTo>
                    <a:pt x="1832" y="423390"/>
                  </a:lnTo>
                  <a:lnTo>
                    <a:pt x="0" y="419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932"/>
            <p:cNvSpPr/>
            <p:nvPr>
              <p:custDataLst>
                <p:tags r:id="rId134"/>
              </p:custDataLst>
            </p:nvPr>
          </p:nvSpPr>
          <p:spPr>
            <a:xfrm>
              <a:off x="1968862" y="2889250"/>
              <a:ext cx="342539" cy="82551"/>
            </a:xfrm>
            <a:custGeom>
              <a:avLst/>
              <a:gdLst/>
              <a:ahLst/>
              <a:cxnLst/>
              <a:rect l="0" t="0" r="0" b="0"/>
              <a:pathLst>
                <a:path w="342539" h="82551">
                  <a:moveTo>
                    <a:pt x="18688" y="82550"/>
                  </a:moveTo>
                  <a:lnTo>
                    <a:pt x="18688" y="82550"/>
                  </a:lnTo>
                  <a:lnTo>
                    <a:pt x="860" y="82550"/>
                  </a:lnTo>
                  <a:lnTo>
                    <a:pt x="452" y="81844"/>
                  </a:lnTo>
                  <a:lnTo>
                    <a:pt x="0" y="79179"/>
                  </a:lnTo>
                  <a:lnTo>
                    <a:pt x="1290" y="78186"/>
                  </a:lnTo>
                  <a:lnTo>
                    <a:pt x="20616" y="71305"/>
                  </a:lnTo>
                  <a:lnTo>
                    <a:pt x="30705" y="65420"/>
                  </a:lnTo>
                  <a:lnTo>
                    <a:pt x="77617" y="50789"/>
                  </a:lnTo>
                  <a:lnTo>
                    <a:pt x="123475" y="40215"/>
                  </a:lnTo>
                  <a:lnTo>
                    <a:pt x="166831" y="31750"/>
                  </a:lnTo>
                  <a:lnTo>
                    <a:pt x="212580" y="23283"/>
                  </a:lnTo>
                  <a:lnTo>
                    <a:pt x="255588" y="14817"/>
                  </a:lnTo>
                  <a:lnTo>
                    <a:pt x="296174" y="8231"/>
                  </a:lnTo>
                  <a:lnTo>
                    <a:pt x="3425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871"/>
          <p:cNvGrpSpPr/>
          <p:nvPr/>
        </p:nvGrpSpPr>
        <p:grpSpPr>
          <a:xfrm>
            <a:off x="2236083" y="2603500"/>
            <a:ext cx="1167518" cy="679451"/>
            <a:chOff x="2236083" y="2603500"/>
            <a:chExt cx="1167518" cy="679451"/>
          </a:xfrm>
        </p:grpSpPr>
        <p:sp>
          <p:nvSpPr>
            <p:cNvPr id="79" name="SMARTInkShape-3933"/>
            <p:cNvSpPr/>
            <p:nvPr>
              <p:custDataLst>
                <p:tags r:id="rId126"/>
              </p:custDataLst>
            </p:nvPr>
          </p:nvSpPr>
          <p:spPr>
            <a:xfrm>
              <a:off x="2236083" y="3042032"/>
              <a:ext cx="85253" cy="234171"/>
            </a:xfrm>
            <a:custGeom>
              <a:avLst/>
              <a:gdLst/>
              <a:ahLst/>
              <a:cxnLst/>
              <a:rect l="0" t="0" r="0" b="0"/>
              <a:pathLst>
                <a:path w="85253" h="234171">
                  <a:moveTo>
                    <a:pt x="5467" y="82168"/>
                  </a:moveTo>
                  <a:lnTo>
                    <a:pt x="5467" y="82168"/>
                  </a:lnTo>
                  <a:lnTo>
                    <a:pt x="5467" y="76701"/>
                  </a:lnTo>
                  <a:lnTo>
                    <a:pt x="0" y="70428"/>
                  </a:lnTo>
                  <a:lnTo>
                    <a:pt x="411" y="70108"/>
                  </a:lnTo>
                  <a:lnTo>
                    <a:pt x="5461" y="69469"/>
                  </a:lnTo>
                  <a:lnTo>
                    <a:pt x="6173" y="103727"/>
                  </a:lnTo>
                  <a:lnTo>
                    <a:pt x="11228" y="128769"/>
                  </a:lnTo>
                  <a:lnTo>
                    <a:pt x="16833" y="176094"/>
                  </a:lnTo>
                  <a:lnTo>
                    <a:pt x="18697" y="197705"/>
                  </a:lnTo>
                  <a:lnTo>
                    <a:pt x="23158" y="210457"/>
                  </a:lnTo>
                  <a:lnTo>
                    <a:pt x="24510" y="234170"/>
                  </a:lnTo>
                  <a:lnTo>
                    <a:pt x="27886" y="231079"/>
                  </a:lnTo>
                  <a:lnTo>
                    <a:pt x="29542" y="227608"/>
                  </a:lnTo>
                  <a:lnTo>
                    <a:pt x="30789" y="204527"/>
                  </a:lnTo>
                  <a:lnTo>
                    <a:pt x="24906" y="158187"/>
                  </a:lnTo>
                  <a:lnTo>
                    <a:pt x="24540" y="113907"/>
                  </a:lnTo>
                  <a:lnTo>
                    <a:pt x="24518" y="69467"/>
                  </a:lnTo>
                  <a:lnTo>
                    <a:pt x="26399" y="45949"/>
                  </a:lnTo>
                  <a:lnTo>
                    <a:pt x="32356" y="20715"/>
                  </a:lnTo>
                  <a:lnTo>
                    <a:pt x="41816" y="6148"/>
                  </a:lnTo>
                  <a:lnTo>
                    <a:pt x="42400" y="3971"/>
                  </a:lnTo>
                  <a:lnTo>
                    <a:pt x="43494" y="2520"/>
                  </a:lnTo>
                  <a:lnTo>
                    <a:pt x="48932" y="0"/>
                  </a:lnTo>
                  <a:lnTo>
                    <a:pt x="56695" y="4694"/>
                  </a:lnTo>
                  <a:lnTo>
                    <a:pt x="58669" y="5119"/>
                  </a:lnTo>
                  <a:lnTo>
                    <a:pt x="64818" y="9088"/>
                  </a:lnTo>
                  <a:lnTo>
                    <a:pt x="77441" y="26340"/>
                  </a:lnTo>
                  <a:lnTo>
                    <a:pt x="79789" y="32896"/>
                  </a:lnTo>
                  <a:lnTo>
                    <a:pt x="85252" y="65294"/>
                  </a:lnTo>
                  <a:lnTo>
                    <a:pt x="80057" y="94871"/>
                  </a:lnTo>
                  <a:lnTo>
                    <a:pt x="74840" y="105688"/>
                  </a:lnTo>
                  <a:lnTo>
                    <a:pt x="54142" y="128702"/>
                  </a:lnTo>
                  <a:lnTo>
                    <a:pt x="49913" y="131071"/>
                  </a:lnTo>
                  <a:lnTo>
                    <a:pt x="38471" y="132857"/>
                  </a:lnTo>
                  <a:lnTo>
                    <a:pt x="30867" y="132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934"/>
            <p:cNvSpPr/>
            <p:nvPr>
              <p:custDataLst>
                <p:tags r:id="rId127"/>
              </p:custDataLst>
            </p:nvPr>
          </p:nvSpPr>
          <p:spPr>
            <a:xfrm>
              <a:off x="2336800" y="3232150"/>
              <a:ext cx="57151" cy="50801"/>
            </a:xfrm>
            <a:custGeom>
              <a:avLst/>
              <a:gdLst/>
              <a:ahLst/>
              <a:cxnLst/>
              <a:rect l="0" t="0" r="0" b="0"/>
              <a:pathLst>
                <a:path w="57151" h="50801">
                  <a:moveTo>
                    <a:pt x="57150" y="0"/>
                  </a:moveTo>
                  <a:lnTo>
                    <a:pt x="57150" y="0"/>
                  </a:lnTo>
                  <a:lnTo>
                    <a:pt x="57150" y="14927"/>
                  </a:lnTo>
                  <a:lnTo>
                    <a:pt x="55269" y="19099"/>
                  </a:lnTo>
                  <a:lnTo>
                    <a:pt x="53779" y="21199"/>
                  </a:lnTo>
                  <a:lnTo>
                    <a:pt x="50242" y="23533"/>
                  </a:lnTo>
                  <a:lnTo>
                    <a:pt x="46319" y="25276"/>
                  </a:lnTo>
                  <a:lnTo>
                    <a:pt x="21748" y="41680"/>
                  </a:lnTo>
                  <a:lnTo>
                    <a:pt x="12815" y="45784"/>
                  </a:lnTo>
                  <a:lnTo>
                    <a:pt x="8518" y="48571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935"/>
            <p:cNvSpPr/>
            <p:nvPr>
              <p:custDataLst>
                <p:tags r:id="rId128"/>
              </p:custDataLst>
            </p:nvPr>
          </p:nvSpPr>
          <p:spPr>
            <a:xfrm>
              <a:off x="2616200" y="3067052"/>
              <a:ext cx="19051" cy="171449"/>
            </a:xfrm>
            <a:custGeom>
              <a:avLst/>
              <a:gdLst/>
              <a:ahLst/>
              <a:cxnLst/>
              <a:rect l="0" t="0" r="0" b="0"/>
              <a:pathLst>
                <a:path w="19051" h="171449">
                  <a:moveTo>
                    <a:pt x="0" y="12698"/>
                  </a:moveTo>
                  <a:lnTo>
                    <a:pt x="0" y="12698"/>
                  </a:lnTo>
                  <a:lnTo>
                    <a:pt x="0" y="6"/>
                  </a:lnTo>
                  <a:lnTo>
                    <a:pt x="3371" y="0"/>
                  </a:lnTo>
                  <a:lnTo>
                    <a:pt x="4364" y="705"/>
                  </a:lnTo>
                  <a:lnTo>
                    <a:pt x="5026" y="1880"/>
                  </a:lnTo>
                  <a:lnTo>
                    <a:pt x="5958" y="8787"/>
                  </a:lnTo>
                  <a:lnTo>
                    <a:pt x="7004" y="27836"/>
                  </a:lnTo>
                  <a:lnTo>
                    <a:pt x="17609" y="74879"/>
                  </a:lnTo>
                  <a:lnTo>
                    <a:pt x="19012" y="120221"/>
                  </a:lnTo>
                  <a:lnTo>
                    <a:pt x="19050" y="167840"/>
                  </a:lnTo>
                  <a:lnTo>
                    <a:pt x="19050" y="171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936"/>
            <p:cNvSpPr/>
            <p:nvPr>
              <p:custDataLst>
                <p:tags r:id="rId129"/>
              </p:custDataLst>
            </p:nvPr>
          </p:nvSpPr>
          <p:spPr>
            <a:xfrm>
              <a:off x="2552800" y="3022600"/>
              <a:ext cx="234851" cy="88901"/>
            </a:xfrm>
            <a:custGeom>
              <a:avLst/>
              <a:gdLst/>
              <a:ahLst/>
              <a:cxnLst/>
              <a:rect l="0" t="0" r="0" b="0"/>
              <a:pathLst>
                <a:path w="234851" h="88901">
                  <a:moveTo>
                    <a:pt x="12600" y="88900"/>
                  </a:moveTo>
                  <a:lnTo>
                    <a:pt x="12600" y="88900"/>
                  </a:lnTo>
                  <a:lnTo>
                    <a:pt x="9229" y="88900"/>
                  </a:lnTo>
                  <a:lnTo>
                    <a:pt x="5692" y="87018"/>
                  </a:lnTo>
                  <a:lnTo>
                    <a:pt x="239" y="82811"/>
                  </a:lnTo>
                  <a:lnTo>
                    <a:pt x="0" y="79256"/>
                  </a:lnTo>
                  <a:lnTo>
                    <a:pt x="673" y="78238"/>
                  </a:lnTo>
                  <a:lnTo>
                    <a:pt x="1826" y="77558"/>
                  </a:lnTo>
                  <a:lnTo>
                    <a:pt x="12118" y="73097"/>
                  </a:lnTo>
                  <a:lnTo>
                    <a:pt x="51376" y="55008"/>
                  </a:lnTo>
                  <a:lnTo>
                    <a:pt x="94472" y="42565"/>
                  </a:lnTo>
                  <a:lnTo>
                    <a:pt x="137394" y="28104"/>
                  </a:lnTo>
                  <a:lnTo>
                    <a:pt x="179805" y="17011"/>
                  </a:lnTo>
                  <a:lnTo>
                    <a:pt x="215241" y="9505"/>
                  </a:lnTo>
                  <a:lnTo>
                    <a:pt x="234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937"/>
            <p:cNvSpPr/>
            <p:nvPr>
              <p:custDataLst>
                <p:tags r:id="rId130"/>
              </p:custDataLst>
            </p:nvPr>
          </p:nvSpPr>
          <p:spPr>
            <a:xfrm>
              <a:off x="2984980" y="2603500"/>
              <a:ext cx="113821" cy="368301"/>
            </a:xfrm>
            <a:custGeom>
              <a:avLst/>
              <a:gdLst/>
              <a:ahLst/>
              <a:cxnLst/>
              <a:rect l="0" t="0" r="0" b="0"/>
              <a:pathLst>
                <a:path w="113821" h="368301">
                  <a:moveTo>
                    <a:pt x="113820" y="0"/>
                  </a:moveTo>
                  <a:lnTo>
                    <a:pt x="113820" y="0"/>
                  </a:lnTo>
                  <a:lnTo>
                    <a:pt x="95338" y="0"/>
                  </a:lnTo>
                  <a:lnTo>
                    <a:pt x="89613" y="1882"/>
                  </a:lnTo>
                  <a:lnTo>
                    <a:pt x="73630" y="11537"/>
                  </a:lnTo>
                  <a:lnTo>
                    <a:pt x="37492" y="54616"/>
                  </a:lnTo>
                  <a:lnTo>
                    <a:pt x="17235" y="96909"/>
                  </a:lnTo>
                  <a:lnTo>
                    <a:pt x="10921" y="112920"/>
                  </a:lnTo>
                  <a:lnTo>
                    <a:pt x="3164" y="154614"/>
                  </a:lnTo>
                  <a:lnTo>
                    <a:pt x="0" y="201889"/>
                  </a:lnTo>
                  <a:lnTo>
                    <a:pt x="4652" y="245361"/>
                  </a:lnTo>
                  <a:lnTo>
                    <a:pt x="17238" y="291248"/>
                  </a:lnTo>
                  <a:lnTo>
                    <a:pt x="44140" y="334619"/>
                  </a:lnTo>
                  <a:lnTo>
                    <a:pt x="60937" y="353102"/>
                  </a:lnTo>
                  <a:lnTo>
                    <a:pt x="76984" y="362699"/>
                  </a:lnTo>
                  <a:lnTo>
                    <a:pt x="10112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938"/>
            <p:cNvSpPr/>
            <p:nvPr>
              <p:custDataLst>
                <p:tags r:id="rId131"/>
              </p:custDataLst>
            </p:nvPr>
          </p:nvSpPr>
          <p:spPr>
            <a:xfrm>
              <a:off x="3175004" y="2749957"/>
              <a:ext cx="88864" cy="297923"/>
            </a:xfrm>
            <a:custGeom>
              <a:avLst/>
              <a:gdLst/>
              <a:ahLst/>
              <a:cxnLst/>
              <a:rect l="0" t="0" r="0" b="0"/>
              <a:pathLst>
                <a:path w="88864" h="297923">
                  <a:moveTo>
                    <a:pt x="6346" y="94843"/>
                  </a:moveTo>
                  <a:lnTo>
                    <a:pt x="6346" y="94843"/>
                  </a:lnTo>
                  <a:lnTo>
                    <a:pt x="6346" y="98214"/>
                  </a:lnTo>
                  <a:lnTo>
                    <a:pt x="4464" y="101750"/>
                  </a:lnTo>
                  <a:lnTo>
                    <a:pt x="1982" y="105674"/>
                  </a:lnTo>
                  <a:lnTo>
                    <a:pt x="388" y="113942"/>
                  </a:lnTo>
                  <a:lnTo>
                    <a:pt x="0" y="161065"/>
                  </a:lnTo>
                  <a:lnTo>
                    <a:pt x="703" y="177494"/>
                  </a:lnTo>
                  <a:lnTo>
                    <a:pt x="11933" y="221921"/>
                  </a:lnTo>
                  <a:lnTo>
                    <a:pt x="12676" y="267768"/>
                  </a:lnTo>
                  <a:lnTo>
                    <a:pt x="12693" y="286120"/>
                  </a:lnTo>
                  <a:lnTo>
                    <a:pt x="14576" y="291098"/>
                  </a:lnTo>
                  <a:lnTo>
                    <a:pt x="16066" y="293413"/>
                  </a:lnTo>
                  <a:lnTo>
                    <a:pt x="16354" y="294956"/>
                  </a:lnTo>
                  <a:lnTo>
                    <a:pt x="15840" y="295985"/>
                  </a:lnTo>
                  <a:lnTo>
                    <a:pt x="12880" y="297922"/>
                  </a:lnTo>
                  <a:lnTo>
                    <a:pt x="8333" y="252661"/>
                  </a:lnTo>
                  <a:lnTo>
                    <a:pt x="2156" y="210342"/>
                  </a:lnTo>
                  <a:lnTo>
                    <a:pt x="280" y="168805"/>
                  </a:lnTo>
                  <a:lnTo>
                    <a:pt x="34" y="123433"/>
                  </a:lnTo>
                  <a:lnTo>
                    <a:pt x="5071" y="84549"/>
                  </a:lnTo>
                  <a:lnTo>
                    <a:pt x="14069" y="39715"/>
                  </a:lnTo>
                  <a:lnTo>
                    <a:pt x="21434" y="21159"/>
                  </a:lnTo>
                  <a:lnTo>
                    <a:pt x="27398" y="14352"/>
                  </a:lnTo>
                  <a:lnTo>
                    <a:pt x="41757" y="2686"/>
                  </a:lnTo>
                  <a:lnTo>
                    <a:pt x="48510" y="509"/>
                  </a:lnTo>
                  <a:lnTo>
                    <a:pt x="52838" y="0"/>
                  </a:lnTo>
                  <a:lnTo>
                    <a:pt x="57113" y="1655"/>
                  </a:lnTo>
                  <a:lnTo>
                    <a:pt x="78312" y="20796"/>
                  </a:lnTo>
                  <a:lnTo>
                    <a:pt x="84663" y="30491"/>
                  </a:lnTo>
                  <a:lnTo>
                    <a:pt x="87641" y="42301"/>
                  </a:lnTo>
                  <a:lnTo>
                    <a:pt x="88863" y="80036"/>
                  </a:lnTo>
                  <a:lnTo>
                    <a:pt x="83820" y="96961"/>
                  </a:lnTo>
                  <a:lnTo>
                    <a:pt x="80054" y="105427"/>
                  </a:lnTo>
                  <a:lnTo>
                    <a:pt x="74147" y="112012"/>
                  </a:lnTo>
                  <a:lnTo>
                    <a:pt x="67524" y="117996"/>
                  </a:lnTo>
                  <a:lnTo>
                    <a:pt x="52375" y="136514"/>
                  </a:lnTo>
                  <a:lnTo>
                    <a:pt x="32148" y="150073"/>
                  </a:lnTo>
                  <a:lnTo>
                    <a:pt x="23634" y="151424"/>
                  </a:lnTo>
                  <a:lnTo>
                    <a:pt x="19988" y="151614"/>
                  </a:lnTo>
                  <a:lnTo>
                    <a:pt x="17557" y="151035"/>
                  </a:lnTo>
                  <a:lnTo>
                    <a:pt x="15937" y="149943"/>
                  </a:lnTo>
                  <a:lnTo>
                    <a:pt x="12696" y="145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939"/>
            <p:cNvSpPr/>
            <p:nvPr>
              <p:custDataLst>
                <p:tags r:id="rId132"/>
              </p:custDataLst>
            </p:nvPr>
          </p:nvSpPr>
          <p:spPr>
            <a:xfrm>
              <a:off x="3378200" y="2921000"/>
              <a:ext cx="25401" cy="44451"/>
            </a:xfrm>
            <a:custGeom>
              <a:avLst/>
              <a:gdLst/>
              <a:ahLst/>
              <a:cxnLst/>
              <a:rect l="0" t="0" r="0" b="0"/>
              <a:pathLst>
                <a:path w="25401" h="44451">
                  <a:moveTo>
                    <a:pt x="25400" y="0"/>
                  </a:moveTo>
                  <a:lnTo>
                    <a:pt x="25400" y="0"/>
                  </a:lnTo>
                  <a:lnTo>
                    <a:pt x="25400" y="17828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872"/>
          <p:cNvGrpSpPr/>
          <p:nvPr/>
        </p:nvGrpSpPr>
        <p:grpSpPr>
          <a:xfrm>
            <a:off x="3702389" y="2584450"/>
            <a:ext cx="316521" cy="387351"/>
            <a:chOff x="3702389" y="2584450"/>
            <a:chExt cx="316521" cy="387351"/>
          </a:xfrm>
        </p:grpSpPr>
        <p:sp>
          <p:nvSpPr>
            <p:cNvPr id="87" name="SMARTInkShape-3940"/>
            <p:cNvSpPr/>
            <p:nvPr>
              <p:custDataLst>
                <p:tags r:id="rId123"/>
              </p:custDataLst>
            </p:nvPr>
          </p:nvSpPr>
          <p:spPr>
            <a:xfrm>
              <a:off x="3746785" y="2635281"/>
              <a:ext cx="56866" cy="323699"/>
            </a:xfrm>
            <a:custGeom>
              <a:avLst/>
              <a:gdLst/>
              <a:ahLst/>
              <a:cxnLst/>
              <a:rect l="0" t="0" r="0" b="0"/>
              <a:pathLst>
                <a:path w="56866" h="323699">
                  <a:moveTo>
                    <a:pt x="12415" y="25369"/>
                  </a:moveTo>
                  <a:lnTo>
                    <a:pt x="12415" y="25369"/>
                  </a:lnTo>
                  <a:lnTo>
                    <a:pt x="12415" y="21998"/>
                  </a:lnTo>
                  <a:lnTo>
                    <a:pt x="14296" y="18462"/>
                  </a:lnTo>
                  <a:lnTo>
                    <a:pt x="31434" y="0"/>
                  </a:lnTo>
                  <a:lnTo>
                    <a:pt x="31464" y="20985"/>
                  </a:lnTo>
                  <a:lnTo>
                    <a:pt x="22005" y="63947"/>
                  </a:lnTo>
                  <a:lnTo>
                    <a:pt x="15678" y="107078"/>
                  </a:lnTo>
                  <a:lnTo>
                    <a:pt x="12845" y="146466"/>
                  </a:lnTo>
                  <a:lnTo>
                    <a:pt x="8108" y="188411"/>
                  </a:lnTo>
                  <a:lnTo>
                    <a:pt x="2963" y="230693"/>
                  </a:lnTo>
                  <a:lnTo>
                    <a:pt x="0" y="272648"/>
                  </a:lnTo>
                  <a:lnTo>
                    <a:pt x="6199" y="305910"/>
                  </a:lnTo>
                  <a:lnTo>
                    <a:pt x="12482" y="320725"/>
                  </a:lnTo>
                  <a:lnTo>
                    <a:pt x="13870" y="321756"/>
                  </a:lnTo>
                  <a:lnTo>
                    <a:pt x="18001" y="322902"/>
                  </a:lnTo>
                  <a:lnTo>
                    <a:pt x="32784" y="323698"/>
                  </a:lnTo>
                  <a:lnTo>
                    <a:pt x="37461" y="321884"/>
                  </a:lnTo>
                  <a:lnTo>
                    <a:pt x="46211" y="314970"/>
                  </a:lnTo>
                  <a:lnTo>
                    <a:pt x="52611" y="305518"/>
                  </a:lnTo>
                  <a:lnTo>
                    <a:pt x="56865" y="285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941"/>
            <p:cNvSpPr/>
            <p:nvPr>
              <p:custDataLst>
                <p:tags r:id="rId124"/>
              </p:custDataLst>
            </p:nvPr>
          </p:nvSpPr>
          <p:spPr>
            <a:xfrm>
              <a:off x="3702389" y="2768600"/>
              <a:ext cx="190162" cy="69828"/>
            </a:xfrm>
            <a:custGeom>
              <a:avLst/>
              <a:gdLst/>
              <a:ahLst/>
              <a:cxnLst/>
              <a:rect l="0" t="0" r="0" b="0"/>
              <a:pathLst>
                <a:path w="190162" h="69828">
                  <a:moveTo>
                    <a:pt x="12361" y="63500"/>
                  </a:moveTo>
                  <a:lnTo>
                    <a:pt x="12361" y="63500"/>
                  </a:lnTo>
                  <a:lnTo>
                    <a:pt x="8990" y="66871"/>
                  </a:lnTo>
                  <a:lnTo>
                    <a:pt x="5453" y="68526"/>
                  </a:lnTo>
                  <a:lnTo>
                    <a:pt x="0" y="69772"/>
                  </a:lnTo>
                  <a:lnTo>
                    <a:pt x="3132" y="69827"/>
                  </a:lnTo>
                  <a:lnTo>
                    <a:pt x="6613" y="67958"/>
                  </a:lnTo>
                  <a:lnTo>
                    <a:pt x="10512" y="65482"/>
                  </a:lnTo>
                  <a:lnTo>
                    <a:pt x="16674" y="63381"/>
                  </a:lnTo>
                  <a:lnTo>
                    <a:pt x="20863" y="60390"/>
                  </a:lnTo>
                  <a:lnTo>
                    <a:pt x="64265" y="48396"/>
                  </a:lnTo>
                  <a:lnTo>
                    <a:pt x="104729" y="35958"/>
                  </a:lnTo>
                  <a:lnTo>
                    <a:pt x="147528" y="20460"/>
                  </a:lnTo>
                  <a:lnTo>
                    <a:pt x="1901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942"/>
            <p:cNvSpPr/>
            <p:nvPr>
              <p:custDataLst>
                <p:tags r:id="rId125"/>
              </p:custDataLst>
            </p:nvPr>
          </p:nvSpPr>
          <p:spPr>
            <a:xfrm>
              <a:off x="3892550" y="2584450"/>
              <a:ext cx="126360" cy="387351"/>
            </a:xfrm>
            <a:custGeom>
              <a:avLst/>
              <a:gdLst/>
              <a:ahLst/>
              <a:cxnLst/>
              <a:rect l="0" t="0" r="0" b="0"/>
              <a:pathLst>
                <a:path w="126360" h="387351">
                  <a:moveTo>
                    <a:pt x="44450" y="0"/>
                  </a:moveTo>
                  <a:lnTo>
                    <a:pt x="44450" y="0"/>
                  </a:lnTo>
                  <a:lnTo>
                    <a:pt x="47821" y="0"/>
                  </a:lnTo>
                  <a:lnTo>
                    <a:pt x="51357" y="1882"/>
                  </a:lnTo>
                  <a:lnTo>
                    <a:pt x="55281" y="4364"/>
                  </a:lnTo>
                  <a:lnTo>
                    <a:pt x="59377" y="5467"/>
                  </a:lnTo>
                  <a:lnTo>
                    <a:pt x="63549" y="9721"/>
                  </a:lnTo>
                  <a:lnTo>
                    <a:pt x="94127" y="52113"/>
                  </a:lnTo>
                  <a:lnTo>
                    <a:pt x="112699" y="99691"/>
                  </a:lnTo>
                  <a:lnTo>
                    <a:pt x="122135" y="121495"/>
                  </a:lnTo>
                  <a:lnTo>
                    <a:pt x="126359" y="166631"/>
                  </a:lnTo>
                  <a:lnTo>
                    <a:pt x="121098" y="201673"/>
                  </a:lnTo>
                  <a:lnTo>
                    <a:pt x="106589" y="248869"/>
                  </a:lnTo>
                  <a:lnTo>
                    <a:pt x="83416" y="293245"/>
                  </a:lnTo>
                  <a:lnTo>
                    <a:pt x="50319" y="335326"/>
                  </a:lnTo>
                  <a:lnTo>
                    <a:pt x="6462" y="380822"/>
                  </a:lnTo>
                  <a:lnTo>
                    <a:pt x="0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SMARTInkShape-3943"/>
          <p:cNvSpPr/>
          <p:nvPr>
            <p:custDataLst>
              <p:tags r:id="rId3"/>
            </p:custDataLst>
          </p:nvPr>
        </p:nvSpPr>
        <p:spPr>
          <a:xfrm>
            <a:off x="2730500" y="3873907"/>
            <a:ext cx="139405" cy="411670"/>
          </a:xfrm>
          <a:custGeom>
            <a:avLst/>
            <a:gdLst/>
            <a:ahLst/>
            <a:cxnLst/>
            <a:rect l="0" t="0" r="0" b="0"/>
            <a:pathLst>
              <a:path w="139405" h="411670">
                <a:moveTo>
                  <a:pt x="6350" y="120243"/>
                </a:moveTo>
                <a:lnTo>
                  <a:pt x="6350" y="120243"/>
                </a:lnTo>
                <a:lnTo>
                  <a:pt x="6350" y="113971"/>
                </a:lnTo>
                <a:lnTo>
                  <a:pt x="6350" y="135092"/>
                </a:lnTo>
                <a:lnTo>
                  <a:pt x="13231" y="178303"/>
                </a:lnTo>
                <a:lnTo>
                  <a:pt x="18648" y="221896"/>
                </a:lnTo>
                <a:lnTo>
                  <a:pt x="24041" y="264974"/>
                </a:lnTo>
                <a:lnTo>
                  <a:pt x="30307" y="309303"/>
                </a:lnTo>
                <a:lnTo>
                  <a:pt x="31665" y="351737"/>
                </a:lnTo>
                <a:lnTo>
                  <a:pt x="37924" y="397198"/>
                </a:lnTo>
                <a:lnTo>
                  <a:pt x="38093" y="411669"/>
                </a:lnTo>
                <a:lnTo>
                  <a:pt x="37394" y="389549"/>
                </a:lnTo>
                <a:lnTo>
                  <a:pt x="32338" y="349794"/>
                </a:lnTo>
                <a:lnTo>
                  <a:pt x="31828" y="308473"/>
                </a:lnTo>
                <a:lnTo>
                  <a:pt x="31760" y="261247"/>
                </a:lnTo>
                <a:lnTo>
                  <a:pt x="31752" y="222963"/>
                </a:lnTo>
                <a:lnTo>
                  <a:pt x="31751" y="182135"/>
                </a:lnTo>
                <a:lnTo>
                  <a:pt x="35121" y="137522"/>
                </a:lnTo>
                <a:lnTo>
                  <a:pt x="42734" y="96770"/>
                </a:lnTo>
                <a:lnTo>
                  <a:pt x="47482" y="69823"/>
                </a:lnTo>
                <a:lnTo>
                  <a:pt x="69493" y="25565"/>
                </a:lnTo>
                <a:lnTo>
                  <a:pt x="74213" y="14344"/>
                </a:lnTo>
                <a:lnTo>
                  <a:pt x="74875" y="11543"/>
                </a:lnTo>
                <a:lnTo>
                  <a:pt x="79374" y="6550"/>
                </a:lnTo>
                <a:lnTo>
                  <a:pt x="85372" y="2685"/>
                </a:lnTo>
                <a:lnTo>
                  <a:pt x="92715" y="509"/>
                </a:lnTo>
                <a:lnTo>
                  <a:pt x="97181" y="0"/>
                </a:lnTo>
                <a:lnTo>
                  <a:pt x="101517" y="1655"/>
                </a:lnTo>
                <a:lnTo>
                  <a:pt x="116537" y="11154"/>
                </a:lnTo>
                <a:lnTo>
                  <a:pt x="128854" y="26263"/>
                </a:lnTo>
                <a:lnTo>
                  <a:pt x="131351" y="34730"/>
                </a:lnTo>
                <a:lnTo>
                  <a:pt x="134639" y="49515"/>
                </a:lnTo>
                <a:lnTo>
                  <a:pt x="138200" y="62833"/>
                </a:lnTo>
                <a:lnTo>
                  <a:pt x="139404" y="83346"/>
                </a:lnTo>
                <a:lnTo>
                  <a:pt x="130835" y="114881"/>
                </a:lnTo>
                <a:lnTo>
                  <a:pt x="121982" y="134418"/>
                </a:lnTo>
                <a:lnTo>
                  <a:pt x="111324" y="146864"/>
                </a:lnTo>
                <a:lnTo>
                  <a:pt x="98523" y="155333"/>
                </a:lnTo>
                <a:lnTo>
                  <a:pt x="77474" y="166398"/>
                </a:lnTo>
                <a:lnTo>
                  <a:pt x="72816" y="170063"/>
                </a:lnTo>
                <a:lnTo>
                  <a:pt x="61996" y="174135"/>
                </a:lnTo>
                <a:lnTo>
                  <a:pt x="31171" y="177202"/>
                </a:lnTo>
                <a:lnTo>
                  <a:pt x="20368" y="173965"/>
                </a:lnTo>
                <a:lnTo>
                  <a:pt x="9145" y="166551"/>
                </a:lnTo>
                <a:lnTo>
                  <a:pt x="0" y="15834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SMARTInkShape-3944"/>
          <p:cNvSpPr/>
          <p:nvPr>
            <p:custDataLst>
              <p:tags r:id="rId4"/>
            </p:custDataLst>
          </p:nvPr>
        </p:nvSpPr>
        <p:spPr>
          <a:xfrm>
            <a:off x="1788770" y="2299693"/>
            <a:ext cx="2354393" cy="1186458"/>
          </a:xfrm>
          <a:custGeom>
            <a:avLst/>
            <a:gdLst/>
            <a:ahLst/>
            <a:cxnLst/>
            <a:rect l="0" t="0" r="0" b="0"/>
            <a:pathLst>
              <a:path w="2354393" h="1186458">
                <a:moveTo>
                  <a:pt x="84480" y="1186457"/>
                </a:moveTo>
                <a:lnTo>
                  <a:pt x="84480" y="1186457"/>
                </a:lnTo>
                <a:lnTo>
                  <a:pt x="87851" y="1186457"/>
                </a:lnTo>
                <a:lnTo>
                  <a:pt x="127348" y="1176997"/>
                </a:lnTo>
                <a:lnTo>
                  <a:pt x="164862" y="1169327"/>
                </a:lnTo>
                <a:lnTo>
                  <a:pt x="200725" y="1163115"/>
                </a:lnTo>
                <a:lnTo>
                  <a:pt x="243022" y="1156806"/>
                </a:lnTo>
                <a:lnTo>
                  <a:pt x="274653" y="1152582"/>
                </a:lnTo>
                <a:lnTo>
                  <a:pt x="307525" y="1146472"/>
                </a:lnTo>
                <a:lnTo>
                  <a:pt x="342361" y="1139758"/>
                </a:lnTo>
                <a:lnTo>
                  <a:pt x="381362" y="1134422"/>
                </a:lnTo>
                <a:lnTo>
                  <a:pt x="422215" y="1129699"/>
                </a:lnTo>
                <a:lnTo>
                  <a:pt x="463890" y="1125248"/>
                </a:lnTo>
                <a:lnTo>
                  <a:pt x="505931" y="1120917"/>
                </a:lnTo>
                <a:lnTo>
                  <a:pt x="550015" y="1114760"/>
                </a:lnTo>
                <a:lnTo>
                  <a:pt x="596184" y="1108025"/>
                </a:lnTo>
                <a:lnTo>
                  <a:pt x="620350" y="1105241"/>
                </a:lnTo>
                <a:lnTo>
                  <a:pt x="644927" y="1102680"/>
                </a:lnTo>
                <a:lnTo>
                  <a:pt x="669778" y="1100267"/>
                </a:lnTo>
                <a:lnTo>
                  <a:pt x="694812" y="1097952"/>
                </a:lnTo>
                <a:lnTo>
                  <a:pt x="719968" y="1095704"/>
                </a:lnTo>
                <a:lnTo>
                  <a:pt x="745205" y="1093499"/>
                </a:lnTo>
                <a:lnTo>
                  <a:pt x="770497" y="1091324"/>
                </a:lnTo>
                <a:lnTo>
                  <a:pt x="795825" y="1089168"/>
                </a:lnTo>
                <a:lnTo>
                  <a:pt x="821882" y="1087025"/>
                </a:lnTo>
                <a:lnTo>
                  <a:pt x="848426" y="1084891"/>
                </a:lnTo>
                <a:lnTo>
                  <a:pt x="875294" y="1082763"/>
                </a:lnTo>
                <a:lnTo>
                  <a:pt x="902378" y="1080639"/>
                </a:lnTo>
                <a:lnTo>
                  <a:pt x="929607" y="1078517"/>
                </a:lnTo>
                <a:lnTo>
                  <a:pt x="956931" y="1076397"/>
                </a:lnTo>
                <a:lnTo>
                  <a:pt x="985731" y="1074984"/>
                </a:lnTo>
                <a:lnTo>
                  <a:pt x="1015514" y="1074042"/>
                </a:lnTo>
                <a:lnTo>
                  <a:pt x="1045953" y="1073413"/>
                </a:lnTo>
                <a:lnTo>
                  <a:pt x="1075417" y="1072289"/>
                </a:lnTo>
                <a:lnTo>
                  <a:pt x="1104232" y="1070834"/>
                </a:lnTo>
                <a:lnTo>
                  <a:pt x="1132615" y="1069158"/>
                </a:lnTo>
                <a:lnTo>
                  <a:pt x="1160709" y="1067336"/>
                </a:lnTo>
                <a:lnTo>
                  <a:pt x="1188610" y="1065415"/>
                </a:lnTo>
                <a:lnTo>
                  <a:pt x="1216384" y="1063429"/>
                </a:lnTo>
                <a:lnTo>
                  <a:pt x="1244071" y="1061400"/>
                </a:lnTo>
                <a:lnTo>
                  <a:pt x="1271702" y="1059341"/>
                </a:lnTo>
                <a:lnTo>
                  <a:pt x="1299295" y="1057263"/>
                </a:lnTo>
                <a:lnTo>
                  <a:pt x="1326157" y="1055172"/>
                </a:lnTo>
                <a:lnTo>
                  <a:pt x="1352531" y="1053073"/>
                </a:lnTo>
                <a:lnTo>
                  <a:pt x="1378580" y="1050968"/>
                </a:lnTo>
                <a:lnTo>
                  <a:pt x="1404414" y="1049564"/>
                </a:lnTo>
                <a:lnTo>
                  <a:pt x="1430102" y="1048628"/>
                </a:lnTo>
                <a:lnTo>
                  <a:pt x="1455695" y="1048005"/>
                </a:lnTo>
                <a:lnTo>
                  <a:pt x="1481223" y="1046883"/>
                </a:lnTo>
                <a:lnTo>
                  <a:pt x="1506709" y="1045430"/>
                </a:lnTo>
                <a:lnTo>
                  <a:pt x="1532166" y="1043755"/>
                </a:lnTo>
                <a:lnTo>
                  <a:pt x="1556898" y="1041934"/>
                </a:lnTo>
                <a:lnTo>
                  <a:pt x="1581148" y="1040014"/>
                </a:lnTo>
                <a:lnTo>
                  <a:pt x="1627377" y="1035999"/>
                </a:lnTo>
                <a:lnTo>
                  <a:pt x="1669089" y="1031863"/>
                </a:lnTo>
                <a:lnTo>
                  <a:pt x="1710677" y="1029554"/>
                </a:lnTo>
                <a:lnTo>
                  <a:pt x="1751973" y="1027822"/>
                </a:lnTo>
                <a:lnTo>
                  <a:pt x="1791494" y="1024701"/>
                </a:lnTo>
                <a:lnTo>
                  <a:pt x="1828343" y="1022843"/>
                </a:lnTo>
                <a:lnTo>
                  <a:pt x="1863536" y="1021312"/>
                </a:lnTo>
                <a:lnTo>
                  <a:pt x="1897992" y="1018280"/>
                </a:lnTo>
                <a:lnTo>
                  <a:pt x="1942381" y="1012606"/>
                </a:lnTo>
                <a:lnTo>
                  <a:pt x="1982345" y="1009827"/>
                </a:lnTo>
                <a:lnTo>
                  <a:pt x="2027294" y="1003113"/>
                </a:lnTo>
                <a:lnTo>
                  <a:pt x="2070742" y="985203"/>
                </a:lnTo>
                <a:lnTo>
                  <a:pt x="2107880" y="953534"/>
                </a:lnTo>
                <a:lnTo>
                  <a:pt x="2112658" y="945117"/>
                </a:lnTo>
                <a:lnTo>
                  <a:pt x="2127162" y="899752"/>
                </a:lnTo>
                <a:lnTo>
                  <a:pt x="2140477" y="852460"/>
                </a:lnTo>
                <a:lnTo>
                  <a:pt x="2159186" y="811751"/>
                </a:lnTo>
                <a:lnTo>
                  <a:pt x="2176526" y="770455"/>
                </a:lnTo>
                <a:lnTo>
                  <a:pt x="2197720" y="724146"/>
                </a:lnTo>
                <a:lnTo>
                  <a:pt x="2219076" y="677448"/>
                </a:lnTo>
                <a:lnTo>
                  <a:pt x="2242971" y="631821"/>
                </a:lnTo>
                <a:lnTo>
                  <a:pt x="2258224" y="595259"/>
                </a:lnTo>
                <a:lnTo>
                  <a:pt x="2275130" y="557615"/>
                </a:lnTo>
                <a:lnTo>
                  <a:pt x="2289390" y="519650"/>
                </a:lnTo>
                <a:lnTo>
                  <a:pt x="2303257" y="481590"/>
                </a:lnTo>
                <a:lnTo>
                  <a:pt x="2319753" y="443502"/>
                </a:lnTo>
                <a:lnTo>
                  <a:pt x="2333185" y="405405"/>
                </a:lnTo>
                <a:lnTo>
                  <a:pt x="2341948" y="367306"/>
                </a:lnTo>
                <a:lnTo>
                  <a:pt x="2348307" y="329207"/>
                </a:lnTo>
                <a:lnTo>
                  <a:pt x="2351210" y="291812"/>
                </a:lnTo>
                <a:lnTo>
                  <a:pt x="2354392" y="247215"/>
                </a:lnTo>
                <a:lnTo>
                  <a:pt x="2352015" y="204434"/>
                </a:lnTo>
                <a:lnTo>
                  <a:pt x="2344861" y="172606"/>
                </a:lnTo>
                <a:lnTo>
                  <a:pt x="2320697" y="128450"/>
                </a:lnTo>
                <a:lnTo>
                  <a:pt x="2296206" y="97719"/>
                </a:lnTo>
                <a:lnTo>
                  <a:pt x="2255876" y="67989"/>
                </a:lnTo>
                <a:lnTo>
                  <a:pt x="2238406" y="57182"/>
                </a:lnTo>
                <a:lnTo>
                  <a:pt x="2196564" y="42614"/>
                </a:lnTo>
                <a:lnTo>
                  <a:pt x="2160199" y="32388"/>
                </a:lnTo>
                <a:lnTo>
                  <a:pt x="2118851" y="24890"/>
                </a:lnTo>
                <a:lnTo>
                  <a:pt x="2087195" y="20389"/>
                </a:lnTo>
                <a:lnTo>
                  <a:pt x="2054311" y="16036"/>
                </a:lnTo>
                <a:lnTo>
                  <a:pt x="2020880" y="11750"/>
                </a:lnTo>
                <a:lnTo>
                  <a:pt x="1985797" y="8198"/>
                </a:lnTo>
                <a:lnTo>
                  <a:pt x="1946686" y="6620"/>
                </a:lnTo>
                <a:lnTo>
                  <a:pt x="1903903" y="4037"/>
                </a:lnTo>
                <a:lnTo>
                  <a:pt x="1859724" y="1242"/>
                </a:lnTo>
                <a:lnTo>
                  <a:pt x="1816569" y="0"/>
                </a:lnTo>
                <a:lnTo>
                  <a:pt x="1770109" y="1330"/>
                </a:lnTo>
                <a:lnTo>
                  <a:pt x="1745865" y="2672"/>
                </a:lnTo>
                <a:lnTo>
                  <a:pt x="1721237" y="3567"/>
                </a:lnTo>
                <a:lnTo>
                  <a:pt x="1696351" y="4164"/>
                </a:lnTo>
                <a:lnTo>
                  <a:pt x="1671294" y="4562"/>
                </a:lnTo>
                <a:lnTo>
                  <a:pt x="1646123" y="5532"/>
                </a:lnTo>
                <a:lnTo>
                  <a:pt x="1620875" y="6885"/>
                </a:lnTo>
                <a:lnTo>
                  <a:pt x="1595577" y="8492"/>
                </a:lnTo>
                <a:lnTo>
                  <a:pt x="1569539" y="10269"/>
                </a:lnTo>
                <a:lnTo>
                  <a:pt x="1543008" y="12159"/>
                </a:lnTo>
                <a:lnTo>
                  <a:pt x="1516148" y="14125"/>
                </a:lnTo>
                <a:lnTo>
                  <a:pt x="1488364" y="16141"/>
                </a:lnTo>
                <a:lnTo>
                  <a:pt x="1459964" y="18191"/>
                </a:lnTo>
                <a:lnTo>
                  <a:pt x="1431153" y="20263"/>
                </a:lnTo>
                <a:lnTo>
                  <a:pt x="1402773" y="23056"/>
                </a:lnTo>
                <a:lnTo>
                  <a:pt x="1374681" y="26328"/>
                </a:lnTo>
                <a:lnTo>
                  <a:pt x="1346780" y="29921"/>
                </a:lnTo>
                <a:lnTo>
                  <a:pt x="1318303" y="33022"/>
                </a:lnTo>
                <a:lnTo>
                  <a:pt x="1289440" y="35795"/>
                </a:lnTo>
                <a:lnTo>
                  <a:pt x="1260320" y="38349"/>
                </a:lnTo>
                <a:lnTo>
                  <a:pt x="1231029" y="40757"/>
                </a:lnTo>
                <a:lnTo>
                  <a:pt x="1201623" y="43068"/>
                </a:lnTo>
                <a:lnTo>
                  <a:pt x="1172142" y="45314"/>
                </a:lnTo>
                <a:lnTo>
                  <a:pt x="1142610" y="48223"/>
                </a:lnTo>
                <a:lnTo>
                  <a:pt x="1113045" y="51573"/>
                </a:lnTo>
                <a:lnTo>
                  <a:pt x="1083456" y="55218"/>
                </a:lnTo>
                <a:lnTo>
                  <a:pt x="1053853" y="59059"/>
                </a:lnTo>
                <a:lnTo>
                  <a:pt x="1024240" y="63030"/>
                </a:lnTo>
                <a:lnTo>
                  <a:pt x="994620" y="67089"/>
                </a:lnTo>
                <a:lnTo>
                  <a:pt x="965701" y="70501"/>
                </a:lnTo>
                <a:lnTo>
                  <a:pt x="937250" y="73480"/>
                </a:lnTo>
                <a:lnTo>
                  <a:pt x="909110" y="76172"/>
                </a:lnTo>
                <a:lnTo>
                  <a:pt x="880472" y="79378"/>
                </a:lnTo>
                <a:lnTo>
                  <a:pt x="851503" y="82927"/>
                </a:lnTo>
                <a:lnTo>
                  <a:pt x="822312" y="86704"/>
                </a:lnTo>
                <a:lnTo>
                  <a:pt x="793679" y="90632"/>
                </a:lnTo>
                <a:lnTo>
                  <a:pt x="765418" y="94663"/>
                </a:lnTo>
                <a:lnTo>
                  <a:pt x="737405" y="98761"/>
                </a:lnTo>
                <a:lnTo>
                  <a:pt x="709558" y="102199"/>
                </a:lnTo>
                <a:lnTo>
                  <a:pt x="681821" y="105196"/>
                </a:lnTo>
                <a:lnTo>
                  <a:pt x="654157" y="107900"/>
                </a:lnTo>
                <a:lnTo>
                  <a:pt x="627248" y="111113"/>
                </a:lnTo>
                <a:lnTo>
                  <a:pt x="600842" y="114667"/>
                </a:lnTo>
                <a:lnTo>
                  <a:pt x="574771" y="118447"/>
                </a:lnTo>
                <a:lnTo>
                  <a:pt x="549630" y="121672"/>
                </a:lnTo>
                <a:lnTo>
                  <a:pt x="525108" y="124528"/>
                </a:lnTo>
                <a:lnTo>
                  <a:pt x="500998" y="127138"/>
                </a:lnTo>
                <a:lnTo>
                  <a:pt x="453514" y="133800"/>
                </a:lnTo>
                <a:lnTo>
                  <a:pt x="407245" y="140759"/>
                </a:lnTo>
                <a:lnTo>
                  <a:pt x="363163" y="146204"/>
                </a:lnTo>
                <a:lnTo>
                  <a:pt x="321933" y="150976"/>
                </a:lnTo>
                <a:lnTo>
                  <a:pt x="282443" y="155449"/>
                </a:lnTo>
                <a:lnTo>
                  <a:pt x="243724" y="159788"/>
                </a:lnTo>
                <a:lnTo>
                  <a:pt x="209113" y="164069"/>
                </a:lnTo>
                <a:lnTo>
                  <a:pt x="161860" y="172327"/>
                </a:lnTo>
                <a:lnTo>
                  <a:pt x="120343" y="181830"/>
                </a:lnTo>
                <a:lnTo>
                  <a:pt x="74709" y="194733"/>
                </a:lnTo>
                <a:lnTo>
                  <a:pt x="38204" y="207211"/>
                </a:lnTo>
                <a:lnTo>
                  <a:pt x="21537" y="222034"/>
                </a:lnTo>
                <a:lnTo>
                  <a:pt x="11816" y="236382"/>
                </a:lnTo>
                <a:lnTo>
                  <a:pt x="0" y="266026"/>
                </a:lnTo>
                <a:lnTo>
                  <a:pt x="1435" y="312673"/>
                </a:lnTo>
                <a:lnTo>
                  <a:pt x="7607" y="351289"/>
                </a:lnTo>
                <a:lnTo>
                  <a:pt x="19802" y="394769"/>
                </a:lnTo>
                <a:lnTo>
                  <a:pt x="29214" y="440543"/>
                </a:lnTo>
                <a:lnTo>
                  <a:pt x="39099" y="476260"/>
                </a:lnTo>
                <a:lnTo>
                  <a:pt x="50964" y="513654"/>
                </a:lnTo>
                <a:lnTo>
                  <a:pt x="60046" y="551545"/>
                </a:lnTo>
                <a:lnTo>
                  <a:pt x="70577" y="589583"/>
                </a:lnTo>
                <a:lnTo>
                  <a:pt x="79263" y="627665"/>
                </a:lnTo>
                <a:lnTo>
                  <a:pt x="89676" y="669130"/>
                </a:lnTo>
                <a:lnTo>
                  <a:pt x="101699" y="709325"/>
                </a:lnTo>
                <a:lnTo>
                  <a:pt x="110827" y="751416"/>
                </a:lnTo>
                <a:lnTo>
                  <a:pt x="121371" y="791797"/>
                </a:lnTo>
                <a:lnTo>
                  <a:pt x="133432" y="830573"/>
                </a:lnTo>
                <a:lnTo>
                  <a:pt x="145943" y="868873"/>
                </a:lnTo>
                <a:lnTo>
                  <a:pt x="158587" y="907032"/>
                </a:lnTo>
                <a:lnTo>
                  <a:pt x="174641" y="945149"/>
                </a:lnTo>
                <a:lnTo>
                  <a:pt x="199029" y="990886"/>
                </a:lnTo>
                <a:lnTo>
                  <a:pt x="224229" y="1032010"/>
                </a:lnTo>
                <a:lnTo>
                  <a:pt x="243230" y="105945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SMARTInkShape-Group875"/>
          <p:cNvGrpSpPr/>
          <p:nvPr/>
        </p:nvGrpSpPr>
        <p:grpSpPr>
          <a:xfrm>
            <a:off x="2870200" y="3861528"/>
            <a:ext cx="400051" cy="469173"/>
            <a:chOff x="2870200" y="3861528"/>
            <a:chExt cx="400051" cy="469173"/>
          </a:xfrm>
        </p:grpSpPr>
        <p:sp>
          <p:nvSpPr>
            <p:cNvPr id="93" name="SMARTInkShape-3945"/>
            <p:cNvSpPr/>
            <p:nvPr>
              <p:custDataLst>
                <p:tags r:id="rId121"/>
              </p:custDataLst>
            </p:nvPr>
          </p:nvSpPr>
          <p:spPr>
            <a:xfrm>
              <a:off x="2870200" y="4083050"/>
              <a:ext cx="158751" cy="195746"/>
            </a:xfrm>
            <a:custGeom>
              <a:avLst/>
              <a:gdLst/>
              <a:ahLst/>
              <a:cxnLst/>
              <a:rect l="0" t="0" r="0" b="0"/>
              <a:pathLst>
                <a:path w="158751" h="195746">
                  <a:moveTo>
                    <a:pt x="0" y="31750"/>
                  </a:moveTo>
                  <a:lnTo>
                    <a:pt x="0" y="31750"/>
                  </a:lnTo>
                  <a:lnTo>
                    <a:pt x="0" y="25661"/>
                  </a:lnTo>
                  <a:lnTo>
                    <a:pt x="11740" y="13662"/>
                  </a:lnTo>
                  <a:lnTo>
                    <a:pt x="15786" y="12985"/>
                  </a:lnTo>
                  <a:lnTo>
                    <a:pt x="21454" y="12785"/>
                  </a:lnTo>
                  <a:lnTo>
                    <a:pt x="22769" y="13462"/>
                  </a:lnTo>
                  <a:lnTo>
                    <a:pt x="23646" y="14619"/>
                  </a:lnTo>
                  <a:lnTo>
                    <a:pt x="25326" y="17786"/>
                  </a:lnTo>
                  <a:lnTo>
                    <a:pt x="28425" y="21546"/>
                  </a:lnTo>
                  <a:lnTo>
                    <a:pt x="43246" y="33681"/>
                  </a:lnTo>
                  <a:lnTo>
                    <a:pt x="71063" y="77488"/>
                  </a:lnTo>
                  <a:lnTo>
                    <a:pt x="90993" y="123924"/>
                  </a:lnTo>
                  <a:lnTo>
                    <a:pt x="94877" y="155666"/>
                  </a:lnTo>
                  <a:lnTo>
                    <a:pt x="94471" y="173375"/>
                  </a:lnTo>
                  <a:lnTo>
                    <a:pt x="91846" y="181949"/>
                  </a:lnTo>
                  <a:lnTo>
                    <a:pt x="90158" y="184799"/>
                  </a:lnTo>
                  <a:lnTo>
                    <a:pt x="85118" y="189516"/>
                  </a:lnTo>
                  <a:lnTo>
                    <a:pt x="83691" y="193120"/>
                  </a:lnTo>
                  <a:lnTo>
                    <a:pt x="82605" y="194363"/>
                  </a:lnTo>
                  <a:lnTo>
                    <a:pt x="79517" y="195745"/>
                  </a:lnTo>
                  <a:lnTo>
                    <a:pt x="77706" y="195407"/>
                  </a:lnTo>
                  <a:lnTo>
                    <a:pt x="71786" y="191562"/>
                  </a:lnTo>
                  <a:lnTo>
                    <a:pt x="67653" y="187915"/>
                  </a:lnTo>
                  <a:lnTo>
                    <a:pt x="65346" y="182060"/>
                  </a:lnTo>
                  <a:lnTo>
                    <a:pt x="57810" y="139371"/>
                  </a:lnTo>
                  <a:lnTo>
                    <a:pt x="59162" y="114235"/>
                  </a:lnTo>
                  <a:lnTo>
                    <a:pt x="72085" y="69846"/>
                  </a:lnTo>
                  <a:lnTo>
                    <a:pt x="78351" y="50798"/>
                  </a:lnTo>
                  <a:lnTo>
                    <a:pt x="86329" y="39981"/>
                  </a:lnTo>
                  <a:lnTo>
                    <a:pt x="109728" y="22251"/>
                  </a:lnTo>
                  <a:lnTo>
                    <a:pt x="131073" y="9267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946"/>
            <p:cNvSpPr/>
            <p:nvPr>
              <p:custDataLst>
                <p:tags r:id="rId122"/>
              </p:custDataLst>
            </p:nvPr>
          </p:nvSpPr>
          <p:spPr>
            <a:xfrm>
              <a:off x="3144209" y="3861528"/>
              <a:ext cx="126042" cy="469173"/>
            </a:xfrm>
            <a:custGeom>
              <a:avLst/>
              <a:gdLst/>
              <a:ahLst/>
              <a:cxnLst/>
              <a:rect l="0" t="0" r="0" b="0"/>
              <a:pathLst>
                <a:path w="126042" h="469173">
                  <a:moveTo>
                    <a:pt x="126041" y="18322"/>
                  </a:moveTo>
                  <a:lnTo>
                    <a:pt x="126041" y="18322"/>
                  </a:lnTo>
                  <a:lnTo>
                    <a:pt x="126041" y="3395"/>
                  </a:lnTo>
                  <a:lnTo>
                    <a:pt x="125335" y="2726"/>
                  </a:lnTo>
                  <a:lnTo>
                    <a:pt x="124159" y="2986"/>
                  </a:lnTo>
                  <a:lnTo>
                    <a:pt x="122670" y="3864"/>
                  </a:lnTo>
                  <a:lnTo>
                    <a:pt x="121677" y="3745"/>
                  </a:lnTo>
                  <a:lnTo>
                    <a:pt x="121015" y="2959"/>
                  </a:lnTo>
                  <a:lnTo>
                    <a:pt x="120574" y="1730"/>
                  </a:lnTo>
                  <a:lnTo>
                    <a:pt x="119574" y="911"/>
                  </a:lnTo>
                  <a:lnTo>
                    <a:pt x="116581" y="0"/>
                  </a:lnTo>
                  <a:lnTo>
                    <a:pt x="114796" y="463"/>
                  </a:lnTo>
                  <a:lnTo>
                    <a:pt x="106860" y="4394"/>
                  </a:lnTo>
                  <a:lnTo>
                    <a:pt x="104787" y="4803"/>
                  </a:lnTo>
                  <a:lnTo>
                    <a:pt x="98499" y="8750"/>
                  </a:lnTo>
                  <a:lnTo>
                    <a:pt x="85689" y="21475"/>
                  </a:lnTo>
                  <a:lnTo>
                    <a:pt x="58013" y="66554"/>
                  </a:lnTo>
                  <a:lnTo>
                    <a:pt x="42128" y="109323"/>
                  </a:lnTo>
                  <a:lnTo>
                    <a:pt x="26288" y="149970"/>
                  </a:lnTo>
                  <a:lnTo>
                    <a:pt x="14641" y="192676"/>
                  </a:lnTo>
                  <a:lnTo>
                    <a:pt x="5546" y="239264"/>
                  </a:lnTo>
                  <a:lnTo>
                    <a:pt x="326" y="286018"/>
                  </a:lnTo>
                  <a:lnTo>
                    <a:pt x="0" y="326585"/>
                  </a:lnTo>
                  <a:lnTo>
                    <a:pt x="5998" y="365956"/>
                  </a:lnTo>
                  <a:lnTo>
                    <a:pt x="16760" y="404623"/>
                  </a:lnTo>
                  <a:lnTo>
                    <a:pt x="31364" y="428983"/>
                  </a:lnTo>
                  <a:lnTo>
                    <a:pt x="51215" y="454407"/>
                  </a:lnTo>
                  <a:lnTo>
                    <a:pt x="75241" y="469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876"/>
          <p:cNvGrpSpPr/>
          <p:nvPr/>
        </p:nvGrpSpPr>
        <p:grpSpPr>
          <a:xfrm>
            <a:off x="3550533" y="3899308"/>
            <a:ext cx="596018" cy="373836"/>
            <a:chOff x="3550533" y="3899308"/>
            <a:chExt cx="596018" cy="373836"/>
          </a:xfrm>
        </p:grpSpPr>
        <p:sp>
          <p:nvSpPr>
            <p:cNvPr id="96" name="SMARTInkShape-3947"/>
            <p:cNvSpPr/>
            <p:nvPr>
              <p:custDataLst>
                <p:tags r:id="rId118"/>
              </p:custDataLst>
            </p:nvPr>
          </p:nvSpPr>
          <p:spPr>
            <a:xfrm>
              <a:off x="3550533" y="3899308"/>
              <a:ext cx="132393" cy="373836"/>
            </a:xfrm>
            <a:custGeom>
              <a:avLst/>
              <a:gdLst/>
              <a:ahLst/>
              <a:cxnLst/>
              <a:rect l="0" t="0" r="0" b="0"/>
              <a:pathLst>
                <a:path w="132393" h="373836">
                  <a:moveTo>
                    <a:pt x="5467" y="113892"/>
                  </a:moveTo>
                  <a:lnTo>
                    <a:pt x="5467" y="113892"/>
                  </a:lnTo>
                  <a:lnTo>
                    <a:pt x="5467" y="119359"/>
                  </a:lnTo>
                  <a:lnTo>
                    <a:pt x="1103" y="125137"/>
                  </a:lnTo>
                  <a:lnTo>
                    <a:pt x="0" y="129003"/>
                  </a:lnTo>
                  <a:lnTo>
                    <a:pt x="411" y="131022"/>
                  </a:lnTo>
                  <a:lnTo>
                    <a:pt x="3655" y="137939"/>
                  </a:lnTo>
                  <a:lnTo>
                    <a:pt x="8817" y="185030"/>
                  </a:lnTo>
                  <a:lnTo>
                    <a:pt x="12347" y="228267"/>
                  </a:lnTo>
                  <a:lnTo>
                    <a:pt x="17563" y="270663"/>
                  </a:lnTo>
                  <a:lnTo>
                    <a:pt x="18132" y="316976"/>
                  </a:lnTo>
                  <a:lnTo>
                    <a:pt x="18166" y="362292"/>
                  </a:lnTo>
                  <a:lnTo>
                    <a:pt x="18167" y="373835"/>
                  </a:lnTo>
                  <a:lnTo>
                    <a:pt x="18167" y="370750"/>
                  </a:lnTo>
                  <a:lnTo>
                    <a:pt x="16285" y="367280"/>
                  </a:lnTo>
                  <a:lnTo>
                    <a:pt x="14796" y="365368"/>
                  </a:lnTo>
                  <a:lnTo>
                    <a:pt x="12405" y="347794"/>
                  </a:lnTo>
                  <a:lnTo>
                    <a:pt x="6825" y="303340"/>
                  </a:lnTo>
                  <a:lnTo>
                    <a:pt x="5645" y="257556"/>
                  </a:lnTo>
                  <a:lnTo>
                    <a:pt x="5490" y="210248"/>
                  </a:lnTo>
                  <a:lnTo>
                    <a:pt x="6177" y="168725"/>
                  </a:lnTo>
                  <a:lnTo>
                    <a:pt x="10494" y="128434"/>
                  </a:lnTo>
                  <a:lnTo>
                    <a:pt x="18608" y="80979"/>
                  </a:lnTo>
                  <a:lnTo>
                    <a:pt x="33009" y="35017"/>
                  </a:lnTo>
                  <a:lnTo>
                    <a:pt x="39341" y="21220"/>
                  </a:lnTo>
                  <a:lnTo>
                    <a:pt x="45452" y="14379"/>
                  </a:lnTo>
                  <a:lnTo>
                    <a:pt x="59912" y="2689"/>
                  </a:lnTo>
                  <a:lnTo>
                    <a:pt x="64472" y="969"/>
                  </a:lnTo>
                  <a:lnTo>
                    <a:pt x="74377" y="0"/>
                  </a:lnTo>
                  <a:lnTo>
                    <a:pt x="86249" y="3084"/>
                  </a:lnTo>
                  <a:lnTo>
                    <a:pt x="95332" y="8466"/>
                  </a:lnTo>
                  <a:lnTo>
                    <a:pt x="109087" y="21676"/>
                  </a:lnTo>
                  <a:lnTo>
                    <a:pt x="119330" y="39755"/>
                  </a:lnTo>
                  <a:lnTo>
                    <a:pt x="130547" y="70947"/>
                  </a:lnTo>
                  <a:lnTo>
                    <a:pt x="132392" y="114539"/>
                  </a:lnTo>
                  <a:lnTo>
                    <a:pt x="131739" y="132428"/>
                  </a:lnTo>
                  <a:lnTo>
                    <a:pt x="129086" y="142356"/>
                  </a:lnTo>
                  <a:lnTo>
                    <a:pt x="105529" y="177346"/>
                  </a:lnTo>
                  <a:lnTo>
                    <a:pt x="93911" y="188197"/>
                  </a:lnTo>
                  <a:lnTo>
                    <a:pt x="64707" y="204797"/>
                  </a:lnTo>
                  <a:lnTo>
                    <a:pt x="48500" y="208284"/>
                  </a:lnTo>
                  <a:lnTo>
                    <a:pt x="42702" y="208761"/>
                  </a:lnTo>
                  <a:lnTo>
                    <a:pt x="32100" y="205658"/>
                  </a:lnTo>
                  <a:lnTo>
                    <a:pt x="20945" y="198288"/>
                  </a:lnTo>
                  <a:lnTo>
                    <a:pt x="11817" y="190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948"/>
            <p:cNvSpPr/>
            <p:nvPr>
              <p:custDataLst>
                <p:tags r:id="rId119"/>
              </p:custDataLst>
            </p:nvPr>
          </p:nvSpPr>
          <p:spPr>
            <a:xfrm>
              <a:off x="3963400" y="3994157"/>
              <a:ext cx="151401" cy="241181"/>
            </a:xfrm>
            <a:custGeom>
              <a:avLst/>
              <a:gdLst/>
              <a:ahLst/>
              <a:cxnLst/>
              <a:rect l="0" t="0" r="0" b="0"/>
              <a:pathLst>
                <a:path w="151401" h="241181">
                  <a:moveTo>
                    <a:pt x="138700" y="19043"/>
                  </a:moveTo>
                  <a:lnTo>
                    <a:pt x="138700" y="19043"/>
                  </a:lnTo>
                  <a:lnTo>
                    <a:pt x="138700" y="15672"/>
                  </a:lnTo>
                  <a:lnTo>
                    <a:pt x="139405" y="14679"/>
                  </a:lnTo>
                  <a:lnTo>
                    <a:pt x="140581" y="14017"/>
                  </a:lnTo>
                  <a:lnTo>
                    <a:pt x="142071" y="13576"/>
                  </a:lnTo>
                  <a:lnTo>
                    <a:pt x="143064" y="12576"/>
                  </a:lnTo>
                  <a:lnTo>
                    <a:pt x="144167" y="9583"/>
                  </a:lnTo>
                  <a:lnTo>
                    <a:pt x="143756" y="8503"/>
                  </a:lnTo>
                  <a:lnTo>
                    <a:pt x="142776" y="7783"/>
                  </a:lnTo>
                  <a:lnTo>
                    <a:pt x="141417" y="7303"/>
                  </a:lnTo>
                  <a:lnTo>
                    <a:pt x="140512" y="6278"/>
                  </a:lnTo>
                  <a:lnTo>
                    <a:pt x="139505" y="3256"/>
                  </a:lnTo>
                  <a:lnTo>
                    <a:pt x="138531" y="2168"/>
                  </a:lnTo>
                  <a:lnTo>
                    <a:pt x="132633" y="77"/>
                  </a:lnTo>
                  <a:lnTo>
                    <a:pt x="123536" y="0"/>
                  </a:lnTo>
                  <a:lnTo>
                    <a:pt x="119496" y="1878"/>
                  </a:lnTo>
                  <a:lnTo>
                    <a:pt x="117430" y="3366"/>
                  </a:lnTo>
                  <a:lnTo>
                    <a:pt x="99357" y="9452"/>
                  </a:lnTo>
                  <a:lnTo>
                    <a:pt x="53842" y="53111"/>
                  </a:lnTo>
                  <a:lnTo>
                    <a:pt x="41982" y="66375"/>
                  </a:lnTo>
                  <a:lnTo>
                    <a:pt x="19536" y="108112"/>
                  </a:lnTo>
                  <a:lnTo>
                    <a:pt x="8368" y="139715"/>
                  </a:lnTo>
                  <a:lnTo>
                    <a:pt x="0" y="185026"/>
                  </a:lnTo>
                  <a:lnTo>
                    <a:pt x="2667" y="200083"/>
                  </a:lnTo>
                  <a:lnTo>
                    <a:pt x="9890" y="217108"/>
                  </a:lnTo>
                  <a:lnTo>
                    <a:pt x="20207" y="230312"/>
                  </a:lnTo>
                  <a:lnTo>
                    <a:pt x="29900" y="236942"/>
                  </a:lnTo>
                  <a:lnTo>
                    <a:pt x="38337" y="240004"/>
                  </a:lnTo>
                  <a:lnTo>
                    <a:pt x="69516" y="241180"/>
                  </a:lnTo>
                  <a:lnTo>
                    <a:pt x="84726" y="237888"/>
                  </a:lnTo>
                  <a:lnTo>
                    <a:pt x="108692" y="230305"/>
                  </a:lnTo>
                  <a:lnTo>
                    <a:pt x="114462" y="229734"/>
                  </a:lnTo>
                  <a:lnTo>
                    <a:pt x="119013" y="227942"/>
                  </a:lnTo>
                  <a:lnTo>
                    <a:pt x="138415" y="211696"/>
                  </a:lnTo>
                  <a:lnTo>
                    <a:pt x="142806" y="209794"/>
                  </a:lnTo>
                  <a:lnTo>
                    <a:pt x="151400" y="203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949"/>
            <p:cNvSpPr/>
            <p:nvPr>
              <p:custDataLst>
                <p:tags r:id="rId120"/>
              </p:custDataLst>
            </p:nvPr>
          </p:nvSpPr>
          <p:spPr>
            <a:xfrm>
              <a:off x="3975177" y="4114800"/>
              <a:ext cx="171374" cy="31751"/>
            </a:xfrm>
            <a:custGeom>
              <a:avLst/>
              <a:gdLst/>
              <a:ahLst/>
              <a:cxnLst/>
              <a:rect l="0" t="0" r="0" b="0"/>
              <a:pathLst>
                <a:path w="171374" h="31751">
                  <a:moveTo>
                    <a:pt x="6273" y="31750"/>
                  </a:moveTo>
                  <a:lnTo>
                    <a:pt x="6273" y="31750"/>
                  </a:lnTo>
                  <a:lnTo>
                    <a:pt x="0" y="31750"/>
                  </a:lnTo>
                  <a:lnTo>
                    <a:pt x="11867" y="26724"/>
                  </a:lnTo>
                  <a:lnTo>
                    <a:pt x="56854" y="19653"/>
                  </a:lnTo>
                  <a:lnTo>
                    <a:pt x="100620" y="17204"/>
                  </a:lnTo>
                  <a:lnTo>
                    <a:pt x="145920" y="9592"/>
                  </a:lnTo>
                  <a:lnTo>
                    <a:pt x="1713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SMARTInkShape-Group877"/>
          <p:cNvGrpSpPr/>
          <p:nvPr/>
        </p:nvGrpSpPr>
        <p:grpSpPr>
          <a:xfrm>
            <a:off x="4388565" y="3901766"/>
            <a:ext cx="1337692" cy="422180"/>
            <a:chOff x="4388565" y="3901766"/>
            <a:chExt cx="1337692" cy="422180"/>
          </a:xfrm>
        </p:grpSpPr>
        <p:sp>
          <p:nvSpPr>
            <p:cNvPr id="100" name="SMARTInkShape-3950"/>
            <p:cNvSpPr/>
            <p:nvPr>
              <p:custDataLst>
                <p:tags r:id="rId109"/>
              </p:custDataLst>
            </p:nvPr>
          </p:nvSpPr>
          <p:spPr>
            <a:xfrm>
              <a:off x="4388565" y="3930675"/>
              <a:ext cx="113586" cy="304776"/>
            </a:xfrm>
            <a:custGeom>
              <a:avLst/>
              <a:gdLst/>
              <a:ahLst/>
              <a:cxnLst/>
              <a:rect l="0" t="0" r="0" b="0"/>
              <a:pathLst>
                <a:path w="113586" h="304776">
                  <a:moveTo>
                    <a:pt x="113585" y="19025"/>
                  </a:moveTo>
                  <a:lnTo>
                    <a:pt x="113585" y="19025"/>
                  </a:lnTo>
                  <a:lnTo>
                    <a:pt x="113585" y="7470"/>
                  </a:lnTo>
                  <a:lnTo>
                    <a:pt x="110214" y="3293"/>
                  </a:lnTo>
                  <a:lnTo>
                    <a:pt x="106677" y="1450"/>
                  </a:lnTo>
                  <a:lnTo>
                    <a:pt x="97853" y="61"/>
                  </a:lnTo>
                  <a:lnTo>
                    <a:pt x="92147" y="0"/>
                  </a:lnTo>
                  <a:lnTo>
                    <a:pt x="88064" y="1868"/>
                  </a:lnTo>
                  <a:lnTo>
                    <a:pt x="73222" y="11513"/>
                  </a:lnTo>
                  <a:lnTo>
                    <a:pt x="61292" y="24100"/>
                  </a:lnTo>
                  <a:lnTo>
                    <a:pt x="57557" y="26642"/>
                  </a:lnTo>
                  <a:lnTo>
                    <a:pt x="51524" y="35110"/>
                  </a:lnTo>
                  <a:lnTo>
                    <a:pt x="29885" y="76373"/>
                  </a:lnTo>
                  <a:lnTo>
                    <a:pt x="12932" y="123131"/>
                  </a:lnTo>
                  <a:lnTo>
                    <a:pt x="4715" y="165126"/>
                  </a:lnTo>
                  <a:lnTo>
                    <a:pt x="0" y="207415"/>
                  </a:lnTo>
                  <a:lnTo>
                    <a:pt x="1308" y="239395"/>
                  </a:lnTo>
                  <a:lnTo>
                    <a:pt x="8151" y="266304"/>
                  </a:lnTo>
                  <a:lnTo>
                    <a:pt x="17591" y="282244"/>
                  </a:lnTo>
                  <a:lnTo>
                    <a:pt x="29325" y="292533"/>
                  </a:lnTo>
                  <a:lnTo>
                    <a:pt x="41739" y="300050"/>
                  </a:lnTo>
                  <a:lnTo>
                    <a:pt x="62939" y="303841"/>
                  </a:lnTo>
                  <a:lnTo>
                    <a:pt x="107235" y="3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951"/>
            <p:cNvSpPr/>
            <p:nvPr>
              <p:custDataLst>
                <p:tags r:id="rId110"/>
              </p:custDataLst>
            </p:nvPr>
          </p:nvSpPr>
          <p:spPr>
            <a:xfrm>
              <a:off x="4568342" y="4045332"/>
              <a:ext cx="91566" cy="278614"/>
            </a:xfrm>
            <a:custGeom>
              <a:avLst/>
              <a:gdLst/>
              <a:ahLst/>
              <a:cxnLst/>
              <a:rect l="0" t="0" r="0" b="0"/>
              <a:pathLst>
                <a:path w="91566" h="278614">
                  <a:moveTo>
                    <a:pt x="22708" y="107568"/>
                  </a:moveTo>
                  <a:lnTo>
                    <a:pt x="22708" y="107568"/>
                  </a:lnTo>
                  <a:lnTo>
                    <a:pt x="22708" y="110939"/>
                  </a:lnTo>
                  <a:lnTo>
                    <a:pt x="21296" y="111932"/>
                  </a:lnTo>
                  <a:lnTo>
                    <a:pt x="13980" y="114035"/>
                  </a:lnTo>
                  <a:lnTo>
                    <a:pt x="12656" y="115407"/>
                  </a:lnTo>
                  <a:lnTo>
                    <a:pt x="11185" y="118813"/>
                  </a:lnTo>
                  <a:lnTo>
                    <a:pt x="10012" y="162897"/>
                  </a:lnTo>
                  <a:lnTo>
                    <a:pt x="9303" y="183957"/>
                  </a:lnTo>
                  <a:lnTo>
                    <a:pt x="3774" y="228185"/>
                  </a:lnTo>
                  <a:lnTo>
                    <a:pt x="3658" y="274413"/>
                  </a:lnTo>
                  <a:lnTo>
                    <a:pt x="3658" y="278613"/>
                  </a:lnTo>
                  <a:lnTo>
                    <a:pt x="287" y="275528"/>
                  </a:lnTo>
                  <a:lnTo>
                    <a:pt x="0" y="273868"/>
                  </a:lnTo>
                  <a:lnTo>
                    <a:pt x="513" y="272057"/>
                  </a:lnTo>
                  <a:lnTo>
                    <a:pt x="1562" y="270144"/>
                  </a:lnTo>
                  <a:lnTo>
                    <a:pt x="3381" y="253007"/>
                  </a:lnTo>
                  <a:lnTo>
                    <a:pt x="3642" y="211740"/>
                  </a:lnTo>
                  <a:lnTo>
                    <a:pt x="3656" y="167922"/>
                  </a:lnTo>
                  <a:lnTo>
                    <a:pt x="5539" y="126482"/>
                  </a:lnTo>
                  <a:lnTo>
                    <a:pt x="11497" y="82714"/>
                  </a:lnTo>
                  <a:lnTo>
                    <a:pt x="21238" y="36459"/>
                  </a:lnTo>
                  <a:lnTo>
                    <a:pt x="32082" y="10606"/>
                  </a:lnTo>
                  <a:lnTo>
                    <a:pt x="37794" y="3971"/>
                  </a:lnTo>
                  <a:lnTo>
                    <a:pt x="41877" y="1552"/>
                  </a:lnTo>
                  <a:lnTo>
                    <a:pt x="50248" y="0"/>
                  </a:lnTo>
                  <a:lnTo>
                    <a:pt x="54468" y="1669"/>
                  </a:lnTo>
                  <a:lnTo>
                    <a:pt x="69275" y="14554"/>
                  </a:lnTo>
                  <a:lnTo>
                    <a:pt x="81975" y="32612"/>
                  </a:lnTo>
                  <a:lnTo>
                    <a:pt x="84326" y="39212"/>
                  </a:lnTo>
                  <a:lnTo>
                    <a:pt x="91565" y="64067"/>
                  </a:lnTo>
                  <a:lnTo>
                    <a:pt x="90235" y="70831"/>
                  </a:lnTo>
                  <a:lnTo>
                    <a:pt x="87401" y="82571"/>
                  </a:lnTo>
                  <a:lnTo>
                    <a:pt x="86032" y="90108"/>
                  </a:lnTo>
                  <a:lnTo>
                    <a:pt x="81296" y="98318"/>
                  </a:lnTo>
                  <a:lnTo>
                    <a:pt x="65015" y="116004"/>
                  </a:lnTo>
                  <a:lnTo>
                    <a:pt x="50242" y="125361"/>
                  </a:lnTo>
                  <a:lnTo>
                    <a:pt x="45294" y="124177"/>
                  </a:lnTo>
                  <a:lnTo>
                    <a:pt x="33989" y="121040"/>
                  </a:lnTo>
                  <a:lnTo>
                    <a:pt x="16358" y="1202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952"/>
            <p:cNvSpPr/>
            <p:nvPr>
              <p:custDataLst>
                <p:tags r:id="rId111"/>
              </p:custDataLst>
            </p:nvPr>
          </p:nvSpPr>
          <p:spPr>
            <a:xfrm>
              <a:off x="4730750" y="4203700"/>
              <a:ext cx="31751" cy="44451"/>
            </a:xfrm>
            <a:custGeom>
              <a:avLst/>
              <a:gdLst/>
              <a:ahLst/>
              <a:cxnLst/>
              <a:rect l="0" t="0" r="0" b="0"/>
              <a:pathLst>
                <a:path w="31751" h="44451">
                  <a:moveTo>
                    <a:pt x="31750" y="0"/>
                  </a:moveTo>
                  <a:lnTo>
                    <a:pt x="31750" y="0"/>
                  </a:lnTo>
                  <a:lnTo>
                    <a:pt x="31750" y="8838"/>
                  </a:lnTo>
                  <a:lnTo>
                    <a:pt x="31044" y="10125"/>
                  </a:lnTo>
                  <a:lnTo>
                    <a:pt x="29868" y="10983"/>
                  </a:lnTo>
                  <a:lnTo>
                    <a:pt x="26681" y="12643"/>
                  </a:lnTo>
                  <a:lnTo>
                    <a:pt x="22911" y="15732"/>
                  </a:lnTo>
                  <a:lnTo>
                    <a:pt x="20766" y="19457"/>
                  </a:lnTo>
                  <a:lnTo>
                    <a:pt x="20194" y="21437"/>
                  </a:lnTo>
                  <a:lnTo>
                    <a:pt x="19107" y="22759"/>
                  </a:lnTo>
                  <a:lnTo>
                    <a:pt x="4990" y="33194"/>
                  </a:lnTo>
                  <a:lnTo>
                    <a:pt x="3327" y="34829"/>
                  </a:lnTo>
                  <a:lnTo>
                    <a:pt x="1479" y="38528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953"/>
            <p:cNvSpPr/>
            <p:nvPr>
              <p:custDataLst>
                <p:tags r:id="rId112"/>
              </p:custDataLst>
            </p:nvPr>
          </p:nvSpPr>
          <p:spPr>
            <a:xfrm>
              <a:off x="4953000" y="4009869"/>
              <a:ext cx="113952" cy="307989"/>
            </a:xfrm>
            <a:custGeom>
              <a:avLst/>
              <a:gdLst/>
              <a:ahLst/>
              <a:cxnLst/>
              <a:rect l="0" t="0" r="0" b="0"/>
              <a:pathLst>
                <a:path w="113952" h="307989">
                  <a:moveTo>
                    <a:pt x="12700" y="111281"/>
                  </a:moveTo>
                  <a:lnTo>
                    <a:pt x="12700" y="111281"/>
                  </a:lnTo>
                  <a:lnTo>
                    <a:pt x="7233" y="111281"/>
                  </a:lnTo>
                  <a:lnTo>
                    <a:pt x="6938" y="111986"/>
                  </a:lnTo>
                  <a:lnTo>
                    <a:pt x="6351" y="157927"/>
                  </a:lnTo>
                  <a:lnTo>
                    <a:pt x="6350" y="200555"/>
                  </a:lnTo>
                  <a:lnTo>
                    <a:pt x="6350" y="245038"/>
                  </a:lnTo>
                  <a:lnTo>
                    <a:pt x="6350" y="288926"/>
                  </a:lnTo>
                  <a:lnTo>
                    <a:pt x="5644" y="296773"/>
                  </a:lnTo>
                  <a:lnTo>
                    <a:pt x="77" y="307988"/>
                  </a:lnTo>
                  <a:lnTo>
                    <a:pt x="0" y="262943"/>
                  </a:lnTo>
                  <a:lnTo>
                    <a:pt x="1881" y="244412"/>
                  </a:lnTo>
                  <a:lnTo>
                    <a:pt x="5958" y="197723"/>
                  </a:lnTo>
                  <a:lnTo>
                    <a:pt x="10662" y="152010"/>
                  </a:lnTo>
                  <a:lnTo>
                    <a:pt x="15803" y="109232"/>
                  </a:lnTo>
                  <a:lnTo>
                    <a:pt x="27603" y="67208"/>
                  </a:lnTo>
                  <a:lnTo>
                    <a:pt x="42572" y="22953"/>
                  </a:lnTo>
                  <a:lnTo>
                    <a:pt x="44321" y="14874"/>
                  </a:lnTo>
                  <a:lnTo>
                    <a:pt x="47450" y="8931"/>
                  </a:lnTo>
                  <a:lnTo>
                    <a:pt x="51193" y="5820"/>
                  </a:lnTo>
                  <a:lnTo>
                    <a:pt x="55207" y="3731"/>
                  </a:lnTo>
                  <a:lnTo>
                    <a:pt x="59344" y="451"/>
                  </a:lnTo>
                  <a:lnTo>
                    <a:pt x="61435" y="0"/>
                  </a:lnTo>
                  <a:lnTo>
                    <a:pt x="63534" y="405"/>
                  </a:lnTo>
                  <a:lnTo>
                    <a:pt x="67749" y="2030"/>
                  </a:lnTo>
                  <a:lnTo>
                    <a:pt x="78318" y="3160"/>
                  </a:lnTo>
                  <a:lnTo>
                    <a:pt x="80435" y="4628"/>
                  </a:lnTo>
                  <a:lnTo>
                    <a:pt x="97367" y="27712"/>
                  </a:lnTo>
                  <a:lnTo>
                    <a:pt x="112535" y="73194"/>
                  </a:lnTo>
                  <a:lnTo>
                    <a:pt x="113951" y="90117"/>
                  </a:lnTo>
                  <a:lnTo>
                    <a:pt x="107812" y="119042"/>
                  </a:lnTo>
                  <a:lnTo>
                    <a:pt x="95118" y="141542"/>
                  </a:lnTo>
                  <a:lnTo>
                    <a:pt x="90958" y="145897"/>
                  </a:lnTo>
                  <a:lnTo>
                    <a:pt x="77606" y="153439"/>
                  </a:lnTo>
                  <a:lnTo>
                    <a:pt x="67601" y="155757"/>
                  </a:lnTo>
                  <a:lnTo>
                    <a:pt x="57542" y="160623"/>
                  </a:lnTo>
                  <a:lnTo>
                    <a:pt x="51195" y="161995"/>
                  </a:lnTo>
                  <a:lnTo>
                    <a:pt x="44722" y="155990"/>
                  </a:lnTo>
                  <a:lnTo>
                    <a:pt x="50800" y="149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954"/>
            <p:cNvSpPr/>
            <p:nvPr>
              <p:custDataLst>
                <p:tags r:id="rId113"/>
              </p:custDataLst>
            </p:nvPr>
          </p:nvSpPr>
          <p:spPr>
            <a:xfrm>
              <a:off x="5143577" y="4121414"/>
              <a:ext cx="120574" cy="18787"/>
            </a:xfrm>
            <a:custGeom>
              <a:avLst/>
              <a:gdLst/>
              <a:ahLst/>
              <a:cxnLst/>
              <a:rect l="0" t="0" r="0" b="0"/>
              <a:pathLst>
                <a:path w="120574" h="18787">
                  <a:moveTo>
                    <a:pt x="6273" y="18786"/>
                  </a:moveTo>
                  <a:lnTo>
                    <a:pt x="6273" y="18786"/>
                  </a:lnTo>
                  <a:lnTo>
                    <a:pt x="0" y="12514"/>
                  </a:lnTo>
                  <a:lnTo>
                    <a:pt x="5397" y="6975"/>
                  </a:lnTo>
                  <a:lnTo>
                    <a:pt x="9384" y="6349"/>
                  </a:lnTo>
                  <a:lnTo>
                    <a:pt x="15034" y="6164"/>
                  </a:lnTo>
                  <a:lnTo>
                    <a:pt x="19104" y="4239"/>
                  </a:lnTo>
                  <a:lnTo>
                    <a:pt x="21177" y="2738"/>
                  </a:lnTo>
                  <a:lnTo>
                    <a:pt x="30837" y="625"/>
                  </a:lnTo>
                  <a:lnTo>
                    <a:pt x="39265" y="0"/>
                  </a:lnTo>
                  <a:lnTo>
                    <a:pt x="83719" y="5972"/>
                  </a:lnTo>
                  <a:lnTo>
                    <a:pt x="99439" y="6777"/>
                  </a:lnTo>
                  <a:lnTo>
                    <a:pt x="106712" y="9450"/>
                  </a:lnTo>
                  <a:lnTo>
                    <a:pt x="109921" y="9740"/>
                  </a:lnTo>
                  <a:lnTo>
                    <a:pt x="120573" y="6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955"/>
            <p:cNvSpPr/>
            <p:nvPr>
              <p:custDataLst>
                <p:tags r:id="rId114"/>
              </p:custDataLst>
            </p:nvPr>
          </p:nvSpPr>
          <p:spPr>
            <a:xfrm>
              <a:off x="5207960" y="4057650"/>
              <a:ext cx="11741" cy="139701"/>
            </a:xfrm>
            <a:custGeom>
              <a:avLst/>
              <a:gdLst/>
              <a:ahLst/>
              <a:cxnLst/>
              <a:rect l="0" t="0" r="0" b="0"/>
              <a:pathLst>
                <a:path w="11741" h="139701">
                  <a:moveTo>
                    <a:pt x="11740" y="0"/>
                  </a:moveTo>
                  <a:lnTo>
                    <a:pt x="11740" y="0"/>
                  </a:lnTo>
                  <a:lnTo>
                    <a:pt x="11740" y="3371"/>
                  </a:lnTo>
                  <a:lnTo>
                    <a:pt x="11034" y="4364"/>
                  </a:lnTo>
                  <a:lnTo>
                    <a:pt x="9859" y="5026"/>
                  </a:lnTo>
                  <a:lnTo>
                    <a:pt x="8369" y="5467"/>
                  </a:lnTo>
                  <a:lnTo>
                    <a:pt x="7376" y="6467"/>
                  </a:lnTo>
                  <a:lnTo>
                    <a:pt x="3901" y="13141"/>
                  </a:lnTo>
                  <a:lnTo>
                    <a:pt x="1200" y="17129"/>
                  </a:lnTo>
                  <a:lnTo>
                    <a:pt x="0" y="21254"/>
                  </a:lnTo>
                  <a:lnTo>
                    <a:pt x="386" y="23341"/>
                  </a:lnTo>
                  <a:lnTo>
                    <a:pt x="4193" y="31761"/>
                  </a:lnTo>
                  <a:lnTo>
                    <a:pt x="5384" y="77095"/>
                  </a:lnTo>
                  <a:lnTo>
                    <a:pt x="5390" y="122251"/>
                  </a:lnTo>
                  <a:lnTo>
                    <a:pt x="539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956"/>
            <p:cNvSpPr/>
            <p:nvPr>
              <p:custDataLst>
                <p:tags r:id="rId115"/>
              </p:custDataLst>
            </p:nvPr>
          </p:nvSpPr>
          <p:spPr>
            <a:xfrm>
              <a:off x="5404149" y="3912007"/>
              <a:ext cx="101302" cy="253213"/>
            </a:xfrm>
            <a:custGeom>
              <a:avLst/>
              <a:gdLst/>
              <a:ahLst/>
              <a:cxnLst/>
              <a:rect l="0" t="0" r="0" b="0"/>
              <a:pathLst>
                <a:path w="101302" h="253213">
                  <a:moveTo>
                    <a:pt x="82251" y="158343"/>
                  </a:moveTo>
                  <a:lnTo>
                    <a:pt x="82251" y="158343"/>
                  </a:lnTo>
                  <a:lnTo>
                    <a:pt x="82251" y="152876"/>
                  </a:lnTo>
                  <a:lnTo>
                    <a:pt x="77887" y="147098"/>
                  </a:lnTo>
                  <a:lnTo>
                    <a:pt x="76784" y="143232"/>
                  </a:lnTo>
                  <a:lnTo>
                    <a:pt x="75784" y="141919"/>
                  </a:lnTo>
                  <a:lnTo>
                    <a:pt x="72791" y="140460"/>
                  </a:lnTo>
                  <a:lnTo>
                    <a:pt x="71711" y="139365"/>
                  </a:lnTo>
                  <a:lnTo>
                    <a:pt x="70511" y="136268"/>
                  </a:lnTo>
                  <a:lnTo>
                    <a:pt x="69486" y="135160"/>
                  </a:lnTo>
                  <a:lnTo>
                    <a:pt x="56723" y="128046"/>
                  </a:lnTo>
                  <a:lnTo>
                    <a:pt x="48359" y="126880"/>
                  </a:lnTo>
                  <a:lnTo>
                    <a:pt x="44140" y="128602"/>
                  </a:lnTo>
                  <a:lnTo>
                    <a:pt x="29334" y="141527"/>
                  </a:lnTo>
                  <a:lnTo>
                    <a:pt x="26982" y="147577"/>
                  </a:lnTo>
                  <a:lnTo>
                    <a:pt x="26356" y="151166"/>
                  </a:lnTo>
                  <a:lnTo>
                    <a:pt x="8208" y="183793"/>
                  </a:lnTo>
                  <a:lnTo>
                    <a:pt x="0" y="226077"/>
                  </a:lnTo>
                  <a:lnTo>
                    <a:pt x="1715" y="232662"/>
                  </a:lnTo>
                  <a:lnTo>
                    <a:pt x="4765" y="240336"/>
                  </a:lnTo>
                  <a:lnTo>
                    <a:pt x="5194" y="242638"/>
                  </a:lnTo>
                  <a:lnTo>
                    <a:pt x="9168" y="249249"/>
                  </a:lnTo>
                  <a:lnTo>
                    <a:pt x="12845" y="251662"/>
                  </a:lnTo>
                  <a:lnTo>
                    <a:pt x="18883" y="253021"/>
                  </a:lnTo>
                  <a:lnTo>
                    <a:pt x="20955" y="253212"/>
                  </a:lnTo>
                  <a:lnTo>
                    <a:pt x="25141" y="251542"/>
                  </a:lnTo>
                  <a:lnTo>
                    <a:pt x="55727" y="229020"/>
                  </a:lnTo>
                  <a:lnTo>
                    <a:pt x="64358" y="217227"/>
                  </a:lnTo>
                  <a:lnTo>
                    <a:pt x="82214" y="170863"/>
                  </a:lnTo>
                  <a:lnTo>
                    <a:pt x="93067" y="132927"/>
                  </a:lnTo>
                  <a:lnTo>
                    <a:pt x="100308" y="86395"/>
                  </a:lnTo>
                  <a:lnTo>
                    <a:pt x="100400" y="62678"/>
                  </a:lnTo>
                  <a:lnTo>
                    <a:pt x="94414" y="17469"/>
                  </a:lnTo>
                  <a:lnTo>
                    <a:pt x="89931" y="8966"/>
                  </a:lnTo>
                  <a:lnTo>
                    <a:pt x="83401" y="967"/>
                  </a:lnTo>
                  <a:lnTo>
                    <a:pt x="80881" y="203"/>
                  </a:lnTo>
                  <a:lnTo>
                    <a:pt x="79221" y="0"/>
                  </a:lnTo>
                  <a:lnTo>
                    <a:pt x="75495" y="1655"/>
                  </a:lnTo>
                  <a:lnTo>
                    <a:pt x="73514" y="3084"/>
                  </a:lnTo>
                  <a:lnTo>
                    <a:pt x="71313" y="6554"/>
                  </a:lnTo>
                  <a:lnTo>
                    <a:pt x="64114" y="41426"/>
                  </a:lnTo>
                  <a:lnTo>
                    <a:pt x="63959" y="84464"/>
                  </a:lnTo>
                  <a:lnTo>
                    <a:pt x="68967" y="126147"/>
                  </a:lnTo>
                  <a:lnTo>
                    <a:pt x="72845" y="158284"/>
                  </a:lnTo>
                  <a:lnTo>
                    <a:pt x="88647" y="204115"/>
                  </a:lnTo>
                  <a:lnTo>
                    <a:pt x="94964" y="218472"/>
                  </a:lnTo>
                  <a:lnTo>
                    <a:pt x="101301" y="228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957"/>
            <p:cNvSpPr/>
            <p:nvPr>
              <p:custDataLst>
                <p:tags r:id="rId116"/>
              </p:custDataLst>
            </p:nvPr>
          </p:nvSpPr>
          <p:spPr>
            <a:xfrm>
              <a:off x="5550784" y="4038739"/>
              <a:ext cx="81319" cy="258923"/>
            </a:xfrm>
            <a:custGeom>
              <a:avLst/>
              <a:gdLst/>
              <a:ahLst/>
              <a:cxnLst/>
              <a:rect l="0" t="0" r="0" b="0"/>
              <a:pathLst>
                <a:path w="81319" h="258923">
                  <a:moveTo>
                    <a:pt x="24516" y="57011"/>
                  </a:moveTo>
                  <a:lnTo>
                    <a:pt x="24516" y="57011"/>
                  </a:lnTo>
                  <a:lnTo>
                    <a:pt x="23811" y="84680"/>
                  </a:lnTo>
                  <a:lnTo>
                    <a:pt x="19490" y="96604"/>
                  </a:lnTo>
                  <a:lnTo>
                    <a:pt x="18189" y="143558"/>
                  </a:lnTo>
                  <a:lnTo>
                    <a:pt x="18167" y="187355"/>
                  </a:lnTo>
                  <a:lnTo>
                    <a:pt x="8706" y="232410"/>
                  </a:lnTo>
                  <a:lnTo>
                    <a:pt x="5893" y="246916"/>
                  </a:lnTo>
                  <a:lnTo>
                    <a:pt x="5491" y="258922"/>
                  </a:lnTo>
                  <a:lnTo>
                    <a:pt x="4777" y="258646"/>
                  </a:lnTo>
                  <a:lnTo>
                    <a:pt x="2102" y="256458"/>
                  </a:lnTo>
                  <a:lnTo>
                    <a:pt x="443" y="253134"/>
                  </a:lnTo>
                  <a:lnTo>
                    <a:pt x="0" y="251259"/>
                  </a:lnTo>
                  <a:lnTo>
                    <a:pt x="5360" y="206525"/>
                  </a:lnTo>
                  <a:lnTo>
                    <a:pt x="10483" y="163384"/>
                  </a:lnTo>
                  <a:lnTo>
                    <a:pt x="16004" y="118762"/>
                  </a:lnTo>
                  <a:lnTo>
                    <a:pt x="22340" y="72101"/>
                  </a:lnTo>
                  <a:lnTo>
                    <a:pt x="27600" y="38276"/>
                  </a:lnTo>
                  <a:lnTo>
                    <a:pt x="41506" y="10827"/>
                  </a:lnTo>
                  <a:lnTo>
                    <a:pt x="45707" y="5205"/>
                  </a:lnTo>
                  <a:lnTo>
                    <a:pt x="49927" y="2236"/>
                  </a:lnTo>
                  <a:lnTo>
                    <a:pt x="56137" y="174"/>
                  </a:lnTo>
                  <a:lnTo>
                    <a:pt x="59266" y="0"/>
                  </a:lnTo>
                  <a:lnTo>
                    <a:pt x="63009" y="1804"/>
                  </a:lnTo>
                  <a:lnTo>
                    <a:pt x="64995" y="3273"/>
                  </a:lnTo>
                  <a:lnTo>
                    <a:pt x="67201" y="6787"/>
                  </a:lnTo>
                  <a:lnTo>
                    <a:pt x="68887" y="10700"/>
                  </a:lnTo>
                  <a:lnTo>
                    <a:pt x="77701" y="24432"/>
                  </a:lnTo>
                  <a:lnTo>
                    <a:pt x="80491" y="36226"/>
                  </a:lnTo>
                  <a:lnTo>
                    <a:pt x="81318" y="48657"/>
                  </a:lnTo>
                  <a:lnTo>
                    <a:pt x="73813" y="82415"/>
                  </a:lnTo>
                  <a:lnTo>
                    <a:pt x="64535" y="102872"/>
                  </a:lnTo>
                  <a:lnTo>
                    <a:pt x="52015" y="121805"/>
                  </a:lnTo>
                  <a:lnTo>
                    <a:pt x="47791" y="124614"/>
                  </a:lnTo>
                  <a:lnTo>
                    <a:pt x="41447" y="126195"/>
                  </a:lnTo>
                  <a:lnTo>
                    <a:pt x="40036" y="127123"/>
                  </a:lnTo>
                  <a:lnTo>
                    <a:pt x="39096" y="128447"/>
                  </a:lnTo>
                  <a:lnTo>
                    <a:pt x="38469" y="130034"/>
                  </a:lnTo>
                  <a:lnTo>
                    <a:pt x="37346" y="130388"/>
                  </a:lnTo>
                  <a:lnTo>
                    <a:pt x="35892" y="129918"/>
                  </a:lnTo>
                  <a:lnTo>
                    <a:pt x="34217" y="128899"/>
                  </a:lnTo>
                  <a:lnTo>
                    <a:pt x="33100" y="127514"/>
                  </a:lnTo>
                  <a:lnTo>
                    <a:pt x="29425" y="120222"/>
                  </a:lnTo>
                  <a:lnTo>
                    <a:pt x="24516" y="114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958"/>
            <p:cNvSpPr/>
            <p:nvPr>
              <p:custDataLst>
                <p:tags r:id="rId117"/>
              </p:custDataLst>
            </p:nvPr>
          </p:nvSpPr>
          <p:spPr>
            <a:xfrm>
              <a:off x="5657850" y="3901766"/>
              <a:ext cx="68407" cy="270185"/>
            </a:xfrm>
            <a:custGeom>
              <a:avLst/>
              <a:gdLst/>
              <a:ahLst/>
              <a:cxnLst/>
              <a:rect l="0" t="0" r="0" b="0"/>
              <a:pathLst>
                <a:path w="68407" h="270185">
                  <a:moveTo>
                    <a:pt x="12700" y="9834"/>
                  </a:moveTo>
                  <a:lnTo>
                    <a:pt x="12700" y="9834"/>
                  </a:lnTo>
                  <a:lnTo>
                    <a:pt x="16071" y="6463"/>
                  </a:lnTo>
                  <a:lnTo>
                    <a:pt x="21489" y="4808"/>
                  </a:lnTo>
                  <a:lnTo>
                    <a:pt x="24909" y="4367"/>
                  </a:lnTo>
                  <a:lnTo>
                    <a:pt x="27189" y="3367"/>
                  </a:lnTo>
                  <a:lnTo>
                    <a:pt x="28710" y="1995"/>
                  </a:lnTo>
                  <a:lnTo>
                    <a:pt x="29723" y="374"/>
                  </a:lnTo>
                  <a:lnTo>
                    <a:pt x="31104" y="0"/>
                  </a:lnTo>
                  <a:lnTo>
                    <a:pt x="32731" y="456"/>
                  </a:lnTo>
                  <a:lnTo>
                    <a:pt x="36419" y="2138"/>
                  </a:lnTo>
                  <a:lnTo>
                    <a:pt x="42463" y="3791"/>
                  </a:lnTo>
                  <a:lnTo>
                    <a:pt x="52934" y="12270"/>
                  </a:lnTo>
                  <a:lnTo>
                    <a:pt x="55276" y="18208"/>
                  </a:lnTo>
                  <a:lnTo>
                    <a:pt x="62127" y="61244"/>
                  </a:lnTo>
                  <a:lnTo>
                    <a:pt x="64975" y="77983"/>
                  </a:lnTo>
                  <a:lnTo>
                    <a:pt x="68406" y="95643"/>
                  </a:lnTo>
                  <a:lnTo>
                    <a:pt x="67540" y="116868"/>
                  </a:lnTo>
                  <a:lnTo>
                    <a:pt x="61973" y="157685"/>
                  </a:lnTo>
                  <a:lnTo>
                    <a:pt x="55692" y="199935"/>
                  </a:lnTo>
                  <a:lnTo>
                    <a:pt x="48395" y="222284"/>
                  </a:lnTo>
                  <a:lnTo>
                    <a:pt x="30490" y="245529"/>
                  </a:lnTo>
                  <a:lnTo>
                    <a:pt x="9105" y="266693"/>
                  </a:lnTo>
                  <a:lnTo>
                    <a:pt x="0" y="270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0" name="SMARTInkShape-3959"/>
          <p:cNvSpPr/>
          <p:nvPr>
            <p:custDataLst>
              <p:tags r:id="rId5"/>
            </p:custDataLst>
          </p:nvPr>
        </p:nvSpPr>
        <p:spPr>
          <a:xfrm>
            <a:off x="6115057" y="3889161"/>
            <a:ext cx="203194" cy="263698"/>
          </a:xfrm>
          <a:custGeom>
            <a:avLst/>
            <a:gdLst/>
            <a:ahLst/>
            <a:cxnLst/>
            <a:rect l="0" t="0" r="0" b="0"/>
            <a:pathLst>
              <a:path w="203194" h="263698">
                <a:moveTo>
                  <a:pt x="6343" y="117689"/>
                </a:moveTo>
                <a:lnTo>
                  <a:pt x="6343" y="117689"/>
                </a:lnTo>
                <a:lnTo>
                  <a:pt x="6343" y="112222"/>
                </a:lnTo>
                <a:lnTo>
                  <a:pt x="6343" y="114971"/>
                </a:lnTo>
                <a:lnTo>
                  <a:pt x="4461" y="118363"/>
                </a:lnTo>
                <a:lnTo>
                  <a:pt x="1979" y="122222"/>
                </a:lnTo>
                <a:lnTo>
                  <a:pt x="385" y="130448"/>
                </a:lnTo>
                <a:lnTo>
                  <a:pt x="0" y="160395"/>
                </a:lnTo>
                <a:lnTo>
                  <a:pt x="6081" y="203599"/>
                </a:lnTo>
                <a:lnTo>
                  <a:pt x="12613" y="249177"/>
                </a:lnTo>
                <a:lnTo>
                  <a:pt x="14539" y="255621"/>
                </a:lnTo>
                <a:lnTo>
                  <a:pt x="18964" y="263598"/>
                </a:lnTo>
                <a:lnTo>
                  <a:pt x="15649" y="263697"/>
                </a:lnTo>
                <a:lnTo>
                  <a:pt x="14663" y="263006"/>
                </a:lnTo>
                <a:lnTo>
                  <a:pt x="14006" y="261839"/>
                </a:lnTo>
                <a:lnTo>
                  <a:pt x="13083" y="254945"/>
                </a:lnTo>
                <a:lnTo>
                  <a:pt x="12161" y="247836"/>
                </a:lnTo>
                <a:lnTo>
                  <a:pt x="7248" y="227612"/>
                </a:lnTo>
                <a:lnTo>
                  <a:pt x="1353" y="181018"/>
                </a:lnTo>
                <a:lnTo>
                  <a:pt x="72" y="136729"/>
                </a:lnTo>
                <a:lnTo>
                  <a:pt x="703" y="92994"/>
                </a:lnTo>
                <a:lnTo>
                  <a:pt x="17000" y="46384"/>
                </a:lnTo>
                <a:lnTo>
                  <a:pt x="27519" y="24643"/>
                </a:lnTo>
                <a:lnTo>
                  <a:pt x="33629" y="18009"/>
                </a:lnTo>
                <a:lnTo>
                  <a:pt x="49049" y="8002"/>
                </a:lnTo>
                <a:lnTo>
                  <a:pt x="68642" y="423"/>
                </a:lnTo>
                <a:lnTo>
                  <a:pt x="71864" y="0"/>
                </a:lnTo>
                <a:lnTo>
                  <a:pt x="99762" y="6586"/>
                </a:lnTo>
                <a:lnTo>
                  <a:pt x="119435" y="18300"/>
                </a:lnTo>
                <a:lnTo>
                  <a:pt x="125515" y="24363"/>
                </a:lnTo>
                <a:lnTo>
                  <a:pt x="154222" y="70273"/>
                </a:lnTo>
                <a:lnTo>
                  <a:pt x="175671" y="117805"/>
                </a:lnTo>
                <a:lnTo>
                  <a:pt x="181320" y="132618"/>
                </a:lnTo>
                <a:lnTo>
                  <a:pt x="192872" y="175809"/>
                </a:lnTo>
                <a:lnTo>
                  <a:pt x="201138" y="220644"/>
                </a:lnTo>
                <a:lnTo>
                  <a:pt x="203193" y="25738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SMARTInkShape-Group879"/>
          <p:cNvGrpSpPr/>
          <p:nvPr/>
        </p:nvGrpSpPr>
        <p:grpSpPr>
          <a:xfrm>
            <a:off x="6674221" y="3733800"/>
            <a:ext cx="2565030" cy="508001"/>
            <a:chOff x="6674221" y="3733800"/>
            <a:chExt cx="2565030" cy="508001"/>
          </a:xfrm>
        </p:grpSpPr>
        <p:sp>
          <p:nvSpPr>
            <p:cNvPr id="111" name="SMARTInkShape-3960"/>
            <p:cNvSpPr/>
            <p:nvPr>
              <p:custDataLst>
                <p:tags r:id="rId92"/>
              </p:custDataLst>
            </p:nvPr>
          </p:nvSpPr>
          <p:spPr>
            <a:xfrm>
              <a:off x="6819900" y="3892811"/>
              <a:ext cx="6351" cy="247390"/>
            </a:xfrm>
            <a:custGeom>
              <a:avLst/>
              <a:gdLst/>
              <a:ahLst/>
              <a:cxnLst/>
              <a:rect l="0" t="0" r="0" b="0"/>
              <a:pathLst>
                <a:path w="6351" h="247390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0" y="3187"/>
                  </a:lnTo>
                  <a:lnTo>
                    <a:pt x="705" y="4155"/>
                  </a:lnTo>
                  <a:lnTo>
                    <a:pt x="3370" y="5229"/>
                  </a:lnTo>
                  <a:lnTo>
                    <a:pt x="4363" y="6927"/>
                  </a:lnTo>
                  <a:lnTo>
                    <a:pt x="6088" y="23690"/>
                  </a:lnTo>
                  <a:lnTo>
                    <a:pt x="6345" y="70437"/>
                  </a:lnTo>
                  <a:lnTo>
                    <a:pt x="6350" y="114089"/>
                  </a:lnTo>
                  <a:lnTo>
                    <a:pt x="6350" y="158492"/>
                  </a:lnTo>
                  <a:lnTo>
                    <a:pt x="4468" y="188357"/>
                  </a:lnTo>
                  <a:lnTo>
                    <a:pt x="882" y="206801"/>
                  </a:lnTo>
                  <a:lnTo>
                    <a:pt x="0" y="247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961"/>
            <p:cNvSpPr/>
            <p:nvPr>
              <p:custDataLst>
                <p:tags r:id="rId93"/>
              </p:custDataLst>
            </p:nvPr>
          </p:nvSpPr>
          <p:spPr>
            <a:xfrm>
              <a:off x="6674221" y="3860800"/>
              <a:ext cx="266330" cy="88901"/>
            </a:xfrm>
            <a:custGeom>
              <a:avLst/>
              <a:gdLst/>
              <a:ahLst/>
              <a:cxnLst/>
              <a:rect l="0" t="0" r="0" b="0"/>
              <a:pathLst>
                <a:path w="266330" h="88901">
                  <a:moveTo>
                    <a:pt x="31379" y="88900"/>
                  </a:moveTo>
                  <a:lnTo>
                    <a:pt x="31379" y="88900"/>
                  </a:lnTo>
                  <a:lnTo>
                    <a:pt x="28008" y="85529"/>
                  </a:lnTo>
                  <a:lnTo>
                    <a:pt x="24471" y="83874"/>
                  </a:lnTo>
                  <a:lnTo>
                    <a:pt x="22540" y="83433"/>
                  </a:lnTo>
                  <a:lnTo>
                    <a:pt x="12280" y="77640"/>
                  </a:lnTo>
                  <a:lnTo>
                    <a:pt x="10179" y="77160"/>
                  </a:lnTo>
                  <a:lnTo>
                    <a:pt x="880" y="70817"/>
                  </a:lnTo>
                  <a:lnTo>
                    <a:pt x="185" y="68398"/>
                  </a:lnTo>
                  <a:lnTo>
                    <a:pt x="0" y="66765"/>
                  </a:lnTo>
                  <a:lnTo>
                    <a:pt x="581" y="65677"/>
                  </a:lnTo>
                  <a:lnTo>
                    <a:pt x="1675" y="64951"/>
                  </a:lnTo>
                  <a:lnTo>
                    <a:pt x="3109" y="64467"/>
                  </a:lnTo>
                  <a:lnTo>
                    <a:pt x="12508" y="53575"/>
                  </a:lnTo>
                  <a:lnTo>
                    <a:pt x="58995" y="32981"/>
                  </a:lnTo>
                  <a:lnTo>
                    <a:pt x="104629" y="19158"/>
                  </a:lnTo>
                  <a:lnTo>
                    <a:pt x="149523" y="9186"/>
                  </a:lnTo>
                  <a:lnTo>
                    <a:pt x="195565" y="3353"/>
                  </a:lnTo>
                  <a:lnTo>
                    <a:pt x="240291" y="294"/>
                  </a:lnTo>
                  <a:lnTo>
                    <a:pt x="2663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962"/>
            <p:cNvSpPr/>
            <p:nvPr>
              <p:custDataLst>
                <p:tags r:id="rId94"/>
              </p:custDataLst>
            </p:nvPr>
          </p:nvSpPr>
          <p:spPr>
            <a:xfrm>
              <a:off x="7048511" y="3943434"/>
              <a:ext cx="120640" cy="200119"/>
            </a:xfrm>
            <a:custGeom>
              <a:avLst/>
              <a:gdLst/>
              <a:ahLst/>
              <a:cxnLst/>
              <a:rect l="0" t="0" r="0" b="0"/>
              <a:pathLst>
                <a:path w="120640" h="200119">
                  <a:moveTo>
                    <a:pt x="120639" y="12616"/>
                  </a:moveTo>
                  <a:lnTo>
                    <a:pt x="120639" y="12616"/>
                  </a:lnTo>
                  <a:lnTo>
                    <a:pt x="120639" y="9245"/>
                  </a:lnTo>
                  <a:lnTo>
                    <a:pt x="119933" y="8252"/>
                  </a:lnTo>
                  <a:lnTo>
                    <a:pt x="118757" y="7590"/>
                  </a:lnTo>
                  <a:lnTo>
                    <a:pt x="117268" y="7149"/>
                  </a:lnTo>
                  <a:lnTo>
                    <a:pt x="116275" y="6149"/>
                  </a:lnTo>
                  <a:lnTo>
                    <a:pt x="115171" y="3156"/>
                  </a:lnTo>
                  <a:lnTo>
                    <a:pt x="114172" y="2076"/>
                  </a:lnTo>
                  <a:lnTo>
                    <a:pt x="108899" y="200"/>
                  </a:lnTo>
                  <a:lnTo>
                    <a:pt x="104852" y="0"/>
                  </a:lnTo>
                  <a:lnTo>
                    <a:pt x="101157" y="1834"/>
                  </a:lnTo>
                  <a:lnTo>
                    <a:pt x="55530" y="34626"/>
                  </a:lnTo>
                  <a:lnTo>
                    <a:pt x="20813" y="80359"/>
                  </a:lnTo>
                  <a:lnTo>
                    <a:pt x="9224" y="97990"/>
                  </a:lnTo>
                  <a:lnTo>
                    <a:pt x="2022" y="119242"/>
                  </a:lnTo>
                  <a:lnTo>
                    <a:pt x="12" y="166412"/>
                  </a:lnTo>
                  <a:lnTo>
                    <a:pt x="0" y="172222"/>
                  </a:lnTo>
                  <a:lnTo>
                    <a:pt x="3756" y="179037"/>
                  </a:lnTo>
                  <a:lnTo>
                    <a:pt x="14295" y="191539"/>
                  </a:lnTo>
                  <a:lnTo>
                    <a:pt x="20693" y="194442"/>
                  </a:lnTo>
                  <a:lnTo>
                    <a:pt x="40423" y="200118"/>
                  </a:lnTo>
                  <a:lnTo>
                    <a:pt x="85687" y="191816"/>
                  </a:lnTo>
                  <a:lnTo>
                    <a:pt x="88871" y="191350"/>
                  </a:lnTo>
                  <a:lnTo>
                    <a:pt x="100094" y="183951"/>
                  </a:lnTo>
                  <a:lnTo>
                    <a:pt x="114289" y="171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963"/>
            <p:cNvSpPr/>
            <p:nvPr>
              <p:custDataLst>
                <p:tags r:id="rId95"/>
              </p:custDataLst>
            </p:nvPr>
          </p:nvSpPr>
          <p:spPr>
            <a:xfrm>
              <a:off x="7061199" y="4038600"/>
              <a:ext cx="133352" cy="25401"/>
            </a:xfrm>
            <a:custGeom>
              <a:avLst/>
              <a:gdLst/>
              <a:ahLst/>
              <a:cxnLst/>
              <a:rect l="0" t="0" r="0" b="0"/>
              <a:pathLst>
                <a:path w="133352" h="25401">
                  <a:moveTo>
                    <a:pt x="1" y="25400"/>
                  </a:moveTo>
                  <a:lnTo>
                    <a:pt x="1" y="25400"/>
                  </a:lnTo>
                  <a:lnTo>
                    <a:pt x="0" y="22029"/>
                  </a:lnTo>
                  <a:lnTo>
                    <a:pt x="1412" y="21036"/>
                  </a:lnTo>
                  <a:lnTo>
                    <a:pt x="9435" y="18933"/>
                  </a:lnTo>
                  <a:lnTo>
                    <a:pt x="17299" y="14860"/>
                  </a:lnTo>
                  <a:lnTo>
                    <a:pt x="62220" y="7711"/>
                  </a:lnTo>
                  <a:lnTo>
                    <a:pt x="107443" y="6403"/>
                  </a:lnTo>
                  <a:lnTo>
                    <a:pt x="121284" y="5660"/>
                  </a:lnTo>
                  <a:lnTo>
                    <a:pt x="1333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964"/>
            <p:cNvSpPr/>
            <p:nvPr>
              <p:custDataLst>
                <p:tags r:id="rId96"/>
              </p:custDataLst>
            </p:nvPr>
          </p:nvSpPr>
          <p:spPr>
            <a:xfrm>
              <a:off x="7404210" y="3854528"/>
              <a:ext cx="120541" cy="279323"/>
            </a:xfrm>
            <a:custGeom>
              <a:avLst/>
              <a:gdLst/>
              <a:ahLst/>
              <a:cxnLst/>
              <a:rect l="0" t="0" r="0" b="0"/>
              <a:pathLst>
                <a:path w="120541" h="279323">
                  <a:moveTo>
                    <a:pt x="120540" y="6272"/>
                  </a:moveTo>
                  <a:lnTo>
                    <a:pt x="120540" y="6272"/>
                  </a:lnTo>
                  <a:lnTo>
                    <a:pt x="115073" y="6272"/>
                  </a:lnTo>
                  <a:lnTo>
                    <a:pt x="109294" y="1908"/>
                  </a:lnTo>
                  <a:lnTo>
                    <a:pt x="103411" y="510"/>
                  </a:lnTo>
                  <a:lnTo>
                    <a:pt x="96369" y="0"/>
                  </a:lnTo>
                  <a:lnTo>
                    <a:pt x="80942" y="5396"/>
                  </a:lnTo>
                  <a:lnTo>
                    <a:pt x="74157" y="6012"/>
                  </a:lnTo>
                  <a:lnTo>
                    <a:pt x="72684" y="6805"/>
                  </a:lnTo>
                  <a:lnTo>
                    <a:pt x="71703" y="8038"/>
                  </a:lnTo>
                  <a:lnTo>
                    <a:pt x="71049" y="9566"/>
                  </a:lnTo>
                  <a:lnTo>
                    <a:pt x="50968" y="27249"/>
                  </a:lnTo>
                  <a:lnTo>
                    <a:pt x="23439" y="73156"/>
                  </a:lnTo>
                  <a:lnTo>
                    <a:pt x="6250" y="120704"/>
                  </a:lnTo>
                  <a:lnTo>
                    <a:pt x="1774" y="139661"/>
                  </a:lnTo>
                  <a:lnTo>
                    <a:pt x="0" y="184074"/>
                  </a:lnTo>
                  <a:lnTo>
                    <a:pt x="617" y="208767"/>
                  </a:lnTo>
                  <a:lnTo>
                    <a:pt x="14817" y="250812"/>
                  </a:lnTo>
                  <a:lnTo>
                    <a:pt x="21089" y="260840"/>
                  </a:lnTo>
                  <a:lnTo>
                    <a:pt x="39226" y="274952"/>
                  </a:lnTo>
                  <a:lnTo>
                    <a:pt x="45831" y="277380"/>
                  </a:lnTo>
                  <a:lnTo>
                    <a:pt x="69740" y="279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965"/>
            <p:cNvSpPr/>
            <p:nvPr>
              <p:custDataLst>
                <p:tags r:id="rId97"/>
              </p:custDataLst>
            </p:nvPr>
          </p:nvSpPr>
          <p:spPr>
            <a:xfrm>
              <a:off x="7600952" y="3854450"/>
              <a:ext cx="44449" cy="271762"/>
            </a:xfrm>
            <a:custGeom>
              <a:avLst/>
              <a:gdLst/>
              <a:ahLst/>
              <a:cxnLst/>
              <a:rect l="0" t="0" r="0" b="0"/>
              <a:pathLst>
                <a:path w="44449" h="271762">
                  <a:moveTo>
                    <a:pt x="44448" y="0"/>
                  </a:moveTo>
                  <a:lnTo>
                    <a:pt x="44448" y="0"/>
                  </a:lnTo>
                  <a:lnTo>
                    <a:pt x="41077" y="0"/>
                  </a:lnTo>
                  <a:lnTo>
                    <a:pt x="40084" y="705"/>
                  </a:lnTo>
                  <a:lnTo>
                    <a:pt x="39421" y="1881"/>
                  </a:lnTo>
                  <a:lnTo>
                    <a:pt x="38980" y="3371"/>
                  </a:lnTo>
                  <a:lnTo>
                    <a:pt x="37981" y="4364"/>
                  </a:lnTo>
                  <a:lnTo>
                    <a:pt x="31307" y="7839"/>
                  </a:lnTo>
                  <a:lnTo>
                    <a:pt x="29338" y="9460"/>
                  </a:lnTo>
                  <a:lnTo>
                    <a:pt x="27148" y="15023"/>
                  </a:lnTo>
                  <a:lnTo>
                    <a:pt x="24035" y="26088"/>
                  </a:lnTo>
                  <a:lnTo>
                    <a:pt x="20525" y="38304"/>
                  </a:lnTo>
                  <a:lnTo>
                    <a:pt x="17604" y="50860"/>
                  </a:lnTo>
                  <a:lnTo>
                    <a:pt x="14878" y="59999"/>
                  </a:lnTo>
                  <a:lnTo>
                    <a:pt x="7315" y="104690"/>
                  </a:lnTo>
                  <a:lnTo>
                    <a:pt x="2041" y="151992"/>
                  </a:lnTo>
                  <a:lnTo>
                    <a:pt x="117" y="194945"/>
                  </a:lnTo>
                  <a:lnTo>
                    <a:pt x="0" y="240858"/>
                  </a:lnTo>
                  <a:lnTo>
                    <a:pt x="705" y="248865"/>
                  </a:lnTo>
                  <a:lnTo>
                    <a:pt x="7837" y="266523"/>
                  </a:lnTo>
                  <a:lnTo>
                    <a:pt x="9457" y="268699"/>
                  </a:lnTo>
                  <a:lnTo>
                    <a:pt x="13139" y="271116"/>
                  </a:lnTo>
                  <a:lnTo>
                    <a:pt x="15108" y="271761"/>
                  </a:lnTo>
                  <a:lnTo>
                    <a:pt x="16421" y="271485"/>
                  </a:lnTo>
                  <a:lnTo>
                    <a:pt x="17297" y="270595"/>
                  </a:lnTo>
                  <a:lnTo>
                    <a:pt x="17881" y="269297"/>
                  </a:lnTo>
                  <a:lnTo>
                    <a:pt x="18975" y="268431"/>
                  </a:lnTo>
                  <a:lnTo>
                    <a:pt x="22073" y="267469"/>
                  </a:lnTo>
                  <a:lnTo>
                    <a:pt x="23181" y="266507"/>
                  </a:lnTo>
                  <a:lnTo>
                    <a:pt x="36342" y="242584"/>
                  </a:lnTo>
                  <a:lnTo>
                    <a:pt x="38098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966"/>
            <p:cNvSpPr/>
            <p:nvPr>
              <p:custDataLst>
                <p:tags r:id="rId98"/>
              </p:custDataLst>
            </p:nvPr>
          </p:nvSpPr>
          <p:spPr>
            <a:xfrm>
              <a:off x="7543909" y="3987800"/>
              <a:ext cx="145942" cy="44451"/>
            </a:xfrm>
            <a:custGeom>
              <a:avLst/>
              <a:gdLst/>
              <a:ahLst/>
              <a:cxnLst/>
              <a:rect l="0" t="0" r="0" b="0"/>
              <a:pathLst>
                <a:path w="145942" h="44451">
                  <a:moveTo>
                    <a:pt x="25291" y="44450"/>
                  </a:moveTo>
                  <a:lnTo>
                    <a:pt x="25291" y="44450"/>
                  </a:lnTo>
                  <a:lnTo>
                    <a:pt x="21920" y="44450"/>
                  </a:lnTo>
                  <a:lnTo>
                    <a:pt x="18383" y="42568"/>
                  </a:lnTo>
                  <a:lnTo>
                    <a:pt x="14460" y="40086"/>
                  </a:lnTo>
                  <a:lnTo>
                    <a:pt x="10364" y="38983"/>
                  </a:lnTo>
                  <a:lnTo>
                    <a:pt x="6191" y="32848"/>
                  </a:lnTo>
                  <a:lnTo>
                    <a:pt x="720" y="20162"/>
                  </a:lnTo>
                  <a:lnTo>
                    <a:pt x="0" y="13822"/>
                  </a:lnTo>
                  <a:lnTo>
                    <a:pt x="669" y="13448"/>
                  </a:lnTo>
                  <a:lnTo>
                    <a:pt x="10728" y="12060"/>
                  </a:lnTo>
                  <a:lnTo>
                    <a:pt x="17605" y="8355"/>
                  </a:lnTo>
                  <a:lnTo>
                    <a:pt x="64679" y="906"/>
                  </a:lnTo>
                  <a:lnTo>
                    <a:pt x="111114" y="23"/>
                  </a:lnTo>
                  <a:lnTo>
                    <a:pt x="1459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967"/>
            <p:cNvSpPr/>
            <p:nvPr>
              <p:custDataLst>
                <p:tags r:id="rId99"/>
              </p:custDataLst>
            </p:nvPr>
          </p:nvSpPr>
          <p:spPr>
            <a:xfrm>
              <a:off x="7759700" y="4114800"/>
              <a:ext cx="25401" cy="63501"/>
            </a:xfrm>
            <a:custGeom>
              <a:avLst/>
              <a:gdLst/>
              <a:ahLst/>
              <a:cxnLst/>
              <a:rect l="0" t="0" r="0" b="0"/>
              <a:pathLst>
                <a:path w="25401" h="63501">
                  <a:moveTo>
                    <a:pt x="25400" y="0"/>
                  </a:moveTo>
                  <a:lnTo>
                    <a:pt x="25400" y="0"/>
                  </a:lnTo>
                  <a:lnTo>
                    <a:pt x="25399" y="5467"/>
                  </a:lnTo>
                  <a:lnTo>
                    <a:pt x="24695" y="5761"/>
                  </a:lnTo>
                  <a:lnTo>
                    <a:pt x="19932" y="6272"/>
                  </a:lnTo>
                  <a:lnTo>
                    <a:pt x="13660" y="11811"/>
                  </a:lnTo>
                  <a:lnTo>
                    <a:pt x="12784" y="18090"/>
                  </a:lnTo>
                  <a:lnTo>
                    <a:pt x="12700" y="46574"/>
                  </a:lnTo>
                  <a:lnTo>
                    <a:pt x="10819" y="5080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968"/>
            <p:cNvSpPr/>
            <p:nvPr>
              <p:custDataLst>
                <p:tags r:id="rId100"/>
              </p:custDataLst>
            </p:nvPr>
          </p:nvSpPr>
          <p:spPr>
            <a:xfrm>
              <a:off x="7963015" y="4006850"/>
              <a:ext cx="126886" cy="19051"/>
            </a:xfrm>
            <a:custGeom>
              <a:avLst/>
              <a:gdLst/>
              <a:ahLst/>
              <a:cxnLst/>
              <a:rect l="0" t="0" r="0" b="0"/>
              <a:pathLst>
                <a:path w="126886" h="19051">
                  <a:moveTo>
                    <a:pt x="31635" y="19050"/>
                  </a:moveTo>
                  <a:lnTo>
                    <a:pt x="31635" y="19050"/>
                  </a:lnTo>
                  <a:lnTo>
                    <a:pt x="19426" y="19050"/>
                  </a:lnTo>
                  <a:lnTo>
                    <a:pt x="13743" y="17168"/>
                  </a:lnTo>
                  <a:lnTo>
                    <a:pt x="8866" y="14686"/>
                  </a:lnTo>
                  <a:lnTo>
                    <a:pt x="276" y="12778"/>
                  </a:lnTo>
                  <a:lnTo>
                    <a:pt x="0" y="9352"/>
                  </a:lnTo>
                  <a:lnTo>
                    <a:pt x="667" y="8351"/>
                  </a:lnTo>
                  <a:lnTo>
                    <a:pt x="1817" y="7684"/>
                  </a:lnTo>
                  <a:lnTo>
                    <a:pt x="6808" y="6745"/>
                  </a:lnTo>
                  <a:lnTo>
                    <a:pt x="51600" y="6354"/>
                  </a:lnTo>
                  <a:lnTo>
                    <a:pt x="69301" y="5646"/>
                  </a:lnTo>
                  <a:lnTo>
                    <a:pt x="114457" y="261"/>
                  </a:lnTo>
                  <a:lnTo>
                    <a:pt x="1268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969"/>
            <p:cNvSpPr/>
            <p:nvPr>
              <p:custDataLst>
                <p:tags r:id="rId101"/>
              </p:custDataLst>
            </p:nvPr>
          </p:nvSpPr>
          <p:spPr>
            <a:xfrm>
              <a:off x="8159750" y="403225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5679"/>
                  </a:lnTo>
                  <a:lnTo>
                    <a:pt x="6907" y="14024"/>
                  </a:lnTo>
                  <a:lnTo>
                    <a:pt x="23305" y="12046"/>
                  </a:lnTo>
                  <a:lnTo>
                    <a:pt x="27526" y="9352"/>
                  </a:lnTo>
                  <a:lnTo>
                    <a:pt x="48153" y="6745"/>
                  </a:lnTo>
                  <a:lnTo>
                    <a:pt x="54563" y="5820"/>
                  </a:lnTo>
                  <a:lnTo>
                    <a:pt x="74299" y="906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970"/>
            <p:cNvSpPr/>
            <p:nvPr>
              <p:custDataLst>
                <p:tags r:id="rId102"/>
              </p:custDataLst>
            </p:nvPr>
          </p:nvSpPr>
          <p:spPr>
            <a:xfrm>
              <a:off x="8216901" y="3987800"/>
              <a:ext cx="19050" cy="152401"/>
            </a:xfrm>
            <a:custGeom>
              <a:avLst/>
              <a:gdLst/>
              <a:ahLst/>
              <a:cxnLst/>
              <a:rect l="0" t="0" r="0" b="0"/>
              <a:pathLst>
                <a:path w="19050" h="152401">
                  <a:moveTo>
                    <a:pt x="6349" y="0"/>
                  </a:moveTo>
                  <a:lnTo>
                    <a:pt x="6349" y="0"/>
                  </a:lnTo>
                  <a:lnTo>
                    <a:pt x="260" y="0"/>
                  </a:lnTo>
                  <a:lnTo>
                    <a:pt x="0" y="21254"/>
                  </a:lnTo>
                  <a:lnTo>
                    <a:pt x="6087" y="49678"/>
                  </a:lnTo>
                  <a:lnTo>
                    <a:pt x="6346" y="97143"/>
                  </a:lnTo>
                  <a:lnTo>
                    <a:pt x="7053" y="108086"/>
                  </a:lnTo>
                  <a:lnTo>
                    <a:pt x="12621" y="143780"/>
                  </a:lnTo>
                  <a:lnTo>
                    <a:pt x="14546" y="146923"/>
                  </a:lnTo>
                  <a:lnTo>
                    <a:pt x="19049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971"/>
            <p:cNvSpPr/>
            <p:nvPr>
              <p:custDataLst>
                <p:tags r:id="rId103"/>
              </p:custDataLst>
            </p:nvPr>
          </p:nvSpPr>
          <p:spPr>
            <a:xfrm>
              <a:off x="8413862" y="3830339"/>
              <a:ext cx="260239" cy="277994"/>
            </a:xfrm>
            <a:custGeom>
              <a:avLst/>
              <a:gdLst/>
              <a:ahLst/>
              <a:cxnLst/>
              <a:rect l="0" t="0" r="0" b="0"/>
              <a:pathLst>
                <a:path w="260239" h="277994">
                  <a:moveTo>
                    <a:pt x="88788" y="201911"/>
                  </a:moveTo>
                  <a:lnTo>
                    <a:pt x="88788" y="201911"/>
                  </a:lnTo>
                  <a:lnTo>
                    <a:pt x="92158" y="198540"/>
                  </a:lnTo>
                  <a:lnTo>
                    <a:pt x="92446" y="197547"/>
                  </a:lnTo>
                  <a:lnTo>
                    <a:pt x="91933" y="196885"/>
                  </a:lnTo>
                  <a:lnTo>
                    <a:pt x="90884" y="196444"/>
                  </a:lnTo>
                  <a:lnTo>
                    <a:pt x="90185" y="195444"/>
                  </a:lnTo>
                  <a:lnTo>
                    <a:pt x="89202" y="190666"/>
                  </a:lnTo>
                  <a:lnTo>
                    <a:pt x="88804" y="183207"/>
                  </a:lnTo>
                  <a:lnTo>
                    <a:pt x="83322" y="177424"/>
                  </a:lnTo>
                  <a:lnTo>
                    <a:pt x="79329" y="176782"/>
                  </a:lnTo>
                  <a:lnTo>
                    <a:pt x="73678" y="176591"/>
                  </a:lnTo>
                  <a:lnTo>
                    <a:pt x="69608" y="178428"/>
                  </a:lnTo>
                  <a:lnTo>
                    <a:pt x="65446" y="180891"/>
                  </a:lnTo>
                  <a:lnTo>
                    <a:pt x="59137" y="182982"/>
                  </a:lnTo>
                  <a:lnTo>
                    <a:pt x="17781" y="210385"/>
                  </a:lnTo>
                  <a:lnTo>
                    <a:pt x="4206" y="228546"/>
                  </a:lnTo>
                  <a:lnTo>
                    <a:pt x="1806" y="235150"/>
                  </a:lnTo>
                  <a:lnTo>
                    <a:pt x="0" y="257914"/>
                  </a:lnTo>
                  <a:lnTo>
                    <a:pt x="1820" y="263961"/>
                  </a:lnTo>
                  <a:lnTo>
                    <a:pt x="4273" y="269000"/>
                  </a:lnTo>
                  <a:lnTo>
                    <a:pt x="5364" y="273591"/>
                  </a:lnTo>
                  <a:lnTo>
                    <a:pt x="6361" y="275098"/>
                  </a:lnTo>
                  <a:lnTo>
                    <a:pt x="7731" y="276102"/>
                  </a:lnTo>
                  <a:lnTo>
                    <a:pt x="11135" y="277218"/>
                  </a:lnTo>
                  <a:lnTo>
                    <a:pt x="21142" y="277993"/>
                  </a:lnTo>
                  <a:lnTo>
                    <a:pt x="25328" y="276177"/>
                  </a:lnTo>
                  <a:lnTo>
                    <a:pt x="58272" y="245117"/>
                  </a:lnTo>
                  <a:lnTo>
                    <a:pt x="78182" y="210290"/>
                  </a:lnTo>
                  <a:lnTo>
                    <a:pt x="92314" y="174272"/>
                  </a:lnTo>
                  <a:lnTo>
                    <a:pt x="100495" y="128995"/>
                  </a:lnTo>
                  <a:lnTo>
                    <a:pt x="107191" y="82375"/>
                  </a:lnTo>
                  <a:lnTo>
                    <a:pt x="107821" y="35367"/>
                  </a:lnTo>
                  <a:lnTo>
                    <a:pt x="107838" y="6433"/>
                  </a:lnTo>
                  <a:lnTo>
                    <a:pt x="107132" y="5976"/>
                  </a:lnTo>
                  <a:lnTo>
                    <a:pt x="104467" y="5468"/>
                  </a:lnTo>
                  <a:lnTo>
                    <a:pt x="103474" y="6037"/>
                  </a:lnTo>
                  <a:lnTo>
                    <a:pt x="102811" y="7123"/>
                  </a:lnTo>
                  <a:lnTo>
                    <a:pt x="102370" y="8552"/>
                  </a:lnTo>
                  <a:lnTo>
                    <a:pt x="97298" y="16621"/>
                  </a:lnTo>
                  <a:lnTo>
                    <a:pt x="87336" y="60941"/>
                  </a:lnTo>
                  <a:lnTo>
                    <a:pt x="84615" y="71524"/>
                  </a:lnTo>
                  <a:lnTo>
                    <a:pt x="78265" y="113326"/>
                  </a:lnTo>
                  <a:lnTo>
                    <a:pt x="76279" y="157544"/>
                  </a:lnTo>
                  <a:lnTo>
                    <a:pt x="77980" y="202806"/>
                  </a:lnTo>
                  <a:lnTo>
                    <a:pt x="88854" y="249695"/>
                  </a:lnTo>
                  <a:lnTo>
                    <a:pt x="91875" y="254428"/>
                  </a:lnTo>
                  <a:lnTo>
                    <a:pt x="95569" y="257002"/>
                  </a:lnTo>
                  <a:lnTo>
                    <a:pt x="101616" y="258451"/>
                  </a:lnTo>
                  <a:lnTo>
                    <a:pt x="109979" y="258940"/>
                  </a:lnTo>
                  <a:lnTo>
                    <a:pt x="114199" y="257126"/>
                  </a:lnTo>
                  <a:lnTo>
                    <a:pt x="126028" y="246841"/>
                  </a:lnTo>
                  <a:lnTo>
                    <a:pt x="150847" y="212666"/>
                  </a:lnTo>
                  <a:lnTo>
                    <a:pt x="170391" y="166676"/>
                  </a:lnTo>
                  <a:lnTo>
                    <a:pt x="185885" y="122591"/>
                  </a:lnTo>
                  <a:lnTo>
                    <a:pt x="200927" y="76077"/>
                  </a:lnTo>
                  <a:lnTo>
                    <a:pt x="213987" y="31064"/>
                  </a:lnTo>
                  <a:lnTo>
                    <a:pt x="215693" y="22968"/>
                  </a:lnTo>
                  <a:lnTo>
                    <a:pt x="221150" y="9701"/>
                  </a:lnTo>
                  <a:lnTo>
                    <a:pt x="222050" y="0"/>
                  </a:lnTo>
                  <a:lnTo>
                    <a:pt x="222112" y="2464"/>
                  </a:lnTo>
                  <a:lnTo>
                    <a:pt x="220245" y="5788"/>
                  </a:lnTo>
                  <a:lnTo>
                    <a:pt x="218759" y="7663"/>
                  </a:lnTo>
                  <a:lnTo>
                    <a:pt x="217108" y="13508"/>
                  </a:lnTo>
                  <a:lnTo>
                    <a:pt x="214022" y="36995"/>
                  </a:lnTo>
                  <a:lnTo>
                    <a:pt x="205677" y="63777"/>
                  </a:lnTo>
                  <a:lnTo>
                    <a:pt x="203316" y="110512"/>
                  </a:lnTo>
                  <a:lnTo>
                    <a:pt x="198744" y="151597"/>
                  </a:lnTo>
                  <a:lnTo>
                    <a:pt x="196914" y="194248"/>
                  </a:lnTo>
                  <a:lnTo>
                    <a:pt x="197459" y="227140"/>
                  </a:lnTo>
                  <a:lnTo>
                    <a:pt x="203207" y="249557"/>
                  </a:lnTo>
                  <a:lnTo>
                    <a:pt x="209879" y="258856"/>
                  </a:lnTo>
                  <a:lnTo>
                    <a:pt x="213867" y="262498"/>
                  </a:lnTo>
                  <a:lnTo>
                    <a:pt x="217992" y="264116"/>
                  </a:lnTo>
                  <a:lnTo>
                    <a:pt x="224281" y="265027"/>
                  </a:lnTo>
                  <a:lnTo>
                    <a:pt x="244834" y="258921"/>
                  </a:lnTo>
                  <a:lnTo>
                    <a:pt x="249394" y="255941"/>
                  </a:lnTo>
                  <a:lnTo>
                    <a:pt x="251890" y="252265"/>
                  </a:lnTo>
                  <a:lnTo>
                    <a:pt x="260238" y="220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972"/>
            <p:cNvSpPr/>
            <p:nvPr>
              <p:custDataLst>
                <p:tags r:id="rId104"/>
              </p:custDataLst>
            </p:nvPr>
          </p:nvSpPr>
          <p:spPr>
            <a:xfrm>
              <a:off x="8591550" y="3956050"/>
              <a:ext cx="101601" cy="31751"/>
            </a:xfrm>
            <a:custGeom>
              <a:avLst/>
              <a:gdLst/>
              <a:ahLst/>
              <a:cxnLst/>
              <a:rect l="0" t="0" r="0" b="0"/>
              <a:pathLst>
                <a:path w="101601" h="31751">
                  <a:moveTo>
                    <a:pt x="0" y="31750"/>
                  </a:moveTo>
                  <a:lnTo>
                    <a:pt x="0" y="31750"/>
                  </a:lnTo>
                  <a:lnTo>
                    <a:pt x="0" y="25422"/>
                  </a:lnTo>
                  <a:lnTo>
                    <a:pt x="3370" y="25407"/>
                  </a:lnTo>
                  <a:lnTo>
                    <a:pt x="6907" y="23521"/>
                  </a:lnTo>
                  <a:lnTo>
                    <a:pt x="8839" y="22031"/>
                  </a:lnTo>
                  <a:lnTo>
                    <a:pt x="14746" y="20375"/>
                  </a:lnTo>
                  <a:lnTo>
                    <a:pt x="21371" y="18933"/>
                  </a:lnTo>
                  <a:lnTo>
                    <a:pt x="29772" y="14861"/>
                  </a:lnTo>
                  <a:lnTo>
                    <a:pt x="74109" y="9354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973"/>
            <p:cNvSpPr/>
            <p:nvPr>
              <p:custDataLst>
                <p:tags r:id="rId105"/>
              </p:custDataLst>
            </p:nvPr>
          </p:nvSpPr>
          <p:spPr>
            <a:xfrm>
              <a:off x="8718549" y="3810078"/>
              <a:ext cx="54970" cy="304723"/>
            </a:xfrm>
            <a:custGeom>
              <a:avLst/>
              <a:gdLst/>
              <a:ahLst/>
              <a:cxnLst/>
              <a:rect l="0" t="0" r="0" b="0"/>
              <a:pathLst>
                <a:path w="54970" h="304723">
                  <a:moveTo>
                    <a:pt x="1" y="6272"/>
                  </a:moveTo>
                  <a:lnTo>
                    <a:pt x="1" y="6272"/>
                  </a:lnTo>
                  <a:lnTo>
                    <a:pt x="0" y="0"/>
                  </a:lnTo>
                  <a:lnTo>
                    <a:pt x="3371" y="3316"/>
                  </a:lnTo>
                  <a:lnTo>
                    <a:pt x="5027" y="6839"/>
                  </a:lnTo>
                  <a:lnTo>
                    <a:pt x="5468" y="8767"/>
                  </a:lnTo>
                  <a:lnTo>
                    <a:pt x="27544" y="52089"/>
                  </a:lnTo>
                  <a:lnTo>
                    <a:pt x="41630" y="95252"/>
                  </a:lnTo>
                  <a:lnTo>
                    <a:pt x="48567" y="137643"/>
                  </a:lnTo>
                  <a:lnTo>
                    <a:pt x="54969" y="182618"/>
                  </a:lnTo>
                  <a:lnTo>
                    <a:pt x="54838" y="214071"/>
                  </a:lnTo>
                  <a:lnTo>
                    <a:pt x="49273" y="258794"/>
                  </a:lnTo>
                  <a:lnTo>
                    <a:pt x="38101" y="304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974"/>
            <p:cNvSpPr/>
            <p:nvPr>
              <p:custDataLst>
                <p:tags r:id="rId106"/>
              </p:custDataLst>
            </p:nvPr>
          </p:nvSpPr>
          <p:spPr>
            <a:xfrm>
              <a:off x="8845550" y="3733800"/>
              <a:ext cx="73314" cy="508001"/>
            </a:xfrm>
            <a:custGeom>
              <a:avLst/>
              <a:gdLst/>
              <a:ahLst/>
              <a:cxnLst/>
              <a:rect l="0" t="0" r="0" b="0"/>
              <a:pathLst>
                <a:path w="73314" h="508001">
                  <a:moveTo>
                    <a:pt x="31750" y="0"/>
                  </a:moveTo>
                  <a:lnTo>
                    <a:pt x="31750" y="0"/>
                  </a:lnTo>
                  <a:lnTo>
                    <a:pt x="31750" y="3371"/>
                  </a:lnTo>
                  <a:lnTo>
                    <a:pt x="33631" y="6907"/>
                  </a:lnTo>
                  <a:lnTo>
                    <a:pt x="35120" y="8838"/>
                  </a:lnTo>
                  <a:lnTo>
                    <a:pt x="36775" y="14747"/>
                  </a:lnTo>
                  <a:lnTo>
                    <a:pt x="39589" y="26007"/>
                  </a:lnTo>
                  <a:lnTo>
                    <a:pt x="55092" y="71532"/>
                  </a:lnTo>
                  <a:lnTo>
                    <a:pt x="61630" y="109119"/>
                  </a:lnTo>
                  <a:lnTo>
                    <a:pt x="66501" y="150514"/>
                  </a:lnTo>
                  <a:lnTo>
                    <a:pt x="69894" y="194073"/>
                  </a:lnTo>
                  <a:lnTo>
                    <a:pt x="73313" y="233814"/>
                  </a:lnTo>
                  <a:lnTo>
                    <a:pt x="71189" y="272713"/>
                  </a:lnTo>
                  <a:lnTo>
                    <a:pt x="69541" y="311050"/>
                  </a:lnTo>
                  <a:lnTo>
                    <a:pt x="64898" y="348515"/>
                  </a:lnTo>
                  <a:lnTo>
                    <a:pt x="55126" y="395018"/>
                  </a:lnTo>
                  <a:lnTo>
                    <a:pt x="39817" y="441389"/>
                  </a:lnTo>
                  <a:lnTo>
                    <a:pt x="13971" y="483236"/>
                  </a:lnTo>
                  <a:lnTo>
                    <a:pt x="0" y="508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975"/>
            <p:cNvSpPr/>
            <p:nvPr>
              <p:custDataLst>
                <p:tags r:id="rId107"/>
              </p:custDataLst>
            </p:nvPr>
          </p:nvSpPr>
          <p:spPr>
            <a:xfrm>
              <a:off x="9036072" y="3987800"/>
              <a:ext cx="158729" cy="12701"/>
            </a:xfrm>
            <a:custGeom>
              <a:avLst/>
              <a:gdLst/>
              <a:ahLst/>
              <a:cxnLst/>
              <a:rect l="0" t="0" r="0" b="0"/>
              <a:pathLst>
                <a:path w="158729" h="12701">
                  <a:moveTo>
                    <a:pt x="6328" y="6350"/>
                  </a:moveTo>
                  <a:lnTo>
                    <a:pt x="6328" y="6350"/>
                  </a:lnTo>
                  <a:lnTo>
                    <a:pt x="0" y="23"/>
                  </a:lnTo>
                  <a:lnTo>
                    <a:pt x="45164" y="0"/>
                  </a:lnTo>
                  <a:lnTo>
                    <a:pt x="88921" y="0"/>
                  </a:lnTo>
                  <a:lnTo>
                    <a:pt x="120634" y="1881"/>
                  </a:lnTo>
                  <a:lnTo>
                    <a:pt x="149939" y="7839"/>
                  </a:lnTo>
                  <a:lnTo>
                    <a:pt x="15872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976"/>
            <p:cNvSpPr/>
            <p:nvPr>
              <p:custDataLst>
                <p:tags r:id="rId108"/>
              </p:custDataLst>
            </p:nvPr>
          </p:nvSpPr>
          <p:spPr>
            <a:xfrm>
              <a:off x="9048750" y="4121150"/>
              <a:ext cx="190501" cy="19051"/>
            </a:xfrm>
            <a:custGeom>
              <a:avLst/>
              <a:gdLst/>
              <a:ahLst/>
              <a:cxnLst/>
              <a:rect l="0" t="0" r="0" b="0"/>
              <a:pathLst>
                <a:path w="190501" h="19051">
                  <a:moveTo>
                    <a:pt x="0" y="6350"/>
                  </a:moveTo>
                  <a:lnTo>
                    <a:pt x="0" y="6350"/>
                  </a:lnTo>
                  <a:lnTo>
                    <a:pt x="0" y="15188"/>
                  </a:lnTo>
                  <a:lnTo>
                    <a:pt x="705" y="16475"/>
                  </a:lnTo>
                  <a:lnTo>
                    <a:pt x="1881" y="17333"/>
                  </a:lnTo>
                  <a:lnTo>
                    <a:pt x="5069" y="18287"/>
                  </a:lnTo>
                  <a:lnTo>
                    <a:pt x="52167" y="19047"/>
                  </a:lnTo>
                  <a:lnTo>
                    <a:pt x="98508" y="19050"/>
                  </a:lnTo>
                  <a:lnTo>
                    <a:pt x="145869" y="13583"/>
                  </a:lnTo>
                  <a:lnTo>
                    <a:pt x="175894" y="5909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9" name="SMARTInkShape-3977"/>
          <p:cNvSpPr/>
          <p:nvPr>
            <p:custDataLst>
              <p:tags r:id="rId6"/>
            </p:custDataLst>
          </p:nvPr>
        </p:nvSpPr>
        <p:spPr>
          <a:xfrm>
            <a:off x="8026517" y="3860800"/>
            <a:ext cx="44334" cy="269914"/>
          </a:xfrm>
          <a:custGeom>
            <a:avLst/>
            <a:gdLst/>
            <a:ahLst/>
            <a:cxnLst/>
            <a:rect l="0" t="0" r="0" b="0"/>
            <a:pathLst>
              <a:path w="44334" h="269914">
                <a:moveTo>
                  <a:pt x="37983" y="0"/>
                </a:moveTo>
                <a:lnTo>
                  <a:pt x="37983" y="0"/>
                </a:lnTo>
                <a:lnTo>
                  <a:pt x="34612" y="0"/>
                </a:lnTo>
                <a:lnTo>
                  <a:pt x="20959" y="5467"/>
                </a:lnTo>
                <a:lnTo>
                  <a:pt x="19834" y="9721"/>
                </a:lnTo>
                <a:lnTo>
                  <a:pt x="18628" y="15609"/>
                </a:lnTo>
                <a:lnTo>
                  <a:pt x="14688" y="23597"/>
                </a:lnTo>
                <a:lnTo>
                  <a:pt x="12608" y="67761"/>
                </a:lnTo>
                <a:lnTo>
                  <a:pt x="6626" y="114466"/>
                </a:lnTo>
                <a:lnTo>
                  <a:pt x="2884" y="158759"/>
                </a:lnTo>
                <a:lnTo>
                  <a:pt x="0" y="204524"/>
                </a:lnTo>
                <a:lnTo>
                  <a:pt x="590" y="251694"/>
                </a:lnTo>
                <a:lnTo>
                  <a:pt x="3255" y="259090"/>
                </a:lnTo>
                <a:lnTo>
                  <a:pt x="4953" y="261627"/>
                </a:lnTo>
                <a:lnTo>
                  <a:pt x="14810" y="269403"/>
                </a:lnTo>
                <a:lnTo>
                  <a:pt x="16184" y="269913"/>
                </a:lnTo>
                <a:lnTo>
                  <a:pt x="17101" y="269548"/>
                </a:lnTo>
                <a:lnTo>
                  <a:pt x="17711" y="268598"/>
                </a:lnTo>
                <a:lnTo>
                  <a:pt x="22153" y="267543"/>
                </a:lnTo>
                <a:lnTo>
                  <a:pt x="28125" y="266369"/>
                </a:lnTo>
                <a:lnTo>
                  <a:pt x="35454" y="261741"/>
                </a:lnTo>
                <a:lnTo>
                  <a:pt x="39916" y="257911"/>
                </a:lnTo>
                <a:lnTo>
                  <a:pt x="42370" y="251975"/>
                </a:lnTo>
                <a:lnTo>
                  <a:pt x="44333" y="2413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2" name="SMARTInkShape-Group881"/>
          <p:cNvGrpSpPr/>
          <p:nvPr/>
        </p:nvGrpSpPr>
        <p:grpSpPr>
          <a:xfrm>
            <a:off x="9404428" y="3835402"/>
            <a:ext cx="926054" cy="527049"/>
            <a:chOff x="9404428" y="3835402"/>
            <a:chExt cx="926054" cy="527049"/>
          </a:xfrm>
        </p:grpSpPr>
        <p:sp>
          <p:nvSpPr>
            <p:cNvPr id="130" name="SMARTInkShape-3978"/>
            <p:cNvSpPr/>
            <p:nvPr>
              <p:custDataLst>
                <p:tags r:id="rId80"/>
              </p:custDataLst>
            </p:nvPr>
          </p:nvSpPr>
          <p:spPr>
            <a:xfrm>
              <a:off x="9455150" y="3835402"/>
              <a:ext cx="88901" cy="361829"/>
            </a:xfrm>
            <a:custGeom>
              <a:avLst/>
              <a:gdLst/>
              <a:ahLst/>
              <a:cxnLst/>
              <a:rect l="0" t="0" r="0" b="0"/>
              <a:pathLst>
                <a:path w="88901" h="361829">
                  <a:moveTo>
                    <a:pt x="88900" y="38098"/>
                  </a:moveTo>
                  <a:lnTo>
                    <a:pt x="88900" y="38098"/>
                  </a:lnTo>
                  <a:lnTo>
                    <a:pt x="88900" y="16039"/>
                  </a:lnTo>
                  <a:lnTo>
                    <a:pt x="87019" y="12302"/>
                  </a:lnTo>
                  <a:lnTo>
                    <a:pt x="79440" y="3325"/>
                  </a:lnTo>
                  <a:lnTo>
                    <a:pt x="75759" y="1477"/>
                  </a:lnTo>
                  <a:lnTo>
                    <a:pt x="64484" y="23"/>
                  </a:lnTo>
                  <a:lnTo>
                    <a:pt x="54748" y="0"/>
                  </a:lnTo>
                  <a:lnTo>
                    <a:pt x="50672" y="1880"/>
                  </a:lnTo>
                  <a:lnTo>
                    <a:pt x="35975" y="14925"/>
                  </a:lnTo>
                  <a:lnTo>
                    <a:pt x="23282" y="36363"/>
                  </a:lnTo>
                  <a:lnTo>
                    <a:pt x="8998" y="83391"/>
                  </a:lnTo>
                  <a:lnTo>
                    <a:pt x="1479" y="123903"/>
                  </a:lnTo>
                  <a:lnTo>
                    <a:pt x="87" y="165799"/>
                  </a:lnTo>
                  <a:lnTo>
                    <a:pt x="5" y="210295"/>
                  </a:lnTo>
                  <a:lnTo>
                    <a:pt x="1881" y="254932"/>
                  </a:lnTo>
                  <a:lnTo>
                    <a:pt x="6089" y="298503"/>
                  </a:lnTo>
                  <a:lnTo>
                    <a:pt x="6346" y="344236"/>
                  </a:lnTo>
                  <a:lnTo>
                    <a:pt x="6349" y="357334"/>
                  </a:lnTo>
                  <a:lnTo>
                    <a:pt x="5645" y="358871"/>
                  </a:lnTo>
                  <a:lnTo>
                    <a:pt x="4469" y="359897"/>
                  </a:lnTo>
                  <a:lnTo>
                    <a:pt x="261" y="361828"/>
                  </a:lnTo>
                  <a:lnTo>
                    <a:pt x="0" y="355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979"/>
            <p:cNvSpPr/>
            <p:nvPr>
              <p:custDataLst>
                <p:tags r:id="rId81"/>
              </p:custDataLst>
            </p:nvPr>
          </p:nvSpPr>
          <p:spPr>
            <a:xfrm>
              <a:off x="9404428" y="4064000"/>
              <a:ext cx="101523" cy="50801"/>
            </a:xfrm>
            <a:custGeom>
              <a:avLst/>
              <a:gdLst/>
              <a:ahLst/>
              <a:cxnLst/>
              <a:rect l="0" t="0" r="0" b="0"/>
              <a:pathLst>
                <a:path w="101523" h="50801">
                  <a:moveTo>
                    <a:pt x="6272" y="50800"/>
                  </a:moveTo>
                  <a:lnTo>
                    <a:pt x="6272" y="50800"/>
                  </a:lnTo>
                  <a:lnTo>
                    <a:pt x="805" y="50800"/>
                  </a:lnTo>
                  <a:lnTo>
                    <a:pt x="510" y="50094"/>
                  </a:lnTo>
                  <a:lnTo>
                    <a:pt x="0" y="41962"/>
                  </a:lnTo>
                  <a:lnTo>
                    <a:pt x="1837" y="37935"/>
                  </a:lnTo>
                  <a:lnTo>
                    <a:pt x="3316" y="35873"/>
                  </a:lnTo>
                  <a:lnTo>
                    <a:pt x="6839" y="33582"/>
                  </a:lnTo>
                  <a:lnTo>
                    <a:pt x="10757" y="31859"/>
                  </a:lnTo>
                  <a:lnTo>
                    <a:pt x="16929" y="27627"/>
                  </a:lnTo>
                  <a:lnTo>
                    <a:pt x="23227" y="26060"/>
                  </a:lnTo>
                  <a:lnTo>
                    <a:pt x="30267" y="24890"/>
                  </a:lnTo>
                  <a:lnTo>
                    <a:pt x="77072" y="7518"/>
                  </a:lnTo>
                  <a:lnTo>
                    <a:pt x="90839" y="5875"/>
                  </a:lnTo>
                  <a:lnTo>
                    <a:pt x="1015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980"/>
            <p:cNvSpPr/>
            <p:nvPr>
              <p:custDataLst>
                <p:tags r:id="rId82"/>
              </p:custDataLst>
            </p:nvPr>
          </p:nvSpPr>
          <p:spPr>
            <a:xfrm>
              <a:off x="9531350" y="4166572"/>
              <a:ext cx="57142" cy="183069"/>
            </a:xfrm>
            <a:custGeom>
              <a:avLst/>
              <a:gdLst/>
              <a:ahLst/>
              <a:cxnLst/>
              <a:rect l="0" t="0" r="0" b="0"/>
              <a:pathLst>
                <a:path w="57142" h="183069">
                  <a:moveTo>
                    <a:pt x="6350" y="43478"/>
                  </a:moveTo>
                  <a:lnTo>
                    <a:pt x="6350" y="43478"/>
                  </a:lnTo>
                  <a:lnTo>
                    <a:pt x="6349" y="90834"/>
                  </a:lnTo>
                  <a:lnTo>
                    <a:pt x="7055" y="102978"/>
                  </a:lnTo>
                  <a:lnTo>
                    <a:pt x="12308" y="127366"/>
                  </a:lnTo>
                  <a:lnTo>
                    <a:pt x="12700" y="174691"/>
                  </a:lnTo>
                  <a:lnTo>
                    <a:pt x="12700" y="183068"/>
                  </a:lnTo>
                  <a:lnTo>
                    <a:pt x="9329" y="179774"/>
                  </a:lnTo>
                  <a:lnTo>
                    <a:pt x="7674" y="176256"/>
                  </a:lnTo>
                  <a:lnTo>
                    <a:pt x="1326" y="132211"/>
                  </a:lnTo>
                  <a:lnTo>
                    <a:pt x="15" y="85809"/>
                  </a:lnTo>
                  <a:lnTo>
                    <a:pt x="0" y="40081"/>
                  </a:lnTo>
                  <a:lnTo>
                    <a:pt x="0" y="35383"/>
                  </a:lnTo>
                  <a:lnTo>
                    <a:pt x="3370" y="25400"/>
                  </a:lnTo>
                  <a:lnTo>
                    <a:pt x="11556" y="13253"/>
                  </a:lnTo>
                  <a:lnTo>
                    <a:pt x="15732" y="8809"/>
                  </a:lnTo>
                  <a:lnTo>
                    <a:pt x="19455" y="6903"/>
                  </a:lnTo>
                  <a:lnTo>
                    <a:pt x="21437" y="6394"/>
                  </a:lnTo>
                  <a:lnTo>
                    <a:pt x="31785" y="486"/>
                  </a:lnTo>
                  <a:lnTo>
                    <a:pt x="33889" y="0"/>
                  </a:lnTo>
                  <a:lnTo>
                    <a:pt x="35293" y="382"/>
                  </a:lnTo>
                  <a:lnTo>
                    <a:pt x="36229" y="1341"/>
                  </a:lnTo>
                  <a:lnTo>
                    <a:pt x="36852" y="2687"/>
                  </a:lnTo>
                  <a:lnTo>
                    <a:pt x="37974" y="3584"/>
                  </a:lnTo>
                  <a:lnTo>
                    <a:pt x="43458" y="5142"/>
                  </a:lnTo>
                  <a:lnTo>
                    <a:pt x="55980" y="16927"/>
                  </a:lnTo>
                  <a:lnTo>
                    <a:pt x="56630" y="19448"/>
                  </a:lnTo>
                  <a:lnTo>
                    <a:pt x="57141" y="39268"/>
                  </a:lnTo>
                  <a:lnTo>
                    <a:pt x="56439" y="40671"/>
                  </a:lnTo>
                  <a:lnTo>
                    <a:pt x="55265" y="41607"/>
                  </a:lnTo>
                  <a:lnTo>
                    <a:pt x="53777" y="42231"/>
                  </a:lnTo>
                  <a:lnTo>
                    <a:pt x="52784" y="43352"/>
                  </a:lnTo>
                  <a:lnTo>
                    <a:pt x="51681" y="46479"/>
                  </a:lnTo>
                  <a:lnTo>
                    <a:pt x="50682" y="47595"/>
                  </a:lnTo>
                  <a:lnTo>
                    <a:pt x="39267" y="55208"/>
                  </a:lnTo>
                  <a:lnTo>
                    <a:pt x="38619" y="57628"/>
                  </a:lnTo>
                  <a:lnTo>
                    <a:pt x="38446" y="59261"/>
                  </a:lnTo>
                  <a:lnTo>
                    <a:pt x="37625" y="60350"/>
                  </a:lnTo>
                  <a:lnTo>
                    <a:pt x="30273" y="64282"/>
                  </a:lnTo>
                  <a:lnTo>
                    <a:pt x="25400" y="688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981"/>
            <p:cNvSpPr/>
            <p:nvPr>
              <p:custDataLst>
                <p:tags r:id="rId83"/>
              </p:custDataLst>
            </p:nvPr>
          </p:nvSpPr>
          <p:spPr>
            <a:xfrm>
              <a:off x="9620250" y="433705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0"/>
                  </a:moveTo>
                  <a:lnTo>
                    <a:pt x="12700" y="0"/>
                  </a:lnTo>
                  <a:lnTo>
                    <a:pt x="12699" y="3371"/>
                  </a:lnTo>
                  <a:lnTo>
                    <a:pt x="11995" y="3658"/>
                  </a:lnTo>
                  <a:lnTo>
                    <a:pt x="9329" y="2096"/>
                  </a:lnTo>
                  <a:lnTo>
                    <a:pt x="8336" y="2103"/>
                  </a:lnTo>
                  <a:lnTo>
                    <a:pt x="7674" y="2813"/>
                  </a:lnTo>
                  <a:lnTo>
                    <a:pt x="6938" y="5484"/>
                  </a:lnTo>
                  <a:lnTo>
                    <a:pt x="6372" y="15748"/>
                  </a:lnTo>
                  <a:lnTo>
                    <a:pt x="4478" y="19464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982"/>
            <p:cNvSpPr/>
            <p:nvPr>
              <p:custDataLst>
                <p:tags r:id="rId84"/>
              </p:custDataLst>
            </p:nvPr>
          </p:nvSpPr>
          <p:spPr>
            <a:xfrm>
              <a:off x="9696450" y="4223633"/>
              <a:ext cx="18790" cy="119662"/>
            </a:xfrm>
            <a:custGeom>
              <a:avLst/>
              <a:gdLst/>
              <a:ahLst/>
              <a:cxnLst/>
              <a:rect l="0" t="0" r="0" b="0"/>
              <a:pathLst>
                <a:path w="18790" h="119662">
                  <a:moveTo>
                    <a:pt x="0" y="5467"/>
                  </a:moveTo>
                  <a:lnTo>
                    <a:pt x="0" y="5467"/>
                  </a:lnTo>
                  <a:lnTo>
                    <a:pt x="6272" y="5467"/>
                  </a:lnTo>
                  <a:lnTo>
                    <a:pt x="11810" y="0"/>
                  </a:lnTo>
                  <a:lnTo>
                    <a:pt x="12106" y="411"/>
                  </a:lnTo>
                  <a:lnTo>
                    <a:pt x="13404" y="22460"/>
                  </a:lnTo>
                  <a:lnTo>
                    <a:pt x="17064" y="29473"/>
                  </a:lnTo>
                  <a:lnTo>
                    <a:pt x="18789" y="44803"/>
                  </a:lnTo>
                  <a:lnTo>
                    <a:pt x="12722" y="89847"/>
                  </a:lnTo>
                  <a:lnTo>
                    <a:pt x="12706" y="99769"/>
                  </a:lnTo>
                  <a:lnTo>
                    <a:pt x="11998" y="102202"/>
                  </a:lnTo>
                  <a:lnTo>
                    <a:pt x="10820" y="103824"/>
                  </a:lnTo>
                  <a:lnTo>
                    <a:pt x="9330" y="104905"/>
                  </a:lnTo>
                  <a:lnTo>
                    <a:pt x="8337" y="106331"/>
                  </a:lnTo>
                  <a:lnTo>
                    <a:pt x="7233" y="109797"/>
                  </a:lnTo>
                  <a:lnTo>
                    <a:pt x="6355" y="119661"/>
                  </a:lnTo>
                  <a:lnTo>
                    <a:pt x="6350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983"/>
            <p:cNvSpPr/>
            <p:nvPr>
              <p:custDataLst>
                <p:tags r:id="rId85"/>
              </p:custDataLst>
            </p:nvPr>
          </p:nvSpPr>
          <p:spPr>
            <a:xfrm>
              <a:off x="9646532" y="4210050"/>
              <a:ext cx="107069" cy="38101"/>
            </a:xfrm>
            <a:custGeom>
              <a:avLst/>
              <a:gdLst/>
              <a:ahLst/>
              <a:cxnLst/>
              <a:rect l="0" t="0" r="0" b="0"/>
              <a:pathLst>
                <a:path w="107069" h="38101">
                  <a:moveTo>
                    <a:pt x="5468" y="38100"/>
                  </a:moveTo>
                  <a:lnTo>
                    <a:pt x="5468" y="38100"/>
                  </a:lnTo>
                  <a:lnTo>
                    <a:pt x="0" y="38100"/>
                  </a:lnTo>
                  <a:lnTo>
                    <a:pt x="2750" y="38100"/>
                  </a:lnTo>
                  <a:lnTo>
                    <a:pt x="3656" y="37394"/>
                  </a:lnTo>
                  <a:lnTo>
                    <a:pt x="4663" y="34729"/>
                  </a:lnTo>
                  <a:lnTo>
                    <a:pt x="5637" y="33736"/>
                  </a:lnTo>
                  <a:lnTo>
                    <a:pt x="8600" y="32633"/>
                  </a:lnTo>
                  <a:lnTo>
                    <a:pt x="16251" y="31219"/>
                  </a:lnTo>
                  <a:lnTo>
                    <a:pt x="22460" y="27437"/>
                  </a:lnTo>
                  <a:lnTo>
                    <a:pt x="54553" y="17596"/>
                  </a:lnTo>
                  <a:lnTo>
                    <a:pt x="60444" y="14876"/>
                  </a:lnTo>
                  <a:lnTo>
                    <a:pt x="78895" y="12185"/>
                  </a:lnTo>
                  <a:lnTo>
                    <a:pt x="87888" y="7712"/>
                  </a:lnTo>
                  <a:lnTo>
                    <a:pt x="90048" y="7258"/>
                  </a:lnTo>
                  <a:lnTo>
                    <a:pt x="1070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984"/>
            <p:cNvSpPr/>
            <p:nvPr>
              <p:custDataLst>
                <p:tags r:id="rId86"/>
              </p:custDataLst>
            </p:nvPr>
          </p:nvSpPr>
          <p:spPr>
            <a:xfrm>
              <a:off x="9855288" y="3867173"/>
              <a:ext cx="76113" cy="272931"/>
            </a:xfrm>
            <a:custGeom>
              <a:avLst/>
              <a:gdLst/>
              <a:ahLst/>
              <a:cxnLst/>
              <a:rect l="0" t="0" r="0" b="0"/>
              <a:pathLst>
                <a:path w="76113" h="272931">
                  <a:moveTo>
                    <a:pt x="76112" y="12677"/>
                  </a:moveTo>
                  <a:lnTo>
                    <a:pt x="76112" y="12677"/>
                  </a:lnTo>
                  <a:lnTo>
                    <a:pt x="76111" y="3033"/>
                  </a:lnTo>
                  <a:lnTo>
                    <a:pt x="75407" y="2014"/>
                  </a:lnTo>
                  <a:lnTo>
                    <a:pt x="74231" y="1335"/>
                  </a:lnTo>
                  <a:lnTo>
                    <a:pt x="69205" y="379"/>
                  </a:lnTo>
                  <a:lnTo>
                    <a:pt x="60380" y="0"/>
                  </a:lnTo>
                  <a:lnTo>
                    <a:pt x="59274" y="698"/>
                  </a:lnTo>
                  <a:lnTo>
                    <a:pt x="58537" y="1869"/>
                  </a:lnTo>
                  <a:lnTo>
                    <a:pt x="58045" y="3355"/>
                  </a:lnTo>
                  <a:lnTo>
                    <a:pt x="57012" y="4345"/>
                  </a:lnTo>
                  <a:lnTo>
                    <a:pt x="53982" y="5446"/>
                  </a:lnTo>
                  <a:lnTo>
                    <a:pt x="52893" y="6445"/>
                  </a:lnTo>
                  <a:lnTo>
                    <a:pt x="31623" y="50837"/>
                  </a:lnTo>
                  <a:lnTo>
                    <a:pt x="14727" y="95477"/>
                  </a:lnTo>
                  <a:lnTo>
                    <a:pt x="8143" y="122558"/>
                  </a:lnTo>
                  <a:lnTo>
                    <a:pt x="4938" y="142836"/>
                  </a:lnTo>
                  <a:lnTo>
                    <a:pt x="1401" y="161544"/>
                  </a:lnTo>
                  <a:lnTo>
                    <a:pt x="0" y="205949"/>
                  </a:lnTo>
                  <a:lnTo>
                    <a:pt x="623" y="236958"/>
                  </a:lnTo>
                  <a:lnTo>
                    <a:pt x="8750" y="258199"/>
                  </a:lnTo>
                  <a:lnTo>
                    <a:pt x="12777" y="262909"/>
                  </a:lnTo>
                  <a:lnTo>
                    <a:pt x="25326" y="271372"/>
                  </a:lnTo>
                  <a:lnTo>
                    <a:pt x="38013" y="272882"/>
                  </a:lnTo>
                  <a:lnTo>
                    <a:pt x="40129" y="272930"/>
                  </a:lnTo>
                  <a:lnTo>
                    <a:pt x="44362" y="271102"/>
                  </a:lnTo>
                  <a:lnTo>
                    <a:pt x="50712" y="266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985"/>
            <p:cNvSpPr/>
            <p:nvPr>
              <p:custDataLst>
                <p:tags r:id="rId87"/>
              </p:custDataLst>
            </p:nvPr>
          </p:nvSpPr>
          <p:spPr>
            <a:xfrm>
              <a:off x="9956800" y="3968783"/>
              <a:ext cx="62534" cy="221923"/>
            </a:xfrm>
            <a:custGeom>
              <a:avLst/>
              <a:gdLst/>
              <a:ahLst/>
              <a:cxnLst/>
              <a:rect l="0" t="0" r="0" b="0"/>
              <a:pathLst>
                <a:path w="62534" h="221923">
                  <a:moveTo>
                    <a:pt x="0" y="88867"/>
                  </a:moveTo>
                  <a:lnTo>
                    <a:pt x="0" y="88867"/>
                  </a:lnTo>
                  <a:lnTo>
                    <a:pt x="0" y="82524"/>
                  </a:lnTo>
                  <a:lnTo>
                    <a:pt x="0" y="91356"/>
                  </a:lnTo>
                  <a:lnTo>
                    <a:pt x="1881" y="95382"/>
                  </a:lnTo>
                  <a:lnTo>
                    <a:pt x="3371" y="97444"/>
                  </a:lnTo>
                  <a:lnTo>
                    <a:pt x="5467" y="107087"/>
                  </a:lnTo>
                  <a:lnTo>
                    <a:pt x="6348" y="152522"/>
                  </a:lnTo>
                  <a:lnTo>
                    <a:pt x="6350" y="197941"/>
                  </a:lnTo>
                  <a:lnTo>
                    <a:pt x="4469" y="202726"/>
                  </a:lnTo>
                  <a:lnTo>
                    <a:pt x="1986" y="207204"/>
                  </a:lnTo>
                  <a:lnTo>
                    <a:pt x="174" y="215719"/>
                  </a:lnTo>
                  <a:lnTo>
                    <a:pt x="6" y="221922"/>
                  </a:lnTo>
                  <a:lnTo>
                    <a:pt x="705" y="193841"/>
                  </a:lnTo>
                  <a:lnTo>
                    <a:pt x="5467" y="170049"/>
                  </a:lnTo>
                  <a:lnTo>
                    <a:pt x="6316" y="125589"/>
                  </a:lnTo>
                  <a:lnTo>
                    <a:pt x="6348" y="83720"/>
                  </a:lnTo>
                  <a:lnTo>
                    <a:pt x="7055" y="55995"/>
                  </a:lnTo>
                  <a:lnTo>
                    <a:pt x="14466" y="19592"/>
                  </a:lnTo>
                  <a:lnTo>
                    <a:pt x="17012" y="15039"/>
                  </a:lnTo>
                  <a:lnTo>
                    <a:pt x="19152" y="8509"/>
                  </a:lnTo>
                  <a:lnTo>
                    <a:pt x="22152" y="4234"/>
                  </a:lnTo>
                  <a:lnTo>
                    <a:pt x="25838" y="1863"/>
                  </a:lnTo>
                  <a:lnTo>
                    <a:pt x="31676" y="217"/>
                  </a:lnTo>
                  <a:lnTo>
                    <a:pt x="40486" y="0"/>
                  </a:lnTo>
                  <a:lnTo>
                    <a:pt x="41808" y="694"/>
                  </a:lnTo>
                  <a:lnTo>
                    <a:pt x="42688" y="1863"/>
                  </a:lnTo>
                  <a:lnTo>
                    <a:pt x="44373" y="5043"/>
                  </a:lnTo>
                  <a:lnTo>
                    <a:pt x="48582" y="10800"/>
                  </a:lnTo>
                  <a:lnTo>
                    <a:pt x="50847" y="16974"/>
                  </a:lnTo>
                  <a:lnTo>
                    <a:pt x="54969" y="23272"/>
                  </a:lnTo>
                  <a:lnTo>
                    <a:pt x="57208" y="29607"/>
                  </a:lnTo>
                  <a:lnTo>
                    <a:pt x="61322" y="36657"/>
                  </a:lnTo>
                  <a:lnTo>
                    <a:pt x="62533" y="43556"/>
                  </a:lnTo>
                  <a:lnTo>
                    <a:pt x="61189" y="49443"/>
                  </a:lnTo>
                  <a:lnTo>
                    <a:pt x="58945" y="54412"/>
                  </a:lnTo>
                  <a:lnTo>
                    <a:pt x="51753" y="74007"/>
                  </a:lnTo>
                  <a:lnTo>
                    <a:pt x="42045" y="84815"/>
                  </a:lnTo>
                  <a:lnTo>
                    <a:pt x="37971" y="87066"/>
                  </a:lnTo>
                  <a:lnTo>
                    <a:pt x="33810" y="88772"/>
                  </a:lnTo>
                  <a:lnTo>
                    <a:pt x="27500" y="92993"/>
                  </a:lnTo>
                  <a:lnTo>
                    <a:pt x="21161" y="94558"/>
                  </a:lnTo>
                  <a:lnTo>
                    <a:pt x="6350" y="95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986"/>
            <p:cNvSpPr/>
            <p:nvPr>
              <p:custDataLst>
                <p:tags r:id="rId88"/>
              </p:custDataLst>
            </p:nvPr>
          </p:nvSpPr>
          <p:spPr>
            <a:xfrm>
              <a:off x="10064750" y="408940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12700" y="0"/>
                  </a:moveTo>
                  <a:lnTo>
                    <a:pt x="12700" y="0"/>
                  </a:lnTo>
                  <a:lnTo>
                    <a:pt x="12700" y="5467"/>
                  </a:lnTo>
                  <a:lnTo>
                    <a:pt x="7233" y="11740"/>
                  </a:lnTo>
                  <a:lnTo>
                    <a:pt x="6428" y="18083"/>
                  </a:lnTo>
                  <a:lnTo>
                    <a:pt x="6352" y="33951"/>
                  </a:lnTo>
                  <a:lnTo>
                    <a:pt x="4469" y="38138"/>
                  </a:lnTo>
                  <a:lnTo>
                    <a:pt x="882" y="43203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987"/>
            <p:cNvSpPr/>
            <p:nvPr>
              <p:custDataLst>
                <p:tags r:id="rId89"/>
              </p:custDataLst>
            </p:nvPr>
          </p:nvSpPr>
          <p:spPr>
            <a:xfrm>
              <a:off x="10173405" y="3930650"/>
              <a:ext cx="43746" cy="189578"/>
            </a:xfrm>
            <a:custGeom>
              <a:avLst/>
              <a:gdLst/>
              <a:ahLst/>
              <a:cxnLst/>
              <a:rect l="0" t="0" r="0" b="0"/>
              <a:pathLst>
                <a:path w="43746" h="189578">
                  <a:moveTo>
                    <a:pt x="37395" y="0"/>
                  </a:moveTo>
                  <a:lnTo>
                    <a:pt x="37395" y="0"/>
                  </a:lnTo>
                  <a:lnTo>
                    <a:pt x="37395" y="8838"/>
                  </a:lnTo>
                  <a:lnTo>
                    <a:pt x="35514" y="12865"/>
                  </a:lnTo>
                  <a:lnTo>
                    <a:pt x="33031" y="17007"/>
                  </a:lnTo>
                  <a:lnTo>
                    <a:pt x="19795" y="63549"/>
                  </a:lnTo>
                  <a:lnTo>
                    <a:pt x="16592" y="88904"/>
                  </a:lnTo>
                  <a:lnTo>
                    <a:pt x="13357" y="103483"/>
                  </a:lnTo>
                  <a:lnTo>
                    <a:pt x="10518" y="119326"/>
                  </a:lnTo>
                  <a:lnTo>
                    <a:pt x="7088" y="132958"/>
                  </a:lnTo>
                  <a:lnTo>
                    <a:pt x="4191" y="145934"/>
                  </a:lnTo>
                  <a:lnTo>
                    <a:pt x="2558" y="150206"/>
                  </a:lnTo>
                  <a:lnTo>
                    <a:pt x="2176" y="153760"/>
                  </a:lnTo>
                  <a:lnTo>
                    <a:pt x="3598" y="162837"/>
                  </a:lnTo>
                  <a:lnTo>
                    <a:pt x="0" y="178922"/>
                  </a:lnTo>
                  <a:lnTo>
                    <a:pt x="470" y="180664"/>
                  </a:lnTo>
                  <a:lnTo>
                    <a:pt x="1490" y="181826"/>
                  </a:lnTo>
                  <a:lnTo>
                    <a:pt x="5802" y="184550"/>
                  </a:lnTo>
                  <a:lnTo>
                    <a:pt x="8772" y="187385"/>
                  </a:lnTo>
                  <a:lnTo>
                    <a:pt x="12444" y="189116"/>
                  </a:lnTo>
                  <a:lnTo>
                    <a:pt x="14411" y="189577"/>
                  </a:lnTo>
                  <a:lnTo>
                    <a:pt x="15723" y="189179"/>
                  </a:lnTo>
                  <a:lnTo>
                    <a:pt x="16597" y="188208"/>
                  </a:lnTo>
                  <a:lnTo>
                    <a:pt x="17180" y="186855"/>
                  </a:lnTo>
                  <a:lnTo>
                    <a:pt x="18273" y="185953"/>
                  </a:lnTo>
                  <a:lnTo>
                    <a:pt x="25099" y="182625"/>
                  </a:lnTo>
                  <a:lnTo>
                    <a:pt x="39535" y="169244"/>
                  </a:lnTo>
                  <a:lnTo>
                    <a:pt x="41874" y="165060"/>
                  </a:lnTo>
                  <a:lnTo>
                    <a:pt x="43745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988"/>
            <p:cNvSpPr/>
            <p:nvPr>
              <p:custDataLst>
                <p:tags r:id="rId90"/>
              </p:custDataLst>
            </p:nvPr>
          </p:nvSpPr>
          <p:spPr>
            <a:xfrm>
              <a:off x="10150043" y="4006850"/>
              <a:ext cx="105208" cy="31751"/>
            </a:xfrm>
            <a:custGeom>
              <a:avLst/>
              <a:gdLst/>
              <a:ahLst/>
              <a:cxnLst/>
              <a:rect l="0" t="0" r="0" b="0"/>
              <a:pathLst>
                <a:path w="105208" h="31751">
                  <a:moveTo>
                    <a:pt x="9957" y="31750"/>
                  </a:moveTo>
                  <a:lnTo>
                    <a:pt x="9957" y="31750"/>
                  </a:lnTo>
                  <a:lnTo>
                    <a:pt x="3868" y="31750"/>
                  </a:lnTo>
                  <a:lnTo>
                    <a:pt x="313" y="28379"/>
                  </a:lnTo>
                  <a:lnTo>
                    <a:pt x="0" y="27386"/>
                  </a:lnTo>
                  <a:lnTo>
                    <a:pt x="496" y="26724"/>
                  </a:lnTo>
                  <a:lnTo>
                    <a:pt x="2993" y="25661"/>
                  </a:lnTo>
                  <a:lnTo>
                    <a:pt x="8556" y="21087"/>
                  </a:lnTo>
                  <a:lnTo>
                    <a:pt x="12391" y="19955"/>
                  </a:lnTo>
                  <a:lnTo>
                    <a:pt x="24966" y="18523"/>
                  </a:lnTo>
                  <a:lnTo>
                    <a:pt x="33376" y="14739"/>
                  </a:lnTo>
                  <a:lnTo>
                    <a:pt x="80754" y="7239"/>
                  </a:lnTo>
                  <a:lnTo>
                    <a:pt x="94523" y="5820"/>
                  </a:lnTo>
                  <a:lnTo>
                    <a:pt x="1052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989"/>
            <p:cNvSpPr/>
            <p:nvPr>
              <p:custDataLst>
                <p:tags r:id="rId91"/>
              </p:custDataLst>
            </p:nvPr>
          </p:nvSpPr>
          <p:spPr>
            <a:xfrm>
              <a:off x="10236200" y="3879850"/>
              <a:ext cx="94282" cy="285751"/>
            </a:xfrm>
            <a:custGeom>
              <a:avLst/>
              <a:gdLst/>
              <a:ahLst/>
              <a:cxnLst/>
              <a:rect l="0" t="0" r="0" b="0"/>
              <a:pathLst>
                <a:path w="94282" h="285751">
                  <a:moveTo>
                    <a:pt x="63500" y="0"/>
                  </a:moveTo>
                  <a:lnTo>
                    <a:pt x="63500" y="0"/>
                  </a:lnTo>
                  <a:lnTo>
                    <a:pt x="66871" y="3371"/>
                  </a:lnTo>
                  <a:lnTo>
                    <a:pt x="68525" y="6907"/>
                  </a:lnTo>
                  <a:lnTo>
                    <a:pt x="68967" y="8838"/>
                  </a:lnTo>
                  <a:lnTo>
                    <a:pt x="79924" y="28375"/>
                  </a:lnTo>
                  <a:lnTo>
                    <a:pt x="88950" y="71414"/>
                  </a:lnTo>
                  <a:lnTo>
                    <a:pt x="94281" y="107180"/>
                  </a:lnTo>
                  <a:lnTo>
                    <a:pt x="86326" y="149353"/>
                  </a:lnTo>
                  <a:lnTo>
                    <a:pt x="74257" y="183748"/>
                  </a:lnTo>
                  <a:lnTo>
                    <a:pt x="49824" y="228576"/>
                  </a:lnTo>
                  <a:lnTo>
                    <a:pt x="31343" y="258465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882"/>
          <p:cNvGrpSpPr/>
          <p:nvPr/>
        </p:nvGrpSpPr>
        <p:grpSpPr>
          <a:xfrm>
            <a:off x="10572776" y="3880525"/>
            <a:ext cx="933425" cy="519621"/>
            <a:chOff x="10572776" y="3880525"/>
            <a:chExt cx="933425" cy="519621"/>
          </a:xfrm>
        </p:grpSpPr>
        <p:sp>
          <p:nvSpPr>
            <p:cNvPr id="143" name="SMARTInkShape-3990"/>
            <p:cNvSpPr/>
            <p:nvPr>
              <p:custDataLst>
                <p:tags r:id="rId74"/>
              </p:custDataLst>
            </p:nvPr>
          </p:nvSpPr>
          <p:spPr>
            <a:xfrm>
              <a:off x="10572776" y="3880525"/>
              <a:ext cx="146025" cy="329493"/>
            </a:xfrm>
            <a:custGeom>
              <a:avLst/>
              <a:gdLst/>
              <a:ahLst/>
              <a:cxnLst/>
              <a:rect l="0" t="0" r="0" b="0"/>
              <a:pathLst>
                <a:path w="146025" h="329493">
                  <a:moveTo>
                    <a:pt x="88874" y="246975"/>
                  </a:moveTo>
                  <a:lnTo>
                    <a:pt x="88874" y="246975"/>
                  </a:lnTo>
                  <a:lnTo>
                    <a:pt x="88874" y="240703"/>
                  </a:lnTo>
                  <a:lnTo>
                    <a:pt x="95222" y="234277"/>
                  </a:lnTo>
                  <a:lnTo>
                    <a:pt x="91853" y="230904"/>
                  </a:lnTo>
                  <a:lnTo>
                    <a:pt x="88317" y="229249"/>
                  </a:lnTo>
                  <a:lnTo>
                    <a:pt x="64831" y="227929"/>
                  </a:lnTo>
                  <a:lnTo>
                    <a:pt x="49532" y="227925"/>
                  </a:lnTo>
                  <a:lnTo>
                    <a:pt x="47830" y="228631"/>
                  </a:lnTo>
                  <a:lnTo>
                    <a:pt x="46694" y="229807"/>
                  </a:lnTo>
                  <a:lnTo>
                    <a:pt x="45937" y="231296"/>
                  </a:lnTo>
                  <a:lnTo>
                    <a:pt x="21266" y="251936"/>
                  </a:lnTo>
                  <a:lnTo>
                    <a:pt x="9157" y="270377"/>
                  </a:lnTo>
                  <a:lnTo>
                    <a:pt x="5002" y="283635"/>
                  </a:lnTo>
                  <a:lnTo>
                    <a:pt x="2209" y="288668"/>
                  </a:lnTo>
                  <a:lnTo>
                    <a:pt x="635" y="296174"/>
                  </a:lnTo>
                  <a:lnTo>
                    <a:pt x="0" y="318673"/>
                  </a:lnTo>
                  <a:lnTo>
                    <a:pt x="1867" y="323056"/>
                  </a:lnTo>
                  <a:lnTo>
                    <a:pt x="3353" y="325212"/>
                  </a:lnTo>
                  <a:lnTo>
                    <a:pt x="6885" y="327608"/>
                  </a:lnTo>
                  <a:lnTo>
                    <a:pt x="12841" y="328956"/>
                  </a:lnTo>
                  <a:lnTo>
                    <a:pt x="32967" y="329492"/>
                  </a:lnTo>
                  <a:lnTo>
                    <a:pt x="37686" y="327629"/>
                  </a:lnTo>
                  <a:lnTo>
                    <a:pt x="74160" y="299487"/>
                  </a:lnTo>
                  <a:lnTo>
                    <a:pt x="85942" y="277809"/>
                  </a:lnTo>
                  <a:lnTo>
                    <a:pt x="106552" y="234222"/>
                  </a:lnTo>
                  <a:lnTo>
                    <a:pt x="120504" y="194288"/>
                  </a:lnTo>
                  <a:lnTo>
                    <a:pt x="131432" y="147091"/>
                  </a:lnTo>
                  <a:lnTo>
                    <a:pt x="133157" y="105544"/>
                  </a:lnTo>
                  <a:lnTo>
                    <a:pt x="133315" y="62212"/>
                  </a:lnTo>
                  <a:lnTo>
                    <a:pt x="126857" y="24114"/>
                  </a:lnTo>
                  <a:lnTo>
                    <a:pt x="122064" y="10859"/>
                  </a:lnTo>
                  <a:lnTo>
                    <a:pt x="121584" y="7014"/>
                  </a:lnTo>
                  <a:lnTo>
                    <a:pt x="120558" y="4451"/>
                  </a:lnTo>
                  <a:lnTo>
                    <a:pt x="119169" y="2743"/>
                  </a:lnTo>
                  <a:lnTo>
                    <a:pt x="115744" y="844"/>
                  </a:lnTo>
                  <a:lnTo>
                    <a:pt x="111869" y="0"/>
                  </a:lnTo>
                  <a:lnTo>
                    <a:pt x="109849" y="481"/>
                  </a:lnTo>
                  <a:lnTo>
                    <a:pt x="103634" y="4528"/>
                  </a:lnTo>
                  <a:lnTo>
                    <a:pt x="93099" y="14269"/>
                  </a:lnTo>
                  <a:lnTo>
                    <a:pt x="80406" y="44530"/>
                  </a:lnTo>
                  <a:lnTo>
                    <a:pt x="73174" y="85312"/>
                  </a:lnTo>
                  <a:lnTo>
                    <a:pt x="70265" y="126499"/>
                  </a:lnTo>
                  <a:lnTo>
                    <a:pt x="74246" y="168681"/>
                  </a:lnTo>
                  <a:lnTo>
                    <a:pt x="79291" y="210995"/>
                  </a:lnTo>
                  <a:lnTo>
                    <a:pt x="91079" y="252953"/>
                  </a:lnTo>
                  <a:lnTo>
                    <a:pt x="109165" y="282553"/>
                  </a:lnTo>
                  <a:lnTo>
                    <a:pt x="119502" y="292168"/>
                  </a:lnTo>
                  <a:lnTo>
                    <a:pt x="134932" y="301031"/>
                  </a:lnTo>
                  <a:lnTo>
                    <a:pt x="146024" y="304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991"/>
            <p:cNvSpPr/>
            <p:nvPr>
              <p:custDataLst>
                <p:tags r:id="rId75"/>
              </p:custDataLst>
            </p:nvPr>
          </p:nvSpPr>
          <p:spPr>
            <a:xfrm>
              <a:off x="10782300" y="4064400"/>
              <a:ext cx="69825" cy="335746"/>
            </a:xfrm>
            <a:custGeom>
              <a:avLst/>
              <a:gdLst/>
              <a:ahLst/>
              <a:cxnLst/>
              <a:rect l="0" t="0" r="0" b="0"/>
              <a:pathLst>
                <a:path w="69825" h="335746">
                  <a:moveTo>
                    <a:pt x="12700" y="113900"/>
                  </a:moveTo>
                  <a:lnTo>
                    <a:pt x="12700" y="113900"/>
                  </a:lnTo>
                  <a:lnTo>
                    <a:pt x="7232" y="119367"/>
                  </a:lnTo>
                  <a:lnTo>
                    <a:pt x="6611" y="123360"/>
                  </a:lnTo>
                  <a:lnTo>
                    <a:pt x="6384" y="112976"/>
                  </a:lnTo>
                  <a:lnTo>
                    <a:pt x="6352" y="126055"/>
                  </a:lnTo>
                  <a:lnTo>
                    <a:pt x="12526" y="171208"/>
                  </a:lnTo>
                  <a:lnTo>
                    <a:pt x="12693" y="215795"/>
                  </a:lnTo>
                  <a:lnTo>
                    <a:pt x="11995" y="259967"/>
                  </a:lnTo>
                  <a:lnTo>
                    <a:pt x="6524" y="306269"/>
                  </a:lnTo>
                  <a:lnTo>
                    <a:pt x="5696" y="318438"/>
                  </a:lnTo>
                  <a:lnTo>
                    <a:pt x="79" y="335745"/>
                  </a:lnTo>
                  <a:lnTo>
                    <a:pt x="0" y="290061"/>
                  </a:lnTo>
                  <a:lnTo>
                    <a:pt x="3370" y="250989"/>
                  </a:lnTo>
                  <a:lnTo>
                    <a:pt x="5958" y="204059"/>
                  </a:lnTo>
                  <a:lnTo>
                    <a:pt x="6272" y="165811"/>
                  </a:lnTo>
                  <a:lnTo>
                    <a:pt x="7041" y="125696"/>
                  </a:lnTo>
                  <a:lnTo>
                    <a:pt x="12815" y="78264"/>
                  </a:lnTo>
                  <a:lnTo>
                    <a:pt x="24232" y="31838"/>
                  </a:lnTo>
                  <a:lnTo>
                    <a:pt x="31799" y="8807"/>
                  </a:lnTo>
                  <a:lnTo>
                    <a:pt x="34829" y="4163"/>
                  </a:lnTo>
                  <a:lnTo>
                    <a:pt x="38528" y="1627"/>
                  </a:lnTo>
                  <a:lnTo>
                    <a:pt x="44577" y="201"/>
                  </a:lnTo>
                  <a:lnTo>
                    <a:pt x="46651" y="0"/>
                  </a:lnTo>
                  <a:lnTo>
                    <a:pt x="48034" y="572"/>
                  </a:lnTo>
                  <a:lnTo>
                    <a:pt x="48956" y="1659"/>
                  </a:lnTo>
                  <a:lnTo>
                    <a:pt x="50686" y="4748"/>
                  </a:lnTo>
                  <a:lnTo>
                    <a:pt x="59530" y="14537"/>
                  </a:lnTo>
                  <a:lnTo>
                    <a:pt x="61736" y="20585"/>
                  </a:lnTo>
                  <a:lnTo>
                    <a:pt x="64857" y="31923"/>
                  </a:lnTo>
                  <a:lnTo>
                    <a:pt x="68370" y="44220"/>
                  </a:lnTo>
                  <a:lnTo>
                    <a:pt x="69824" y="86386"/>
                  </a:lnTo>
                  <a:lnTo>
                    <a:pt x="67956" y="92969"/>
                  </a:lnTo>
                  <a:lnTo>
                    <a:pt x="42324" y="134097"/>
                  </a:lnTo>
                  <a:lnTo>
                    <a:pt x="32610" y="141129"/>
                  </a:lnTo>
                  <a:lnTo>
                    <a:pt x="24164" y="144311"/>
                  </a:lnTo>
                  <a:lnTo>
                    <a:pt x="6350" y="145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992"/>
            <p:cNvSpPr/>
            <p:nvPr>
              <p:custDataLst>
                <p:tags r:id="rId76"/>
              </p:custDataLst>
            </p:nvPr>
          </p:nvSpPr>
          <p:spPr>
            <a:xfrm>
              <a:off x="10960100" y="4191000"/>
              <a:ext cx="12361" cy="12701"/>
            </a:xfrm>
            <a:custGeom>
              <a:avLst/>
              <a:gdLst/>
              <a:ahLst/>
              <a:cxnLst/>
              <a:rect l="0" t="0" r="0" b="0"/>
              <a:pathLst>
                <a:path w="12361" h="127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1881"/>
                  </a:lnTo>
                  <a:lnTo>
                    <a:pt x="8838" y="3371"/>
                  </a:lnTo>
                  <a:lnTo>
                    <a:pt x="10984" y="6907"/>
                  </a:lnTo>
                  <a:lnTo>
                    <a:pt x="12360" y="11555"/>
                  </a:lnTo>
                  <a:lnTo>
                    <a:pt x="11768" y="11937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993"/>
            <p:cNvSpPr/>
            <p:nvPr>
              <p:custDataLst>
                <p:tags r:id="rId77"/>
              </p:custDataLst>
            </p:nvPr>
          </p:nvSpPr>
          <p:spPr>
            <a:xfrm>
              <a:off x="11151799" y="3924680"/>
              <a:ext cx="246452" cy="297696"/>
            </a:xfrm>
            <a:custGeom>
              <a:avLst/>
              <a:gdLst/>
              <a:ahLst/>
              <a:cxnLst/>
              <a:rect l="0" t="0" r="0" b="0"/>
              <a:pathLst>
                <a:path w="246452" h="297696">
                  <a:moveTo>
                    <a:pt x="87701" y="196470"/>
                  </a:moveTo>
                  <a:lnTo>
                    <a:pt x="87701" y="196470"/>
                  </a:lnTo>
                  <a:lnTo>
                    <a:pt x="87701" y="168045"/>
                  </a:lnTo>
                  <a:lnTo>
                    <a:pt x="86995" y="166937"/>
                  </a:lnTo>
                  <a:lnTo>
                    <a:pt x="85820" y="166198"/>
                  </a:lnTo>
                  <a:lnTo>
                    <a:pt x="80794" y="165158"/>
                  </a:lnTo>
                  <a:lnTo>
                    <a:pt x="78863" y="165012"/>
                  </a:lnTo>
                  <a:lnTo>
                    <a:pt x="77574" y="164209"/>
                  </a:lnTo>
                  <a:lnTo>
                    <a:pt x="76716" y="162968"/>
                  </a:lnTo>
                  <a:lnTo>
                    <a:pt x="76144" y="161435"/>
                  </a:lnTo>
                  <a:lnTo>
                    <a:pt x="75058" y="160414"/>
                  </a:lnTo>
                  <a:lnTo>
                    <a:pt x="71968" y="159278"/>
                  </a:lnTo>
                  <a:lnTo>
                    <a:pt x="62892" y="158639"/>
                  </a:lnTo>
                  <a:lnTo>
                    <a:pt x="57154" y="160371"/>
                  </a:lnTo>
                  <a:lnTo>
                    <a:pt x="45525" y="169217"/>
                  </a:lnTo>
                  <a:lnTo>
                    <a:pt x="32682" y="182382"/>
                  </a:lnTo>
                  <a:lnTo>
                    <a:pt x="14708" y="209336"/>
                  </a:lnTo>
                  <a:lnTo>
                    <a:pt x="0" y="251506"/>
                  </a:lnTo>
                  <a:lnTo>
                    <a:pt x="1216" y="259971"/>
                  </a:lnTo>
                  <a:lnTo>
                    <a:pt x="6687" y="278462"/>
                  </a:lnTo>
                  <a:lnTo>
                    <a:pt x="20057" y="293804"/>
                  </a:lnTo>
                  <a:lnTo>
                    <a:pt x="24240" y="296174"/>
                  </a:lnTo>
                  <a:lnTo>
                    <a:pt x="32676" y="297695"/>
                  </a:lnTo>
                  <a:lnTo>
                    <a:pt x="36905" y="296022"/>
                  </a:lnTo>
                  <a:lnTo>
                    <a:pt x="61438" y="273497"/>
                  </a:lnTo>
                  <a:lnTo>
                    <a:pt x="72296" y="256893"/>
                  </a:lnTo>
                  <a:lnTo>
                    <a:pt x="84827" y="221599"/>
                  </a:lnTo>
                  <a:lnTo>
                    <a:pt x="88154" y="179382"/>
                  </a:lnTo>
                  <a:lnTo>
                    <a:pt x="94146" y="134423"/>
                  </a:lnTo>
                  <a:lnTo>
                    <a:pt x="99759" y="89298"/>
                  </a:lnTo>
                  <a:lnTo>
                    <a:pt x="100384" y="42927"/>
                  </a:lnTo>
                  <a:lnTo>
                    <a:pt x="100401" y="25427"/>
                  </a:lnTo>
                  <a:lnTo>
                    <a:pt x="97031" y="25141"/>
                  </a:lnTo>
                  <a:lnTo>
                    <a:pt x="96038" y="25806"/>
                  </a:lnTo>
                  <a:lnTo>
                    <a:pt x="95375" y="26955"/>
                  </a:lnTo>
                  <a:lnTo>
                    <a:pt x="94933" y="28427"/>
                  </a:lnTo>
                  <a:lnTo>
                    <a:pt x="89861" y="36564"/>
                  </a:lnTo>
                  <a:lnTo>
                    <a:pt x="82713" y="83713"/>
                  </a:lnTo>
                  <a:lnTo>
                    <a:pt x="81471" y="125431"/>
                  </a:lnTo>
                  <a:lnTo>
                    <a:pt x="81357" y="171000"/>
                  </a:lnTo>
                  <a:lnTo>
                    <a:pt x="82056" y="214810"/>
                  </a:lnTo>
                  <a:lnTo>
                    <a:pt x="89466" y="258039"/>
                  </a:lnTo>
                  <a:lnTo>
                    <a:pt x="98673" y="272500"/>
                  </a:lnTo>
                  <a:lnTo>
                    <a:pt x="99249" y="274673"/>
                  </a:lnTo>
                  <a:lnTo>
                    <a:pt x="100338" y="276122"/>
                  </a:lnTo>
                  <a:lnTo>
                    <a:pt x="103430" y="277732"/>
                  </a:lnTo>
                  <a:lnTo>
                    <a:pt x="105243" y="277456"/>
                  </a:lnTo>
                  <a:lnTo>
                    <a:pt x="113220" y="273824"/>
                  </a:lnTo>
                  <a:lnTo>
                    <a:pt x="115298" y="273439"/>
                  </a:lnTo>
                  <a:lnTo>
                    <a:pt x="124962" y="266156"/>
                  </a:lnTo>
                  <a:lnTo>
                    <a:pt x="128957" y="260838"/>
                  </a:lnTo>
                  <a:lnTo>
                    <a:pt x="132141" y="255417"/>
                  </a:lnTo>
                  <a:lnTo>
                    <a:pt x="146270" y="236366"/>
                  </a:lnTo>
                  <a:lnTo>
                    <a:pt x="170780" y="189942"/>
                  </a:lnTo>
                  <a:lnTo>
                    <a:pt x="181226" y="169136"/>
                  </a:lnTo>
                  <a:lnTo>
                    <a:pt x="200527" y="127008"/>
                  </a:lnTo>
                  <a:lnTo>
                    <a:pt x="220102" y="82193"/>
                  </a:lnTo>
                  <a:lnTo>
                    <a:pt x="232143" y="41091"/>
                  </a:lnTo>
                  <a:lnTo>
                    <a:pt x="235156" y="30487"/>
                  </a:lnTo>
                  <a:lnTo>
                    <a:pt x="239124" y="17633"/>
                  </a:lnTo>
                  <a:lnTo>
                    <a:pt x="240092" y="0"/>
                  </a:lnTo>
                  <a:lnTo>
                    <a:pt x="236728" y="3104"/>
                  </a:lnTo>
                  <a:lnTo>
                    <a:pt x="235073" y="6577"/>
                  </a:lnTo>
                  <a:lnTo>
                    <a:pt x="226884" y="50631"/>
                  </a:lnTo>
                  <a:lnTo>
                    <a:pt x="212482" y="95167"/>
                  </a:lnTo>
                  <a:lnTo>
                    <a:pt x="208713" y="138463"/>
                  </a:lnTo>
                  <a:lnTo>
                    <a:pt x="202915" y="180716"/>
                  </a:lnTo>
                  <a:lnTo>
                    <a:pt x="200239" y="213236"/>
                  </a:lnTo>
                  <a:lnTo>
                    <a:pt x="196558" y="235373"/>
                  </a:lnTo>
                  <a:lnTo>
                    <a:pt x="195920" y="247116"/>
                  </a:lnTo>
                  <a:lnTo>
                    <a:pt x="201746" y="274466"/>
                  </a:lnTo>
                  <a:lnTo>
                    <a:pt x="202537" y="275984"/>
                  </a:lnTo>
                  <a:lnTo>
                    <a:pt x="203769" y="276996"/>
                  </a:lnTo>
                  <a:lnTo>
                    <a:pt x="207020" y="278120"/>
                  </a:lnTo>
                  <a:lnTo>
                    <a:pt x="216922" y="278901"/>
                  </a:lnTo>
                  <a:lnTo>
                    <a:pt x="218298" y="278236"/>
                  </a:lnTo>
                  <a:lnTo>
                    <a:pt x="219216" y="277086"/>
                  </a:lnTo>
                  <a:lnTo>
                    <a:pt x="219828" y="275614"/>
                  </a:lnTo>
                  <a:lnTo>
                    <a:pt x="220940" y="274632"/>
                  </a:lnTo>
                  <a:lnTo>
                    <a:pt x="224059" y="273542"/>
                  </a:lnTo>
                  <a:lnTo>
                    <a:pt x="227798" y="269295"/>
                  </a:lnTo>
                  <a:lnTo>
                    <a:pt x="231105" y="263409"/>
                  </a:lnTo>
                  <a:lnTo>
                    <a:pt x="238588" y="245139"/>
                  </a:lnTo>
                  <a:lnTo>
                    <a:pt x="243806" y="236604"/>
                  </a:lnTo>
                  <a:lnTo>
                    <a:pt x="246451" y="215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994"/>
            <p:cNvSpPr/>
            <p:nvPr>
              <p:custDataLst>
                <p:tags r:id="rId78"/>
              </p:custDataLst>
            </p:nvPr>
          </p:nvSpPr>
          <p:spPr>
            <a:xfrm>
              <a:off x="11322079" y="4057650"/>
              <a:ext cx="114272" cy="19051"/>
            </a:xfrm>
            <a:custGeom>
              <a:avLst/>
              <a:gdLst/>
              <a:ahLst/>
              <a:cxnLst/>
              <a:rect l="0" t="0" r="0" b="0"/>
              <a:pathLst>
                <a:path w="114272" h="19051">
                  <a:moveTo>
                    <a:pt x="12671" y="19050"/>
                  </a:moveTo>
                  <a:lnTo>
                    <a:pt x="12671" y="19050"/>
                  </a:lnTo>
                  <a:lnTo>
                    <a:pt x="0" y="19050"/>
                  </a:lnTo>
                  <a:lnTo>
                    <a:pt x="3351" y="15679"/>
                  </a:lnTo>
                  <a:lnTo>
                    <a:pt x="6881" y="14024"/>
                  </a:lnTo>
                  <a:lnTo>
                    <a:pt x="8812" y="13583"/>
                  </a:lnTo>
                  <a:lnTo>
                    <a:pt x="19069" y="7790"/>
                  </a:lnTo>
                  <a:lnTo>
                    <a:pt x="63519" y="127"/>
                  </a:lnTo>
                  <a:lnTo>
                    <a:pt x="1142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995"/>
            <p:cNvSpPr/>
            <p:nvPr>
              <p:custDataLst>
                <p:tags r:id="rId79"/>
              </p:custDataLst>
            </p:nvPr>
          </p:nvSpPr>
          <p:spPr>
            <a:xfrm>
              <a:off x="11493500" y="4178300"/>
              <a:ext cx="12701" cy="22376"/>
            </a:xfrm>
            <a:custGeom>
              <a:avLst/>
              <a:gdLst/>
              <a:ahLst/>
              <a:cxnLst/>
              <a:rect l="0" t="0" r="0" b="0"/>
              <a:pathLst>
                <a:path w="12701" h="22376">
                  <a:moveTo>
                    <a:pt x="12700" y="6350"/>
                  </a:moveTo>
                  <a:lnTo>
                    <a:pt x="12700" y="6350"/>
                  </a:lnTo>
                  <a:lnTo>
                    <a:pt x="12700" y="13092"/>
                  </a:lnTo>
                  <a:lnTo>
                    <a:pt x="11994" y="15078"/>
                  </a:lnTo>
                  <a:lnTo>
                    <a:pt x="10819" y="16402"/>
                  </a:lnTo>
                  <a:lnTo>
                    <a:pt x="6610" y="18895"/>
                  </a:lnTo>
                  <a:lnTo>
                    <a:pt x="3056" y="22375"/>
                  </a:lnTo>
                  <a:lnTo>
                    <a:pt x="2038" y="2056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883"/>
          <p:cNvGrpSpPr/>
          <p:nvPr/>
        </p:nvGrpSpPr>
        <p:grpSpPr>
          <a:xfrm>
            <a:off x="2425700" y="4986125"/>
            <a:ext cx="1803375" cy="384602"/>
            <a:chOff x="2425700" y="4986125"/>
            <a:chExt cx="1803375" cy="384602"/>
          </a:xfrm>
        </p:grpSpPr>
        <p:sp>
          <p:nvSpPr>
            <p:cNvPr id="150" name="SMARTInkShape-3996"/>
            <p:cNvSpPr/>
            <p:nvPr>
              <p:custDataLst>
                <p:tags r:id="rId63"/>
              </p:custDataLst>
            </p:nvPr>
          </p:nvSpPr>
          <p:spPr>
            <a:xfrm>
              <a:off x="2425700" y="4986125"/>
              <a:ext cx="107718" cy="384602"/>
            </a:xfrm>
            <a:custGeom>
              <a:avLst/>
              <a:gdLst/>
              <a:ahLst/>
              <a:cxnLst/>
              <a:rect l="0" t="0" r="0" b="0"/>
              <a:pathLst>
                <a:path w="107718" h="384602">
                  <a:moveTo>
                    <a:pt x="0" y="112925"/>
                  </a:moveTo>
                  <a:lnTo>
                    <a:pt x="0" y="112925"/>
                  </a:lnTo>
                  <a:lnTo>
                    <a:pt x="0" y="106582"/>
                  </a:lnTo>
                  <a:lnTo>
                    <a:pt x="705" y="128651"/>
                  </a:lnTo>
                  <a:lnTo>
                    <a:pt x="10540" y="170935"/>
                  </a:lnTo>
                  <a:lnTo>
                    <a:pt x="16874" y="212614"/>
                  </a:lnTo>
                  <a:lnTo>
                    <a:pt x="23223" y="257527"/>
                  </a:lnTo>
                  <a:lnTo>
                    <a:pt x="25209" y="302648"/>
                  </a:lnTo>
                  <a:lnTo>
                    <a:pt x="27270" y="345948"/>
                  </a:lnTo>
                  <a:lnTo>
                    <a:pt x="31160" y="368082"/>
                  </a:lnTo>
                  <a:lnTo>
                    <a:pt x="31727" y="384601"/>
                  </a:lnTo>
                  <a:lnTo>
                    <a:pt x="31029" y="384353"/>
                  </a:lnTo>
                  <a:lnTo>
                    <a:pt x="28372" y="382197"/>
                  </a:lnTo>
                  <a:lnTo>
                    <a:pt x="26721" y="378886"/>
                  </a:lnTo>
                  <a:lnTo>
                    <a:pt x="22052" y="336777"/>
                  </a:lnTo>
                  <a:lnTo>
                    <a:pt x="19445" y="296728"/>
                  </a:lnTo>
                  <a:lnTo>
                    <a:pt x="14738" y="253990"/>
                  </a:lnTo>
                  <a:lnTo>
                    <a:pt x="12969" y="206935"/>
                  </a:lnTo>
                  <a:lnTo>
                    <a:pt x="13459" y="167295"/>
                  </a:lnTo>
                  <a:lnTo>
                    <a:pt x="17737" y="127375"/>
                  </a:lnTo>
                  <a:lnTo>
                    <a:pt x="23947" y="84228"/>
                  </a:lnTo>
                  <a:lnTo>
                    <a:pt x="38139" y="38785"/>
                  </a:lnTo>
                  <a:lnTo>
                    <a:pt x="42580" y="24636"/>
                  </a:lnTo>
                  <a:lnTo>
                    <a:pt x="44324" y="16535"/>
                  </a:lnTo>
                  <a:lnTo>
                    <a:pt x="49273" y="8009"/>
                  </a:lnTo>
                  <a:lnTo>
                    <a:pt x="53179" y="3266"/>
                  </a:lnTo>
                  <a:lnTo>
                    <a:pt x="57266" y="688"/>
                  </a:lnTo>
                  <a:lnTo>
                    <a:pt x="59344" y="0"/>
                  </a:lnTo>
                  <a:lnTo>
                    <a:pt x="61435" y="247"/>
                  </a:lnTo>
                  <a:lnTo>
                    <a:pt x="78452" y="9536"/>
                  </a:lnTo>
                  <a:lnTo>
                    <a:pt x="83786" y="13587"/>
                  </a:lnTo>
                  <a:lnTo>
                    <a:pt x="90756" y="23206"/>
                  </a:lnTo>
                  <a:lnTo>
                    <a:pt x="103971" y="69502"/>
                  </a:lnTo>
                  <a:lnTo>
                    <a:pt x="107717" y="114383"/>
                  </a:lnTo>
                  <a:lnTo>
                    <a:pt x="107224" y="150447"/>
                  </a:lnTo>
                  <a:lnTo>
                    <a:pt x="97117" y="181963"/>
                  </a:lnTo>
                  <a:lnTo>
                    <a:pt x="86750" y="196927"/>
                  </a:lnTo>
                  <a:lnTo>
                    <a:pt x="77605" y="205927"/>
                  </a:lnTo>
                  <a:lnTo>
                    <a:pt x="57542" y="218986"/>
                  </a:lnTo>
                  <a:lnTo>
                    <a:pt x="48761" y="220502"/>
                  </a:lnTo>
                  <a:lnTo>
                    <a:pt x="44484" y="218827"/>
                  </a:lnTo>
                  <a:lnTo>
                    <a:pt x="31750" y="208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997"/>
            <p:cNvSpPr/>
            <p:nvPr>
              <p:custDataLst>
                <p:tags r:id="rId64"/>
              </p:custDataLst>
            </p:nvPr>
          </p:nvSpPr>
          <p:spPr>
            <a:xfrm>
              <a:off x="2565423" y="5181600"/>
              <a:ext cx="101578" cy="145933"/>
            </a:xfrm>
            <a:custGeom>
              <a:avLst/>
              <a:gdLst/>
              <a:ahLst/>
              <a:cxnLst/>
              <a:rect l="0" t="0" r="0" b="0"/>
              <a:pathLst>
                <a:path w="101578" h="145933">
                  <a:moveTo>
                    <a:pt x="6327" y="57150"/>
                  </a:moveTo>
                  <a:lnTo>
                    <a:pt x="6327" y="57150"/>
                  </a:lnTo>
                  <a:lnTo>
                    <a:pt x="860" y="51683"/>
                  </a:lnTo>
                  <a:lnTo>
                    <a:pt x="0" y="44734"/>
                  </a:lnTo>
                  <a:lnTo>
                    <a:pt x="5446" y="39007"/>
                  </a:lnTo>
                  <a:lnTo>
                    <a:pt x="6446" y="39411"/>
                  </a:lnTo>
                  <a:lnTo>
                    <a:pt x="11223" y="42643"/>
                  </a:lnTo>
                  <a:lnTo>
                    <a:pt x="17107" y="44621"/>
                  </a:lnTo>
                  <a:lnTo>
                    <a:pt x="27519" y="53218"/>
                  </a:lnTo>
                  <a:lnTo>
                    <a:pt x="46544" y="81434"/>
                  </a:lnTo>
                  <a:lnTo>
                    <a:pt x="49523" y="93430"/>
                  </a:lnTo>
                  <a:lnTo>
                    <a:pt x="51235" y="109420"/>
                  </a:lnTo>
                  <a:lnTo>
                    <a:pt x="54038" y="115188"/>
                  </a:lnTo>
                  <a:lnTo>
                    <a:pt x="54362" y="118420"/>
                  </a:lnTo>
                  <a:lnTo>
                    <a:pt x="50831" y="144709"/>
                  </a:lnTo>
                  <a:lnTo>
                    <a:pt x="50107" y="145156"/>
                  </a:lnTo>
                  <a:lnTo>
                    <a:pt x="45314" y="145932"/>
                  </a:lnTo>
                  <a:lnTo>
                    <a:pt x="41319" y="142644"/>
                  </a:lnTo>
                  <a:lnTo>
                    <a:pt x="39518" y="139127"/>
                  </a:lnTo>
                  <a:lnTo>
                    <a:pt x="38267" y="123972"/>
                  </a:lnTo>
                  <a:lnTo>
                    <a:pt x="38787" y="80293"/>
                  </a:lnTo>
                  <a:lnTo>
                    <a:pt x="50942" y="44875"/>
                  </a:lnTo>
                  <a:lnTo>
                    <a:pt x="59058" y="31876"/>
                  </a:lnTo>
                  <a:lnTo>
                    <a:pt x="70399" y="20968"/>
                  </a:lnTo>
                  <a:lnTo>
                    <a:pt x="1015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998"/>
            <p:cNvSpPr/>
            <p:nvPr>
              <p:custDataLst>
                <p:tags r:id="rId65"/>
              </p:custDataLst>
            </p:nvPr>
          </p:nvSpPr>
          <p:spPr>
            <a:xfrm>
              <a:off x="2794995" y="5029753"/>
              <a:ext cx="106956" cy="328019"/>
            </a:xfrm>
            <a:custGeom>
              <a:avLst/>
              <a:gdLst/>
              <a:ahLst/>
              <a:cxnLst/>
              <a:rect l="0" t="0" r="0" b="0"/>
              <a:pathLst>
                <a:path w="106956" h="328019">
                  <a:moveTo>
                    <a:pt x="81555" y="24847"/>
                  </a:moveTo>
                  <a:lnTo>
                    <a:pt x="81555" y="24847"/>
                  </a:lnTo>
                  <a:lnTo>
                    <a:pt x="81555" y="21476"/>
                  </a:lnTo>
                  <a:lnTo>
                    <a:pt x="79673" y="17939"/>
                  </a:lnTo>
                  <a:lnTo>
                    <a:pt x="70310" y="3645"/>
                  </a:lnTo>
                  <a:lnTo>
                    <a:pt x="63672" y="0"/>
                  </a:lnTo>
                  <a:lnTo>
                    <a:pt x="56109" y="2982"/>
                  </a:lnTo>
                  <a:lnTo>
                    <a:pt x="50725" y="8308"/>
                  </a:lnTo>
                  <a:lnTo>
                    <a:pt x="23187" y="51545"/>
                  </a:lnTo>
                  <a:lnTo>
                    <a:pt x="9667" y="93928"/>
                  </a:lnTo>
                  <a:lnTo>
                    <a:pt x="4041" y="133253"/>
                  </a:lnTo>
                  <a:lnTo>
                    <a:pt x="0" y="166753"/>
                  </a:lnTo>
                  <a:lnTo>
                    <a:pt x="7930" y="214101"/>
                  </a:lnTo>
                  <a:lnTo>
                    <a:pt x="14971" y="251959"/>
                  </a:lnTo>
                  <a:lnTo>
                    <a:pt x="25373" y="270175"/>
                  </a:lnTo>
                  <a:lnTo>
                    <a:pt x="61288" y="314790"/>
                  </a:lnTo>
                  <a:lnTo>
                    <a:pt x="73355" y="324147"/>
                  </a:lnTo>
                  <a:lnTo>
                    <a:pt x="81674" y="327203"/>
                  </a:lnTo>
                  <a:lnTo>
                    <a:pt x="85868" y="328018"/>
                  </a:lnTo>
                  <a:lnTo>
                    <a:pt x="94290" y="327041"/>
                  </a:lnTo>
                  <a:lnTo>
                    <a:pt x="106955" y="323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999"/>
            <p:cNvSpPr/>
            <p:nvPr>
              <p:custDataLst>
                <p:tags r:id="rId66"/>
              </p:custDataLst>
            </p:nvPr>
          </p:nvSpPr>
          <p:spPr>
            <a:xfrm>
              <a:off x="3092467" y="5022996"/>
              <a:ext cx="101471" cy="285200"/>
            </a:xfrm>
            <a:custGeom>
              <a:avLst/>
              <a:gdLst/>
              <a:ahLst/>
              <a:cxnLst/>
              <a:rect l="0" t="0" r="0" b="0"/>
              <a:pathLst>
                <a:path w="101471" h="285200">
                  <a:moveTo>
                    <a:pt x="6333" y="88754"/>
                  </a:moveTo>
                  <a:lnTo>
                    <a:pt x="6333" y="88754"/>
                  </a:lnTo>
                  <a:lnTo>
                    <a:pt x="866" y="94221"/>
                  </a:lnTo>
                  <a:lnTo>
                    <a:pt x="244" y="98214"/>
                  </a:lnTo>
                  <a:lnTo>
                    <a:pt x="690" y="142577"/>
                  </a:lnTo>
                  <a:lnTo>
                    <a:pt x="9443" y="187101"/>
                  </a:lnTo>
                  <a:lnTo>
                    <a:pt x="17583" y="233044"/>
                  </a:lnTo>
                  <a:lnTo>
                    <a:pt x="19682" y="267896"/>
                  </a:lnTo>
                  <a:lnTo>
                    <a:pt x="25305" y="285199"/>
                  </a:lnTo>
                  <a:lnTo>
                    <a:pt x="25360" y="282113"/>
                  </a:lnTo>
                  <a:lnTo>
                    <a:pt x="23491" y="278643"/>
                  </a:lnTo>
                  <a:lnTo>
                    <a:pt x="22005" y="276730"/>
                  </a:lnTo>
                  <a:lnTo>
                    <a:pt x="20354" y="270841"/>
                  </a:lnTo>
                  <a:lnTo>
                    <a:pt x="12160" y="225961"/>
                  </a:lnTo>
                  <a:lnTo>
                    <a:pt x="6395" y="185792"/>
                  </a:lnTo>
                  <a:lnTo>
                    <a:pt x="967" y="143744"/>
                  </a:lnTo>
                  <a:lnTo>
                    <a:pt x="112" y="101448"/>
                  </a:lnTo>
                  <a:lnTo>
                    <a:pt x="0" y="59825"/>
                  </a:lnTo>
                  <a:lnTo>
                    <a:pt x="1868" y="34042"/>
                  </a:lnTo>
                  <a:lnTo>
                    <a:pt x="10814" y="11464"/>
                  </a:lnTo>
                  <a:lnTo>
                    <a:pt x="14910" y="5485"/>
                  </a:lnTo>
                  <a:lnTo>
                    <a:pt x="17696" y="3608"/>
                  </a:lnTo>
                  <a:lnTo>
                    <a:pt x="27652" y="966"/>
                  </a:lnTo>
                  <a:lnTo>
                    <a:pt x="43312" y="0"/>
                  </a:lnTo>
                  <a:lnTo>
                    <a:pt x="49344" y="1801"/>
                  </a:lnTo>
                  <a:lnTo>
                    <a:pt x="77786" y="17569"/>
                  </a:lnTo>
                  <a:lnTo>
                    <a:pt x="88363" y="32177"/>
                  </a:lnTo>
                  <a:lnTo>
                    <a:pt x="98692" y="52846"/>
                  </a:lnTo>
                  <a:lnTo>
                    <a:pt x="101470" y="86640"/>
                  </a:lnTo>
                  <a:lnTo>
                    <a:pt x="96491" y="103571"/>
                  </a:lnTo>
                  <a:lnTo>
                    <a:pt x="88713" y="118623"/>
                  </a:lnTo>
                  <a:lnTo>
                    <a:pt x="83869" y="123901"/>
                  </a:lnTo>
                  <a:lnTo>
                    <a:pt x="55764" y="143765"/>
                  </a:lnTo>
                  <a:lnTo>
                    <a:pt x="51553" y="149425"/>
                  </a:lnTo>
                  <a:lnTo>
                    <a:pt x="48068" y="150997"/>
                  </a:lnTo>
                  <a:lnTo>
                    <a:pt x="38083" y="1522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4000"/>
            <p:cNvSpPr/>
            <p:nvPr>
              <p:custDataLst>
                <p:tags r:id="rId67"/>
              </p:custDataLst>
            </p:nvPr>
          </p:nvSpPr>
          <p:spPr>
            <a:xfrm>
              <a:off x="3309012" y="5092968"/>
              <a:ext cx="88239" cy="193173"/>
            </a:xfrm>
            <a:custGeom>
              <a:avLst/>
              <a:gdLst/>
              <a:ahLst/>
              <a:cxnLst/>
              <a:rect l="0" t="0" r="0" b="0"/>
              <a:pathLst>
                <a:path w="88239" h="193173">
                  <a:moveTo>
                    <a:pt x="88238" y="12432"/>
                  </a:moveTo>
                  <a:lnTo>
                    <a:pt x="88238" y="12432"/>
                  </a:lnTo>
                  <a:lnTo>
                    <a:pt x="88238" y="6965"/>
                  </a:lnTo>
                  <a:lnTo>
                    <a:pt x="87532" y="6670"/>
                  </a:lnTo>
                  <a:lnTo>
                    <a:pt x="84867" y="6343"/>
                  </a:lnTo>
                  <a:lnTo>
                    <a:pt x="83874" y="5551"/>
                  </a:lnTo>
                  <a:lnTo>
                    <a:pt x="82771" y="2788"/>
                  </a:lnTo>
                  <a:lnTo>
                    <a:pt x="81771" y="1770"/>
                  </a:lnTo>
                  <a:lnTo>
                    <a:pt x="78778" y="638"/>
                  </a:lnTo>
                  <a:lnTo>
                    <a:pt x="73127" y="0"/>
                  </a:lnTo>
                  <a:lnTo>
                    <a:pt x="69057" y="1733"/>
                  </a:lnTo>
                  <a:lnTo>
                    <a:pt x="36203" y="32726"/>
                  </a:lnTo>
                  <a:lnTo>
                    <a:pt x="16294" y="77012"/>
                  </a:lnTo>
                  <a:lnTo>
                    <a:pt x="7573" y="102798"/>
                  </a:lnTo>
                  <a:lnTo>
                    <a:pt x="0" y="147120"/>
                  </a:lnTo>
                  <a:lnTo>
                    <a:pt x="239" y="159663"/>
                  </a:lnTo>
                  <a:lnTo>
                    <a:pt x="10186" y="179512"/>
                  </a:lnTo>
                  <a:lnTo>
                    <a:pt x="14272" y="184997"/>
                  </a:lnTo>
                  <a:lnTo>
                    <a:pt x="18440" y="187905"/>
                  </a:lnTo>
                  <a:lnTo>
                    <a:pt x="30236" y="193143"/>
                  </a:lnTo>
                  <a:lnTo>
                    <a:pt x="38000" y="193172"/>
                  </a:lnTo>
                  <a:lnTo>
                    <a:pt x="67713" y="188427"/>
                  </a:lnTo>
                  <a:lnTo>
                    <a:pt x="72766" y="185902"/>
                  </a:lnTo>
                  <a:lnTo>
                    <a:pt x="77363" y="184780"/>
                  </a:lnTo>
                  <a:lnTo>
                    <a:pt x="81759" y="180518"/>
                  </a:lnTo>
                  <a:lnTo>
                    <a:pt x="85358" y="174626"/>
                  </a:lnTo>
                  <a:lnTo>
                    <a:pt x="88238" y="164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4001"/>
            <p:cNvSpPr/>
            <p:nvPr>
              <p:custDataLst>
                <p:tags r:id="rId68"/>
              </p:custDataLst>
            </p:nvPr>
          </p:nvSpPr>
          <p:spPr>
            <a:xfrm>
              <a:off x="3330091" y="5187950"/>
              <a:ext cx="98910" cy="31489"/>
            </a:xfrm>
            <a:custGeom>
              <a:avLst/>
              <a:gdLst/>
              <a:ahLst/>
              <a:cxnLst/>
              <a:rect l="0" t="0" r="0" b="0"/>
              <a:pathLst>
                <a:path w="98910" h="31489">
                  <a:moveTo>
                    <a:pt x="3659" y="25400"/>
                  </a:moveTo>
                  <a:lnTo>
                    <a:pt x="3659" y="25400"/>
                  </a:lnTo>
                  <a:lnTo>
                    <a:pt x="288" y="28771"/>
                  </a:lnTo>
                  <a:lnTo>
                    <a:pt x="0" y="29764"/>
                  </a:lnTo>
                  <a:lnTo>
                    <a:pt x="515" y="30426"/>
                  </a:lnTo>
                  <a:lnTo>
                    <a:pt x="3038" y="31488"/>
                  </a:lnTo>
                  <a:lnTo>
                    <a:pt x="17910" y="26260"/>
                  </a:lnTo>
                  <a:lnTo>
                    <a:pt x="35892" y="23632"/>
                  </a:lnTo>
                  <a:lnTo>
                    <a:pt x="48252" y="20407"/>
                  </a:lnTo>
                  <a:lnTo>
                    <a:pt x="60851" y="17571"/>
                  </a:lnTo>
                  <a:lnTo>
                    <a:pt x="989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4002"/>
            <p:cNvSpPr/>
            <p:nvPr>
              <p:custDataLst>
                <p:tags r:id="rId69"/>
              </p:custDataLst>
            </p:nvPr>
          </p:nvSpPr>
          <p:spPr>
            <a:xfrm>
              <a:off x="3626151" y="4997473"/>
              <a:ext cx="114000" cy="285728"/>
            </a:xfrm>
            <a:custGeom>
              <a:avLst/>
              <a:gdLst/>
              <a:ahLst/>
              <a:cxnLst/>
              <a:rect l="0" t="0" r="0" b="0"/>
              <a:pathLst>
                <a:path w="114000" h="285728">
                  <a:moveTo>
                    <a:pt x="113999" y="6327"/>
                  </a:moveTo>
                  <a:lnTo>
                    <a:pt x="113999" y="6327"/>
                  </a:lnTo>
                  <a:lnTo>
                    <a:pt x="108532" y="860"/>
                  </a:lnTo>
                  <a:lnTo>
                    <a:pt x="104539" y="238"/>
                  </a:lnTo>
                  <a:lnTo>
                    <a:pt x="98281" y="28"/>
                  </a:lnTo>
                  <a:lnTo>
                    <a:pt x="99487" y="0"/>
                  </a:lnTo>
                  <a:lnTo>
                    <a:pt x="99385" y="697"/>
                  </a:lnTo>
                  <a:lnTo>
                    <a:pt x="97391" y="3354"/>
                  </a:lnTo>
                  <a:lnTo>
                    <a:pt x="94153" y="5006"/>
                  </a:lnTo>
                  <a:lnTo>
                    <a:pt x="92301" y="5446"/>
                  </a:lnTo>
                  <a:lnTo>
                    <a:pt x="86325" y="9437"/>
                  </a:lnTo>
                  <a:lnTo>
                    <a:pt x="45349" y="48962"/>
                  </a:lnTo>
                  <a:lnTo>
                    <a:pt x="31885" y="76774"/>
                  </a:lnTo>
                  <a:lnTo>
                    <a:pt x="11190" y="120662"/>
                  </a:lnTo>
                  <a:lnTo>
                    <a:pt x="3129" y="162101"/>
                  </a:lnTo>
                  <a:lnTo>
                    <a:pt x="0" y="202915"/>
                  </a:lnTo>
                  <a:lnTo>
                    <a:pt x="8564" y="235787"/>
                  </a:lnTo>
                  <a:lnTo>
                    <a:pt x="17416" y="255428"/>
                  </a:lnTo>
                  <a:lnTo>
                    <a:pt x="32693" y="273801"/>
                  </a:lnTo>
                  <a:lnTo>
                    <a:pt x="46399" y="281096"/>
                  </a:lnTo>
                  <a:lnTo>
                    <a:pt x="64924" y="284813"/>
                  </a:lnTo>
                  <a:lnTo>
                    <a:pt x="82249" y="285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4003"/>
            <p:cNvSpPr/>
            <p:nvPr>
              <p:custDataLst>
                <p:tags r:id="rId70"/>
              </p:custDataLst>
            </p:nvPr>
          </p:nvSpPr>
          <p:spPr>
            <a:xfrm>
              <a:off x="3733889" y="5118212"/>
              <a:ext cx="126912" cy="95027"/>
            </a:xfrm>
            <a:custGeom>
              <a:avLst/>
              <a:gdLst/>
              <a:ahLst/>
              <a:cxnLst/>
              <a:rect l="0" t="0" r="0" b="0"/>
              <a:pathLst>
                <a:path w="126912" h="95027">
                  <a:moveTo>
                    <a:pt x="69761" y="37988"/>
                  </a:moveTo>
                  <a:lnTo>
                    <a:pt x="69761" y="37988"/>
                  </a:lnTo>
                  <a:lnTo>
                    <a:pt x="73132" y="34617"/>
                  </a:lnTo>
                  <a:lnTo>
                    <a:pt x="73419" y="32213"/>
                  </a:lnTo>
                  <a:lnTo>
                    <a:pt x="69469" y="15219"/>
                  </a:lnTo>
                  <a:lnTo>
                    <a:pt x="60977" y="4189"/>
                  </a:lnTo>
                  <a:lnTo>
                    <a:pt x="56920" y="1799"/>
                  </a:lnTo>
                  <a:lnTo>
                    <a:pt x="48567" y="265"/>
                  </a:lnTo>
                  <a:lnTo>
                    <a:pt x="42236" y="0"/>
                  </a:lnTo>
                  <a:lnTo>
                    <a:pt x="32521" y="3292"/>
                  </a:lnTo>
                  <a:lnTo>
                    <a:pt x="30117" y="4979"/>
                  </a:lnTo>
                  <a:lnTo>
                    <a:pt x="11193" y="26555"/>
                  </a:lnTo>
                  <a:lnTo>
                    <a:pt x="8453" y="33142"/>
                  </a:lnTo>
                  <a:lnTo>
                    <a:pt x="0" y="77220"/>
                  </a:lnTo>
                  <a:lnTo>
                    <a:pt x="1832" y="82000"/>
                  </a:lnTo>
                  <a:lnTo>
                    <a:pt x="8757" y="90818"/>
                  </a:lnTo>
                  <a:lnTo>
                    <a:pt x="14661" y="93218"/>
                  </a:lnTo>
                  <a:lnTo>
                    <a:pt x="31429" y="95026"/>
                  </a:lnTo>
                  <a:lnTo>
                    <a:pt x="36967" y="93206"/>
                  </a:lnTo>
                  <a:lnTo>
                    <a:pt x="50620" y="82268"/>
                  </a:lnTo>
                  <a:lnTo>
                    <a:pt x="66935" y="65498"/>
                  </a:lnTo>
                  <a:lnTo>
                    <a:pt x="71084" y="57037"/>
                  </a:lnTo>
                  <a:lnTo>
                    <a:pt x="73877" y="52804"/>
                  </a:lnTo>
                  <a:lnTo>
                    <a:pt x="76103" y="44371"/>
                  </a:lnTo>
                  <a:lnTo>
                    <a:pt x="79479" y="47718"/>
                  </a:lnTo>
                  <a:lnTo>
                    <a:pt x="81136" y="51250"/>
                  </a:lnTo>
                  <a:lnTo>
                    <a:pt x="81578" y="53179"/>
                  </a:lnTo>
                  <a:lnTo>
                    <a:pt x="82578" y="54466"/>
                  </a:lnTo>
                  <a:lnTo>
                    <a:pt x="100158" y="67096"/>
                  </a:lnTo>
                  <a:lnTo>
                    <a:pt x="112898" y="71097"/>
                  </a:lnTo>
                  <a:lnTo>
                    <a:pt x="126911" y="82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4004"/>
            <p:cNvSpPr/>
            <p:nvPr>
              <p:custDataLst>
                <p:tags r:id="rId71"/>
              </p:custDataLst>
            </p:nvPr>
          </p:nvSpPr>
          <p:spPr>
            <a:xfrm>
              <a:off x="3911600" y="5238750"/>
              <a:ext cx="25401" cy="63207"/>
            </a:xfrm>
            <a:custGeom>
              <a:avLst/>
              <a:gdLst/>
              <a:ahLst/>
              <a:cxnLst/>
              <a:rect l="0" t="0" r="0" b="0"/>
              <a:pathLst>
                <a:path w="25401" h="63207">
                  <a:moveTo>
                    <a:pt x="25400" y="0"/>
                  </a:moveTo>
                  <a:lnTo>
                    <a:pt x="25400" y="0"/>
                  </a:lnTo>
                  <a:lnTo>
                    <a:pt x="25400" y="27526"/>
                  </a:lnTo>
                  <a:lnTo>
                    <a:pt x="23989" y="29640"/>
                  </a:lnTo>
                  <a:lnTo>
                    <a:pt x="9513" y="42334"/>
                  </a:lnTo>
                  <a:lnTo>
                    <a:pt x="7755" y="46567"/>
                  </a:lnTo>
                  <a:lnTo>
                    <a:pt x="6767" y="52917"/>
                  </a:lnTo>
                  <a:lnTo>
                    <a:pt x="5922" y="54327"/>
                  </a:lnTo>
                  <a:lnTo>
                    <a:pt x="4653" y="55269"/>
                  </a:lnTo>
                  <a:lnTo>
                    <a:pt x="3102" y="55895"/>
                  </a:lnTo>
                  <a:lnTo>
                    <a:pt x="2068" y="57020"/>
                  </a:lnTo>
                  <a:lnTo>
                    <a:pt x="81" y="6320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4005"/>
            <p:cNvSpPr/>
            <p:nvPr>
              <p:custDataLst>
                <p:tags r:id="rId72"/>
              </p:custDataLst>
            </p:nvPr>
          </p:nvSpPr>
          <p:spPr>
            <a:xfrm>
              <a:off x="4032252" y="5048250"/>
              <a:ext cx="63498" cy="202829"/>
            </a:xfrm>
            <a:custGeom>
              <a:avLst/>
              <a:gdLst/>
              <a:ahLst/>
              <a:cxnLst/>
              <a:rect l="0" t="0" r="0" b="0"/>
              <a:pathLst>
                <a:path w="63498" h="202829">
                  <a:moveTo>
                    <a:pt x="6348" y="0"/>
                  </a:moveTo>
                  <a:lnTo>
                    <a:pt x="6348" y="0"/>
                  </a:lnTo>
                  <a:lnTo>
                    <a:pt x="5642" y="15901"/>
                  </a:lnTo>
                  <a:lnTo>
                    <a:pt x="2977" y="23765"/>
                  </a:lnTo>
                  <a:lnTo>
                    <a:pt x="3204" y="33846"/>
                  </a:lnTo>
                  <a:lnTo>
                    <a:pt x="6225" y="76870"/>
                  </a:lnTo>
                  <a:lnTo>
                    <a:pt x="6341" y="120689"/>
                  </a:lnTo>
                  <a:lnTo>
                    <a:pt x="4464" y="139712"/>
                  </a:lnTo>
                  <a:lnTo>
                    <a:pt x="75" y="184903"/>
                  </a:lnTo>
                  <a:lnTo>
                    <a:pt x="0" y="202531"/>
                  </a:lnTo>
                  <a:lnTo>
                    <a:pt x="703" y="186874"/>
                  </a:lnTo>
                  <a:lnTo>
                    <a:pt x="17297" y="139576"/>
                  </a:lnTo>
                  <a:lnTo>
                    <a:pt x="20411" y="126963"/>
                  </a:lnTo>
                  <a:lnTo>
                    <a:pt x="25801" y="116171"/>
                  </a:lnTo>
                  <a:lnTo>
                    <a:pt x="36867" y="102964"/>
                  </a:lnTo>
                  <a:lnTo>
                    <a:pt x="39432" y="102206"/>
                  </a:lnTo>
                  <a:lnTo>
                    <a:pt x="46828" y="101719"/>
                  </a:lnTo>
                  <a:lnTo>
                    <a:pt x="50915" y="103535"/>
                  </a:lnTo>
                  <a:lnTo>
                    <a:pt x="60154" y="111062"/>
                  </a:lnTo>
                  <a:lnTo>
                    <a:pt x="62012" y="116624"/>
                  </a:lnTo>
                  <a:lnTo>
                    <a:pt x="63495" y="163374"/>
                  </a:lnTo>
                  <a:lnTo>
                    <a:pt x="63497" y="173225"/>
                  </a:lnTo>
                  <a:lnTo>
                    <a:pt x="61616" y="177648"/>
                  </a:lnTo>
                  <a:lnTo>
                    <a:pt x="42299" y="198964"/>
                  </a:lnTo>
                  <a:lnTo>
                    <a:pt x="38083" y="201317"/>
                  </a:lnTo>
                  <a:lnTo>
                    <a:pt x="29862" y="202642"/>
                  </a:lnTo>
                  <a:lnTo>
                    <a:pt x="26257" y="202828"/>
                  </a:lnTo>
                  <a:lnTo>
                    <a:pt x="20371" y="201153"/>
                  </a:lnTo>
                  <a:lnTo>
                    <a:pt x="15402" y="198763"/>
                  </a:lnTo>
                  <a:lnTo>
                    <a:pt x="10842" y="197700"/>
                  </a:lnTo>
                  <a:lnTo>
                    <a:pt x="9344" y="196711"/>
                  </a:lnTo>
                  <a:lnTo>
                    <a:pt x="8346" y="195346"/>
                  </a:lnTo>
                  <a:lnTo>
                    <a:pt x="1497" y="177110"/>
                  </a:lnTo>
                  <a:lnTo>
                    <a:pt x="1370" y="169026"/>
                  </a:lnTo>
                  <a:lnTo>
                    <a:pt x="6348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4006"/>
            <p:cNvSpPr/>
            <p:nvPr>
              <p:custDataLst>
                <p:tags r:id="rId73"/>
              </p:custDataLst>
            </p:nvPr>
          </p:nvSpPr>
          <p:spPr>
            <a:xfrm>
              <a:off x="4159250" y="5011110"/>
              <a:ext cx="69825" cy="221291"/>
            </a:xfrm>
            <a:custGeom>
              <a:avLst/>
              <a:gdLst/>
              <a:ahLst/>
              <a:cxnLst/>
              <a:rect l="0" t="0" r="0" b="0"/>
              <a:pathLst>
                <a:path w="69825" h="221291">
                  <a:moveTo>
                    <a:pt x="12700" y="11740"/>
                  </a:moveTo>
                  <a:lnTo>
                    <a:pt x="12700" y="11740"/>
                  </a:lnTo>
                  <a:lnTo>
                    <a:pt x="24633" y="6714"/>
                  </a:lnTo>
                  <a:lnTo>
                    <a:pt x="27005" y="6273"/>
                  </a:lnTo>
                  <a:lnTo>
                    <a:pt x="31523" y="3901"/>
                  </a:lnTo>
                  <a:lnTo>
                    <a:pt x="35882" y="1200"/>
                  </a:lnTo>
                  <a:lnTo>
                    <a:pt x="40172" y="0"/>
                  </a:lnTo>
                  <a:lnTo>
                    <a:pt x="42303" y="386"/>
                  </a:lnTo>
                  <a:lnTo>
                    <a:pt x="49542" y="4592"/>
                  </a:lnTo>
                  <a:lnTo>
                    <a:pt x="53798" y="8525"/>
                  </a:lnTo>
                  <a:lnTo>
                    <a:pt x="55660" y="12193"/>
                  </a:lnTo>
                  <a:lnTo>
                    <a:pt x="64950" y="41785"/>
                  </a:lnTo>
                  <a:lnTo>
                    <a:pt x="66583" y="44470"/>
                  </a:lnTo>
                  <a:lnTo>
                    <a:pt x="69205" y="63283"/>
                  </a:lnTo>
                  <a:lnTo>
                    <a:pt x="69824" y="107308"/>
                  </a:lnTo>
                  <a:lnTo>
                    <a:pt x="61009" y="145118"/>
                  </a:lnTo>
                  <a:lnTo>
                    <a:pt x="36596" y="188052"/>
                  </a:lnTo>
                  <a:lnTo>
                    <a:pt x="16735" y="209805"/>
                  </a:lnTo>
                  <a:lnTo>
                    <a:pt x="0" y="221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2" name="SMARTInkShape-4007"/>
          <p:cNvSpPr/>
          <p:nvPr>
            <p:custDataLst>
              <p:tags r:id="rId7"/>
            </p:custDataLst>
          </p:nvPr>
        </p:nvSpPr>
        <p:spPr>
          <a:xfrm>
            <a:off x="4489450" y="5005120"/>
            <a:ext cx="183897" cy="252537"/>
          </a:xfrm>
          <a:custGeom>
            <a:avLst/>
            <a:gdLst/>
            <a:ahLst/>
            <a:cxnLst/>
            <a:rect l="0" t="0" r="0" b="0"/>
            <a:pathLst>
              <a:path w="183897" h="252537">
                <a:moveTo>
                  <a:pt x="0" y="93930"/>
                </a:moveTo>
                <a:lnTo>
                  <a:pt x="0" y="93930"/>
                </a:lnTo>
                <a:lnTo>
                  <a:pt x="3371" y="93930"/>
                </a:lnTo>
                <a:lnTo>
                  <a:pt x="4364" y="94635"/>
                </a:lnTo>
                <a:lnTo>
                  <a:pt x="5026" y="95812"/>
                </a:lnTo>
                <a:lnTo>
                  <a:pt x="6088" y="102768"/>
                </a:lnTo>
                <a:lnTo>
                  <a:pt x="6348" y="148998"/>
                </a:lnTo>
                <a:lnTo>
                  <a:pt x="8231" y="190671"/>
                </a:lnTo>
                <a:lnTo>
                  <a:pt x="12438" y="224879"/>
                </a:lnTo>
                <a:lnTo>
                  <a:pt x="12699" y="252536"/>
                </a:lnTo>
                <a:lnTo>
                  <a:pt x="12700" y="206855"/>
                </a:lnTo>
                <a:lnTo>
                  <a:pt x="12700" y="161171"/>
                </a:lnTo>
                <a:lnTo>
                  <a:pt x="12700" y="116288"/>
                </a:lnTo>
                <a:lnTo>
                  <a:pt x="21538" y="69703"/>
                </a:lnTo>
                <a:lnTo>
                  <a:pt x="33899" y="30533"/>
                </a:lnTo>
                <a:lnTo>
                  <a:pt x="39996" y="21539"/>
                </a:lnTo>
                <a:lnTo>
                  <a:pt x="55407" y="10016"/>
                </a:lnTo>
                <a:lnTo>
                  <a:pt x="74368" y="660"/>
                </a:lnTo>
                <a:lnTo>
                  <a:pt x="77095" y="0"/>
                </a:lnTo>
                <a:lnTo>
                  <a:pt x="83889" y="1148"/>
                </a:lnTo>
                <a:lnTo>
                  <a:pt x="95647" y="3879"/>
                </a:lnTo>
                <a:lnTo>
                  <a:pt x="99748" y="4263"/>
                </a:lnTo>
                <a:lnTo>
                  <a:pt x="108068" y="8452"/>
                </a:lnTo>
                <a:lnTo>
                  <a:pt x="144197" y="41334"/>
                </a:lnTo>
                <a:lnTo>
                  <a:pt x="160213" y="63079"/>
                </a:lnTo>
                <a:lnTo>
                  <a:pt x="179809" y="107547"/>
                </a:lnTo>
                <a:lnTo>
                  <a:pt x="183896" y="151133"/>
                </a:lnTo>
                <a:lnTo>
                  <a:pt x="183422" y="184115"/>
                </a:lnTo>
                <a:lnTo>
                  <a:pt x="176309" y="212649"/>
                </a:lnTo>
                <a:lnTo>
                  <a:pt x="167725" y="229273"/>
                </a:lnTo>
                <a:lnTo>
                  <a:pt x="166267" y="234751"/>
                </a:lnTo>
                <a:lnTo>
                  <a:pt x="165172" y="236494"/>
                </a:lnTo>
                <a:lnTo>
                  <a:pt x="163737" y="237656"/>
                </a:lnTo>
                <a:lnTo>
                  <a:pt x="158750" y="23998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3" name="SMARTInkShape-Group885"/>
          <p:cNvGrpSpPr/>
          <p:nvPr/>
        </p:nvGrpSpPr>
        <p:grpSpPr>
          <a:xfrm>
            <a:off x="4924009" y="4896373"/>
            <a:ext cx="1514789" cy="386828"/>
            <a:chOff x="4924009" y="4896373"/>
            <a:chExt cx="1514789" cy="386828"/>
          </a:xfrm>
        </p:grpSpPr>
        <p:sp>
          <p:nvSpPr>
            <p:cNvPr id="163" name="SMARTInkShape-4008"/>
            <p:cNvSpPr/>
            <p:nvPr>
              <p:custDataLst>
                <p:tags r:id="rId53"/>
              </p:custDataLst>
            </p:nvPr>
          </p:nvSpPr>
          <p:spPr>
            <a:xfrm>
              <a:off x="5041900" y="5016500"/>
              <a:ext cx="10008" cy="228601"/>
            </a:xfrm>
            <a:custGeom>
              <a:avLst/>
              <a:gdLst/>
              <a:ahLst/>
              <a:cxnLst/>
              <a:rect l="0" t="0" r="0" b="0"/>
              <a:pathLst>
                <a:path w="10008" h="228601">
                  <a:moveTo>
                    <a:pt x="0" y="0"/>
                  </a:moveTo>
                  <a:lnTo>
                    <a:pt x="0" y="0"/>
                  </a:lnTo>
                  <a:lnTo>
                    <a:pt x="705" y="22076"/>
                  </a:lnTo>
                  <a:lnTo>
                    <a:pt x="5467" y="42453"/>
                  </a:lnTo>
                  <a:lnTo>
                    <a:pt x="6316" y="89070"/>
                  </a:lnTo>
                  <a:lnTo>
                    <a:pt x="8228" y="127014"/>
                  </a:lnTo>
                  <a:lnTo>
                    <a:pt x="10007" y="139706"/>
                  </a:lnTo>
                  <a:lnTo>
                    <a:pt x="6473" y="186018"/>
                  </a:lnTo>
                  <a:lnTo>
                    <a:pt x="5655" y="210939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4009"/>
            <p:cNvSpPr/>
            <p:nvPr>
              <p:custDataLst>
                <p:tags r:id="rId54"/>
              </p:custDataLst>
            </p:nvPr>
          </p:nvSpPr>
          <p:spPr>
            <a:xfrm>
              <a:off x="4924009" y="4997450"/>
              <a:ext cx="238542" cy="82551"/>
            </a:xfrm>
            <a:custGeom>
              <a:avLst/>
              <a:gdLst/>
              <a:ahLst/>
              <a:cxnLst/>
              <a:rect l="0" t="0" r="0" b="0"/>
              <a:pathLst>
                <a:path w="238542" h="82551">
                  <a:moveTo>
                    <a:pt x="16291" y="82550"/>
                  </a:moveTo>
                  <a:lnTo>
                    <a:pt x="16291" y="82550"/>
                  </a:lnTo>
                  <a:lnTo>
                    <a:pt x="12920" y="82550"/>
                  </a:lnTo>
                  <a:lnTo>
                    <a:pt x="9383" y="80668"/>
                  </a:lnTo>
                  <a:lnTo>
                    <a:pt x="7453" y="79179"/>
                  </a:lnTo>
                  <a:lnTo>
                    <a:pt x="5307" y="75643"/>
                  </a:lnTo>
                  <a:lnTo>
                    <a:pt x="3930" y="70994"/>
                  </a:lnTo>
                  <a:lnTo>
                    <a:pt x="321" y="66818"/>
                  </a:lnTo>
                  <a:lnTo>
                    <a:pt x="0" y="65712"/>
                  </a:lnTo>
                  <a:lnTo>
                    <a:pt x="492" y="64975"/>
                  </a:lnTo>
                  <a:lnTo>
                    <a:pt x="1524" y="64483"/>
                  </a:lnTo>
                  <a:lnTo>
                    <a:pt x="2214" y="63450"/>
                  </a:lnTo>
                  <a:lnTo>
                    <a:pt x="2979" y="60420"/>
                  </a:lnTo>
                  <a:lnTo>
                    <a:pt x="7082" y="56722"/>
                  </a:lnTo>
                  <a:lnTo>
                    <a:pt x="49355" y="35976"/>
                  </a:lnTo>
                  <a:lnTo>
                    <a:pt x="92999" y="23282"/>
                  </a:lnTo>
                  <a:lnTo>
                    <a:pt x="138610" y="14581"/>
                  </a:lnTo>
                  <a:lnTo>
                    <a:pt x="185007" y="8584"/>
                  </a:lnTo>
                  <a:lnTo>
                    <a:pt x="2385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4010"/>
            <p:cNvSpPr/>
            <p:nvPr>
              <p:custDataLst>
                <p:tags r:id="rId55"/>
              </p:custDataLst>
            </p:nvPr>
          </p:nvSpPr>
          <p:spPr>
            <a:xfrm>
              <a:off x="5322301" y="5041900"/>
              <a:ext cx="119650" cy="200202"/>
            </a:xfrm>
            <a:custGeom>
              <a:avLst/>
              <a:gdLst/>
              <a:ahLst/>
              <a:cxnLst/>
              <a:rect l="0" t="0" r="0" b="0"/>
              <a:pathLst>
                <a:path w="119650" h="200202">
                  <a:moveTo>
                    <a:pt x="113299" y="0"/>
                  </a:moveTo>
                  <a:lnTo>
                    <a:pt x="113299" y="0"/>
                  </a:lnTo>
                  <a:lnTo>
                    <a:pt x="103839" y="0"/>
                  </a:lnTo>
                  <a:lnTo>
                    <a:pt x="100158" y="1882"/>
                  </a:lnTo>
                  <a:lnTo>
                    <a:pt x="89252" y="10126"/>
                  </a:lnTo>
                  <a:lnTo>
                    <a:pt x="76511" y="14073"/>
                  </a:lnTo>
                  <a:lnTo>
                    <a:pt x="44595" y="43350"/>
                  </a:lnTo>
                  <a:lnTo>
                    <a:pt x="16900" y="85927"/>
                  </a:lnTo>
                  <a:lnTo>
                    <a:pt x="8362" y="107911"/>
                  </a:lnTo>
                  <a:lnTo>
                    <a:pt x="0" y="147220"/>
                  </a:lnTo>
                  <a:lnTo>
                    <a:pt x="2666" y="162075"/>
                  </a:lnTo>
                  <a:lnTo>
                    <a:pt x="10022" y="179004"/>
                  </a:lnTo>
                  <a:lnTo>
                    <a:pt x="10580" y="182836"/>
                  </a:lnTo>
                  <a:lnTo>
                    <a:pt x="12364" y="186096"/>
                  </a:lnTo>
                  <a:lnTo>
                    <a:pt x="18109" y="191600"/>
                  </a:lnTo>
                  <a:lnTo>
                    <a:pt x="25367" y="194516"/>
                  </a:lnTo>
                  <a:lnTo>
                    <a:pt x="45693" y="200201"/>
                  </a:lnTo>
                  <a:lnTo>
                    <a:pt x="80232" y="195226"/>
                  </a:lnTo>
                  <a:lnTo>
                    <a:pt x="101837" y="186052"/>
                  </a:lnTo>
                  <a:lnTo>
                    <a:pt x="112707" y="179639"/>
                  </a:lnTo>
                  <a:lnTo>
                    <a:pt x="115021" y="179026"/>
                  </a:lnTo>
                  <a:lnTo>
                    <a:pt x="116564" y="177912"/>
                  </a:lnTo>
                  <a:lnTo>
                    <a:pt x="117593" y="176463"/>
                  </a:lnTo>
                  <a:lnTo>
                    <a:pt x="118735" y="172973"/>
                  </a:lnTo>
                  <a:lnTo>
                    <a:pt x="119649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4011"/>
            <p:cNvSpPr/>
            <p:nvPr>
              <p:custDataLst>
                <p:tags r:id="rId56"/>
              </p:custDataLst>
            </p:nvPr>
          </p:nvSpPr>
          <p:spPr>
            <a:xfrm>
              <a:off x="5329793" y="5130800"/>
              <a:ext cx="175658" cy="50801"/>
            </a:xfrm>
            <a:custGeom>
              <a:avLst/>
              <a:gdLst/>
              <a:ahLst/>
              <a:cxnLst/>
              <a:rect l="0" t="0" r="0" b="0"/>
              <a:pathLst>
                <a:path w="175658" h="50801">
                  <a:moveTo>
                    <a:pt x="42307" y="50800"/>
                  </a:moveTo>
                  <a:lnTo>
                    <a:pt x="42307" y="50800"/>
                  </a:lnTo>
                  <a:lnTo>
                    <a:pt x="14" y="50800"/>
                  </a:lnTo>
                  <a:lnTo>
                    <a:pt x="0" y="50094"/>
                  </a:lnTo>
                  <a:lnTo>
                    <a:pt x="1867" y="47429"/>
                  </a:lnTo>
                  <a:lnTo>
                    <a:pt x="5048" y="45774"/>
                  </a:lnTo>
                  <a:lnTo>
                    <a:pt x="52122" y="34997"/>
                  </a:lnTo>
                  <a:lnTo>
                    <a:pt x="99071" y="21109"/>
                  </a:lnTo>
                  <a:lnTo>
                    <a:pt x="142593" y="8461"/>
                  </a:lnTo>
                  <a:lnTo>
                    <a:pt x="1756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4012"/>
            <p:cNvSpPr/>
            <p:nvPr>
              <p:custDataLst>
                <p:tags r:id="rId57"/>
              </p:custDataLst>
            </p:nvPr>
          </p:nvSpPr>
          <p:spPr>
            <a:xfrm>
              <a:off x="5658231" y="4978694"/>
              <a:ext cx="107570" cy="260057"/>
            </a:xfrm>
            <a:custGeom>
              <a:avLst/>
              <a:gdLst/>
              <a:ahLst/>
              <a:cxnLst/>
              <a:rect l="0" t="0" r="0" b="0"/>
              <a:pathLst>
                <a:path w="107570" h="260057">
                  <a:moveTo>
                    <a:pt x="107569" y="37806"/>
                  </a:moveTo>
                  <a:lnTo>
                    <a:pt x="107569" y="37806"/>
                  </a:lnTo>
                  <a:lnTo>
                    <a:pt x="107569" y="28968"/>
                  </a:lnTo>
                  <a:lnTo>
                    <a:pt x="105687" y="24941"/>
                  </a:lnTo>
                  <a:lnTo>
                    <a:pt x="103205" y="20799"/>
                  </a:lnTo>
                  <a:lnTo>
                    <a:pt x="101611" y="12391"/>
                  </a:lnTo>
                  <a:lnTo>
                    <a:pt x="101297" y="7307"/>
                  </a:lnTo>
                  <a:lnTo>
                    <a:pt x="95758" y="699"/>
                  </a:lnTo>
                  <a:lnTo>
                    <a:pt x="93383" y="147"/>
                  </a:lnTo>
                  <a:lnTo>
                    <a:pt x="91761" y="0"/>
                  </a:lnTo>
                  <a:lnTo>
                    <a:pt x="88079" y="1718"/>
                  </a:lnTo>
                  <a:lnTo>
                    <a:pt x="60866" y="23718"/>
                  </a:lnTo>
                  <a:lnTo>
                    <a:pt x="30846" y="70163"/>
                  </a:lnTo>
                  <a:lnTo>
                    <a:pt x="17703" y="95076"/>
                  </a:lnTo>
                  <a:lnTo>
                    <a:pt x="3954" y="138534"/>
                  </a:lnTo>
                  <a:lnTo>
                    <a:pt x="0" y="180800"/>
                  </a:lnTo>
                  <a:lnTo>
                    <a:pt x="1551" y="210178"/>
                  </a:lnTo>
                  <a:lnTo>
                    <a:pt x="6798" y="235352"/>
                  </a:lnTo>
                  <a:lnTo>
                    <a:pt x="23569" y="252378"/>
                  </a:lnTo>
                  <a:lnTo>
                    <a:pt x="31666" y="256643"/>
                  </a:lnTo>
                  <a:lnTo>
                    <a:pt x="52575" y="259606"/>
                  </a:lnTo>
                  <a:lnTo>
                    <a:pt x="69469" y="260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4013"/>
            <p:cNvSpPr/>
            <p:nvPr>
              <p:custDataLst>
                <p:tags r:id="rId58"/>
              </p:custDataLst>
            </p:nvPr>
          </p:nvSpPr>
          <p:spPr>
            <a:xfrm>
              <a:off x="5786107" y="5080286"/>
              <a:ext cx="93994" cy="126715"/>
            </a:xfrm>
            <a:custGeom>
              <a:avLst/>
              <a:gdLst/>
              <a:ahLst/>
              <a:cxnLst/>
              <a:rect l="0" t="0" r="0" b="0"/>
              <a:pathLst>
                <a:path w="93994" h="126715">
                  <a:moveTo>
                    <a:pt x="93993" y="18764"/>
                  </a:moveTo>
                  <a:lnTo>
                    <a:pt x="93993" y="18764"/>
                  </a:lnTo>
                  <a:lnTo>
                    <a:pt x="93992" y="15393"/>
                  </a:lnTo>
                  <a:lnTo>
                    <a:pt x="93288" y="14400"/>
                  </a:lnTo>
                  <a:lnTo>
                    <a:pt x="92111" y="13738"/>
                  </a:lnTo>
                  <a:lnTo>
                    <a:pt x="90622" y="13297"/>
                  </a:lnTo>
                  <a:lnTo>
                    <a:pt x="89629" y="12297"/>
                  </a:lnTo>
                  <a:lnTo>
                    <a:pt x="88526" y="9304"/>
                  </a:lnTo>
                  <a:lnTo>
                    <a:pt x="87526" y="8224"/>
                  </a:lnTo>
                  <a:lnTo>
                    <a:pt x="76158" y="1889"/>
                  </a:lnTo>
                  <a:lnTo>
                    <a:pt x="57613" y="0"/>
                  </a:lnTo>
                  <a:lnTo>
                    <a:pt x="51248" y="1722"/>
                  </a:lnTo>
                  <a:lnTo>
                    <a:pt x="26915" y="16725"/>
                  </a:lnTo>
                  <a:lnTo>
                    <a:pt x="13617" y="30059"/>
                  </a:lnTo>
                  <a:lnTo>
                    <a:pt x="1570" y="52173"/>
                  </a:lnTo>
                  <a:lnTo>
                    <a:pt x="0" y="57836"/>
                  </a:lnTo>
                  <a:lnTo>
                    <a:pt x="1184" y="64587"/>
                  </a:lnTo>
                  <a:lnTo>
                    <a:pt x="9647" y="83856"/>
                  </a:lnTo>
                  <a:lnTo>
                    <a:pt x="19953" y="96733"/>
                  </a:lnTo>
                  <a:lnTo>
                    <a:pt x="48420" y="116122"/>
                  </a:lnTo>
                  <a:lnTo>
                    <a:pt x="81293" y="1267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4014"/>
            <p:cNvSpPr/>
            <p:nvPr>
              <p:custDataLst>
                <p:tags r:id="rId59"/>
              </p:custDataLst>
            </p:nvPr>
          </p:nvSpPr>
          <p:spPr>
            <a:xfrm>
              <a:off x="5921123" y="5187950"/>
              <a:ext cx="35178" cy="69851"/>
            </a:xfrm>
            <a:custGeom>
              <a:avLst/>
              <a:gdLst/>
              <a:ahLst/>
              <a:cxnLst/>
              <a:rect l="0" t="0" r="0" b="0"/>
              <a:pathLst>
                <a:path w="35178" h="69851">
                  <a:moveTo>
                    <a:pt x="35177" y="0"/>
                  </a:moveTo>
                  <a:lnTo>
                    <a:pt x="35177" y="0"/>
                  </a:lnTo>
                  <a:lnTo>
                    <a:pt x="35176" y="8839"/>
                  </a:lnTo>
                  <a:lnTo>
                    <a:pt x="33295" y="12865"/>
                  </a:lnTo>
                  <a:lnTo>
                    <a:pt x="17959" y="31754"/>
                  </a:lnTo>
                  <a:lnTo>
                    <a:pt x="16236" y="35985"/>
                  </a:lnTo>
                  <a:lnTo>
                    <a:pt x="5191" y="50800"/>
                  </a:lnTo>
                  <a:lnTo>
                    <a:pt x="3505" y="55033"/>
                  </a:lnTo>
                  <a:lnTo>
                    <a:pt x="404" y="59267"/>
                  </a:lnTo>
                  <a:lnTo>
                    <a:pt x="0" y="61383"/>
                  </a:lnTo>
                  <a:lnTo>
                    <a:pt x="436" y="63500"/>
                  </a:lnTo>
                  <a:lnTo>
                    <a:pt x="3427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4015"/>
            <p:cNvSpPr/>
            <p:nvPr>
              <p:custDataLst>
                <p:tags r:id="rId60"/>
              </p:custDataLst>
            </p:nvPr>
          </p:nvSpPr>
          <p:spPr>
            <a:xfrm>
              <a:off x="6077058" y="4954669"/>
              <a:ext cx="145943" cy="280548"/>
            </a:xfrm>
            <a:custGeom>
              <a:avLst/>
              <a:gdLst/>
              <a:ahLst/>
              <a:cxnLst/>
              <a:rect l="0" t="0" r="0" b="0"/>
              <a:pathLst>
                <a:path w="145943" h="280548">
                  <a:moveTo>
                    <a:pt x="82442" y="220581"/>
                  </a:moveTo>
                  <a:lnTo>
                    <a:pt x="82442" y="220581"/>
                  </a:lnTo>
                  <a:lnTo>
                    <a:pt x="76975" y="215114"/>
                  </a:lnTo>
                  <a:lnTo>
                    <a:pt x="75561" y="209336"/>
                  </a:lnTo>
                  <a:lnTo>
                    <a:pt x="60306" y="192102"/>
                  </a:lnTo>
                  <a:lnTo>
                    <a:pt x="56611" y="190285"/>
                  </a:lnTo>
                  <a:lnTo>
                    <a:pt x="42201" y="188916"/>
                  </a:lnTo>
                  <a:lnTo>
                    <a:pt x="32497" y="188856"/>
                  </a:lnTo>
                  <a:lnTo>
                    <a:pt x="26612" y="190723"/>
                  </a:lnTo>
                  <a:lnTo>
                    <a:pt x="24056" y="192209"/>
                  </a:lnTo>
                  <a:lnTo>
                    <a:pt x="22351" y="193905"/>
                  </a:lnTo>
                  <a:lnTo>
                    <a:pt x="2667" y="223540"/>
                  </a:lnTo>
                  <a:lnTo>
                    <a:pt x="0" y="253226"/>
                  </a:lnTo>
                  <a:lnTo>
                    <a:pt x="1821" y="258138"/>
                  </a:lnTo>
                  <a:lnTo>
                    <a:pt x="4277" y="262673"/>
                  </a:lnTo>
                  <a:lnTo>
                    <a:pt x="6364" y="269193"/>
                  </a:lnTo>
                  <a:lnTo>
                    <a:pt x="15003" y="279838"/>
                  </a:lnTo>
                  <a:lnTo>
                    <a:pt x="17022" y="280547"/>
                  </a:lnTo>
                  <a:lnTo>
                    <a:pt x="19074" y="280314"/>
                  </a:lnTo>
                  <a:lnTo>
                    <a:pt x="25331" y="278496"/>
                  </a:lnTo>
                  <a:lnTo>
                    <a:pt x="27435" y="278241"/>
                  </a:lnTo>
                  <a:lnTo>
                    <a:pt x="48949" y="263470"/>
                  </a:lnTo>
                  <a:lnTo>
                    <a:pt x="55327" y="255165"/>
                  </a:lnTo>
                  <a:lnTo>
                    <a:pt x="74613" y="208436"/>
                  </a:lnTo>
                  <a:lnTo>
                    <a:pt x="90017" y="167458"/>
                  </a:lnTo>
                  <a:lnTo>
                    <a:pt x="101374" y="125304"/>
                  </a:lnTo>
                  <a:lnTo>
                    <a:pt x="111354" y="82994"/>
                  </a:lnTo>
                  <a:lnTo>
                    <a:pt x="113943" y="37973"/>
                  </a:lnTo>
                  <a:lnTo>
                    <a:pt x="114189" y="0"/>
                  </a:lnTo>
                  <a:lnTo>
                    <a:pt x="113484" y="149"/>
                  </a:lnTo>
                  <a:lnTo>
                    <a:pt x="110820" y="2196"/>
                  </a:lnTo>
                  <a:lnTo>
                    <a:pt x="109166" y="7340"/>
                  </a:lnTo>
                  <a:lnTo>
                    <a:pt x="106353" y="18169"/>
                  </a:lnTo>
                  <a:lnTo>
                    <a:pt x="103652" y="26903"/>
                  </a:lnTo>
                  <a:lnTo>
                    <a:pt x="96592" y="68366"/>
                  </a:lnTo>
                  <a:lnTo>
                    <a:pt x="95270" y="113205"/>
                  </a:lnTo>
                  <a:lnTo>
                    <a:pt x="99522" y="155039"/>
                  </a:lnTo>
                  <a:lnTo>
                    <a:pt x="102025" y="200701"/>
                  </a:lnTo>
                  <a:lnTo>
                    <a:pt x="113041" y="245556"/>
                  </a:lnTo>
                  <a:lnTo>
                    <a:pt x="114670" y="256063"/>
                  </a:lnTo>
                  <a:lnTo>
                    <a:pt x="117462" y="260575"/>
                  </a:lnTo>
                  <a:lnTo>
                    <a:pt x="118489" y="261354"/>
                  </a:lnTo>
                  <a:lnTo>
                    <a:pt x="119173" y="261168"/>
                  </a:lnTo>
                  <a:lnTo>
                    <a:pt x="119629" y="260339"/>
                  </a:lnTo>
                  <a:lnTo>
                    <a:pt x="120639" y="259786"/>
                  </a:lnTo>
                  <a:lnTo>
                    <a:pt x="125431" y="258304"/>
                  </a:lnTo>
                  <a:lnTo>
                    <a:pt x="129300" y="255455"/>
                  </a:lnTo>
                  <a:lnTo>
                    <a:pt x="135445" y="246515"/>
                  </a:lnTo>
                  <a:lnTo>
                    <a:pt x="145942" y="220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4016"/>
            <p:cNvSpPr/>
            <p:nvPr>
              <p:custDataLst>
                <p:tags r:id="rId61"/>
              </p:custDataLst>
            </p:nvPr>
          </p:nvSpPr>
          <p:spPr>
            <a:xfrm>
              <a:off x="6261100" y="4991983"/>
              <a:ext cx="37832" cy="271494"/>
            </a:xfrm>
            <a:custGeom>
              <a:avLst/>
              <a:gdLst/>
              <a:ahLst/>
              <a:cxnLst/>
              <a:rect l="0" t="0" r="0" b="0"/>
              <a:pathLst>
                <a:path w="37832" h="271494">
                  <a:moveTo>
                    <a:pt x="6350" y="5467"/>
                  </a:moveTo>
                  <a:lnTo>
                    <a:pt x="6350" y="5467"/>
                  </a:lnTo>
                  <a:lnTo>
                    <a:pt x="9721" y="5467"/>
                  </a:lnTo>
                  <a:lnTo>
                    <a:pt x="10714" y="4761"/>
                  </a:lnTo>
                  <a:lnTo>
                    <a:pt x="11376" y="3585"/>
                  </a:lnTo>
                  <a:lnTo>
                    <a:pt x="12438" y="0"/>
                  </a:lnTo>
                  <a:lnTo>
                    <a:pt x="14465" y="1391"/>
                  </a:lnTo>
                  <a:lnTo>
                    <a:pt x="15994" y="2749"/>
                  </a:lnTo>
                  <a:lnTo>
                    <a:pt x="17691" y="6141"/>
                  </a:lnTo>
                  <a:lnTo>
                    <a:pt x="18145" y="8033"/>
                  </a:lnTo>
                  <a:lnTo>
                    <a:pt x="23235" y="16844"/>
                  </a:lnTo>
                  <a:lnTo>
                    <a:pt x="30388" y="63225"/>
                  </a:lnTo>
                  <a:lnTo>
                    <a:pt x="35041" y="110473"/>
                  </a:lnTo>
                  <a:lnTo>
                    <a:pt x="37831" y="151259"/>
                  </a:lnTo>
                  <a:lnTo>
                    <a:pt x="32609" y="195061"/>
                  </a:lnTo>
                  <a:lnTo>
                    <a:pt x="23945" y="238892"/>
                  </a:lnTo>
                  <a:lnTo>
                    <a:pt x="18619" y="250783"/>
                  </a:lnTo>
                  <a:lnTo>
                    <a:pt x="15331" y="257019"/>
                  </a:lnTo>
                  <a:lnTo>
                    <a:pt x="12774" y="267052"/>
                  </a:lnTo>
                  <a:lnTo>
                    <a:pt x="11338" y="268757"/>
                  </a:lnTo>
                  <a:lnTo>
                    <a:pt x="7862" y="270651"/>
                  </a:lnTo>
                  <a:lnTo>
                    <a:pt x="3964" y="271493"/>
                  </a:lnTo>
                  <a:lnTo>
                    <a:pt x="2643" y="271012"/>
                  </a:lnTo>
                  <a:lnTo>
                    <a:pt x="1762" y="269987"/>
                  </a:lnTo>
                  <a:lnTo>
                    <a:pt x="0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4017"/>
            <p:cNvSpPr/>
            <p:nvPr>
              <p:custDataLst>
                <p:tags r:id="rId62"/>
              </p:custDataLst>
            </p:nvPr>
          </p:nvSpPr>
          <p:spPr>
            <a:xfrm>
              <a:off x="6330950" y="4896373"/>
              <a:ext cx="107848" cy="386828"/>
            </a:xfrm>
            <a:custGeom>
              <a:avLst/>
              <a:gdLst/>
              <a:ahLst/>
              <a:cxnLst/>
              <a:rect l="0" t="0" r="0" b="0"/>
              <a:pathLst>
                <a:path w="107848" h="386828">
                  <a:moveTo>
                    <a:pt x="50800" y="12177"/>
                  </a:moveTo>
                  <a:lnTo>
                    <a:pt x="50800" y="12177"/>
                  </a:lnTo>
                  <a:lnTo>
                    <a:pt x="60234" y="3449"/>
                  </a:lnTo>
                  <a:lnTo>
                    <a:pt x="65105" y="1242"/>
                  </a:lnTo>
                  <a:lnTo>
                    <a:pt x="71815" y="0"/>
                  </a:lnTo>
                  <a:lnTo>
                    <a:pt x="81643" y="3003"/>
                  </a:lnTo>
                  <a:lnTo>
                    <a:pt x="90121" y="8361"/>
                  </a:lnTo>
                  <a:lnTo>
                    <a:pt x="92971" y="16125"/>
                  </a:lnTo>
                  <a:lnTo>
                    <a:pt x="103955" y="60229"/>
                  </a:lnTo>
                  <a:lnTo>
                    <a:pt x="107424" y="103154"/>
                  </a:lnTo>
                  <a:lnTo>
                    <a:pt x="107847" y="143821"/>
                  </a:lnTo>
                  <a:lnTo>
                    <a:pt x="102860" y="182166"/>
                  </a:lnTo>
                  <a:lnTo>
                    <a:pt x="95081" y="225279"/>
                  </a:lnTo>
                  <a:lnTo>
                    <a:pt x="83379" y="264762"/>
                  </a:lnTo>
                  <a:lnTo>
                    <a:pt x="63331" y="310162"/>
                  </a:lnTo>
                  <a:lnTo>
                    <a:pt x="41606" y="347829"/>
                  </a:lnTo>
                  <a:lnTo>
                    <a:pt x="11876" y="380268"/>
                  </a:lnTo>
                  <a:lnTo>
                    <a:pt x="0" y="386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886"/>
          <p:cNvGrpSpPr/>
          <p:nvPr/>
        </p:nvGrpSpPr>
        <p:grpSpPr>
          <a:xfrm>
            <a:off x="6751317" y="5048250"/>
            <a:ext cx="208284" cy="158749"/>
            <a:chOff x="6751317" y="5048250"/>
            <a:chExt cx="208284" cy="158749"/>
          </a:xfrm>
        </p:grpSpPr>
        <p:sp>
          <p:nvSpPr>
            <p:cNvPr id="174" name="SMARTInkShape-4018"/>
            <p:cNvSpPr/>
            <p:nvPr>
              <p:custDataLst>
                <p:tags r:id="rId51"/>
              </p:custDataLst>
            </p:nvPr>
          </p:nvSpPr>
          <p:spPr>
            <a:xfrm>
              <a:off x="6788150" y="5048250"/>
              <a:ext cx="152401" cy="6351"/>
            </a:xfrm>
            <a:custGeom>
              <a:avLst/>
              <a:gdLst/>
              <a:ahLst/>
              <a:cxnLst/>
              <a:rect l="0" t="0" r="0" b="0"/>
              <a:pathLst>
                <a:path w="152401" h="6351">
                  <a:moveTo>
                    <a:pt x="0" y="0"/>
                  </a:moveTo>
                  <a:lnTo>
                    <a:pt x="0" y="0"/>
                  </a:lnTo>
                  <a:lnTo>
                    <a:pt x="0" y="6343"/>
                  </a:lnTo>
                  <a:lnTo>
                    <a:pt x="14927" y="6350"/>
                  </a:lnTo>
                  <a:lnTo>
                    <a:pt x="51527" y="392"/>
                  </a:lnTo>
                  <a:lnTo>
                    <a:pt x="83938" y="1915"/>
                  </a:lnTo>
                  <a:lnTo>
                    <a:pt x="120772" y="5960"/>
                  </a:lnTo>
                  <a:lnTo>
                    <a:pt x="1524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4019"/>
            <p:cNvSpPr/>
            <p:nvPr>
              <p:custDataLst>
                <p:tags r:id="rId52"/>
              </p:custDataLst>
            </p:nvPr>
          </p:nvSpPr>
          <p:spPr>
            <a:xfrm>
              <a:off x="6751317" y="5187950"/>
              <a:ext cx="208284" cy="19049"/>
            </a:xfrm>
            <a:custGeom>
              <a:avLst/>
              <a:gdLst/>
              <a:ahLst/>
              <a:cxnLst/>
              <a:rect l="0" t="0" r="0" b="0"/>
              <a:pathLst>
                <a:path w="208284" h="19049">
                  <a:moveTo>
                    <a:pt x="30483" y="0"/>
                  </a:moveTo>
                  <a:lnTo>
                    <a:pt x="30483" y="0"/>
                  </a:lnTo>
                  <a:lnTo>
                    <a:pt x="0" y="18066"/>
                  </a:lnTo>
                  <a:lnTo>
                    <a:pt x="283" y="18394"/>
                  </a:lnTo>
                  <a:lnTo>
                    <a:pt x="7682" y="18964"/>
                  </a:lnTo>
                  <a:lnTo>
                    <a:pt x="50037" y="19048"/>
                  </a:lnTo>
                  <a:lnTo>
                    <a:pt x="75031" y="17168"/>
                  </a:lnTo>
                  <a:lnTo>
                    <a:pt x="119949" y="8066"/>
                  </a:lnTo>
                  <a:lnTo>
                    <a:pt x="165207" y="6501"/>
                  </a:lnTo>
                  <a:lnTo>
                    <a:pt x="2082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SMARTInkShape-Group887"/>
          <p:cNvGrpSpPr/>
          <p:nvPr/>
        </p:nvGrpSpPr>
        <p:grpSpPr>
          <a:xfrm>
            <a:off x="7397750" y="4826269"/>
            <a:ext cx="2069674" cy="850513"/>
            <a:chOff x="7397750" y="4826269"/>
            <a:chExt cx="2069674" cy="850513"/>
          </a:xfrm>
        </p:grpSpPr>
        <p:sp>
          <p:nvSpPr>
            <p:cNvPr id="177" name="SMARTInkShape-4020"/>
            <p:cNvSpPr/>
            <p:nvPr>
              <p:custDataLst>
                <p:tags r:id="rId38"/>
              </p:custDataLst>
            </p:nvPr>
          </p:nvSpPr>
          <p:spPr>
            <a:xfrm>
              <a:off x="7397750" y="4826269"/>
              <a:ext cx="139693" cy="787120"/>
            </a:xfrm>
            <a:custGeom>
              <a:avLst/>
              <a:gdLst/>
              <a:ahLst/>
              <a:cxnLst/>
              <a:rect l="0" t="0" r="0" b="0"/>
              <a:pathLst>
                <a:path w="139693" h="787120">
                  <a:moveTo>
                    <a:pt x="127000" y="44181"/>
                  </a:moveTo>
                  <a:lnTo>
                    <a:pt x="127000" y="44181"/>
                  </a:lnTo>
                  <a:lnTo>
                    <a:pt x="127000" y="40810"/>
                  </a:lnTo>
                  <a:lnTo>
                    <a:pt x="128881" y="37273"/>
                  </a:lnTo>
                  <a:lnTo>
                    <a:pt x="132467" y="32625"/>
                  </a:lnTo>
                  <a:lnTo>
                    <a:pt x="133881" y="26637"/>
                  </a:lnTo>
                  <a:lnTo>
                    <a:pt x="138795" y="19955"/>
                  </a:lnTo>
                  <a:lnTo>
                    <a:pt x="139620" y="13417"/>
                  </a:lnTo>
                  <a:lnTo>
                    <a:pt x="139692" y="7050"/>
                  </a:lnTo>
                  <a:lnTo>
                    <a:pt x="138990" y="6727"/>
                  </a:lnTo>
                  <a:lnTo>
                    <a:pt x="136327" y="6368"/>
                  </a:lnTo>
                  <a:lnTo>
                    <a:pt x="135334" y="5567"/>
                  </a:lnTo>
                  <a:lnTo>
                    <a:pt x="134232" y="2795"/>
                  </a:lnTo>
                  <a:lnTo>
                    <a:pt x="133232" y="1774"/>
                  </a:lnTo>
                  <a:lnTo>
                    <a:pt x="127960" y="0"/>
                  </a:lnTo>
                  <a:lnTo>
                    <a:pt x="120219" y="4792"/>
                  </a:lnTo>
                  <a:lnTo>
                    <a:pt x="118245" y="5222"/>
                  </a:lnTo>
                  <a:lnTo>
                    <a:pt x="112098" y="9197"/>
                  </a:lnTo>
                  <a:lnTo>
                    <a:pt x="90220" y="27052"/>
                  </a:lnTo>
                  <a:lnTo>
                    <a:pt x="58296" y="70869"/>
                  </a:lnTo>
                  <a:lnTo>
                    <a:pt x="38227" y="114474"/>
                  </a:lnTo>
                  <a:lnTo>
                    <a:pt x="27292" y="154051"/>
                  </a:lnTo>
                  <a:lnTo>
                    <a:pt x="25567" y="196192"/>
                  </a:lnTo>
                  <a:lnTo>
                    <a:pt x="27296" y="243436"/>
                  </a:lnTo>
                  <a:lnTo>
                    <a:pt x="31869" y="285536"/>
                  </a:lnTo>
                  <a:lnTo>
                    <a:pt x="40511" y="331358"/>
                  </a:lnTo>
                  <a:lnTo>
                    <a:pt x="50840" y="374290"/>
                  </a:lnTo>
                  <a:lnTo>
                    <a:pt x="61389" y="421066"/>
                  </a:lnTo>
                  <a:lnTo>
                    <a:pt x="71967" y="465135"/>
                  </a:lnTo>
                  <a:lnTo>
                    <a:pt x="80668" y="507697"/>
                  </a:lnTo>
                  <a:lnTo>
                    <a:pt x="87371" y="550060"/>
                  </a:lnTo>
                  <a:lnTo>
                    <a:pt x="94465" y="596499"/>
                  </a:lnTo>
                  <a:lnTo>
                    <a:pt x="95181" y="640419"/>
                  </a:lnTo>
                  <a:lnTo>
                    <a:pt x="95246" y="685492"/>
                  </a:lnTo>
                  <a:lnTo>
                    <a:pt x="93367" y="704569"/>
                  </a:lnTo>
                  <a:lnTo>
                    <a:pt x="81177" y="748866"/>
                  </a:lnTo>
                  <a:lnTo>
                    <a:pt x="75793" y="759800"/>
                  </a:lnTo>
                  <a:lnTo>
                    <a:pt x="64857" y="776424"/>
                  </a:lnTo>
                  <a:lnTo>
                    <a:pt x="54887" y="783646"/>
                  </a:lnTo>
                  <a:lnTo>
                    <a:pt x="47150" y="786098"/>
                  </a:lnTo>
                  <a:lnTo>
                    <a:pt x="23290" y="787119"/>
                  </a:lnTo>
                  <a:lnTo>
                    <a:pt x="19053" y="785245"/>
                  </a:lnTo>
                  <a:lnTo>
                    <a:pt x="16935" y="783756"/>
                  </a:lnTo>
                  <a:lnTo>
                    <a:pt x="0" y="761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4021"/>
            <p:cNvSpPr/>
            <p:nvPr>
              <p:custDataLst>
                <p:tags r:id="rId39"/>
              </p:custDataLst>
            </p:nvPr>
          </p:nvSpPr>
          <p:spPr>
            <a:xfrm>
              <a:off x="7829550" y="4838708"/>
              <a:ext cx="146051" cy="838074"/>
            </a:xfrm>
            <a:custGeom>
              <a:avLst/>
              <a:gdLst/>
              <a:ahLst/>
              <a:cxnLst/>
              <a:rect l="0" t="0" r="0" b="0"/>
              <a:pathLst>
                <a:path w="146051" h="838074">
                  <a:moveTo>
                    <a:pt x="146050" y="44442"/>
                  </a:moveTo>
                  <a:lnTo>
                    <a:pt x="146050" y="44442"/>
                  </a:lnTo>
                  <a:lnTo>
                    <a:pt x="146049" y="20210"/>
                  </a:lnTo>
                  <a:lnTo>
                    <a:pt x="141686" y="14203"/>
                  </a:lnTo>
                  <a:lnTo>
                    <a:pt x="140582" y="10306"/>
                  </a:lnTo>
                  <a:lnTo>
                    <a:pt x="139582" y="8985"/>
                  </a:lnTo>
                  <a:lnTo>
                    <a:pt x="128921" y="2209"/>
                  </a:lnTo>
                  <a:lnTo>
                    <a:pt x="121879" y="284"/>
                  </a:lnTo>
                  <a:lnTo>
                    <a:pt x="102384" y="0"/>
                  </a:lnTo>
                  <a:lnTo>
                    <a:pt x="96539" y="1877"/>
                  </a:lnTo>
                  <a:lnTo>
                    <a:pt x="82662" y="12857"/>
                  </a:lnTo>
                  <a:lnTo>
                    <a:pt x="74351" y="19091"/>
                  </a:lnTo>
                  <a:lnTo>
                    <a:pt x="67617" y="24003"/>
                  </a:lnTo>
                  <a:lnTo>
                    <a:pt x="45891" y="52840"/>
                  </a:lnTo>
                  <a:lnTo>
                    <a:pt x="34761" y="78448"/>
                  </a:lnTo>
                  <a:lnTo>
                    <a:pt x="26901" y="125801"/>
                  </a:lnTo>
                  <a:lnTo>
                    <a:pt x="25531" y="170013"/>
                  </a:lnTo>
                  <a:lnTo>
                    <a:pt x="25412" y="216324"/>
                  </a:lnTo>
                  <a:lnTo>
                    <a:pt x="25402" y="262646"/>
                  </a:lnTo>
                  <a:lnTo>
                    <a:pt x="28770" y="306655"/>
                  </a:lnTo>
                  <a:lnTo>
                    <a:pt x="33239" y="354235"/>
                  </a:lnTo>
                  <a:lnTo>
                    <a:pt x="38165" y="398453"/>
                  </a:lnTo>
                  <a:lnTo>
                    <a:pt x="43483" y="445702"/>
                  </a:lnTo>
                  <a:lnTo>
                    <a:pt x="51229" y="488823"/>
                  </a:lnTo>
                  <a:lnTo>
                    <a:pt x="57076" y="531260"/>
                  </a:lnTo>
                  <a:lnTo>
                    <a:pt x="62843" y="577709"/>
                  </a:lnTo>
                  <a:lnTo>
                    <a:pt x="63442" y="622335"/>
                  </a:lnTo>
                  <a:lnTo>
                    <a:pt x="63494" y="666096"/>
                  </a:lnTo>
                  <a:lnTo>
                    <a:pt x="60127" y="701777"/>
                  </a:lnTo>
                  <a:lnTo>
                    <a:pt x="50857" y="749113"/>
                  </a:lnTo>
                  <a:lnTo>
                    <a:pt x="35903" y="794617"/>
                  </a:lnTo>
                  <a:lnTo>
                    <a:pt x="32296" y="813674"/>
                  </a:lnTo>
                  <a:lnTo>
                    <a:pt x="31286" y="820945"/>
                  </a:lnTo>
                  <a:lnTo>
                    <a:pt x="26752" y="829005"/>
                  </a:lnTo>
                  <a:lnTo>
                    <a:pt x="22943" y="833639"/>
                  </a:lnTo>
                  <a:lnTo>
                    <a:pt x="18899" y="836168"/>
                  </a:lnTo>
                  <a:lnTo>
                    <a:pt x="12810" y="837926"/>
                  </a:lnTo>
                  <a:lnTo>
                    <a:pt x="9692" y="838073"/>
                  </a:lnTo>
                  <a:lnTo>
                    <a:pt x="7872" y="836702"/>
                  </a:lnTo>
                  <a:lnTo>
                    <a:pt x="0" y="8254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4022"/>
            <p:cNvSpPr/>
            <p:nvPr>
              <p:custDataLst>
                <p:tags r:id="rId40"/>
              </p:custDataLst>
            </p:nvPr>
          </p:nvSpPr>
          <p:spPr>
            <a:xfrm>
              <a:off x="8178800" y="5302250"/>
              <a:ext cx="190501" cy="52621"/>
            </a:xfrm>
            <a:custGeom>
              <a:avLst/>
              <a:gdLst/>
              <a:ahLst/>
              <a:cxnLst/>
              <a:rect l="0" t="0" r="0" b="0"/>
              <a:pathLst>
                <a:path w="190501" h="52621">
                  <a:moveTo>
                    <a:pt x="0" y="44450"/>
                  </a:moveTo>
                  <a:lnTo>
                    <a:pt x="0" y="44450"/>
                  </a:lnTo>
                  <a:lnTo>
                    <a:pt x="3370" y="51192"/>
                  </a:lnTo>
                  <a:lnTo>
                    <a:pt x="5069" y="52472"/>
                  </a:lnTo>
                  <a:lnTo>
                    <a:pt x="6907" y="52620"/>
                  </a:lnTo>
                  <a:lnTo>
                    <a:pt x="10831" y="50903"/>
                  </a:lnTo>
                  <a:lnTo>
                    <a:pt x="24570" y="42068"/>
                  </a:lnTo>
                  <a:lnTo>
                    <a:pt x="70255" y="29364"/>
                  </a:lnTo>
                  <a:lnTo>
                    <a:pt x="113452" y="16909"/>
                  </a:lnTo>
                  <a:lnTo>
                    <a:pt x="157793" y="9698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4023"/>
            <p:cNvSpPr/>
            <p:nvPr>
              <p:custDataLst>
                <p:tags r:id="rId41"/>
              </p:custDataLst>
            </p:nvPr>
          </p:nvSpPr>
          <p:spPr>
            <a:xfrm>
              <a:off x="8407400" y="5410313"/>
              <a:ext cx="76090" cy="228354"/>
            </a:xfrm>
            <a:custGeom>
              <a:avLst/>
              <a:gdLst/>
              <a:ahLst/>
              <a:cxnLst/>
              <a:rect l="0" t="0" r="0" b="0"/>
              <a:pathLst>
                <a:path w="76090" h="228354">
                  <a:moveTo>
                    <a:pt x="12700" y="82437"/>
                  </a:moveTo>
                  <a:lnTo>
                    <a:pt x="12700" y="82437"/>
                  </a:lnTo>
                  <a:lnTo>
                    <a:pt x="12700" y="91897"/>
                  </a:lnTo>
                  <a:lnTo>
                    <a:pt x="8937" y="95578"/>
                  </a:lnTo>
                  <a:lnTo>
                    <a:pt x="5958" y="97547"/>
                  </a:lnTo>
                  <a:lnTo>
                    <a:pt x="3973" y="100272"/>
                  </a:lnTo>
                  <a:lnTo>
                    <a:pt x="1177" y="110142"/>
                  </a:lnTo>
                  <a:lnTo>
                    <a:pt x="13" y="150258"/>
                  </a:lnTo>
                  <a:lnTo>
                    <a:pt x="8115" y="194856"/>
                  </a:lnTo>
                  <a:lnTo>
                    <a:pt x="10662" y="200134"/>
                  </a:lnTo>
                  <a:lnTo>
                    <a:pt x="12298" y="211153"/>
                  </a:lnTo>
                  <a:lnTo>
                    <a:pt x="12698" y="228353"/>
                  </a:lnTo>
                  <a:lnTo>
                    <a:pt x="11994" y="182532"/>
                  </a:lnTo>
                  <a:lnTo>
                    <a:pt x="4861" y="139499"/>
                  </a:lnTo>
                  <a:lnTo>
                    <a:pt x="426" y="99598"/>
                  </a:lnTo>
                  <a:lnTo>
                    <a:pt x="24" y="54319"/>
                  </a:lnTo>
                  <a:lnTo>
                    <a:pt x="6882" y="15566"/>
                  </a:lnTo>
                  <a:lnTo>
                    <a:pt x="11368" y="8609"/>
                  </a:lnTo>
                  <a:lnTo>
                    <a:pt x="17899" y="1175"/>
                  </a:lnTo>
                  <a:lnTo>
                    <a:pt x="20420" y="459"/>
                  </a:lnTo>
                  <a:lnTo>
                    <a:pt x="24416" y="0"/>
                  </a:lnTo>
                  <a:lnTo>
                    <a:pt x="44184" y="7730"/>
                  </a:lnTo>
                  <a:lnTo>
                    <a:pt x="52864" y="14998"/>
                  </a:lnTo>
                  <a:lnTo>
                    <a:pt x="73377" y="42757"/>
                  </a:lnTo>
                  <a:lnTo>
                    <a:pt x="75828" y="58249"/>
                  </a:lnTo>
                  <a:lnTo>
                    <a:pt x="76089" y="68606"/>
                  </a:lnTo>
                  <a:lnTo>
                    <a:pt x="74269" y="74644"/>
                  </a:lnTo>
                  <a:lnTo>
                    <a:pt x="71814" y="79679"/>
                  </a:lnTo>
                  <a:lnTo>
                    <a:pt x="69727" y="86480"/>
                  </a:lnTo>
                  <a:lnTo>
                    <a:pt x="66739" y="90819"/>
                  </a:lnTo>
                  <a:lnTo>
                    <a:pt x="61176" y="93219"/>
                  </a:lnTo>
                  <a:lnTo>
                    <a:pt x="54706" y="94990"/>
                  </a:lnTo>
                  <a:lnTo>
                    <a:pt x="46391" y="99248"/>
                  </a:lnTo>
                  <a:lnTo>
                    <a:pt x="0" y="107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4024"/>
            <p:cNvSpPr/>
            <p:nvPr>
              <p:custDataLst>
                <p:tags r:id="rId42"/>
              </p:custDataLst>
            </p:nvPr>
          </p:nvSpPr>
          <p:spPr>
            <a:xfrm>
              <a:off x="8534400" y="5600700"/>
              <a:ext cx="25401" cy="31751"/>
            </a:xfrm>
            <a:custGeom>
              <a:avLst/>
              <a:gdLst/>
              <a:ahLst/>
              <a:cxnLst/>
              <a:rect l="0" t="0" r="0" b="0"/>
              <a:pathLst>
                <a:path w="25401" h="31751">
                  <a:moveTo>
                    <a:pt x="25400" y="0"/>
                  </a:moveTo>
                  <a:lnTo>
                    <a:pt x="25400" y="0"/>
                  </a:lnTo>
                  <a:lnTo>
                    <a:pt x="25400" y="8838"/>
                  </a:lnTo>
                  <a:lnTo>
                    <a:pt x="24694" y="10125"/>
                  </a:lnTo>
                  <a:lnTo>
                    <a:pt x="23518" y="10983"/>
                  </a:lnTo>
                  <a:lnTo>
                    <a:pt x="22029" y="11555"/>
                  </a:lnTo>
                  <a:lnTo>
                    <a:pt x="21036" y="12643"/>
                  </a:lnTo>
                  <a:lnTo>
                    <a:pt x="19932" y="15732"/>
                  </a:lnTo>
                  <a:lnTo>
                    <a:pt x="18932" y="16838"/>
                  </a:lnTo>
                  <a:lnTo>
                    <a:pt x="15940" y="18067"/>
                  </a:lnTo>
                  <a:lnTo>
                    <a:pt x="7517" y="18963"/>
                  </a:lnTo>
                  <a:lnTo>
                    <a:pt x="292" y="25136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4025"/>
            <p:cNvSpPr/>
            <p:nvPr>
              <p:custDataLst>
                <p:tags r:id="rId43"/>
              </p:custDataLst>
            </p:nvPr>
          </p:nvSpPr>
          <p:spPr>
            <a:xfrm>
              <a:off x="8674100" y="5480050"/>
              <a:ext cx="25378" cy="133351"/>
            </a:xfrm>
            <a:custGeom>
              <a:avLst/>
              <a:gdLst/>
              <a:ahLst/>
              <a:cxnLst/>
              <a:rect l="0" t="0" r="0" b="0"/>
              <a:pathLst>
                <a:path w="25378" h="133351">
                  <a:moveTo>
                    <a:pt x="19050" y="0"/>
                  </a:moveTo>
                  <a:lnTo>
                    <a:pt x="19050" y="0"/>
                  </a:lnTo>
                  <a:lnTo>
                    <a:pt x="25139" y="0"/>
                  </a:lnTo>
                  <a:lnTo>
                    <a:pt x="25377" y="5467"/>
                  </a:lnTo>
                  <a:lnTo>
                    <a:pt x="11092" y="15110"/>
                  </a:lnTo>
                  <a:lnTo>
                    <a:pt x="8458" y="19180"/>
                  </a:lnTo>
                  <a:lnTo>
                    <a:pt x="7286" y="24047"/>
                  </a:lnTo>
                  <a:lnTo>
                    <a:pt x="6355" y="69981"/>
                  </a:lnTo>
                  <a:lnTo>
                    <a:pt x="6349" y="115625"/>
                  </a:lnTo>
                  <a:lnTo>
                    <a:pt x="5645" y="122650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4026"/>
            <p:cNvSpPr/>
            <p:nvPr>
              <p:custDataLst>
                <p:tags r:id="rId44"/>
              </p:custDataLst>
            </p:nvPr>
          </p:nvSpPr>
          <p:spPr>
            <a:xfrm>
              <a:off x="8604327" y="5441950"/>
              <a:ext cx="145974" cy="69851"/>
            </a:xfrm>
            <a:custGeom>
              <a:avLst/>
              <a:gdLst/>
              <a:ahLst/>
              <a:cxnLst/>
              <a:rect l="0" t="0" r="0" b="0"/>
              <a:pathLst>
                <a:path w="145974" h="69851">
                  <a:moveTo>
                    <a:pt x="6273" y="69850"/>
                  </a:moveTo>
                  <a:lnTo>
                    <a:pt x="6273" y="69850"/>
                  </a:lnTo>
                  <a:lnTo>
                    <a:pt x="6273" y="66479"/>
                  </a:lnTo>
                  <a:lnTo>
                    <a:pt x="4392" y="62942"/>
                  </a:lnTo>
                  <a:lnTo>
                    <a:pt x="1909" y="59019"/>
                  </a:lnTo>
                  <a:lnTo>
                    <a:pt x="185" y="52022"/>
                  </a:lnTo>
                  <a:lnTo>
                    <a:pt x="0" y="47790"/>
                  </a:lnTo>
                  <a:lnTo>
                    <a:pt x="680" y="46677"/>
                  </a:lnTo>
                  <a:lnTo>
                    <a:pt x="1838" y="45935"/>
                  </a:lnTo>
                  <a:lnTo>
                    <a:pt x="3317" y="45440"/>
                  </a:lnTo>
                  <a:lnTo>
                    <a:pt x="17637" y="34382"/>
                  </a:lnTo>
                  <a:lnTo>
                    <a:pt x="62149" y="25838"/>
                  </a:lnTo>
                  <a:lnTo>
                    <a:pt x="77627" y="23648"/>
                  </a:lnTo>
                  <a:lnTo>
                    <a:pt x="124722" y="9670"/>
                  </a:lnTo>
                  <a:lnTo>
                    <a:pt x="1459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4027"/>
            <p:cNvSpPr/>
            <p:nvPr>
              <p:custDataLst>
                <p:tags r:id="rId45"/>
              </p:custDataLst>
            </p:nvPr>
          </p:nvSpPr>
          <p:spPr>
            <a:xfrm>
              <a:off x="8890197" y="5025563"/>
              <a:ext cx="56954" cy="308438"/>
            </a:xfrm>
            <a:custGeom>
              <a:avLst/>
              <a:gdLst/>
              <a:ahLst/>
              <a:cxnLst/>
              <a:rect l="0" t="0" r="0" b="0"/>
              <a:pathLst>
                <a:path w="56954" h="308438">
                  <a:moveTo>
                    <a:pt x="56953" y="22687"/>
                  </a:moveTo>
                  <a:lnTo>
                    <a:pt x="56953" y="22687"/>
                  </a:lnTo>
                  <a:lnTo>
                    <a:pt x="56952" y="7760"/>
                  </a:lnTo>
                  <a:lnTo>
                    <a:pt x="56248" y="6386"/>
                  </a:lnTo>
                  <a:lnTo>
                    <a:pt x="55072" y="5469"/>
                  </a:lnTo>
                  <a:lnTo>
                    <a:pt x="50864" y="3744"/>
                  </a:lnTo>
                  <a:lnTo>
                    <a:pt x="47309" y="298"/>
                  </a:lnTo>
                  <a:lnTo>
                    <a:pt x="46290" y="0"/>
                  </a:lnTo>
                  <a:lnTo>
                    <a:pt x="45611" y="507"/>
                  </a:lnTo>
                  <a:lnTo>
                    <a:pt x="44151" y="2951"/>
                  </a:lnTo>
                  <a:lnTo>
                    <a:pt x="40067" y="8295"/>
                  </a:lnTo>
                  <a:lnTo>
                    <a:pt x="37839" y="14346"/>
                  </a:lnTo>
                  <a:lnTo>
                    <a:pt x="25075" y="37833"/>
                  </a:lnTo>
                  <a:lnTo>
                    <a:pt x="8969" y="80521"/>
                  </a:lnTo>
                  <a:lnTo>
                    <a:pt x="2036" y="122361"/>
                  </a:lnTo>
                  <a:lnTo>
                    <a:pt x="0" y="162924"/>
                  </a:lnTo>
                  <a:lnTo>
                    <a:pt x="525" y="206234"/>
                  </a:lnTo>
                  <a:lnTo>
                    <a:pt x="7644" y="249370"/>
                  </a:lnTo>
                  <a:lnTo>
                    <a:pt x="27346" y="293587"/>
                  </a:lnTo>
                  <a:lnTo>
                    <a:pt x="33677" y="302940"/>
                  </a:lnTo>
                  <a:lnTo>
                    <a:pt x="37907" y="305993"/>
                  </a:lnTo>
                  <a:lnTo>
                    <a:pt x="44253" y="308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4028"/>
            <p:cNvSpPr/>
            <p:nvPr>
              <p:custDataLst>
                <p:tags r:id="rId46"/>
              </p:custDataLst>
            </p:nvPr>
          </p:nvSpPr>
          <p:spPr>
            <a:xfrm>
              <a:off x="9004299" y="5162586"/>
              <a:ext cx="79279" cy="259027"/>
            </a:xfrm>
            <a:custGeom>
              <a:avLst/>
              <a:gdLst/>
              <a:ahLst/>
              <a:cxnLst/>
              <a:rect l="0" t="0" r="0" b="0"/>
              <a:pathLst>
                <a:path w="79279" h="259027">
                  <a:moveTo>
                    <a:pt x="1" y="50764"/>
                  </a:moveTo>
                  <a:lnTo>
                    <a:pt x="1" y="50764"/>
                  </a:lnTo>
                  <a:lnTo>
                    <a:pt x="0" y="45297"/>
                  </a:lnTo>
                  <a:lnTo>
                    <a:pt x="0" y="53330"/>
                  </a:lnTo>
                  <a:lnTo>
                    <a:pt x="1882" y="57313"/>
                  </a:lnTo>
                  <a:lnTo>
                    <a:pt x="3371" y="59364"/>
                  </a:lnTo>
                  <a:lnTo>
                    <a:pt x="5468" y="68991"/>
                  </a:lnTo>
                  <a:lnTo>
                    <a:pt x="10700" y="114417"/>
                  </a:lnTo>
                  <a:lnTo>
                    <a:pt x="12623" y="159009"/>
                  </a:lnTo>
                  <a:lnTo>
                    <a:pt x="18787" y="206412"/>
                  </a:lnTo>
                  <a:lnTo>
                    <a:pt x="19050" y="253795"/>
                  </a:lnTo>
                  <a:lnTo>
                    <a:pt x="19050" y="259026"/>
                  </a:lnTo>
                  <a:lnTo>
                    <a:pt x="19050" y="215477"/>
                  </a:lnTo>
                  <a:lnTo>
                    <a:pt x="19050" y="171110"/>
                  </a:lnTo>
                  <a:lnTo>
                    <a:pt x="19050" y="129916"/>
                  </a:lnTo>
                  <a:lnTo>
                    <a:pt x="19050" y="87027"/>
                  </a:lnTo>
                  <a:lnTo>
                    <a:pt x="25009" y="39874"/>
                  </a:lnTo>
                  <a:lnTo>
                    <a:pt x="25931" y="30402"/>
                  </a:lnTo>
                  <a:lnTo>
                    <a:pt x="30419" y="17841"/>
                  </a:lnTo>
                  <a:lnTo>
                    <a:pt x="36374" y="6919"/>
                  </a:lnTo>
                  <a:lnTo>
                    <a:pt x="36949" y="4600"/>
                  </a:lnTo>
                  <a:lnTo>
                    <a:pt x="38038" y="3055"/>
                  </a:lnTo>
                  <a:lnTo>
                    <a:pt x="39470" y="2024"/>
                  </a:lnTo>
                  <a:lnTo>
                    <a:pt x="43467" y="371"/>
                  </a:lnTo>
                  <a:lnTo>
                    <a:pt x="49831" y="0"/>
                  </a:lnTo>
                  <a:lnTo>
                    <a:pt x="65702" y="14891"/>
                  </a:lnTo>
                  <a:lnTo>
                    <a:pt x="68007" y="19063"/>
                  </a:lnTo>
                  <a:lnTo>
                    <a:pt x="69737" y="23270"/>
                  </a:lnTo>
                  <a:lnTo>
                    <a:pt x="72858" y="27490"/>
                  </a:lnTo>
                  <a:lnTo>
                    <a:pt x="74714" y="33600"/>
                  </a:lnTo>
                  <a:lnTo>
                    <a:pt x="77642" y="44973"/>
                  </a:lnTo>
                  <a:lnTo>
                    <a:pt x="79278" y="49020"/>
                  </a:lnTo>
                  <a:lnTo>
                    <a:pt x="79214" y="57279"/>
                  </a:lnTo>
                  <a:lnTo>
                    <a:pt x="73007" y="81290"/>
                  </a:lnTo>
                  <a:lnTo>
                    <a:pt x="71249" y="83815"/>
                  </a:lnTo>
                  <a:lnTo>
                    <a:pt x="48676" y="103732"/>
                  </a:lnTo>
                  <a:lnTo>
                    <a:pt x="42565" y="106056"/>
                  </a:lnTo>
                  <a:lnTo>
                    <a:pt x="20383" y="107882"/>
                  </a:lnTo>
                  <a:lnTo>
                    <a:pt x="13700" y="102444"/>
                  </a:lnTo>
                  <a:lnTo>
                    <a:pt x="13145" y="100073"/>
                  </a:lnTo>
                  <a:lnTo>
                    <a:pt x="12701" y="95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4029"/>
            <p:cNvSpPr/>
            <p:nvPr>
              <p:custDataLst>
                <p:tags r:id="rId47"/>
              </p:custDataLst>
            </p:nvPr>
          </p:nvSpPr>
          <p:spPr>
            <a:xfrm>
              <a:off x="9175750" y="5283200"/>
              <a:ext cx="25401" cy="25401"/>
            </a:xfrm>
            <a:custGeom>
              <a:avLst/>
              <a:gdLst/>
              <a:ahLst/>
              <a:cxnLst/>
              <a:rect l="0" t="0" r="0" b="0"/>
              <a:pathLst>
                <a:path w="25401" h="25401">
                  <a:moveTo>
                    <a:pt x="25400" y="0"/>
                  </a:moveTo>
                  <a:lnTo>
                    <a:pt x="25400" y="0"/>
                  </a:lnTo>
                  <a:lnTo>
                    <a:pt x="25400" y="5467"/>
                  </a:lnTo>
                  <a:lnTo>
                    <a:pt x="24694" y="5761"/>
                  </a:lnTo>
                  <a:lnTo>
                    <a:pt x="19933" y="6272"/>
                  </a:lnTo>
                  <a:lnTo>
                    <a:pt x="15940" y="2956"/>
                  </a:lnTo>
                  <a:lnTo>
                    <a:pt x="14860" y="2676"/>
                  </a:lnTo>
                  <a:lnTo>
                    <a:pt x="14140" y="3195"/>
                  </a:lnTo>
                  <a:lnTo>
                    <a:pt x="12984" y="5726"/>
                  </a:lnTo>
                  <a:lnTo>
                    <a:pt x="12784" y="9536"/>
                  </a:lnTo>
                  <a:lnTo>
                    <a:pt x="12050" y="10591"/>
                  </a:lnTo>
                  <a:lnTo>
                    <a:pt x="10856" y="11293"/>
                  </a:lnTo>
                  <a:lnTo>
                    <a:pt x="9354" y="11763"/>
                  </a:lnTo>
                  <a:lnTo>
                    <a:pt x="8352" y="12781"/>
                  </a:lnTo>
                  <a:lnTo>
                    <a:pt x="4864" y="19484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4030"/>
            <p:cNvSpPr/>
            <p:nvPr>
              <p:custDataLst>
                <p:tags r:id="rId48"/>
              </p:custDataLst>
            </p:nvPr>
          </p:nvSpPr>
          <p:spPr>
            <a:xfrm>
              <a:off x="9321802" y="5054600"/>
              <a:ext cx="38099" cy="238343"/>
            </a:xfrm>
            <a:custGeom>
              <a:avLst/>
              <a:gdLst/>
              <a:ahLst/>
              <a:cxnLst/>
              <a:rect l="0" t="0" r="0" b="0"/>
              <a:pathLst>
                <a:path w="38099" h="238343">
                  <a:moveTo>
                    <a:pt x="38098" y="0"/>
                  </a:moveTo>
                  <a:lnTo>
                    <a:pt x="38098" y="0"/>
                  </a:lnTo>
                  <a:lnTo>
                    <a:pt x="38098" y="8839"/>
                  </a:lnTo>
                  <a:lnTo>
                    <a:pt x="36217" y="12865"/>
                  </a:lnTo>
                  <a:lnTo>
                    <a:pt x="29260" y="24570"/>
                  </a:lnTo>
                  <a:lnTo>
                    <a:pt x="20523" y="51242"/>
                  </a:lnTo>
                  <a:lnTo>
                    <a:pt x="13344" y="95515"/>
                  </a:lnTo>
                  <a:lnTo>
                    <a:pt x="10944" y="118821"/>
                  </a:lnTo>
                  <a:lnTo>
                    <a:pt x="7710" y="134689"/>
                  </a:lnTo>
                  <a:lnTo>
                    <a:pt x="639" y="179839"/>
                  </a:lnTo>
                  <a:lnTo>
                    <a:pt x="3" y="225764"/>
                  </a:lnTo>
                  <a:lnTo>
                    <a:pt x="0" y="230396"/>
                  </a:lnTo>
                  <a:lnTo>
                    <a:pt x="705" y="231915"/>
                  </a:lnTo>
                  <a:lnTo>
                    <a:pt x="1881" y="232926"/>
                  </a:lnTo>
                  <a:lnTo>
                    <a:pt x="5068" y="234756"/>
                  </a:lnTo>
                  <a:lnTo>
                    <a:pt x="8836" y="237921"/>
                  </a:lnTo>
                  <a:lnTo>
                    <a:pt x="10124" y="238342"/>
                  </a:lnTo>
                  <a:lnTo>
                    <a:pt x="10982" y="237916"/>
                  </a:lnTo>
                  <a:lnTo>
                    <a:pt x="11554" y="236927"/>
                  </a:lnTo>
                  <a:lnTo>
                    <a:pt x="12641" y="236268"/>
                  </a:lnTo>
                  <a:lnTo>
                    <a:pt x="15730" y="235536"/>
                  </a:lnTo>
                  <a:lnTo>
                    <a:pt x="16835" y="234635"/>
                  </a:lnTo>
                  <a:lnTo>
                    <a:pt x="18064" y="231752"/>
                  </a:lnTo>
                  <a:lnTo>
                    <a:pt x="19048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4031"/>
            <p:cNvSpPr/>
            <p:nvPr>
              <p:custDataLst>
                <p:tags r:id="rId49"/>
              </p:custDataLst>
            </p:nvPr>
          </p:nvSpPr>
          <p:spPr>
            <a:xfrm>
              <a:off x="9271284" y="5156200"/>
              <a:ext cx="114017" cy="57151"/>
            </a:xfrm>
            <a:custGeom>
              <a:avLst/>
              <a:gdLst/>
              <a:ahLst/>
              <a:cxnLst/>
              <a:rect l="0" t="0" r="0" b="0"/>
              <a:pathLst>
                <a:path w="114017" h="57151">
                  <a:moveTo>
                    <a:pt x="12416" y="57150"/>
                  </a:moveTo>
                  <a:lnTo>
                    <a:pt x="12416" y="57150"/>
                  </a:lnTo>
                  <a:lnTo>
                    <a:pt x="676" y="57150"/>
                  </a:lnTo>
                  <a:lnTo>
                    <a:pt x="356" y="56445"/>
                  </a:lnTo>
                  <a:lnTo>
                    <a:pt x="0" y="53779"/>
                  </a:lnTo>
                  <a:lnTo>
                    <a:pt x="611" y="52786"/>
                  </a:lnTo>
                  <a:lnTo>
                    <a:pt x="1724" y="52124"/>
                  </a:lnTo>
                  <a:lnTo>
                    <a:pt x="3171" y="51683"/>
                  </a:lnTo>
                  <a:lnTo>
                    <a:pt x="8580" y="47690"/>
                  </a:lnTo>
                  <a:lnTo>
                    <a:pt x="10710" y="44009"/>
                  </a:lnTo>
                  <a:lnTo>
                    <a:pt x="11279" y="42040"/>
                  </a:lnTo>
                  <a:lnTo>
                    <a:pt x="13069" y="40726"/>
                  </a:lnTo>
                  <a:lnTo>
                    <a:pt x="24199" y="36737"/>
                  </a:lnTo>
                  <a:lnTo>
                    <a:pt x="26621" y="35075"/>
                  </a:lnTo>
                  <a:lnTo>
                    <a:pt x="71157" y="20976"/>
                  </a:lnTo>
                  <a:lnTo>
                    <a:pt x="1140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4032"/>
            <p:cNvSpPr/>
            <p:nvPr>
              <p:custDataLst>
                <p:tags r:id="rId50"/>
              </p:custDataLst>
            </p:nvPr>
          </p:nvSpPr>
          <p:spPr>
            <a:xfrm>
              <a:off x="9442450" y="5054600"/>
              <a:ext cx="24974" cy="222251"/>
            </a:xfrm>
            <a:custGeom>
              <a:avLst/>
              <a:gdLst/>
              <a:ahLst/>
              <a:cxnLst/>
              <a:rect l="0" t="0" r="0" b="0"/>
              <a:pathLst>
                <a:path w="24974" h="222251">
                  <a:moveTo>
                    <a:pt x="0" y="0"/>
                  </a:moveTo>
                  <a:lnTo>
                    <a:pt x="0" y="0"/>
                  </a:lnTo>
                  <a:lnTo>
                    <a:pt x="9459" y="9460"/>
                  </a:lnTo>
                  <a:lnTo>
                    <a:pt x="11259" y="13141"/>
                  </a:lnTo>
                  <a:lnTo>
                    <a:pt x="19162" y="60170"/>
                  </a:lnTo>
                  <a:lnTo>
                    <a:pt x="24973" y="96751"/>
                  </a:lnTo>
                  <a:lnTo>
                    <a:pt x="24638" y="126492"/>
                  </a:lnTo>
                  <a:lnTo>
                    <a:pt x="19310" y="171719"/>
                  </a:lnTo>
                  <a:lnTo>
                    <a:pt x="12598" y="204379"/>
                  </a:lnTo>
                  <a:lnTo>
                    <a:pt x="7808" y="212878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1" name="SMARTInkShape-4033"/>
          <p:cNvSpPr/>
          <p:nvPr>
            <p:custDataLst>
              <p:tags r:id="rId8"/>
            </p:custDataLst>
          </p:nvPr>
        </p:nvSpPr>
        <p:spPr>
          <a:xfrm>
            <a:off x="8248650" y="5010442"/>
            <a:ext cx="88899" cy="444209"/>
          </a:xfrm>
          <a:custGeom>
            <a:avLst/>
            <a:gdLst/>
            <a:ahLst/>
            <a:cxnLst/>
            <a:rect l="0" t="0" r="0" b="0"/>
            <a:pathLst>
              <a:path w="88899" h="444209">
                <a:moveTo>
                  <a:pt x="82550" y="44158"/>
                </a:moveTo>
                <a:lnTo>
                  <a:pt x="82550" y="44158"/>
                </a:lnTo>
                <a:lnTo>
                  <a:pt x="85920" y="40787"/>
                </a:lnTo>
                <a:lnTo>
                  <a:pt x="87576" y="37250"/>
                </a:lnTo>
                <a:lnTo>
                  <a:pt x="88897" y="12014"/>
                </a:lnTo>
                <a:lnTo>
                  <a:pt x="88898" y="10029"/>
                </a:lnTo>
                <a:lnTo>
                  <a:pt x="88192" y="8705"/>
                </a:lnTo>
                <a:lnTo>
                  <a:pt x="87017" y="7823"/>
                </a:lnTo>
                <a:lnTo>
                  <a:pt x="85527" y="7234"/>
                </a:lnTo>
                <a:lnTo>
                  <a:pt x="84535" y="6137"/>
                </a:lnTo>
                <a:lnTo>
                  <a:pt x="82811" y="694"/>
                </a:lnTo>
                <a:lnTo>
                  <a:pt x="80784" y="146"/>
                </a:lnTo>
                <a:lnTo>
                  <a:pt x="79256" y="0"/>
                </a:lnTo>
                <a:lnTo>
                  <a:pt x="75677" y="1720"/>
                </a:lnTo>
                <a:lnTo>
                  <a:pt x="55025" y="20909"/>
                </a:lnTo>
                <a:lnTo>
                  <a:pt x="42332" y="42416"/>
                </a:lnTo>
                <a:lnTo>
                  <a:pt x="25400" y="88788"/>
                </a:lnTo>
                <a:lnTo>
                  <a:pt x="14581" y="131749"/>
                </a:lnTo>
                <a:lnTo>
                  <a:pt x="8584" y="170411"/>
                </a:lnTo>
                <a:lnTo>
                  <a:pt x="6644" y="216929"/>
                </a:lnTo>
                <a:lnTo>
                  <a:pt x="6388" y="259953"/>
                </a:lnTo>
                <a:lnTo>
                  <a:pt x="10719" y="302377"/>
                </a:lnTo>
                <a:lnTo>
                  <a:pt x="12526" y="348826"/>
                </a:lnTo>
                <a:lnTo>
                  <a:pt x="12690" y="394291"/>
                </a:lnTo>
                <a:lnTo>
                  <a:pt x="11995" y="432706"/>
                </a:lnTo>
                <a:lnTo>
                  <a:pt x="6611" y="443718"/>
                </a:lnTo>
                <a:lnTo>
                  <a:pt x="0" y="4442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4" name="SMARTInkShape-Group889"/>
          <p:cNvGrpSpPr/>
          <p:nvPr/>
        </p:nvGrpSpPr>
        <p:grpSpPr>
          <a:xfrm>
            <a:off x="9702903" y="4991863"/>
            <a:ext cx="253872" cy="411583"/>
            <a:chOff x="9702903" y="4991863"/>
            <a:chExt cx="253872" cy="411583"/>
          </a:xfrm>
        </p:grpSpPr>
        <p:sp>
          <p:nvSpPr>
            <p:cNvPr id="192" name="SMARTInkShape-4034"/>
            <p:cNvSpPr/>
            <p:nvPr>
              <p:custDataLst>
                <p:tags r:id="rId36"/>
              </p:custDataLst>
            </p:nvPr>
          </p:nvSpPr>
          <p:spPr>
            <a:xfrm>
              <a:off x="9702903" y="4991863"/>
              <a:ext cx="126898" cy="290742"/>
            </a:xfrm>
            <a:custGeom>
              <a:avLst/>
              <a:gdLst/>
              <a:ahLst/>
              <a:cxnLst/>
              <a:rect l="0" t="0" r="0" b="0"/>
              <a:pathLst>
                <a:path w="126898" h="290742">
                  <a:moveTo>
                    <a:pt x="101497" y="227837"/>
                  </a:moveTo>
                  <a:lnTo>
                    <a:pt x="101497" y="227837"/>
                  </a:lnTo>
                  <a:lnTo>
                    <a:pt x="101497" y="224466"/>
                  </a:lnTo>
                  <a:lnTo>
                    <a:pt x="99616" y="220929"/>
                  </a:lnTo>
                  <a:lnTo>
                    <a:pt x="85711" y="205707"/>
                  </a:lnTo>
                  <a:lnTo>
                    <a:pt x="82016" y="203890"/>
                  </a:lnTo>
                  <a:lnTo>
                    <a:pt x="80042" y="203406"/>
                  </a:lnTo>
                  <a:lnTo>
                    <a:pt x="73896" y="199353"/>
                  </a:lnTo>
                  <a:lnTo>
                    <a:pt x="65497" y="192368"/>
                  </a:lnTo>
                  <a:lnTo>
                    <a:pt x="61273" y="190906"/>
                  </a:lnTo>
                  <a:lnTo>
                    <a:pt x="59864" y="189811"/>
                  </a:lnTo>
                  <a:lnTo>
                    <a:pt x="57176" y="185604"/>
                  </a:lnTo>
                  <a:lnTo>
                    <a:pt x="54046" y="184372"/>
                  </a:lnTo>
                  <a:lnTo>
                    <a:pt x="48318" y="183678"/>
                  </a:lnTo>
                  <a:lnTo>
                    <a:pt x="27987" y="189871"/>
                  </a:lnTo>
                  <a:lnTo>
                    <a:pt x="23435" y="192854"/>
                  </a:lnTo>
                  <a:lnTo>
                    <a:pt x="16906" y="201871"/>
                  </a:lnTo>
                  <a:lnTo>
                    <a:pt x="1663" y="246904"/>
                  </a:lnTo>
                  <a:lnTo>
                    <a:pt x="0" y="271054"/>
                  </a:lnTo>
                  <a:lnTo>
                    <a:pt x="1824" y="277148"/>
                  </a:lnTo>
                  <a:lnTo>
                    <a:pt x="8744" y="286809"/>
                  </a:lnTo>
                  <a:lnTo>
                    <a:pt x="12767" y="289325"/>
                  </a:lnTo>
                  <a:lnTo>
                    <a:pt x="20878" y="290741"/>
                  </a:lnTo>
                  <a:lnTo>
                    <a:pt x="28271" y="290367"/>
                  </a:lnTo>
                  <a:lnTo>
                    <a:pt x="48692" y="282464"/>
                  </a:lnTo>
                  <a:lnTo>
                    <a:pt x="55215" y="276575"/>
                  </a:lnTo>
                  <a:lnTo>
                    <a:pt x="83889" y="233575"/>
                  </a:lnTo>
                  <a:lnTo>
                    <a:pt x="93693" y="213074"/>
                  </a:lnTo>
                  <a:lnTo>
                    <a:pt x="102692" y="167300"/>
                  </a:lnTo>
                  <a:lnTo>
                    <a:pt x="107168" y="122394"/>
                  </a:lnTo>
                  <a:lnTo>
                    <a:pt x="107757" y="79722"/>
                  </a:lnTo>
                  <a:lnTo>
                    <a:pt x="105954" y="41107"/>
                  </a:lnTo>
                  <a:lnTo>
                    <a:pt x="95204" y="5029"/>
                  </a:lnTo>
                  <a:lnTo>
                    <a:pt x="93773" y="3098"/>
                  </a:lnTo>
                  <a:lnTo>
                    <a:pt x="90304" y="953"/>
                  </a:lnTo>
                  <a:lnTo>
                    <a:pt x="86410" y="0"/>
                  </a:lnTo>
                  <a:lnTo>
                    <a:pt x="85089" y="451"/>
                  </a:lnTo>
                  <a:lnTo>
                    <a:pt x="84207" y="1458"/>
                  </a:lnTo>
                  <a:lnTo>
                    <a:pt x="71510" y="36236"/>
                  </a:lnTo>
                  <a:lnTo>
                    <a:pt x="69849" y="79115"/>
                  </a:lnTo>
                  <a:lnTo>
                    <a:pt x="73127" y="123024"/>
                  </a:lnTo>
                  <a:lnTo>
                    <a:pt x="82614" y="164471"/>
                  </a:lnTo>
                  <a:lnTo>
                    <a:pt x="97273" y="211402"/>
                  </a:lnTo>
                  <a:lnTo>
                    <a:pt x="106438" y="233292"/>
                  </a:lnTo>
                  <a:lnTo>
                    <a:pt x="126897" y="2595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4035"/>
            <p:cNvSpPr/>
            <p:nvPr>
              <p:custDataLst>
                <p:tags r:id="rId37"/>
              </p:custDataLst>
            </p:nvPr>
          </p:nvSpPr>
          <p:spPr>
            <a:xfrm>
              <a:off x="9874249" y="5138465"/>
              <a:ext cx="82526" cy="264981"/>
            </a:xfrm>
            <a:custGeom>
              <a:avLst/>
              <a:gdLst/>
              <a:ahLst/>
              <a:cxnLst/>
              <a:rect l="0" t="0" r="0" b="0"/>
              <a:pathLst>
                <a:path w="82526" h="264981">
                  <a:moveTo>
                    <a:pt x="1" y="62185"/>
                  </a:moveTo>
                  <a:lnTo>
                    <a:pt x="1" y="62185"/>
                  </a:lnTo>
                  <a:lnTo>
                    <a:pt x="0" y="49824"/>
                  </a:lnTo>
                  <a:lnTo>
                    <a:pt x="0" y="52956"/>
                  </a:lnTo>
                  <a:lnTo>
                    <a:pt x="1882" y="56437"/>
                  </a:lnTo>
                  <a:lnTo>
                    <a:pt x="3371" y="58353"/>
                  </a:lnTo>
                  <a:lnTo>
                    <a:pt x="3660" y="60336"/>
                  </a:lnTo>
                  <a:lnTo>
                    <a:pt x="2097" y="64420"/>
                  </a:lnTo>
                  <a:lnTo>
                    <a:pt x="2104" y="66498"/>
                  </a:lnTo>
                  <a:lnTo>
                    <a:pt x="5302" y="76782"/>
                  </a:lnTo>
                  <a:lnTo>
                    <a:pt x="9704" y="120622"/>
                  </a:lnTo>
                  <a:lnTo>
                    <a:pt x="12585" y="164228"/>
                  </a:lnTo>
                  <a:lnTo>
                    <a:pt x="11992" y="208135"/>
                  </a:lnTo>
                  <a:lnTo>
                    <a:pt x="6429" y="253521"/>
                  </a:lnTo>
                  <a:lnTo>
                    <a:pt x="4504" y="258466"/>
                  </a:lnTo>
                  <a:lnTo>
                    <a:pt x="265" y="264980"/>
                  </a:lnTo>
                  <a:lnTo>
                    <a:pt x="3" y="223660"/>
                  </a:lnTo>
                  <a:lnTo>
                    <a:pt x="4364" y="182461"/>
                  </a:lnTo>
                  <a:lnTo>
                    <a:pt x="9460" y="138919"/>
                  </a:lnTo>
                  <a:lnTo>
                    <a:pt x="14155" y="99310"/>
                  </a:lnTo>
                  <a:lnTo>
                    <a:pt x="25528" y="53162"/>
                  </a:lnTo>
                  <a:lnTo>
                    <a:pt x="40225" y="17971"/>
                  </a:lnTo>
                  <a:lnTo>
                    <a:pt x="52918" y="3125"/>
                  </a:lnTo>
                  <a:lnTo>
                    <a:pt x="57150" y="659"/>
                  </a:lnTo>
                  <a:lnTo>
                    <a:pt x="59268" y="0"/>
                  </a:lnTo>
                  <a:lnTo>
                    <a:pt x="61384" y="268"/>
                  </a:lnTo>
                  <a:lnTo>
                    <a:pt x="65617" y="2446"/>
                  </a:lnTo>
                  <a:lnTo>
                    <a:pt x="71967" y="7639"/>
                  </a:lnTo>
                  <a:lnTo>
                    <a:pt x="74320" y="11602"/>
                  </a:lnTo>
                  <a:lnTo>
                    <a:pt x="76070" y="15715"/>
                  </a:lnTo>
                  <a:lnTo>
                    <a:pt x="79200" y="19895"/>
                  </a:lnTo>
                  <a:lnTo>
                    <a:pt x="81062" y="25985"/>
                  </a:lnTo>
                  <a:lnTo>
                    <a:pt x="82525" y="66451"/>
                  </a:lnTo>
                  <a:lnTo>
                    <a:pt x="77476" y="83358"/>
                  </a:lnTo>
                  <a:lnTo>
                    <a:pt x="73710" y="91821"/>
                  </a:lnTo>
                  <a:lnTo>
                    <a:pt x="67802" y="98404"/>
                  </a:lnTo>
                  <a:lnTo>
                    <a:pt x="40098" y="120459"/>
                  </a:lnTo>
                  <a:lnTo>
                    <a:pt x="19051" y="125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SMARTInkShape-Group890"/>
          <p:cNvGrpSpPr/>
          <p:nvPr/>
        </p:nvGrpSpPr>
        <p:grpSpPr>
          <a:xfrm>
            <a:off x="10319122" y="4991533"/>
            <a:ext cx="317129" cy="323013"/>
            <a:chOff x="10319122" y="4991533"/>
            <a:chExt cx="317129" cy="323013"/>
          </a:xfrm>
        </p:grpSpPr>
        <p:sp>
          <p:nvSpPr>
            <p:cNvPr id="195" name="SMARTInkShape-4036"/>
            <p:cNvSpPr/>
            <p:nvPr>
              <p:custDataLst>
                <p:tags r:id="rId34"/>
              </p:custDataLst>
            </p:nvPr>
          </p:nvSpPr>
          <p:spPr>
            <a:xfrm>
              <a:off x="10319122" y="4991533"/>
              <a:ext cx="279029" cy="323013"/>
            </a:xfrm>
            <a:custGeom>
              <a:avLst/>
              <a:gdLst/>
              <a:ahLst/>
              <a:cxnLst/>
              <a:rect l="0" t="0" r="0" b="0"/>
              <a:pathLst>
                <a:path w="279029" h="323013">
                  <a:moveTo>
                    <a:pt x="88528" y="234517"/>
                  </a:moveTo>
                  <a:lnTo>
                    <a:pt x="88528" y="234517"/>
                  </a:lnTo>
                  <a:lnTo>
                    <a:pt x="85157" y="234517"/>
                  </a:lnTo>
                  <a:lnTo>
                    <a:pt x="84164" y="233811"/>
                  </a:lnTo>
                  <a:lnTo>
                    <a:pt x="83060" y="231146"/>
                  </a:lnTo>
                  <a:lnTo>
                    <a:pt x="82439" y="229050"/>
                  </a:lnTo>
                  <a:lnTo>
                    <a:pt x="78884" y="225057"/>
                  </a:lnTo>
                  <a:lnTo>
                    <a:pt x="78571" y="223272"/>
                  </a:lnTo>
                  <a:lnTo>
                    <a:pt x="79067" y="221376"/>
                  </a:lnTo>
                  <a:lnTo>
                    <a:pt x="80104" y="219406"/>
                  </a:lnTo>
                  <a:lnTo>
                    <a:pt x="80091" y="218094"/>
                  </a:lnTo>
                  <a:lnTo>
                    <a:pt x="79374" y="217218"/>
                  </a:lnTo>
                  <a:lnTo>
                    <a:pt x="76699" y="215540"/>
                  </a:lnTo>
                  <a:lnTo>
                    <a:pt x="70568" y="210102"/>
                  </a:lnTo>
                  <a:lnTo>
                    <a:pt x="66430" y="209409"/>
                  </a:lnTo>
                  <a:lnTo>
                    <a:pt x="60735" y="209203"/>
                  </a:lnTo>
                  <a:lnTo>
                    <a:pt x="56655" y="211037"/>
                  </a:lnTo>
                  <a:lnTo>
                    <a:pt x="30142" y="230317"/>
                  </a:lnTo>
                  <a:lnTo>
                    <a:pt x="3867" y="271416"/>
                  </a:lnTo>
                  <a:lnTo>
                    <a:pt x="884" y="283471"/>
                  </a:lnTo>
                  <a:lnTo>
                    <a:pt x="0" y="292610"/>
                  </a:lnTo>
                  <a:lnTo>
                    <a:pt x="1674" y="297495"/>
                  </a:lnTo>
                  <a:lnTo>
                    <a:pt x="11194" y="309432"/>
                  </a:lnTo>
                  <a:lnTo>
                    <a:pt x="13704" y="310146"/>
                  </a:lnTo>
                  <a:lnTo>
                    <a:pt x="24437" y="310604"/>
                  </a:lnTo>
                  <a:lnTo>
                    <a:pt x="30175" y="308785"/>
                  </a:lnTo>
                  <a:lnTo>
                    <a:pt x="46167" y="299174"/>
                  </a:lnTo>
                  <a:lnTo>
                    <a:pt x="65187" y="275875"/>
                  </a:lnTo>
                  <a:lnTo>
                    <a:pt x="83931" y="234336"/>
                  </a:lnTo>
                  <a:lnTo>
                    <a:pt x="96086" y="205710"/>
                  </a:lnTo>
                  <a:lnTo>
                    <a:pt x="102433" y="164498"/>
                  </a:lnTo>
                  <a:lnTo>
                    <a:pt x="106900" y="122312"/>
                  </a:lnTo>
                  <a:lnTo>
                    <a:pt x="107489" y="79997"/>
                  </a:lnTo>
                  <a:lnTo>
                    <a:pt x="107573" y="36635"/>
                  </a:lnTo>
                  <a:lnTo>
                    <a:pt x="106870" y="23877"/>
                  </a:lnTo>
                  <a:lnTo>
                    <a:pt x="101110" y="9015"/>
                  </a:lnTo>
                  <a:lnTo>
                    <a:pt x="99738" y="7983"/>
                  </a:lnTo>
                  <a:lnTo>
                    <a:pt x="98119" y="7294"/>
                  </a:lnTo>
                  <a:lnTo>
                    <a:pt x="97038" y="7540"/>
                  </a:lnTo>
                  <a:lnTo>
                    <a:pt x="96319" y="8411"/>
                  </a:lnTo>
                  <a:lnTo>
                    <a:pt x="94813" y="11258"/>
                  </a:lnTo>
                  <a:lnTo>
                    <a:pt x="91791" y="14876"/>
                  </a:lnTo>
                  <a:lnTo>
                    <a:pt x="89978" y="20717"/>
                  </a:lnTo>
                  <a:lnTo>
                    <a:pt x="87076" y="31939"/>
                  </a:lnTo>
                  <a:lnTo>
                    <a:pt x="84355" y="40766"/>
                  </a:lnTo>
                  <a:lnTo>
                    <a:pt x="82262" y="86491"/>
                  </a:lnTo>
                  <a:lnTo>
                    <a:pt x="82186" y="131861"/>
                  </a:lnTo>
                  <a:lnTo>
                    <a:pt x="84062" y="171435"/>
                  </a:lnTo>
                  <a:lnTo>
                    <a:pt x="90017" y="214947"/>
                  </a:lnTo>
                  <a:lnTo>
                    <a:pt x="104815" y="261177"/>
                  </a:lnTo>
                  <a:lnTo>
                    <a:pt x="110584" y="283087"/>
                  </a:lnTo>
                  <a:lnTo>
                    <a:pt x="114323" y="287854"/>
                  </a:lnTo>
                  <a:lnTo>
                    <a:pt x="122473" y="294284"/>
                  </a:lnTo>
                  <a:lnTo>
                    <a:pt x="124564" y="294823"/>
                  </a:lnTo>
                  <a:lnTo>
                    <a:pt x="126662" y="294477"/>
                  </a:lnTo>
                  <a:lnTo>
                    <a:pt x="144356" y="285007"/>
                  </a:lnTo>
                  <a:lnTo>
                    <a:pt x="146914" y="282993"/>
                  </a:lnTo>
                  <a:lnTo>
                    <a:pt x="160416" y="256177"/>
                  </a:lnTo>
                  <a:lnTo>
                    <a:pt x="176559" y="216021"/>
                  </a:lnTo>
                  <a:lnTo>
                    <a:pt x="191616" y="171856"/>
                  </a:lnTo>
                  <a:lnTo>
                    <a:pt x="206422" y="128794"/>
                  </a:lnTo>
                  <a:lnTo>
                    <a:pt x="217560" y="86364"/>
                  </a:lnTo>
                  <a:lnTo>
                    <a:pt x="230337" y="42293"/>
                  </a:lnTo>
                  <a:lnTo>
                    <a:pt x="234569" y="0"/>
                  </a:lnTo>
                  <a:lnTo>
                    <a:pt x="234574" y="3066"/>
                  </a:lnTo>
                  <a:lnTo>
                    <a:pt x="220504" y="47845"/>
                  </a:lnTo>
                  <a:lnTo>
                    <a:pt x="209059" y="90127"/>
                  </a:lnTo>
                  <a:lnTo>
                    <a:pt x="203648" y="131019"/>
                  </a:lnTo>
                  <a:lnTo>
                    <a:pt x="199565" y="173162"/>
                  </a:lnTo>
                  <a:lnTo>
                    <a:pt x="196749" y="218469"/>
                  </a:lnTo>
                  <a:lnTo>
                    <a:pt x="196493" y="265366"/>
                  </a:lnTo>
                  <a:lnTo>
                    <a:pt x="197187" y="280190"/>
                  </a:lnTo>
                  <a:lnTo>
                    <a:pt x="204317" y="308783"/>
                  </a:lnTo>
                  <a:lnTo>
                    <a:pt x="207017" y="314091"/>
                  </a:lnTo>
                  <a:lnTo>
                    <a:pt x="208218" y="318801"/>
                  </a:lnTo>
                  <a:lnTo>
                    <a:pt x="209949" y="320340"/>
                  </a:lnTo>
                  <a:lnTo>
                    <a:pt x="218422" y="322505"/>
                  </a:lnTo>
                  <a:lnTo>
                    <a:pt x="223400" y="323012"/>
                  </a:lnTo>
                  <a:lnTo>
                    <a:pt x="244539" y="316927"/>
                  </a:lnTo>
                  <a:lnTo>
                    <a:pt x="259033" y="308303"/>
                  </a:lnTo>
                  <a:lnTo>
                    <a:pt x="261466" y="305580"/>
                  </a:lnTo>
                  <a:lnTo>
                    <a:pt x="276327" y="276183"/>
                  </a:lnTo>
                  <a:lnTo>
                    <a:pt x="279028" y="253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4037"/>
            <p:cNvSpPr/>
            <p:nvPr>
              <p:custDataLst>
                <p:tags r:id="rId35"/>
              </p:custDataLst>
            </p:nvPr>
          </p:nvSpPr>
          <p:spPr>
            <a:xfrm>
              <a:off x="10509510" y="5162550"/>
              <a:ext cx="126741" cy="19051"/>
            </a:xfrm>
            <a:custGeom>
              <a:avLst/>
              <a:gdLst/>
              <a:ahLst/>
              <a:cxnLst/>
              <a:rect l="0" t="0" r="0" b="0"/>
              <a:pathLst>
                <a:path w="126741" h="19051">
                  <a:moveTo>
                    <a:pt x="6090" y="19050"/>
                  </a:moveTo>
                  <a:lnTo>
                    <a:pt x="6090" y="19050"/>
                  </a:lnTo>
                  <a:lnTo>
                    <a:pt x="0" y="19050"/>
                  </a:lnTo>
                  <a:lnTo>
                    <a:pt x="8600" y="19050"/>
                  </a:lnTo>
                  <a:lnTo>
                    <a:pt x="12615" y="17169"/>
                  </a:lnTo>
                  <a:lnTo>
                    <a:pt x="14673" y="15679"/>
                  </a:lnTo>
                  <a:lnTo>
                    <a:pt x="46241" y="7791"/>
                  </a:lnTo>
                  <a:lnTo>
                    <a:pt x="92178" y="6374"/>
                  </a:lnTo>
                  <a:lnTo>
                    <a:pt x="1267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8" name="SMARTInkShape-4038"/>
          <p:cNvSpPr/>
          <p:nvPr>
            <p:custDataLst>
              <p:tags r:id="rId9"/>
            </p:custDataLst>
          </p:nvPr>
        </p:nvSpPr>
        <p:spPr>
          <a:xfrm>
            <a:off x="7800688" y="5861130"/>
            <a:ext cx="155863" cy="95138"/>
          </a:xfrm>
          <a:custGeom>
            <a:avLst/>
            <a:gdLst/>
            <a:ahLst/>
            <a:cxnLst/>
            <a:rect l="0" t="0" r="0" b="0"/>
            <a:pathLst>
              <a:path w="155863" h="95138">
                <a:moveTo>
                  <a:pt x="73312" y="44370"/>
                </a:moveTo>
                <a:lnTo>
                  <a:pt x="73312" y="44370"/>
                </a:lnTo>
                <a:lnTo>
                  <a:pt x="73312" y="34910"/>
                </a:lnTo>
                <a:lnTo>
                  <a:pt x="74017" y="33830"/>
                </a:lnTo>
                <a:lnTo>
                  <a:pt x="75193" y="33111"/>
                </a:lnTo>
                <a:lnTo>
                  <a:pt x="78779" y="31954"/>
                </a:lnTo>
                <a:lnTo>
                  <a:pt x="79270" y="29914"/>
                </a:lnTo>
                <a:lnTo>
                  <a:pt x="79400" y="28383"/>
                </a:lnTo>
                <a:lnTo>
                  <a:pt x="80193" y="27362"/>
                </a:lnTo>
                <a:lnTo>
                  <a:pt x="85107" y="25589"/>
                </a:lnTo>
                <a:lnTo>
                  <a:pt x="85610" y="23557"/>
                </a:lnTo>
                <a:lnTo>
                  <a:pt x="86005" y="13582"/>
                </a:lnTo>
                <a:lnTo>
                  <a:pt x="80543" y="7237"/>
                </a:lnTo>
                <a:lnTo>
                  <a:pt x="74767" y="5755"/>
                </a:lnTo>
                <a:lnTo>
                  <a:pt x="68883" y="1962"/>
                </a:lnTo>
                <a:lnTo>
                  <a:pt x="62671" y="526"/>
                </a:lnTo>
                <a:lnTo>
                  <a:pt x="52137" y="0"/>
                </a:lnTo>
                <a:lnTo>
                  <a:pt x="47908" y="1837"/>
                </a:lnTo>
                <a:lnTo>
                  <a:pt x="45792" y="3315"/>
                </a:lnTo>
                <a:lnTo>
                  <a:pt x="30185" y="7763"/>
                </a:lnTo>
                <a:lnTo>
                  <a:pt x="14123" y="21174"/>
                </a:lnTo>
                <a:lnTo>
                  <a:pt x="11727" y="27241"/>
                </a:lnTo>
                <a:lnTo>
                  <a:pt x="2023" y="58444"/>
                </a:lnTo>
                <a:lnTo>
                  <a:pt x="386" y="62219"/>
                </a:lnTo>
                <a:lnTo>
                  <a:pt x="0" y="65441"/>
                </a:lnTo>
                <a:lnTo>
                  <a:pt x="4050" y="86645"/>
                </a:lnTo>
                <a:lnTo>
                  <a:pt x="6780" y="90911"/>
                </a:lnTo>
                <a:lnTo>
                  <a:pt x="10345" y="93277"/>
                </a:lnTo>
                <a:lnTo>
                  <a:pt x="16320" y="94609"/>
                </a:lnTo>
                <a:lnTo>
                  <a:pt x="36455" y="95137"/>
                </a:lnTo>
                <a:lnTo>
                  <a:pt x="41174" y="93274"/>
                </a:lnTo>
                <a:lnTo>
                  <a:pt x="45622" y="90800"/>
                </a:lnTo>
                <a:lnTo>
                  <a:pt x="49951" y="89700"/>
                </a:lnTo>
                <a:lnTo>
                  <a:pt x="68190" y="74592"/>
                </a:lnTo>
                <a:lnTo>
                  <a:pt x="76664" y="65653"/>
                </a:lnTo>
                <a:lnTo>
                  <a:pt x="80951" y="57093"/>
                </a:lnTo>
                <a:lnTo>
                  <a:pt x="83763" y="52846"/>
                </a:lnTo>
                <a:lnTo>
                  <a:pt x="86052" y="46489"/>
                </a:lnTo>
                <a:lnTo>
                  <a:pt x="90179" y="40138"/>
                </a:lnTo>
                <a:lnTo>
                  <a:pt x="92355" y="31703"/>
                </a:lnTo>
                <a:lnTo>
                  <a:pt x="92360" y="35050"/>
                </a:lnTo>
                <a:lnTo>
                  <a:pt x="94242" y="38582"/>
                </a:lnTo>
                <a:lnTo>
                  <a:pt x="102901" y="49213"/>
                </a:lnTo>
                <a:lnTo>
                  <a:pt x="105127" y="55134"/>
                </a:lnTo>
                <a:lnTo>
                  <a:pt x="108149" y="59267"/>
                </a:lnTo>
                <a:lnTo>
                  <a:pt x="113724" y="61574"/>
                </a:lnTo>
                <a:lnTo>
                  <a:pt x="120201" y="63305"/>
                </a:lnTo>
                <a:lnTo>
                  <a:pt x="128519" y="67541"/>
                </a:lnTo>
                <a:lnTo>
                  <a:pt x="155862" y="6977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SMARTInkShape-4039"/>
          <p:cNvSpPr/>
          <p:nvPr>
            <p:custDataLst>
              <p:tags r:id="rId10"/>
            </p:custDataLst>
          </p:nvPr>
        </p:nvSpPr>
        <p:spPr>
          <a:xfrm>
            <a:off x="7886700" y="4603757"/>
            <a:ext cx="88613" cy="165068"/>
          </a:xfrm>
          <a:custGeom>
            <a:avLst/>
            <a:gdLst/>
            <a:ahLst/>
            <a:cxnLst/>
            <a:rect l="0" t="0" r="0" b="0"/>
            <a:pathLst>
              <a:path w="88613" h="165068">
                <a:moveTo>
                  <a:pt x="25400" y="19043"/>
                </a:moveTo>
                <a:lnTo>
                  <a:pt x="25400" y="19043"/>
                </a:lnTo>
                <a:lnTo>
                  <a:pt x="22029" y="15672"/>
                </a:lnTo>
                <a:lnTo>
                  <a:pt x="20373" y="12135"/>
                </a:lnTo>
                <a:lnTo>
                  <a:pt x="19050" y="46"/>
                </a:lnTo>
                <a:lnTo>
                  <a:pt x="19050" y="0"/>
                </a:lnTo>
                <a:lnTo>
                  <a:pt x="19755" y="36100"/>
                </a:lnTo>
                <a:lnTo>
                  <a:pt x="24517" y="55321"/>
                </a:lnTo>
                <a:lnTo>
                  <a:pt x="25390" y="101596"/>
                </a:lnTo>
                <a:lnTo>
                  <a:pt x="24692" y="122055"/>
                </a:lnTo>
                <a:lnTo>
                  <a:pt x="20373" y="134667"/>
                </a:lnTo>
                <a:lnTo>
                  <a:pt x="19052" y="152298"/>
                </a:lnTo>
                <a:lnTo>
                  <a:pt x="19050" y="125725"/>
                </a:lnTo>
                <a:lnTo>
                  <a:pt x="22420" y="115406"/>
                </a:lnTo>
                <a:lnTo>
                  <a:pt x="30033" y="102018"/>
                </a:lnTo>
                <a:lnTo>
                  <a:pt x="31693" y="97549"/>
                </a:lnTo>
                <a:lnTo>
                  <a:pt x="46646" y="80433"/>
                </a:lnTo>
                <a:lnTo>
                  <a:pt x="50836" y="78077"/>
                </a:lnTo>
                <a:lnTo>
                  <a:pt x="59273" y="76565"/>
                </a:lnTo>
                <a:lnTo>
                  <a:pt x="60682" y="77146"/>
                </a:lnTo>
                <a:lnTo>
                  <a:pt x="61622" y="78240"/>
                </a:lnTo>
                <a:lnTo>
                  <a:pt x="62247" y="79674"/>
                </a:lnTo>
                <a:lnTo>
                  <a:pt x="63371" y="80630"/>
                </a:lnTo>
                <a:lnTo>
                  <a:pt x="70242" y="84046"/>
                </a:lnTo>
                <a:lnTo>
                  <a:pt x="72228" y="85662"/>
                </a:lnTo>
                <a:lnTo>
                  <a:pt x="74435" y="89338"/>
                </a:lnTo>
                <a:lnTo>
                  <a:pt x="76121" y="93324"/>
                </a:lnTo>
                <a:lnTo>
                  <a:pt x="79222" y="97448"/>
                </a:lnTo>
                <a:lnTo>
                  <a:pt x="81071" y="103514"/>
                </a:lnTo>
                <a:lnTo>
                  <a:pt x="82597" y="110208"/>
                </a:lnTo>
                <a:lnTo>
                  <a:pt x="86719" y="118649"/>
                </a:lnTo>
                <a:lnTo>
                  <a:pt x="88612" y="134500"/>
                </a:lnTo>
                <a:lnTo>
                  <a:pt x="86891" y="139266"/>
                </a:lnTo>
                <a:lnTo>
                  <a:pt x="84479" y="143737"/>
                </a:lnTo>
                <a:lnTo>
                  <a:pt x="82416" y="150220"/>
                </a:lnTo>
                <a:lnTo>
                  <a:pt x="79432" y="154485"/>
                </a:lnTo>
                <a:lnTo>
                  <a:pt x="75756" y="156850"/>
                </a:lnTo>
                <a:lnTo>
                  <a:pt x="71768" y="158607"/>
                </a:lnTo>
                <a:lnTo>
                  <a:pt x="65557" y="162858"/>
                </a:lnTo>
                <a:lnTo>
                  <a:pt x="59249" y="164431"/>
                </a:lnTo>
                <a:lnTo>
                  <a:pt x="33494" y="165067"/>
                </a:lnTo>
                <a:lnTo>
                  <a:pt x="27116" y="163200"/>
                </a:lnTo>
                <a:lnTo>
                  <a:pt x="21929" y="160723"/>
                </a:lnTo>
                <a:lnTo>
                  <a:pt x="15042" y="158624"/>
                </a:lnTo>
                <a:lnTo>
                  <a:pt x="0" y="14604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SMARTInkShape-4040"/>
          <p:cNvSpPr/>
          <p:nvPr>
            <p:custDataLst>
              <p:tags r:id="rId11"/>
            </p:custDataLst>
          </p:nvPr>
        </p:nvSpPr>
        <p:spPr>
          <a:xfrm>
            <a:off x="7340712" y="5797814"/>
            <a:ext cx="95139" cy="100573"/>
          </a:xfrm>
          <a:custGeom>
            <a:avLst/>
            <a:gdLst/>
            <a:ahLst/>
            <a:cxnLst/>
            <a:rect l="0" t="0" r="0" b="0"/>
            <a:pathLst>
              <a:path w="95139" h="100573">
                <a:moveTo>
                  <a:pt x="82438" y="25136"/>
                </a:moveTo>
                <a:lnTo>
                  <a:pt x="82438" y="25136"/>
                </a:lnTo>
                <a:lnTo>
                  <a:pt x="82437" y="6173"/>
                </a:lnTo>
                <a:lnTo>
                  <a:pt x="79067" y="2740"/>
                </a:lnTo>
                <a:lnTo>
                  <a:pt x="75531" y="1071"/>
                </a:lnTo>
                <a:lnTo>
                  <a:pt x="67510" y="0"/>
                </a:lnTo>
                <a:lnTo>
                  <a:pt x="63338" y="1735"/>
                </a:lnTo>
                <a:lnTo>
                  <a:pt x="59132" y="4152"/>
                </a:lnTo>
                <a:lnTo>
                  <a:pt x="52798" y="6218"/>
                </a:lnTo>
                <a:lnTo>
                  <a:pt x="10732" y="39955"/>
                </a:lnTo>
                <a:lnTo>
                  <a:pt x="4198" y="49675"/>
                </a:lnTo>
                <a:lnTo>
                  <a:pt x="1165" y="58121"/>
                </a:lnTo>
                <a:lnTo>
                  <a:pt x="0" y="74996"/>
                </a:lnTo>
                <a:lnTo>
                  <a:pt x="1819" y="80927"/>
                </a:lnTo>
                <a:lnTo>
                  <a:pt x="8736" y="90484"/>
                </a:lnTo>
                <a:lnTo>
                  <a:pt x="12758" y="92985"/>
                </a:lnTo>
                <a:lnTo>
                  <a:pt x="36252" y="100337"/>
                </a:lnTo>
                <a:lnTo>
                  <a:pt x="69891" y="100572"/>
                </a:lnTo>
                <a:lnTo>
                  <a:pt x="95138" y="9498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SMARTInkShape-4041"/>
          <p:cNvSpPr/>
          <p:nvPr>
            <p:custDataLst>
              <p:tags r:id="rId12"/>
            </p:custDataLst>
          </p:nvPr>
        </p:nvSpPr>
        <p:spPr>
          <a:xfrm>
            <a:off x="7429500" y="4514963"/>
            <a:ext cx="76201" cy="241099"/>
          </a:xfrm>
          <a:custGeom>
            <a:avLst/>
            <a:gdLst/>
            <a:ahLst/>
            <a:cxnLst/>
            <a:rect l="0" t="0" r="0" b="0"/>
            <a:pathLst>
              <a:path w="76201" h="241099">
                <a:moveTo>
                  <a:pt x="57150" y="152287"/>
                </a:moveTo>
                <a:lnTo>
                  <a:pt x="57150" y="152287"/>
                </a:lnTo>
                <a:lnTo>
                  <a:pt x="53779" y="152287"/>
                </a:lnTo>
                <a:lnTo>
                  <a:pt x="50242" y="150405"/>
                </a:lnTo>
                <a:lnTo>
                  <a:pt x="45593" y="146820"/>
                </a:lnTo>
                <a:lnTo>
                  <a:pt x="39083" y="146014"/>
                </a:lnTo>
                <a:lnTo>
                  <a:pt x="35020" y="145959"/>
                </a:lnTo>
                <a:lnTo>
                  <a:pt x="31321" y="147828"/>
                </a:lnTo>
                <a:lnTo>
                  <a:pt x="10503" y="167191"/>
                </a:lnTo>
                <a:lnTo>
                  <a:pt x="8196" y="173257"/>
                </a:lnTo>
                <a:lnTo>
                  <a:pt x="6465" y="179952"/>
                </a:lnTo>
                <a:lnTo>
                  <a:pt x="2229" y="188393"/>
                </a:lnTo>
                <a:lnTo>
                  <a:pt x="2" y="234527"/>
                </a:lnTo>
                <a:lnTo>
                  <a:pt x="0" y="237757"/>
                </a:lnTo>
                <a:lnTo>
                  <a:pt x="705" y="238900"/>
                </a:lnTo>
                <a:lnTo>
                  <a:pt x="1881" y="239662"/>
                </a:lnTo>
                <a:lnTo>
                  <a:pt x="6907" y="240735"/>
                </a:lnTo>
                <a:lnTo>
                  <a:pt x="14927" y="241098"/>
                </a:lnTo>
                <a:lnTo>
                  <a:pt x="19099" y="239265"/>
                </a:lnTo>
                <a:lnTo>
                  <a:pt x="40217" y="219987"/>
                </a:lnTo>
                <a:lnTo>
                  <a:pt x="46567" y="210289"/>
                </a:lnTo>
                <a:lnTo>
                  <a:pt x="61734" y="164972"/>
                </a:lnTo>
                <a:lnTo>
                  <a:pt x="64859" y="152283"/>
                </a:lnTo>
                <a:lnTo>
                  <a:pt x="68370" y="139586"/>
                </a:lnTo>
                <a:lnTo>
                  <a:pt x="69811" y="96461"/>
                </a:lnTo>
                <a:lnTo>
                  <a:pt x="69849" y="52826"/>
                </a:lnTo>
                <a:lnTo>
                  <a:pt x="62846" y="8602"/>
                </a:lnTo>
                <a:lnTo>
                  <a:pt x="57413" y="268"/>
                </a:lnTo>
                <a:lnTo>
                  <a:pt x="53856" y="0"/>
                </a:lnTo>
                <a:lnTo>
                  <a:pt x="52837" y="668"/>
                </a:lnTo>
                <a:lnTo>
                  <a:pt x="52158" y="1818"/>
                </a:lnTo>
                <a:lnTo>
                  <a:pt x="51202" y="6809"/>
                </a:lnTo>
                <a:lnTo>
                  <a:pt x="50274" y="11430"/>
                </a:lnTo>
                <a:lnTo>
                  <a:pt x="45809" y="25895"/>
                </a:lnTo>
                <a:lnTo>
                  <a:pt x="44486" y="70310"/>
                </a:lnTo>
                <a:lnTo>
                  <a:pt x="42579" y="88956"/>
                </a:lnTo>
                <a:lnTo>
                  <a:pt x="38361" y="133246"/>
                </a:lnTo>
                <a:lnTo>
                  <a:pt x="45948" y="171172"/>
                </a:lnTo>
                <a:lnTo>
                  <a:pt x="47565" y="175460"/>
                </a:lnTo>
                <a:lnTo>
                  <a:pt x="53125" y="182106"/>
                </a:lnTo>
                <a:lnTo>
                  <a:pt x="76200" y="19673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4" name="SMARTInkShape-Group895"/>
          <p:cNvGrpSpPr/>
          <p:nvPr/>
        </p:nvGrpSpPr>
        <p:grpSpPr>
          <a:xfrm>
            <a:off x="4851477" y="6403688"/>
            <a:ext cx="184074" cy="173545"/>
            <a:chOff x="4851477" y="6403688"/>
            <a:chExt cx="184074" cy="173545"/>
          </a:xfrm>
        </p:grpSpPr>
        <p:sp>
          <p:nvSpPr>
            <p:cNvPr id="202" name="SMARTInkShape-4042"/>
            <p:cNvSpPr/>
            <p:nvPr>
              <p:custDataLst>
                <p:tags r:id="rId32"/>
              </p:custDataLst>
            </p:nvPr>
          </p:nvSpPr>
          <p:spPr>
            <a:xfrm>
              <a:off x="4851477" y="6403688"/>
              <a:ext cx="184074" cy="54001"/>
            </a:xfrm>
            <a:custGeom>
              <a:avLst/>
              <a:gdLst/>
              <a:ahLst/>
              <a:cxnLst/>
              <a:rect l="0" t="0" r="0" b="0"/>
              <a:pathLst>
                <a:path w="184074" h="54001">
                  <a:moveTo>
                    <a:pt x="6273" y="47912"/>
                  </a:moveTo>
                  <a:lnTo>
                    <a:pt x="6273" y="47912"/>
                  </a:lnTo>
                  <a:lnTo>
                    <a:pt x="6273" y="51283"/>
                  </a:lnTo>
                  <a:lnTo>
                    <a:pt x="5567" y="52276"/>
                  </a:lnTo>
                  <a:lnTo>
                    <a:pt x="4391" y="52938"/>
                  </a:lnTo>
                  <a:lnTo>
                    <a:pt x="806" y="54000"/>
                  </a:lnTo>
                  <a:lnTo>
                    <a:pt x="511" y="53382"/>
                  </a:lnTo>
                  <a:lnTo>
                    <a:pt x="0" y="48772"/>
                  </a:lnTo>
                  <a:lnTo>
                    <a:pt x="680" y="48484"/>
                  </a:lnTo>
                  <a:lnTo>
                    <a:pt x="3317" y="48167"/>
                  </a:lnTo>
                  <a:lnTo>
                    <a:pt x="6841" y="46144"/>
                  </a:lnTo>
                  <a:lnTo>
                    <a:pt x="14852" y="39095"/>
                  </a:lnTo>
                  <a:lnTo>
                    <a:pt x="22786" y="36938"/>
                  </a:lnTo>
                  <a:lnTo>
                    <a:pt x="37271" y="33842"/>
                  </a:lnTo>
                  <a:lnTo>
                    <a:pt x="82692" y="18225"/>
                  </a:lnTo>
                  <a:lnTo>
                    <a:pt x="107916" y="11683"/>
                  </a:lnTo>
                  <a:lnTo>
                    <a:pt x="153605" y="3418"/>
                  </a:lnTo>
                  <a:lnTo>
                    <a:pt x="166892" y="0"/>
                  </a:lnTo>
                  <a:lnTo>
                    <a:pt x="184073" y="34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4043"/>
            <p:cNvSpPr/>
            <p:nvPr>
              <p:custDataLst>
                <p:tags r:id="rId33"/>
              </p:custDataLst>
            </p:nvPr>
          </p:nvSpPr>
          <p:spPr>
            <a:xfrm>
              <a:off x="4940648" y="6496050"/>
              <a:ext cx="94903" cy="81183"/>
            </a:xfrm>
            <a:custGeom>
              <a:avLst/>
              <a:gdLst/>
              <a:ahLst/>
              <a:cxnLst/>
              <a:rect l="0" t="0" r="0" b="0"/>
              <a:pathLst>
                <a:path w="94903" h="81183">
                  <a:moveTo>
                    <a:pt x="31402" y="0"/>
                  </a:moveTo>
                  <a:lnTo>
                    <a:pt x="31402" y="0"/>
                  </a:lnTo>
                  <a:lnTo>
                    <a:pt x="18537" y="14746"/>
                  </a:lnTo>
                  <a:lnTo>
                    <a:pt x="14184" y="24124"/>
                  </a:lnTo>
                  <a:lnTo>
                    <a:pt x="9343" y="36986"/>
                  </a:lnTo>
                  <a:lnTo>
                    <a:pt x="1415" y="50374"/>
                  </a:lnTo>
                  <a:lnTo>
                    <a:pt x="0" y="59182"/>
                  </a:lnTo>
                  <a:lnTo>
                    <a:pt x="1689" y="63463"/>
                  </a:lnTo>
                  <a:lnTo>
                    <a:pt x="4084" y="67717"/>
                  </a:lnTo>
                  <a:lnTo>
                    <a:pt x="5150" y="71959"/>
                  </a:lnTo>
                  <a:lnTo>
                    <a:pt x="6140" y="73373"/>
                  </a:lnTo>
                  <a:lnTo>
                    <a:pt x="7505" y="74315"/>
                  </a:lnTo>
                  <a:lnTo>
                    <a:pt x="10903" y="76067"/>
                  </a:lnTo>
                  <a:lnTo>
                    <a:pt x="14766" y="79198"/>
                  </a:lnTo>
                  <a:lnTo>
                    <a:pt x="20715" y="81060"/>
                  </a:lnTo>
                  <a:lnTo>
                    <a:pt x="29475" y="81182"/>
                  </a:lnTo>
                  <a:lnTo>
                    <a:pt x="73985" y="75651"/>
                  </a:lnTo>
                  <a:lnTo>
                    <a:pt x="94902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" name="SMARTInkShape-Group896"/>
          <p:cNvGrpSpPr/>
          <p:nvPr/>
        </p:nvGrpSpPr>
        <p:grpSpPr>
          <a:xfrm>
            <a:off x="5295900" y="5724973"/>
            <a:ext cx="1943075" cy="1017842"/>
            <a:chOff x="5295900" y="5724973"/>
            <a:chExt cx="1943075" cy="1017842"/>
          </a:xfrm>
        </p:grpSpPr>
        <p:sp>
          <p:nvSpPr>
            <p:cNvPr id="205" name="SMARTInkShape-4044"/>
            <p:cNvSpPr/>
            <p:nvPr>
              <p:custDataLst>
                <p:tags r:id="rId17"/>
              </p:custDataLst>
            </p:nvPr>
          </p:nvSpPr>
          <p:spPr>
            <a:xfrm>
              <a:off x="5346739" y="6083307"/>
              <a:ext cx="69812" cy="380994"/>
            </a:xfrm>
            <a:custGeom>
              <a:avLst/>
              <a:gdLst/>
              <a:ahLst/>
              <a:cxnLst/>
              <a:rect l="0" t="0" r="0" b="0"/>
              <a:pathLst>
                <a:path w="69812" h="380994">
                  <a:moveTo>
                    <a:pt x="69811" y="19043"/>
                  </a:moveTo>
                  <a:lnTo>
                    <a:pt x="69811" y="19043"/>
                  </a:lnTo>
                  <a:lnTo>
                    <a:pt x="69811" y="9583"/>
                  </a:lnTo>
                  <a:lnTo>
                    <a:pt x="69105" y="8503"/>
                  </a:lnTo>
                  <a:lnTo>
                    <a:pt x="67929" y="7784"/>
                  </a:lnTo>
                  <a:lnTo>
                    <a:pt x="66440" y="7303"/>
                  </a:lnTo>
                  <a:lnTo>
                    <a:pt x="65447" y="6278"/>
                  </a:lnTo>
                  <a:lnTo>
                    <a:pt x="64344" y="3256"/>
                  </a:lnTo>
                  <a:lnTo>
                    <a:pt x="63344" y="2168"/>
                  </a:lnTo>
                  <a:lnTo>
                    <a:pt x="58071" y="280"/>
                  </a:lnTo>
                  <a:lnTo>
                    <a:pt x="42209" y="0"/>
                  </a:lnTo>
                  <a:lnTo>
                    <a:pt x="38023" y="1877"/>
                  </a:lnTo>
                  <a:lnTo>
                    <a:pt x="16893" y="21193"/>
                  </a:lnTo>
                  <a:lnTo>
                    <a:pt x="10544" y="30890"/>
                  </a:lnTo>
                  <a:lnTo>
                    <a:pt x="1450" y="63542"/>
                  </a:lnTo>
                  <a:lnTo>
                    <a:pt x="0" y="108502"/>
                  </a:lnTo>
                  <a:lnTo>
                    <a:pt x="1854" y="127158"/>
                  </a:lnTo>
                  <a:lnTo>
                    <a:pt x="16968" y="172038"/>
                  </a:lnTo>
                  <a:lnTo>
                    <a:pt x="31582" y="218483"/>
                  </a:lnTo>
                  <a:lnTo>
                    <a:pt x="37239" y="235004"/>
                  </a:lnTo>
                  <a:lnTo>
                    <a:pt x="46127" y="249151"/>
                  </a:lnTo>
                  <a:lnTo>
                    <a:pt x="55706" y="285193"/>
                  </a:lnTo>
                  <a:lnTo>
                    <a:pt x="57100" y="327816"/>
                  </a:lnTo>
                  <a:lnTo>
                    <a:pt x="57109" y="339915"/>
                  </a:lnTo>
                  <a:lnTo>
                    <a:pt x="55228" y="343451"/>
                  </a:lnTo>
                  <a:lnTo>
                    <a:pt x="52747" y="347375"/>
                  </a:lnTo>
                  <a:lnTo>
                    <a:pt x="45371" y="366164"/>
                  </a:lnTo>
                  <a:lnTo>
                    <a:pt x="40236" y="372942"/>
                  </a:lnTo>
                  <a:lnTo>
                    <a:pt x="38061" y="380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4045"/>
            <p:cNvSpPr/>
            <p:nvPr>
              <p:custDataLst>
                <p:tags r:id="rId18"/>
              </p:custDataLst>
            </p:nvPr>
          </p:nvSpPr>
          <p:spPr>
            <a:xfrm>
              <a:off x="5336750" y="6674141"/>
              <a:ext cx="73451" cy="68674"/>
            </a:xfrm>
            <a:custGeom>
              <a:avLst/>
              <a:gdLst/>
              <a:ahLst/>
              <a:cxnLst/>
              <a:rect l="0" t="0" r="0" b="0"/>
              <a:pathLst>
                <a:path w="73451" h="68674">
                  <a:moveTo>
                    <a:pt x="54400" y="37809"/>
                  </a:moveTo>
                  <a:lnTo>
                    <a:pt x="54400" y="37809"/>
                  </a:lnTo>
                  <a:lnTo>
                    <a:pt x="49374" y="25876"/>
                  </a:lnTo>
                  <a:lnTo>
                    <a:pt x="48311" y="20164"/>
                  </a:lnTo>
                  <a:lnTo>
                    <a:pt x="43738" y="13967"/>
                  </a:lnTo>
                  <a:lnTo>
                    <a:pt x="41968" y="7240"/>
                  </a:lnTo>
                  <a:lnTo>
                    <a:pt x="38408" y="3037"/>
                  </a:lnTo>
                  <a:lnTo>
                    <a:pt x="34828" y="1189"/>
                  </a:lnTo>
                  <a:lnTo>
                    <a:pt x="30151" y="0"/>
                  </a:lnTo>
                  <a:lnTo>
                    <a:pt x="25970" y="3166"/>
                  </a:lnTo>
                  <a:lnTo>
                    <a:pt x="11181" y="17539"/>
                  </a:lnTo>
                  <a:lnTo>
                    <a:pt x="5829" y="27951"/>
                  </a:lnTo>
                  <a:lnTo>
                    <a:pt x="3090" y="41920"/>
                  </a:lnTo>
                  <a:lnTo>
                    <a:pt x="316" y="46221"/>
                  </a:lnTo>
                  <a:lnTo>
                    <a:pt x="0" y="48356"/>
                  </a:lnTo>
                  <a:lnTo>
                    <a:pt x="494" y="50484"/>
                  </a:lnTo>
                  <a:lnTo>
                    <a:pt x="2219" y="54731"/>
                  </a:lnTo>
                  <a:lnTo>
                    <a:pt x="3584" y="63099"/>
                  </a:lnTo>
                  <a:lnTo>
                    <a:pt x="6966" y="63176"/>
                  </a:lnTo>
                  <a:lnTo>
                    <a:pt x="7961" y="63892"/>
                  </a:lnTo>
                  <a:lnTo>
                    <a:pt x="9066" y="66570"/>
                  </a:lnTo>
                  <a:lnTo>
                    <a:pt x="10772" y="67566"/>
                  </a:lnTo>
                  <a:lnTo>
                    <a:pt x="16429" y="68673"/>
                  </a:lnTo>
                  <a:lnTo>
                    <a:pt x="21767" y="67283"/>
                  </a:lnTo>
                  <a:lnTo>
                    <a:pt x="30246" y="61685"/>
                  </a:lnTo>
                  <a:lnTo>
                    <a:pt x="54369" y="37839"/>
                  </a:lnTo>
                  <a:lnTo>
                    <a:pt x="66139" y="37809"/>
                  </a:lnTo>
                  <a:lnTo>
                    <a:pt x="73450" y="44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4046"/>
            <p:cNvSpPr/>
            <p:nvPr>
              <p:custDataLst>
                <p:tags r:id="rId19"/>
              </p:custDataLst>
            </p:nvPr>
          </p:nvSpPr>
          <p:spPr>
            <a:xfrm>
              <a:off x="5295900" y="5810276"/>
              <a:ext cx="76193" cy="202205"/>
            </a:xfrm>
            <a:custGeom>
              <a:avLst/>
              <a:gdLst/>
              <a:ahLst/>
              <a:cxnLst/>
              <a:rect l="0" t="0" r="0" b="0"/>
              <a:pathLst>
                <a:path w="76193" h="202205">
                  <a:moveTo>
                    <a:pt x="0" y="19024"/>
                  </a:moveTo>
                  <a:lnTo>
                    <a:pt x="0" y="19024"/>
                  </a:lnTo>
                  <a:lnTo>
                    <a:pt x="0" y="60"/>
                  </a:lnTo>
                  <a:lnTo>
                    <a:pt x="3371" y="0"/>
                  </a:lnTo>
                  <a:lnTo>
                    <a:pt x="4364" y="698"/>
                  </a:lnTo>
                  <a:lnTo>
                    <a:pt x="5026" y="1867"/>
                  </a:lnTo>
                  <a:lnTo>
                    <a:pt x="6088" y="8815"/>
                  </a:lnTo>
                  <a:lnTo>
                    <a:pt x="7004" y="17686"/>
                  </a:lnTo>
                  <a:lnTo>
                    <a:pt x="11366" y="32296"/>
                  </a:lnTo>
                  <a:lnTo>
                    <a:pt x="12677" y="79534"/>
                  </a:lnTo>
                  <a:lnTo>
                    <a:pt x="18657" y="122079"/>
                  </a:lnTo>
                  <a:lnTo>
                    <a:pt x="19704" y="146790"/>
                  </a:lnTo>
                  <a:lnTo>
                    <a:pt x="24066" y="159920"/>
                  </a:lnTo>
                  <a:lnTo>
                    <a:pt x="25398" y="177679"/>
                  </a:lnTo>
                  <a:lnTo>
                    <a:pt x="25400" y="144159"/>
                  </a:lnTo>
                  <a:lnTo>
                    <a:pt x="27281" y="139786"/>
                  </a:lnTo>
                  <a:lnTo>
                    <a:pt x="28771" y="137632"/>
                  </a:lnTo>
                  <a:lnTo>
                    <a:pt x="33239" y="121958"/>
                  </a:lnTo>
                  <a:lnTo>
                    <a:pt x="35940" y="116983"/>
                  </a:lnTo>
                  <a:lnTo>
                    <a:pt x="37816" y="109256"/>
                  </a:lnTo>
                  <a:lnTo>
                    <a:pt x="38615" y="108812"/>
                  </a:lnTo>
                  <a:lnTo>
                    <a:pt x="50954" y="107976"/>
                  </a:lnTo>
                  <a:lnTo>
                    <a:pt x="53019" y="107958"/>
                  </a:lnTo>
                  <a:lnTo>
                    <a:pt x="54397" y="108652"/>
                  </a:lnTo>
                  <a:lnTo>
                    <a:pt x="55314" y="109821"/>
                  </a:lnTo>
                  <a:lnTo>
                    <a:pt x="55926" y="111306"/>
                  </a:lnTo>
                  <a:lnTo>
                    <a:pt x="57040" y="112295"/>
                  </a:lnTo>
                  <a:lnTo>
                    <a:pt x="63896" y="115764"/>
                  </a:lnTo>
                  <a:lnTo>
                    <a:pt x="65881" y="117384"/>
                  </a:lnTo>
                  <a:lnTo>
                    <a:pt x="68087" y="121066"/>
                  </a:lnTo>
                  <a:lnTo>
                    <a:pt x="75762" y="145643"/>
                  </a:lnTo>
                  <a:lnTo>
                    <a:pt x="76192" y="167184"/>
                  </a:lnTo>
                  <a:lnTo>
                    <a:pt x="74314" y="171421"/>
                  </a:lnTo>
                  <a:lnTo>
                    <a:pt x="71834" y="175655"/>
                  </a:lnTo>
                  <a:lnTo>
                    <a:pt x="69732" y="182007"/>
                  </a:lnTo>
                  <a:lnTo>
                    <a:pt x="66740" y="186241"/>
                  </a:lnTo>
                  <a:lnTo>
                    <a:pt x="63059" y="188593"/>
                  </a:lnTo>
                  <a:lnTo>
                    <a:pt x="59071" y="190344"/>
                  </a:lnTo>
                  <a:lnTo>
                    <a:pt x="54947" y="193473"/>
                  </a:lnTo>
                  <a:lnTo>
                    <a:pt x="48880" y="195334"/>
                  </a:lnTo>
                  <a:lnTo>
                    <a:pt x="42185" y="196868"/>
                  </a:lnTo>
                  <a:lnTo>
                    <a:pt x="32139" y="201719"/>
                  </a:lnTo>
                  <a:lnTo>
                    <a:pt x="29893" y="202204"/>
                  </a:lnTo>
                  <a:lnTo>
                    <a:pt x="27689" y="201821"/>
                  </a:lnTo>
                  <a:lnTo>
                    <a:pt x="20513" y="198618"/>
                  </a:lnTo>
                  <a:lnTo>
                    <a:pt x="10467" y="196650"/>
                  </a:lnTo>
                  <a:lnTo>
                    <a:pt x="1517" y="191426"/>
                  </a:lnTo>
                  <a:lnTo>
                    <a:pt x="674" y="189016"/>
                  </a:lnTo>
                  <a:lnTo>
                    <a:pt x="0" y="1841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4047"/>
            <p:cNvSpPr/>
            <p:nvPr>
              <p:custDataLst>
                <p:tags r:id="rId20"/>
              </p:custDataLst>
            </p:nvPr>
          </p:nvSpPr>
          <p:spPr>
            <a:xfrm>
              <a:off x="5676969" y="6026499"/>
              <a:ext cx="69782" cy="355252"/>
            </a:xfrm>
            <a:custGeom>
              <a:avLst/>
              <a:gdLst/>
              <a:ahLst/>
              <a:cxnLst/>
              <a:rect l="0" t="0" r="0" b="0"/>
              <a:pathLst>
                <a:path w="69782" h="355252">
                  <a:moveTo>
                    <a:pt x="69781" y="50451"/>
                  </a:moveTo>
                  <a:lnTo>
                    <a:pt x="69781" y="50451"/>
                  </a:lnTo>
                  <a:lnTo>
                    <a:pt x="69781" y="38242"/>
                  </a:lnTo>
                  <a:lnTo>
                    <a:pt x="67899" y="32559"/>
                  </a:lnTo>
                  <a:lnTo>
                    <a:pt x="65417" y="27682"/>
                  </a:lnTo>
                  <a:lnTo>
                    <a:pt x="62900" y="15218"/>
                  </a:lnTo>
                  <a:lnTo>
                    <a:pt x="61666" y="14263"/>
                  </a:lnTo>
                  <a:lnTo>
                    <a:pt x="58413" y="12495"/>
                  </a:lnTo>
                  <a:lnTo>
                    <a:pt x="54615" y="9358"/>
                  </a:lnTo>
                  <a:lnTo>
                    <a:pt x="52457" y="5611"/>
                  </a:lnTo>
                  <a:lnTo>
                    <a:pt x="51882" y="3624"/>
                  </a:lnTo>
                  <a:lnTo>
                    <a:pt x="50792" y="2300"/>
                  </a:lnTo>
                  <a:lnTo>
                    <a:pt x="47701" y="828"/>
                  </a:lnTo>
                  <a:lnTo>
                    <a:pt x="41994" y="0"/>
                  </a:lnTo>
                  <a:lnTo>
                    <a:pt x="37911" y="1688"/>
                  </a:lnTo>
                  <a:lnTo>
                    <a:pt x="23207" y="14587"/>
                  </a:lnTo>
                  <a:lnTo>
                    <a:pt x="16863" y="24224"/>
                  </a:lnTo>
                  <a:lnTo>
                    <a:pt x="1696" y="71397"/>
                  </a:lnTo>
                  <a:lnTo>
                    <a:pt x="0" y="114613"/>
                  </a:lnTo>
                  <a:lnTo>
                    <a:pt x="1826" y="139482"/>
                  </a:lnTo>
                  <a:lnTo>
                    <a:pt x="11488" y="183809"/>
                  </a:lnTo>
                  <a:lnTo>
                    <a:pt x="15886" y="194623"/>
                  </a:lnTo>
                  <a:lnTo>
                    <a:pt x="35793" y="236762"/>
                  </a:lnTo>
                  <a:lnTo>
                    <a:pt x="55824" y="283461"/>
                  </a:lnTo>
                  <a:lnTo>
                    <a:pt x="58404" y="289948"/>
                  </a:lnTo>
                  <a:lnTo>
                    <a:pt x="61197" y="295889"/>
                  </a:lnTo>
                  <a:lnTo>
                    <a:pt x="63344" y="324442"/>
                  </a:lnTo>
                  <a:lnTo>
                    <a:pt x="61511" y="329329"/>
                  </a:lnTo>
                  <a:lnTo>
                    <a:pt x="59049" y="333852"/>
                  </a:lnTo>
                  <a:lnTo>
                    <a:pt x="56959" y="340365"/>
                  </a:lnTo>
                  <a:lnTo>
                    <a:pt x="48319" y="351009"/>
                  </a:lnTo>
                  <a:lnTo>
                    <a:pt x="44250" y="353365"/>
                  </a:lnTo>
                  <a:lnTo>
                    <a:pt x="38144" y="355002"/>
                  </a:lnTo>
                  <a:lnTo>
                    <a:pt x="25331" y="355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4048"/>
            <p:cNvSpPr/>
            <p:nvPr>
              <p:custDataLst>
                <p:tags r:id="rId21"/>
              </p:custDataLst>
            </p:nvPr>
          </p:nvSpPr>
          <p:spPr>
            <a:xfrm>
              <a:off x="5746774" y="6534150"/>
              <a:ext cx="44427" cy="50801"/>
            </a:xfrm>
            <a:custGeom>
              <a:avLst/>
              <a:gdLst/>
              <a:ahLst/>
              <a:cxnLst/>
              <a:rect l="0" t="0" r="0" b="0"/>
              <a:pathLst>
                <a:path w="44427" h="50801">
                  <a:moveTo>
                    <a:pt x="44426" y="0"/>
                  </a:moveTo>
                  <a:lnTo>
                    <a:pt x="44426" y="0"/>
                  </a:lnTo>
                  <a:lnTo>
                    <a:pt x="41055" y="3370"/>
                  </a:lnTo>
                  <a:lnTo>
                    <a:pt x="37519" y="5025"/>
                  </a:lnTo>
                  <a:lnTo>
                    <a:pt x="28471" y="8115"/>
                  </a:lnTo>
                  <a:lnTo>
                    <a:pt x="19579" y="12431"/>
                  </a:lnTo>
                  <a:lnTo>
                    <a:pt x="7484" y="24248"/>
                  </a:lnTo>
                  <a:lnTo>
                    <a:pt x="6840" y="26769"/>
                  </a:lnTo>
                  <a:lnTo>
                    <a:pt x="6669" y="28429"/>
                  </a:lnTo>
                  <a:lnTo>
                    <a:pt x="4597" y="32155"/>
                  </a:lnTo>
                  <a:lnTo>
                    <a:pt x="247" y="37751"/>
                  </a:lnTo>
                  <a:lnTo>
                    <a:pt x="0" y="43537"/>
                  </a:lnTo>
                  <a:lnTo>
                    <a:pt x="3354" y="47551"/>
                  </a:lnTo>
                  <a:lnTo>
                    <a:pt x="6886" y="49355"/>
                  </a:lnTo>
                  <a:lnTo>
                    <a:pt x="12676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4049"/>
            <p:cNvSpPr/>
            <p:nvPr>
              <p:custDataLst>
                <p:tags r:id="rId22"/>
              </p:custDataLst>
            </p:nvPr>
          </p:nvSpPr>
          <p:spPr>
            <a:xfrm>
              <a:off x="5670838" y="5724973"/>
              <a:ext cx="107663" cy="228382"/>
            </a:xfrm>
            <a:custGeom>
              <a:avLst/>
              <a:gdLst/>
              <a:ahLst/>
              <a:cxnLst/>
              <a:rect l="0" t="0" r="0" b="0"/>
              <a:pathLst>
                <a:path w="107663" h="228382">
                  <a:moveTo>
                    <a:pt x="50512" y="199577"/>
                  </a:moveTo>
                  <a:lnTo>
                    <a:pt x="50512" y="199577"/>
                  </a:lnTo>
                  <a:lnTo>
                    <a:pt x="50512" y="188021"/>
                  </a:lnTo>
                  <a:lnTo>
                    <a:pt x="47141" y="180474"/>
                  </a:lnTo>
                  <a:lnTo>
                    <a:pt x="46854" y="177670"/>
                  </a:lnTo>
                  <a:lnTo>
                    <a:pt x="49891" y="165891"/>
                  </a:lnTo>
                  <a:lnTo>
                    <a:pt x="48355" y="161558"/>
                  </a:lnTo>
                  <a:lnTo>
                    <a:pt x="46025" y="157280"/>
                  </a:lnTo>
                  <a:lnTo>
                    <a:pt x="44530" y="148784"/>
                  </a:lnTo>
                  <a:lnTo>
                    <a:pt x="44407" y="146665"/>
                  </a:lnTo>
                  <a:lnTo>
                    <a:pt x="43620" y="145253"/>
                  </a:lnTo>
                  <a:lnTo>
                    <a:pt x="42389" y="144311"/>
                  </a:lnTo>
                  <a:lnTo>
                    <a:pt x="39141" y="142559"/>
                  </a:lnTo>
                  <a:lnTo>
                    <a:pt x="32613" y="137070"/>
                  </a:lnTo>
                  <a:lnTo>
                    <a:pt x="28432" y="136370"/>
                  </a:lnTo>
                  <a:lnTo>
                    <a:pt x="22724" y="136164"/>
                  </a:lnTo>
                  <a:lnTo>
                    <a:pt x="18642" y="137997"/>
                  </a:lnTo>
                  <a:lnTo>
                    <a:pt x="16565" y="139474"/>
                  </a:lnTo>
                  <a:lnTo>
                    <a:pt x="15181" y="141870"/>
                  </a:lnTo>
                  <a:lnTo>
                    <a:pt x="11077" y="153972"/>
                  </a:lnTo>
                  <a:lnTo>
                    <a:pt x="9405" y="156473"/>
                  </a:lnTo>
                  <a:lnTo>
                    <a:pt x="681" y="185733"/>
                  </a:lnTo>
                  <a:lnTo>
                    <a:pt x="0" y="197748"/>
                  </a:lnTo>
                  <a:lnTo>
                    <a:pt x="1720" y="204174"/>
                  </a:lnTo>
                  <a:lnTo>
                    <a:pt x="4132" y="209381"/>
                  </a:lnTo>
                  <a:lnTo>
                    <a:pt x="6196" y="216279"/>
                  </a:lnTo>
                  <a:lnTo>
                    <a:pt x="9179" y="220641"/>
                  </a:lnTo>
                  <a:lnTo>
                    <a:pt x="12856" y="223050"/>
                  </a:lnTo>
                  <a:lnTo>
                    <a:pt x="16843" y="224827"/>
                  </a:lnTo>
                  <a:lnTo>
                    <a:pt x="20966" y="227968"/>
                  </a:lnTo>
                  <a:lnTo>
                    <a:pt x="23054" y="228381"/>
                  </a:lnTo>
                  <a:lnTo>
                    <a:pt x="25152" y="227952"/>
                  </a:lnTo>
                  <a:lnTo>
                    <a:pt x="30068" y="226299"/>
                  </a:lnTo>
                  <a:lnTo>
                    <a:pt x="36957" y="225565"/>
                  </a:lnTo>
                  <a:lnTo>
                    <a:pt x="39359" y="224664"/>
                  </a:lnTo>
                  <a:lnTo>
                    <a:pt x="40960" y="223357"/>
                  </a:lnTo>
                  <a:lnTo>
                    <a:pt x="65345" y="176252"/>
                  </a:lnTo>
                  <a:lnTo>
                    <a:pt x="68728" y="154282"/>
                  </a:lnTo>
                  <a:lnTo>
                    <a:pt x="69488" y="112589"/>
                  </a:lnTo>
                  <a:lnTo>
                    <a:pt x="69558" y="66339"/>
                  </a:lnTo>
                  <a:lnTo>
                    <a:pt x="67679" y="47210"/>
                  </a:lnTo>
                  <a:lnTo>
                    <a:pt x="62681" y="12278"/>
                  </a:lnTo>
                  <a:lnTo>
                    <a:pt x="58220" y="2941"/>
                  </a:lnTo>
                  <a:lnTo>
                    <a:pt x="57767" y="753"/>
                  </a:lnTo>
                  <a:lnTo>
                    <a:pt x="56760" y="0"/>
                  </a:lnTo>
                  <a:lnTo>
                    <a:pt x="55383" y="204"/>
                  </a:lnTo>
                  <a:lnTo>
                    <a:pt x="51474" y="2229"/>
                  </a:lnTo>
                  <a:lnTo>
                    <a:pt x="49997" y="12062"/>
                  </a:lnTo>
                  <a:lnTo>
                    <a:pt x="47225" y="16989"/>
                  </a:lnTo>
                  <a:lnTo>
                    <a:pt x="47405" y="25293"/>
                  </a:lnTo>
                  <a:lnTo>
                    <a:pt x="48426" y="35334"/>
                  </a:lnTo>
                  <a:lnTo>
                    <a:pt x="46444" y="49626"/>
                  </a:lnTo>
                  <a:lnTo>
                    <a:pt x="50312" y="92605"/>
                  </a:lnTo>
                  <a:lnTo>
                    <a:pt x="61331" y="136134"/>
                  </a:lnTo>
                  <a:lnTo>
                    <a:pt x="68221" y="154438"/>
                  </a:lnTo>
                  <a:lnTo>
                    <a:pt x="97037" y="201032"/>
                  </a:lnTo>
                  <a:lnTo>
                    <a:pt x="107662" y="218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4050"/>
            <p:cNvSpPr/>
            <p:nvPr>
              <p:custDataLst>
                <p:tags r:id="rId23"/>
              </p:custDataLst>
            </p:nvPr>
          </p:nvSpPr>
          <p:spPr>
            <a:xfrm>
              <a:off x="5957074" y="6045226"/>
              <a:ext cx="43677" cy="241275"/>
            </a:xfrm>
            <a:custGeom>
              <a:avLst/>
              <a:gdLst/>
              <a:ahLst/>
              <a:cxnLst/>
              <a:rect l="0" t="0" r="0" b="0"/>
              <a:pathLst>
                <a:path w="43677" h="241275">
                  <a:moveTo>
                    <a:pt x="43676" y="38074"/>
                  </a:moveTo>
                  <a:lnTo>
                    <a:pt x="43676" y="38074"/>
                  </a:lnTo>
                  <a:lnTo>
                    <a:pt x="43676" y="965"/>
                  </a:lnTo>
                  <a:lnTo>
                    <a:pt x="42971" y="634"/>
                  </a:lnTo>
                  <a:lnTo>
                    <a:pt x="34216" y="0"/>
                  </a:lnTo>
                  <a:lnTo>
                    <a:pt x="30535" y="1867"/>
                  </a:lnTo>
                  <a:lnTo>
                    <a:pt x="28566" y="3353"/>
                  </a:lnTo>
                  <a:lnTo>
                    <a:pt x="16132" y="20369"/>
                  </a:lnTo>
                  <a:lnTo>
                    <a:pt x="13796" y="26913"/>
                  </a:lnTo>
                  <a:lnTo>
                    <a:pt x="403" y="73202"/>
                  </a:lnTo>
                  <a:lnTo>
                    <a:pt x="0" y="114471"/>
                  </a:lnTo>
                  <a:lnTo>
                    <a:pt x="8687" y="159614"/>
                  </a:lnTo>
                  <a:lnTo>
                    <a:pt x="23114" y="206630"/>
                  </a:lnTo>
                  <a:lnTo>
                    <a:pt x="29214" y="220607"/>
                  </a:lnTo>
                  <a:lnTo>
                    <a:pt x="30976" y="241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4051"/>
            <p:cNvSpPr/>
            <p:nvPr>
              <p:custDataLst>
                <p:tags r:id="rId24"/>
              </p:custDataLst>
            </p:nvPr>
          </p:nvSpPr>
          <p:spPr>
            <a:xfrm>
              <a:off x="5924580" y="6191250"/>
              <a:ext cx="114271" cy="44451"/>
            </a:xfrm>
            <a:custGeom>
              <a:avLst/>
              <a:gdLst/>
              <a:ahLst/>
              <a:cxnLst/>
              <a:rect l="0" t="0" r="0" b="0"/>
              <a:pathLst>
                <a:path w="114271" h="44451">
                  <a:moveTo>
                    <a:pt x="12670" y="44450"/>
                  </a:moveTo>
                  <a:lnTo>
                    <a:pt x="12670" y="44450"/>
                  </a:lnTo>
                  <a:lnTo>
                    <a:pt x="2544" y="33618"/>
                  </a:lnTo>
                  <a:lnTo>
                    <a:pt x="0" y="25507"/>
                  </a:lnTo>
                  <a:lnTo>
                    <a:pt x="3350" y="22061"/>
                  </a:lnTo>
                  <a:lnTo>
                    <a:pt x="6882" y="20388"/>
                  </a:lnTo>
                  <a:lnTo>
                    <a:pt x="53085" y="6290"/>
                  </a:lnTo>
                  <a:lnTo>
                    <a:pt x="71740" y="1452"/>
                  </a:lnTo>
                  <a:lnTo>
                    <a:pt x="1142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4052"/>
            <p:cNvSpPr/>
            <p:nvPr>
              <p:custDataLst>
                <p:tags r:id="rId25"/>
              </p:custDataLst>
            </p:nvPr>
          </p:nvSpPr>
          <p:spPr>
            <a:xfrm>
              <a:off x="6140557" y="6051652"/>
              <a:ext cx="107844" cy="201479"/>
            </a:xfrm>
            <a:custGeom>
              <a:avLst/>
              <a:gdLst/>
              <a:ahLst/>
              <a:cxnLst/>
              <a:rect l="0" t="0" r="0" b="0"/>
              <a:pathLst>
                <a:path w="107844" h="201479">
                  <a:moveTo>
                    <a:pt x="50693" y="18948"/>
                  </a:moveTo>
                  <a:lnTo>
                    <a:pt x="50693" y="18948"/>
                  </a:lnTo>
                  <a:lnTo>
                    <a:pt x="50693" y="15577"/>
                  </a:lnTo>
                  <a:lnTo>
                    <a:pt x="49988" y="14584"/>
                  </a:lnTo>
                  <a:lnTo>
                    <a:pt x="48812" y="13922"/>
                  </a:lnTo>
                  <a:lnTo>
                    <a:pt x="47322" y="13481"/>
                  </a:lnTo>
                  <a:lnTo>
                    <a:pt x="46329" y="12481"/>
                  </a:lnTo>
                  <a:lnTo>
                    <a:pt x="42854" y="5807"/>
                  </a:lnTo>
                  <a:lnTo>
                    <a:pt x="38277" y="244"/>
                  </a:lnTo>
                  <a:lnTo>
                    <a:pt x="34706" y="0"/>
                  </a:lnTo>
                  <a:lnTo>
                    <a:pt x="31124" y="1825"/>
                  </a:lnTo>
                  <a:lnTo>
                    <a:pt x="23073" y="8745"/>
                  </a:lnTo>
                  <a:lnTo>
                    <a:pt x="20779" y="12767"/>
                  </a:lnTo>
                  <a:lnTo>
                    <a:pt x="1739" y="58980"/>
                  </a:lnTo>
                  <a:lnTo>
                    <a:pt x="0" y="101611"/>
                  </a:lnTo>
                  <a:lnTo>
                    <a:pt x="620" y="126214"/>
                  </a:lnTo>
                  <a:lnTo>
                    <a:pt x="8734" y="153183"/>
                  </a:lnTo>
                  <a:lnTo>
                    <a:pt x="18192" y="168239"/>
                  </a:lnTo>
                  <a:lnTo>
                    <a:pt x="34029" y="185263"/>
                  </a:lnTo>
                  <a:lnTo>
                    <a:pt x="47244" y="193738"/>
                  </a:lnTo>
                  <a:lnTo>
                    <a:pt x="64253" y="200011"/>
                  </a:lnTo>
                  <a:lnTo>
                    <a:pt x="82697" y="201478"/>
                  </a:lnTo>
                  <a:lnTo>
                    <a:pt x="107843" y="1967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4053"/>
            <p:cNvSpPr/>
            <p:nvPr>
              <p:custDataLst>
                <p:tags r:id="rId26"/>
              </p:custDataLst>
            </p:nvPr>
          </p:nvSpPr>
          <p:spPr>
            <a:xfrm>
              <a:off x="6451600" y="6051549"/>
              <a:ext cx="69477" cy="222252"/>
            </a:xfrm>
            <a:custGeom>
              <a:avLst/>
              <a:gdLst/>
              <a:ahLst/>
              <a:cxnLst/>
              <a:rect l="0" t="0" r="0" b="0"/>
              <a:pathLst>
                <a:path w="69477" h="222252">
                  <a:moveTo>
                    <a:pt x="0" y="1"/>
                  </a:moveTo>
                  <a:lnTo>
                    <a:pt x="0" y="1"/>
                  </a:lnTo>
                  <a:lnTo>
                    <a:pt x="5467" y="0"/>
                  </a:lnTo>
                  <a:lnTo>
                    <a:pt x="5762" y="706"/>
                  </a:lnTo>
                  <a:lnTo>
                    <a:pt x="7004" y="10833"/>
                  </a:lnTo>
                  <a:lnTo>
                    <a:pt x="30397" y="46576"/>
                  </a:lnTo>
                  <a:lnTo>
                    <a:pt x="40365" y="55820"/>
                  </a:lnTo>
                  <a:lnTo>
                    <a:pt x="61332" y="101615"/>
                  </a:lnTo>
                  <a:lnTo>
                    <a:pt x="67012" y="116500"/>
                  </a:lnTo>
                  <a:lnTo>
                    <a:pt x="69476" y="146341"/>
                  </a:lnTo>
                  <a:lnTo>
                    <a:pt x="66368" y="161816"/>
                  </a:lnTo>
                  <a:lnTo>
                    <a:pt x="53928" y="184050"/>
                  </a:lnTo>
                  <a:lnTo>
                    <a:pt x="29535" y="210768"/>
                  </a:lnTo>
                  <a:lnTo>
                    <a:pt x="12700" y="222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4054"/>
            <p:cNvSpPr/>
            <p:nvPr>
              <p:custDataLst>
                <p:tags r:id="rId27"/>
              </p:custDataLst>
            </p:nvPr>
          </p:nvSpPr>
          <p:spPr>
            <a:xfrm>
              <a:off x="6689485" y="6058306"/>
              <a:ext cx="117716" cy="221448"/>
            </a:xfrm>
            <a:custGeom>
              <a:avLst/>
              <a:gdLst/>
              <a:ahLst/>
              <a:cxnLst/>
              <a:rect l="0" t="0" r="0" b="0"/>
              <a:pathLst>
                <a:path w="117716" h="221448">
                  <a:moveTo>
                    <a:pt x="66915" y="164694"/>
                  </a:moveTo>
                  <a:lnTo>
                    <a:pt x="66915" y="164694"/>
                  </a:lnTo>
                  <a:lnTo>
                    <a:pt x="70285" y="164693"/>
                  </a:lnTo>
                  <a:lnTo>
                    <a:pt x="71279" y="163989"/>
                  </a:lnTo>
                  <a:lnTo>
                    <a:pt x="71941" y="162812"/>
                  </a:lnTo>
                  <a:lnTo>
                    <a:pt x="73795" y="153862"/>
                  </a:lnTo>
                  <a:lnTo>
                    <a:pt x="78709" y="146866"/>
                  </a:lnTo>
                  <a:lnTo>
                    <a:pt x="79436" y="140815"/>
                  </a:lnTo>
                  <a:lnTo>
                    <a:pt x="79613" y="123587"/>
                  </a:lnTo>
                  <a:lnTo>
                    <a:pt x="77732" y="119849"/>
                  </a:lnTo>
                  <a:lnTo>
                    <a:pt x="64505" y="105158"/>
                  </a:lnTo>
                  <a:lnTo>
                    <a:pt x="60435" y="102957"/>
                  </a:lnTo>
                  <a:lnTo>
                    <a:pt x="52072" y="101542"/>
                  </a:lnTo>
                  <a:lnTo>
                    <a:pt x="47853" y="103230"/>
                  </a:lnTo>
                  <a:lnTo>
                    <a:pt x="29676" y="116130"/>
                  </a:lnTo>
                  <a:lnTo>
                    <a:pt x="27272" y="118912"/>
                  </a:lnTo>
                  <a:lnTo>
                    <a:pt x="6200" y="160658"/>
                  </a:lnTo>
                  <a:lnTo>
                    <a:pt x="0" y="185172"/>
                  </a:lnTo>
                  <a:lnTo>
                    <a:pt x="3728" y="204795"/>
                  </a:lnTo>
                  <a:lnTo>
                    <a:pt x="8368" y="212716"/>
                  </a:lnTo>
                  <a:lnTo>
                    <a:pt x="12201" y="217317"/>
                  </a:lnTo>
                  <a:lnTo>
                    <a:pt x="16257" y="219832"/>
                  </a:lnTo>
                  <a:lnTo>
                    <a:pt x="24610" y="221447"/>
                  </a:lnTo>
                  <a:lnTo>
                    <a:pt x="28827" y="219787"/>
                  </a:lnTo>
                  <a:lnTo>
                    <a:pt x="65975" y="190945"/>
                  </a:lnTo>
                  <a:lnTo>
                    <a:pt x="70025" y="183182"/>
                  </a:lnTo>
                  <a:lnTo>
                    <a:pt x="78900" y="139024"/>
                  </a:lnTo>
                  <a:lnTo>
                    <a:pt x="79573" y="94827"/>
                  </a:lnTo>
                  <a:lnTo>
                    <a:pt x="79612" y="48296"/>
                  </a:lnTo>
                  <a:lnTo>
                    <a:pt x="78909" y="29649"/>
                  </a:lnTo>
                  <a:lnTo>
                    <a:pt x="73287" y="0"/>
                  </a:lnTo>
                  <a:lnTo>
                    <a:pt x="69900" y="3084"/>
                  </a:lnTo>
                  <a:lnTo>
                    <a:pt x="68241" y="6554"/>
                  </a:lnTo>
                  <a:lnTo>
                    <a:pt x="66949" y="31916"/>
                  </a:lnTo>
                  <a:lnTo>
                    <a:pt x="66916" y="77299"/>
                  </a:lnTo>
                  <a:lnTo>
                    <a:pt x="68796" y="95290"/>
                  </a:lnTo>
                  <a:lnTo>
                    <a:pt x="77455" y="141298"/>
                  </a:lnTo>
                  <a:lnTo>
                    <a:pt x="82702" y="167936"/>
                  </a:lnTo>
                  <a:lnTo>
                    <a:pt x="92443" y="188083"/>
                  </a:lnTo>
                  <a:lnTo>
                    <a:pt x="100806" y="198164"/>
                  </a:lnTo>
                  <a:lnTo>
                    <a:pt x="105026" y="200737"/>
                  </a:lnTo>
                  <a:lnTo>
                    <a:pt x="117715" y="202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4055"/>
            <p:cNvSpPr/>
            <p:nvPr>
              <p:custDataLst>
                <p:tags r:id="rId28"/>
              </p:custDataLst>
            </p:nvPr>
          </p:nvSpPr>
          <p:spPr>
            <a:xfrm>
              <a:off x="6870699" y="6064250"/>
              <a:ext cx="31752" cy="209169"/>
            </a:xfrm>
            <a:custGeom>
              <a:avLst/>
              <a:gdLst/>
              <a:ahLst/>
              <a:cxnLst/>
              <a:rect l="0" t="0" r="0" b="0"/>
              <a:pathLst>
                <a:path w="31752" h="209169">
                  <a:moveTo>
                    <a:pt x="6351" y="0"/>
                  </a:moveTo>
                  <a:lnTo>
                    <a:pt x="6351" y="0"/>
                  </a:lnTo>
                  <a:lnTo>
                    <a:pt x="2980" y="0"/>
                  </a:lnTo>
                  <a:lnTo>
                    <a:pt x="1987" y="705"/>
                  </a:lnTo>
                  <a:lnTo>
                    <a:pt x="1325" y="1881"/>
                  </a:lnTo>
                  <a:lnTo>
                    <a:pt x="263" y="8839"/>
                  </a:lnTo>
                  <a:lnTo>
                    <a:pt x="2" y="53124"/>
                  </a:lnTo>
                  <a:lnTo>
                    <a:pt x="0" y="100172"/>
                  </a:lnTo>
                  <a:lnTo>
                    <a:pt x="1882" y="147503"/>
                  </a:lnTo>
                  <a:lnTo>
                    <a:pt x="6089" y="181747"/>
                  </a:lnTo>
                  <a:lnTo>
                    <a:pt x="6273" y="191277"/>
                  </a:lnTo>
                  <a:lnTo>
                    <a:pt x="8198" y="196254"/>
                  </a:lnTo>
                  <a:lnTo>
                    <a:pt x="10700" y="200819"/>
                  </a:lnTo>
                  <a:lnTo>
                    <a:pt x="11812" y="205199"/>
                  </a:lnTo>
                  <a:lnTo>
                    <a:pt x="12813" y="206650"/>
                  </a:lnTo>
                  <a:lnTo>
                    <a:pt x="14187" y="207616"/>
                  </a:lnTo>
                  <a:lnTo>
                    <a:pt x="17594" y="208690"/>
                  </a:lnTo>
                  <a:lnTo>
                    <a:pt x="21461" y="209168"/>
                  </a:lnTo>
                  <a:lnTo>
                    <a:pt x="22774" y="208590"/>
                  </a:lnTo>
                  <a:lnTo>
                    <a:pt x="23650" y="207499"/>
                  </a:lnTo>
                  <a:lnTo>
                    <a:pt x="25328" y="204405"/>
                  </a:lnTo>
                  <a:lnTo>
                    <a:pt x="30766" y="197984"/>
                  </a:lnTo>
                  <a:lnTo>
                    <a:pt x="31751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4056"/>
            <p:cNvSpPr/>
            <p:nvPr>
              <p:custDataLst>
                <p:tags r:id="rId29"/>
              </p:custDataLst>
            </p:nvPr>
          </p:nvSpPr>
          <p:spPr>
            <a:xfrm>
              <a:off x="6827526" y="6178550"/>
              <a:ext cx="119375" cy="12701"/>
            </a:xfrm>
            <a:custGeom>
              <a:avLst/>
              <a:gdLst/>
              <a:ahLst/>
              <a:cxnLst/>
              <a:rect l="0" t="0" r="0" b="0"/>
              <a:pathLst>
                <a:path w="119375" h="12701">
                  <a:moveTo>
                    <a:pt x="43174" y="12700"/>
                  </a:moveTo>
                  <a:lnTo>
                    <a:pt x="43174" y="12700"/>
                  </a:lnTo>
                  <a:lnTo>
                    <a:pt x="39803" y="9329"/>
                  </a:lnTo>
                  <a:lnTo>
                    <a:pt x="38105" y="9041"/>
                  </a:lnTo>
                  <a:lnTo>
                    <a:pt x="36267" y="9555"/>
                  </a:lnTo>
                  <a:lnTo>
                    <a:pt x="34335" y="10604"/>
                  </a:lnTo>
                  <a:lnTo>
                    <a:pt x="16507" y="12516"/>
                  </a:lnTo>
                  <a:lnTo>
                    <a:pt x="0" y="12695"/>
                  </a:lnTo>
                  <a:lnTo>
                    <a:pt x="33435" y="11995"/>
                  </a:lnTo>
                  <a:lnTo>
                    <a:pt x="58065" y="6938"/>
                  </a:lnTo>
                  <a:lnTo>
                    <a:pt x="83396" y="5695"/>
                  </a:lnTo>
                  <a:lnTo>
                    <a:pt x="1193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4057"/>
            <p:cNvSpPr/>
            <p:nvPr>
              <p:custDataLst>
                <p:tags r:id="rId30"/>
              </p:custDataLst>
            </p:nvPr>
          </p:nvSpPr>
          <p:spPr>
            <a:xfrm>
              <a:off x="7042176" y="6033900"/>
              <a:ext cx="120625" cy="243307"/>
            </a:xfrm>
            <a:custGeom>
              <a:avLst/>
              <a:gdLst/>
              <a:ahLst/>
              <a:cxnLst/>
              <a:rect l="0" t="0" r="0" b="0"/>
              <a:pathLst>
                <a:path w="120625" h="243307">
                  <a:moveTo>
                    <a:pt x="69824" y="201800"/>
                  </a:moveTo>
                  <a:lnTo>
                    <a:pt x="69824" y="201800"/>
                  </a:lnTo>
                  <a:lnTo>
                    <a:pt x="66453" y="198429"/>
                  </a:lnTo>
                  <a:lnTo>
                    <a:pt x="64797" y="194893"/>
                  </a:lnTo>
                  <a:lnTo>
                    <a:pt x="64356" y="192961"/>
                  </a:lnTo>
                  <a:lnTo>
                    <a:pt x="63357" y="191674"/>
                  </a:lnTo>
                  <a:lnTo>
                    <a:pt x="60364" y="190244"/>
                  </a:lnTo>
                  <a:lnTo>
                    <a:pt x="59284" y="189157"/>
                  </a:lnTo>
                  <a:lnTo>
                    <a:pt x="58084" y="186068"/>
                  </a:lnTo>
                  <a:lnTo>
                    <a:pt x="56608" y="178336"/>
                  </a:lnTo>
                  <a:lnTo>
                    <a:pt x="49296" y="168715"/>
                  </a:lnTo>
                  <a:lnTo>
                    <a:pt x="47672" y="167043"/>
                  </a:lnTo>
                  <a:lnTo>
                    <a:pt x="45867" y="163305"/>
                  </a:lnTo>
                  <a:lnTo>
                    <a:pt x="45386" y="161320"/>
                  </a:lnTo>
                  <a:lnTo>
                    <a:pt x="44359" y="159996"/>
                  </a:lnTo>
                  <a:lnTo>
                    <a:pt x="41338" y="158526"/>
                  </a:lnTo>
                  <a:lnTo>
                    <a:pt x="29522" y="157453"/>
                  </a:lnTo>
                  <a:lnTo>
                    <a:pt x="25336" y="159278"/>
                  </a:lnTo>
                  <a:lnTo>
                    <a:pt x="21124" y="161735"/>
                  </a:lnTo>
                  <a:lnTo>
                    <a:pt x="14786" y="163822"/>
                  </a:lnTo>
                  <a:lnTo>
                    <a:pt x="10555" y="166811"/>
                  </a:lnTo>
                  <a:lnTo>
                    <a:pt x="8205" y="172374"/>
                  </a:lnTo>
                  <a:lnTo>
                    <a:pt x="6454" y="178843"/>
                  </a:lnTo>
                  <a:lnTo>
                    <a:pt x="2208" y="187158"/>
                  </a:lnTo>
                  <a:lnTo>
                    <a:pt x="0" y="222001"/>
                  </a:lnTo>
                  <a:lnTo>
                    <a:pt x="1866" y="226771"/>
                  </a:lnTo>
                  <a:lnTo>
                    <a:pt x="4343" y="231242"/>
                  </a:lnTo>
                  <a:lnTo>
                    <a:pt x="5443" y="235581"/>
                  </a:lnTo>
                  <a:lnTo>
                    <a:pt x="6443" y="237021"/>
                  </a:lnTo>
                  <a:lnTo>
                    <a:pt x="7815" y="237980"/>
                  </a:lnTo>
                  <a:lnTo>
                    <a:pt x="18456" y="242892"/>
                  </a:lnTo>
                  <a:lnTo>
                    <a:pt x="21467" y="243306"/>
                  </a:lnTo>
                  <a:lnTo>
                    <a:pt x="40164" y="239587"/>
                  </a:lnTo>
                  <a:lnTo>
                    <a:pt x="45588" y="236702"/>
                  </a:lnTo>
                  <a:lnTo>
                    <a:pt x="65665" y="215731"/>
                  </a:lnTo>
                  <a:lnTo>
                    <a:pt x="87932" y="169850"/>
                  </a:lnTo>
                  <a:lnTo>
                    <a:pt x="97955" y="126465"/>
                  </a:lnTo>
                  <a:lnTo>
                    <a:pt x="102979" y="87056"/>
                  </a:lnTo>
                  <a:lnTo>
                    <a:pt x="107490" y="43569"/>
                  </a:lnTo>
                  <a:lnTo>
                    <a:pt x="107917" y="3324"/>
                  </a:lnTo>
                  <a:lnTo>
                    <a:pt x="107213" y="1749"/>
                  </a:lnTo>
                  <a:lnTo>
                    <a:pt x="106039" y="699"/>
                  </a:lnTo>
                  <a:lnTo>
                    <a:pt x="104551" y="0"/>
                  </a:lnTo>
                  <a:lnTo>
                    <a:pt x="103558" y="239"/>
                  </a:lnTo>
                  <a:lnTo>
                    <a:pt x="102897" y="1104"/>
                  </a:lnTo>
                  <a:lnTo>
                    <a:pt x="101966" y="5692"/>
                  </a:lnTo>
                  <a:lnTo>
                    <a:pt x="101043" y="10219"/>
                  </a:lnTo>
                  <a:lnTo>
                    <a:pt x="97261" y="21406"/>
                  </a:lnTo>
                  <a:lnTo>
                    <a:pt x="89835" y="63129"/>
                  </a:lnTo>
                  <a:lnTo>
                    <a:pt x="89635" y="106610"/>
                  </a:lnTo>
                  <a:lnTo>
                    <a:pt x="98335" y="153981"/>
                  </a:lnTo>
                  <a:lnTo>
                    <a:pt x="116417" y="199390"/>
                  </a:lnTo>
                  <a:lnTo>
                    <a:pt x="120624" y="20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4058"/>
            <p:cNvSpPr/>
            <p:nvPr>
              <p:custDataLst>
                <p:tags r:id="rId31"/>
              </p:custDataLst>
            </p:nvPr>
          </p:nvSpPr>
          <p:spPr>
            <a:xfrm>
              <a:off x="7169434" y="6204072"/>
              <a:ext cx="69541" cy="208346"/>
            </a:xfrm>
            <a:custGeom>
              <a:avLst/>
              <a:gdLst/>
              <a:ahLst/>
              <a:cxnLst/>
              <a:rect l="0" t="0" r="0" b="0"/>
              <a:pathLst>
                <a:path w="69541" h="208346">
                  <a:moveTo>
                    <a:pt x="37816" y="18928"/>
                  </a:moveTo>
                  <a:lnTo>
                    <a:pt x="37816" y="18928"/>
                  </a:lnTo>
                  <a:lnTo>
                    <a:pt x="37816" y="22299"/>
                  </a:lnTo>
                  <a:lnTo>
                    <a:pt x="37110" y="23292"/>
                  </a:lnTo>
                  <a:lnTo>
                    <a:pt x="35934" y="23954"/>
                  </a:lnTo>
                  <a:lnTo>
                    <a:pt x="34445" y="24395"/>
                  </a:lnTo>
                  <a:lnTo>
                    <a:pt x="33452" y="26101"/>
                  </a:lnTo>
                  <a:lnTo>
                    <a:pt x="31727" y="39506"/>
                  </a:lnTo>
                  <a:lnTo>
                    <a:pt x="30812" y="52809"/>
                  </a:lnTo>
                  <a:lnTo>
                    <a:pt x="27117" y="62049"/>
                  </a:lnTo>
                  <a:lnTo>
                    <a:pt x="21822" y="108024"/>
                  </a:lnTo>
                  <a:lnTo>
                    <a:pt x="17004" y="153610"/>
                  </a:lnTo>
                  <a:lnTo>
                    <a:pt x="12684" y="184597"/>
                  </a:lnTo>
                  <a:lnTo>
                    <a:pt x="12495" y="195406"/>
                  </a:lnTo>
                  <a:lnTo>
                    <a:pt x="11763" y="197964"/>
                  </a:lnTo>
                  <a:lnTo>
                    <a:pt x="10570" y="199669"/>
                  </a:lnTo>
                  <a:lnTo>
                    <a:pt x="9068" y="200805"/>
                  </a:lnTo>
                  <a:lnTo>
                    <a:pt x="7400" y="203948"/>
                  </a:lnTo>
                  <a:lnTo>
                    <a:pt x="6956" y="205774"/>
                  </a:lnTo>
                  <a:lnTo>
                    <a:pt x="5954" y="206992"/>
                  </a:lnTo>
                  <a:lnTo>
                    <a:pt x="2958" y="208345"/>
                  </a:lnTo>
                  <a:lnTo>
                    <a:pt x="1877" y="208000"/>
                  </a:lnTo>
                  <a:lnTo>
                    <a:pt x="1157" y="207065"/>
                  </a:lnTo>
                  <a:lnTo>
                    <a:pt x="0" y="203865"/>
                  </a:lnTo>
                  <a:lnTo>
                    <a:pt x="438" y="181448"/>
                  </a:lnTo>
                  <a:lnTo>
                    <a:pt x="6184" y="139295"/>
                  </a:lnTo>
                  <a:lnTo>
                    <a:pt x="12481" y="95048"/>
                  </a:lnTo>
                  <a:lnTo>
                    <a:pt x="22485" y="51321"/>
                  </a:lnTo>
                  <a:lnTo>
                    <a:pt x="28141" y="22384"/>
                  </a:lnTo>
                  <a:lnTo>
                    <a:pt x="35878" y="9445"/>
                  </a:lnTo>
                  <a:lnTo>
                    <a:pt x="40012" y="4601"/>
                  </a:lnTo>
                  <a:lnTo>
                    <a:pt x="44202" y="1977"/>
                  </a:lnTo>
                  <a:lnTo>
                    <a:pt x="52639" y="293"/>
                  </a:lnTo>
                  <a:lnTo>
                    <a:pt x="58984" y="0"/>
                  </a:lnTo>
                  <a:lnTo>
                    <a:pt x="60394" y="1371"/>
                  </a:lnTo>
                  <a:lnTo>
                    <a:pt x="64540" y="11828"/>
                  </a:lnTo>
                  <a:lnTo>
                    <a:pt x="67332" y="16478"/>
                  </a:lnTo>
                  <a:lnTo>
                    <a:pt x="69125" y="25212"/>
                  </a:lnTo>
                  <a:lnTo>
                    <a:pt x="69540" y="45559"/>
                  </a:lnTo>
                  <a:lnTo>
                    <a:pt x="61725" y="74327"/>
                  </a:lnTo>
                  <a:lnTo>
                    <a:pt x="60105" y="77028"/>
                  </a:lnTo>
                  <a:lnTo>
                    <a:pt x="42844" y="90793"/>
                  </a:lnTo>
                  <a:lnTo>
                    <a:pt x="36287" y="93201"/>
                  </a:lnTo>
                  <a:lnTo>
                    <a:pt x="32564" y="93844"/>
                  </a:lnTo>
                  <a:lnTo>
                    <a:pt x="24663" y="92677"/>
                  </a:lnTo>
                  <a:lnTo>
                    <a:pt x="12416" y="88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SMARTInkShape-Group897"/>
          <p:cNvGrpSpPr/>
          <p:nvPr/>
        </p:nvGrpSpPr>
        <p:grpSpPr>
          <a:xfrm>
            <a:off x="7880349" y="5454734"/>
            <a:ext cx="1924052" cy="968703"/>
            <a:chOff x="7880349" y="5454734"/>
            <a:chExt cx="1924052" cy="968703"/>
          </a:xfrm>
        </p:grpSpPr>
        <p:sp>
          <p:nvSpPr>
            <p:cNvPr id="221" name="SMARTInkShape-4059"/>
            <p:cNvSpPr/>
            <p:nvPr>
              <p:custDataLst>
                <p:tags r:id="rId15"/>
              </p:custDataLst>
            </p:nvPr>
          </p:nvSpPr>
          <p:spPr>
            <a:xfrm>
              <a:off x="7880349" y="6019997"/>
              <a:ext cx="95252" cy="126771"/>
            </a:xfrm>
            <a:custGeom>
              <a:avLst/>
              <a:gdLst/>
              <a:ahLst/>
              <a:cxnLst/>
              <a:rect l="0" t="0" r="0" b="0"/>
              <a:pathLst>
                <a:path w="95252" h="126771">
                  <a:moveTo>
                    <a:pt x="6351" y="56953"/>
                  </a:moveTo>
                  <a:lnTo>
                    <a:pt x="6351" y="56953"/>
                  </a:lnTo>
                  <a:lnTo>
                    <a:pt x="12439" y="50865"/>
                  </a:lnTo>
                  <a:lnTo>
                    <a:pt x="12623" y="54052"/>
                  </a:lnTo>
                  <a:lnTo>
                    <a:pt x="10786" y="57545"/>
                  </a:lnTo>
                  <a:lnTo>
                    <a:pt x="7226" y="62165"/>
                  </a:lnTo>
                  <a:lnTo>
                    <a:pt x="6523" y="68148"/>
                  </a:lnTo>
                  <a:lnTo>
                    <a:pt x="6373" y="78200"/>
                  </a:lnTo>
                  <a:lnTo>
                    <a:pt x="4479" y="82389"/>
                  </a:lnTo>
                  <a:lnTo>
                    <a:pt x="2986" y="84493"/>
                  </a:lnTo>
                  <a:lnTo>
                    <a:pt x="885" y="94197"/>
                  </a:lnTo>
                  <a:lnTo>
                    <a:pt x="0" y="126770"/>
                  </a:lnTo>
                  <a:lnTo>
                    <a:pt x="0" y="111875"/>
                  </a:lnTo>
                  <a:lnTo>
                    <a:pt x="9644" y="65387"/>
                  </a:lnTo>
                  <a:lnTo>
                    <a:pt x="23565" y="31552"/>
                  </a:lnTo>
                  <a:lnTo>
                    <a:pt x="25290" y="23791"/>
                  </a:lnTo>
                  <a:lnTo>
                    <a:pt x="29523" y="14750"/>
                  </a:lnTo>
                  <a:lnTo>
                    <a:pt x="31797" y="4859"/>
                  </a:lnTo>
                  <a:lnTo>
                    <a:pt x="33193" y="3174"/>
                  </a:lnTo>
                  <a:lnTo>
                    <a:pt x="36625" y="1301"/>
                  </a:lnTo>
                  <a:lnTo>
                    <a:pt x="43281" y="0"/>
                  </a:lnTo>
                  <a:lnTo>
                    <a:pt x="49289" y="4911"/>
                  </a:lnTo>
                  <a:lnTo>
                    <a:pt x="54508" y="10645"/>
                  </a:lnTo>
                  <a:lnTo>
                    <a:pt x="58511" y="18905"/>
                  </a:lnTo>
                  <a:lnTo>
                    <a:pt x="65886" y="27329"/>
                  </a:lnTo>
                  <a:lnTo>
                    <a:pt x="68089" y="33440"/>
                  </a:lnTo>
                  <a:lnTo>
                    <a:pt x="69773" y="40152"/>
                  </a:lnTo>
                  <a:lnTo>
                    <a:pt x="74722" y="50211"/>
                  </a:lnTo>
                  <a:lnTo>
                    <a:pt x="76249" y="54661"/>
                  </a:lnTo>
                  <a:lnTo>
                    <a:pt x="80370" y="61840"/>
                  </a:lnTo>
                  <a:lnTo>
                    <a:pt x="82609" y="71885"/>
                  </a:lnTo>
                  <a:lnTo>
                    <a:pt x="87449" y="81958"/>
                  </a:lnTo>
                  <a:lnTo>
                    <a:pt x="87934" y="84206"/>
                  </a:lnTo>
                  <a:lnTo>
                    <a:pt x="88961" y="85705"/>
                  </a:lnTo>
                  <a:lnTo>
                    <a:pt x="90353" y="86705"/>
                  </a:lnTo>
                  <a:lnTo>
                    <a:pt x="91985" y="87371"/>
                  </a:lnTo>
                  <a:lnTo>
                    <a:pt x="93074" y="88520"/>
                  </a:lnTo>
                  <a:lnTo>
                    <a:pt x="95251" y="950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4060"/>
            <p:cNvSpPr/>
            <p:nvPr>
              <p:custDataLst>
                <p:tags r:id="rId16"/>
              </p:custDataLst>
            </p:nvPr>
          </p:nvSpPr>
          <p:spPr>
            <a:xfrm>
              <a:off x="7924807" y="5454734"/>
              <a:ext cx="1879594" cy="968703"/>
            </a:xfrm>
            <a:custGeom>
              <a:avLst/>
              <a:gdLst/>
              <a:ahLst/>
              <a:cxnLst/>
              <a:rect l="0" t="0" r="0" b="0"/>
              <a:pathLst>
                <a:path w="1879594" h="968703">
                  <a:moveTo>
                    <a:pt x="6343" y="596816"/>
                  </a:moveTo>
                  <a:lnTo>
                    <a:pt x="6343" y="596816"/>
                  </a:lnTo>
                  <a:lnTo>
                    <a:pt x="875" y="602283"/>
                  </a:lnTo>
                  <a:lnTo>
                    <a:pt x="70" y="608556"/>
                  </a:lnTo>
                  <a:lnTo>
                    <a:pt x="0" y="614898"/>
                  </a:lnTo>
                  <a:lnTo>
                    <a:pt x="5461" y="621249"/>
                  </a:lnTo>
                  <a:lnTo>
                    <a:pt x="6081" y="625300"/>
                  </a:lnTo>
                  <a:lnTo>
                    <a:pt x="6265" y="630969"/>
                  </a:lnTo>
                  <a:lnTo>
                    <a:pt x="8190" y="635044"/>
                  </a:lnTo>
                  <a:lnTo>
                    <a:pt x="10692" y="639206"/>
                  </a:lnTo>
                  <a:lnTo>
                    <a:pt x="12298" y="647626"/>
                  </a:lnTo>
                  <a:lnTo>
                    <a:pt x="12685" y="668783"/>
                  </a:lnTo>
                  <a:lnTo>
                    <a:pt x="14571" y="673015"/>
                  </a:lnTo>
                  <a:lnTo>
                    <a:pt x="17056" y="677249"/>
                  </a:lnTo>
                  <a:lnTo>
                    <a:pt x="18650" y="685716"/>
                  </a:lnTo>
                  <a:lnTo>
                    <a:pt x="19042" y="716212"/>
                  </a:lnTo>
                  <a:lnTo>
                    <a:pt x="25131" y="735077"/>
                  </a:lnTo>
                  <a:lnTo>
                    <a:pt x="25386" y="751406"/>
                  </a:lnTo>
                  <a:lnTo>
                    <a:pt x="27271" y="755599"/>
                  </a:lnTo>
                  <a:lnTo>
                    <a:pt x="29756" y="759814"/>
                  </a:lnTo>
                  <a:lnTo>
                    <a:pt x="31859" y="766153"/>
                  </a:lnTo>
                  <a:lnTo>
                    <a:pt x="35932" y="772500"/>
                  </a:lnTo>
                  <a:lnTo>
                    <a:pt x="37133" y="776733"/>
                  </a:lnTo>
                  <a:lnTo>
                    <a:pt x="38158" y="778144"/>
                  </a:lnTo>
                  <a:lnTo>
                    <a:pt x="39547" y="779084"/>
                  </a:lnTo>
                  <a:lnTo>
                    <a:pt x="42973" y="780835"/>
                  </a:lnTo>
                  <a:lnTo>
                    <a:pt x="61392" y="797246"/>
                  </a:lnTo>
                  <a:lnTo>
                    <a:pt x="69846" y="801350"/>
                  </a:lnTo>
                  <a:lnTo>
                    <a:pt x="71961" y="803022"/>
                  </a:lnTo>
                  <a:lnTo>
                    <a:pt x="74312" y="806761"/>
                  </a:lnTo>
                  <a:lnTo>
                    <a:pt x="74939" y="808746"/>
                  </a:lnTo>
                  <a:lnTo>
                    <a:pt x="76063" y="810069"/>
                  </a:lnTo>
                  <a:lnTo>
                    <a:pt x="84921" y="815738"/>
                  </a:lnTo>
                  <a:lnTo>
                    <a:pt x="87127" y="819468"/>
                  </a:lnTo>
                  <a:lnTo>
                    <a:pt x="87716" y="821452"/>
                  </a:lnTo>
                  <a:lnTo>
                    <a:pt x="88813" y="822773"/>
                  </a:lnTo>
                  <a:lnTo>
                    <a:pt x="105880" y="836179"/>
                  </a:lnTo>
                  <a:lnTo>
                    <a:pt x="152393" y="882565"/>
                  </a:lnTo>
                  <a:lnTo>
                    <a:pt x="160624" y="888916"/>
                  </a:lnTo>
                  <a:lnTo>
                    <a:pt x="175794" y="898794"/>
                  </a:lnTo>
                  <a:lnTo>
                    <a:pt x="220012" y="914237"/>
                  </a:lnTo>
                  <a:lnTo>
                    <a:pt x="258496" y="933402"/>
                  </a:lnTo>
                  <a:lnTo>
                    <a:pt x="271816" y="941840"/>
                  </a:lnTo>
                  <a:lnTo>
                    <a:pt x="315137" y="954795"/>
                  </a:lnTo>
                  <a:lnTo>
                    <a:pt x="334014" y="963884"/>
                  </a:lnTo>
                  <a:lnTo>
                    <a:pt x="364524" y="968702"/>
                  </a:lnTo>
                  <a:lnTo>
                    <a:pt x="406543" y="965388"/>
                  </a:lnTo>
                  <a:lnTo>
                    <a:pt x="450852" y="965131"/>
                  </a:lnTo>
                  <a:lnTo>
                    <a:pt x="494587" y="964411"/>
                  </a:lnTo>
                  <a:lnTo>
                    <a:pt x="521575" y="959649"/>
                  </a:lnTo>
                  <a:lnTo>
                    <a:pt x="552559" y="962026"/>
                  </a:lnTo>
                  <a:lnTo>
                    <a:pt x="597485" y="958188"/>
                  </a:lnTo>
                  <a:lnTo>
                    <a:pt x="644344" y="947215"/>
                  </a:lnTo>
                  <a:lnTo>
                    <a:pt x="667335" y="940518"/>
                  </a:lnTo>
                  <a:lnTo>
                    <a:pt x="713782" y="916591"/>
                  </a:lnTo>
                  <a:lnTo>
                    <a:pt x="760940" y="897150"/>
                  </a:lnTo>
                  <a:lnTo>
                    <a:pt x="807679" y="895299"/>
                  </a:lnTo>
                  <a:lnTo>
                    <a:pt x="827018" y="890203"/>
                  </a:lnTo>
                  <a:lnTo>
                    <a:pt x="870058" y="871960"/>
                  </a:lnTo>
                  <a:lnTo>
                    <a:pt x="906602" y="855283"/>
                  </a:lnTo>
                  <a:lnTo>
                    <a:pt x="929725" y="840820"/>
                  </a:lnTo>
                  <a:lnTo>
                    <a:pt x="974624" y="823322"/>
                  </a:lnTo>
                  <a:lnTo>
                    <a:pt x="1019313" y="804250"/>
                  </a:lnTo>
                  <a:lnTo>
                    <a:pt x="1064391" y="775740"/>
                  </a:lnTo>
                  <a:lnTo>
                    <a:pt x="1106372" y="750666"/>
                  </a:lnTo>
                  <a:lnTo>
                    <a:pt x="1122500" y="741414"/>
                  </a:lnTo>
                  <a:lnTo>
                    <a:pt x="1138097" y="731618"/>
                  </a:lnTo>
                  <a:lnTo>
                    <a:pt x="1154243" y="722364"/>
                  </a:lnTo>
                  <a:lnTo>
                    <a:pt x="1194571" y="696359"/>
                  </a:lnTo>
                  <a:lnTo>
                    <a:pt x="1217465" y="684264"/>
                  </a:lnTo>
                  <a:lnTo>
                    <a:pt x="1265086" y="647578"/>
                  </a:lnTo>
                  <a:lnTo>
                    <a:pt x="1310135" y="613748"/>
                  </a:lnTo>
                  <a:lnTo>
                    <a:pt x="1355601" y="579883"/>
                  </a:lnTo>
                  <a:lnTo>
                    <a:pt x="1401580" y="540058"/>
                  </a:lnTo>
                  <a:lnTo>
                    <a:pt x="1447267" y="500745"/>
                  </a:lnTo>
                  <a:lnTo>
                    <a:pt x="1492511" y="456201"/>
                  </a:lnTo>
                  <a:lnTo>
                    <a:pt x="1535213" y="412238"/>
                  </a:lnTo>
                  <a:lnTo>
                    <a:pt x="1568871" y="376410"/>
                  </a:lnTo>
                  <a:lnTo>
                    <a:pt x="1613497" y="330645"/>
                  </a:lnTo>
                  <a:lnTo>
                    <a:pt x="1658250" y="285397"/>
                  </a:lnTo>
                  <a:lnTo>
                    <a:pt x="1700338" y="239881"/>
                  </a:lnTo>
                  <a:lnTo>
                    <a:pt x="1735603" y="196831"/>
                  </a:lnTo>
                  <a:lnTo>
                    <a:pt x="1777991" y="150473"/>
                  </a:lnTo>
                  <a:lnTo>
                    <a:pt x="1810866" y="103711"/>
                  </a:lnTo>
                  <a:lnTo>
                    <a:pt x="1833249" y="63974"/>
                  </a:lnTo>
                  <a:lnTo>
                    <a:pt x="1834769" y="51688"/>
                  </a:lnTo>
                  <a:lnTo>
                    <a:pt x="1835032" y="43165"/>
                  </a:lnTo>
                  <a:lnTo>
                    <a:pt x="1836975" y="38423"/>
                  </a:lnTo>
                  <a:lnTo>
                    <a:pt x="1839484" y="33964"/>
                  </a:lnTo>
                  <a:lnTo>
                    <a:pt x="1841095" y="25352"/>
                  </a:lnTo>
                  <a:lnTo>
                    <a:pt x="1841493" y="0"/>
                  </a:lnTo>
                  <a:lnTo>
                    <a:pt x="1836025" y="5391"/>
                  </a:lnTo>
                  <a:lnTo>
                    <a:pt x="1835404" y="9378"/>
                  </a:lnTo>
                  <a:lnTo>
                    <a:pt x="1834612" y="10457"/>
                  </a:lnTo>
                  <a:lnTo>
                    <a:pt x="1822288" y="19397"/>
                  </a:lnTo>
                  <a:lnTo>
                    <a:pt x="1811839" y="28900"/>
                  </a:lnTo>
                  <a:lnTo>
                    <a:pt x="1797903" y="34673"/>
                  </a:lnTo>
                  <a:lnTo>
                    <a:pt x="1795500" y="36493"/>
                  </a:lnTo>
                  <a:lnTo>
                    <a:pt x="1790705" y="42425"/>
                  </a:lnTo>
                  <a:lnTo>
                    <a:pt x="1781681" y="47946"/>
                  </a:lnTo>
                  <a:lnTo>
                    <a:pt x="1774225" y="50601"/>
                  </a:lnTo>
                  <a:lnTo>
                    <a:pt x="1769733" y="53723"/>
                  </a:lnTo>
                  <a:lnTo>
                    <a:pt x="1767266" y="57462"/>
                  </a:lnTo>
                  <a:lnTo>
                    <a:pt x="1766608" y="59446"/>
                  </a:lnTo>
                  <a:lnTo>
                    <a:pt x="1765464" y="60769"/>
                  </a:lnTo>
                  <a:lnTo>
                    <a:pt x="1762311" y="62240"/>
                  </a:lnTo>
                  <a:lnTo>
                    <a:pt x="1753771" y="63313"/>
                  </a:lnTo>
                  <a:lnTo>
                    <a:pt x="1753378" y="64052"/>
                  </a:lnTo>
                  <a:lnTo>
                    <a:pt x="1752623" y="69501"/>
                  </a:lnTo>
                  <a:lnTo>
                    <a:pt x="1752602" y="66317"/>
                  </a:lnTo>
                  <a:lnTo>
                    <a:pt x="1753304" y="65350"/>
                  </a:lnTo>
                  <a:lnTo>
                    <a:pt x="1755966" y="64276"/>
                  </a:lnTo>
                  <a:lnTo>
                    <a:pt x="1756958" y="63284"/>
                  </a:lnTo>
                  <a:lnTo>
                    <a:pt x="1760432" y="56622"/>
                  </a:lnTo>
                  <a:lnTo>
                    <a:pt x="1764543" y="52635"/>
                  </a:lnTo>
                  <a:lnTo>
                    <a:pt x="1810971" y="16849"/>
                  </a:lnTo>
                  <a:lnTo>
                    <a:pt x="1817580" y="14497"/>
                  </a:lnTo>
                  <a:lnTo>
                    <a:pt x="1824515" y="12746"/>
                  </a:lnTo>
                  <a:lnTo>
                    <a:pt x="1834823" y="6928"/>
                  </a:lnTo>
                  <a:lnTo>
                    <a:pt x="1838058" y="6560"/>
                  </a:lnTo>
                  <a:lnTo>
                    <a:pt x="1841848" y="8278"/>
                  </a:lnTo>
                  <a:lnTo>
                    <a:pt x="1845883" y="10687"/>
                  </a:lnTo>
                  <a:lnTo>
                    <a:pt x="1852123" y="12750"/>
                  </a:lnTo>
                  <a:lnTo>
                    <a:pt x="1858440" y="16810"/>
                  </a:lnTo>
                  <a:lnTo>
                    <a:pt x="1862665" y="18008"/>
                  </a:lnTo>
                  <a:lnTo>
                    <a:pt x="1864075" y="19739"/>
                  </a:lnTo>
                  <a:lnTo>
                    <a:pt x="1868219" y="30773"/>
                  </a:lnTo>
                  <a:lnTo>
                    <a:pt x="1869893" y="33187"/>
                  </a:lnTo>
                  <a:lnTo>
                    <a:pt x="1878623" y="64373"/>
                  </a:lnTo>
                  <a:lnTo>
                    <a:pt x="1879593" y="88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SMARTInkShape-Group898"/>
          <p:cNvGrpSpPr/>
          <p:nvPr/>
        </p:nvGrpSpPr>
        <p:grpSpPr>
          <a:xfrm>
            <a:off x="7435850" y="5473707"/>
            <a:ext cx="2946401" cy="1168358"/>
            <a:chOff x="7435850" y="5473707"/>
            <a:chExt cx="2946401" cy="1168358"/>
          </a:xfrm>
        </p:grpSpPr>
        <p:sp>
          <p:nvSpPr>
            <p:cNvPr id="224" name="SMARTInkShape-4061"/>
            <p:cNvSpPr/>
            <p:nvPr>
              <p:custDataLst>
                <p:tags r:id="rId13"/>
              </p:custDataLst>
            </p:nvPr>
          </p:nvSpPr>
          <p:spPr>
            <a:xfrm>
              <a:off x="7435850" y="5969296"/>
              <a:ext cx="107951" cy="107629"/>
            </a:xfrm>
            <a:custGeom>
              <a:avLst/>
              <a:gdLst/>
              <a:ahLst/>
              <a:cxnLst/>
              <a:rect l="0" t="0" r="0" b="0"/>
              <a:pathLst>
                <a:path w="107951" h="107629">
                  <a:moveTo>
                    <a:pt x="6350" y="44154"/>
                  </a:moveTo>
                  <a:lnTo>
                    <a:pt x="6350" y="44154"/>
                  </a:lnTo>
                  <a:lnTo>
                    <a:pt x="11817" y="49621"/>
                  </a:lnTo>
                  <a:lnTo>
                    <a:pt x="12438" y="53614"/>
                  </a:lnTo>
                  <a:lnTo>
                    <a:pt x="12677" y="65407"/>
                  </a:lnTo>
                  <a:lnTo>
                    <a:pt x="11979" y="66790"/>
                  </a:lnTo>
                  <a:lnTo>
                    <a:pt x="10809" y="67711"/>
                  </a:lnTo>
                  <a:lnTo>
                    <a:pt x="9322" y="68325"/>
                  </a:lnTo>
                  <a:lnTo>
                    <a:pt x="8331" y="69440"/>
                  </a:lnTo>
                  <a:lnTo>
                    <a:pt x="7231" y="72561"/>
                  </a:lnTo>
                  <a:lnTo>
                    <a:pt x="5696" y="92301"/>
                  </a:lnTo>
                  <a:lnTo>
                    <a:pt x="889" y="99979"/>
                  </a:lnTo>
                  <a:lnTo>
                    <a:pt x="2" y="107628"/>
                  </a:lnTo>
                  <a:lnTo>
                    <a:pt x="0" y="80932"/>
                  </a:lnTo>
                  <a:lnTo>
                    <a:pt x="12765" y="33684"/>
                  </a:lnTo>
                  <a:lnTo>
                    <a:pt x="19481" y="20240"/>
                  </a:lnTo>
                  <a:lnTo>
                    <a:pt x="22769" y="15181"/>
                  </a:lnTo>
                  <a:lnTo>
                    <a:pt x="24230" y="10581"/>
                  </a:lnTo>
                  <a:lnTo>
                    <a:pt x="25326" y="9072"/>
                  </a:lnTo>
                  <a:lnTo>
                    <a:pt x="26762" y="8066"/>
                  </a:lnTo>
                  <a:lnTo>
                    <a:pt x="30238" y="6242"/>
                  </a:lnTo>
                  <a:lnTo>
                    <a:pt x="36925" y="704"/>
                  </a:lnTo>
                  <a:lnTo>
                    <a:pt x="41123" y="0"/>
                  </a:lnTo>
                  <a:lnTo>
                    <a:pt x="44853" y="1717"/>
                  </a:lnTo>
                  <a:lnTo>
                    <a:pt x="77436" y="27231"/>
                  </a:lnTo>
                  <a:lnTo>
                    <a:pt x="84406" y="36945"/>
                  </a:lnTo>
                  <a:lnTo>
                    <a:pt x="102957" y="83698"/>
                  </a:lnTo>
                  <a:lnTo>
                    <a:pt x="107950" y="949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4062"/>
            <p:cNvSpPr/>
            <p:nvPr>
              <p:custDataLst>
                <p:tags r:id="rId14"/>
              </p:custDataLst>
            </p:nvPr>
          </p:nvSpPr>
          <p:spPr>
            <a:xfrm>
              <a:off x="7499349" y="5473707"/>
              <a:ext cx="2882902" cy="1168358"/>
            </a:xfrm>
            <a:custGeom>
              <a:avLst/>
              <a:gdLst/>
              <a:ahLst/>
              <a:cxnLst/>
              <a:rect l="0" t="0" r="0" b="0"/>
              <a:pathLst>
                <a:path w="2882902" h="1168358">
                  <a:moveTo>
                    <a:pt x="6351" y="546093"/>
                  </a:moveTo>
                  <a:lnTo>
                    <a:pt x="6351" y="546093"/>
                  </a:lnTo>
                  <a:lnTo>
                    <a:pt x="884" y="546093"/>
                  </a:lnTo>
                  <a:lnTo>
                    <a:pt x="589" y="546798"/>
                  </a:lnTo>
                  <a:lnTo>
                    <a:pt x="0" y="592796"/>
                  </a:lnTo>
                  <a:lnTo>
                    <a:pt x="0" y="598129"/>
                  </a:lnTo>
                  <a:lnTo>
                    <a:pt x="1882" y="602852"/>
                  </a:lnTo>
                  <a:lnTo>
                    <a:pt x="4365" y="607303"/>
                  </a:lnTo>
                  <a:lnTo>
                    <a:pt x="5958" y="615909"/>
                  </a:lnTo>
                  <a:lnTo>
                    <a:pt x="7004" y="627228"/>
                  </a:lnTo>
                  <a:lnTo>
                    <a:pt x="11812" y="642575"/>
                  </a:lnTo>
                  <a:lnTo>
                    <a:pt x="13230" y="652457"/>
                  </a:lnTo>
                  <a:lnTo>
                    <a:pt x="20529" y="672691"/>
                  </a:lnTo>
                  <a:lnTo>
                    <a:pt x="23236" y="677147"/>
                  </a:lnTo>
                  <a:lnTo>
                    <a:pt x="24759" y="684329"/>
                  </a:lnTo>
                  <a:lnTo>
                    <a:pt x="25317" y="699719"/>
                  </a:lnTo>
                  <a:lnTo>
                    <a:pt x="27245" y="704448"/>
                  </a:lnTo>
                  <a:lnTo>
                    <a:pt x="29748" y="708901"/>
                  </a:lnTo>
                  <a:lnTo>
                    <a:pt x="31863" y="715374"/>
                  </a:lnTo>
                  <a:lnTo>
                    <a:pt x="35939" y="721761"/>
                  </a:lnTo>
                  <a:lnTo>
                    <a:pt x="38166" y="728121"/>
                  </a:lnTo>
                  <a:lnTo>
                    <a:pt x="42275" y="734475"/>
                  </a:lnTo>
                  <a:lnTo>
                    <a:pt x="49329" y="751540"/>
                  </a:lnTo>
                  <a:lnTo>
                    <a:pt x="74794" y="783275"/>
                  </a:lnTo>
                  <a:lnTo>
                    <a:pt x="87578" y="795229"/>
                  </a:lnTo>
                  <a:lnTo>
                    <a:pt x="93252" y="802165"/>
                  </a:lnTo>
                  <a:lnTo>
                    <a:pt x="137931" y="842790"/>
                  </a:lnTo>
                  <a:lnTo>
                    <a:pt x="156915" y="858615"/>
                  </a:lnTo>
                  <a:lnTo>
                    <a:pt x="162874" y="865614"/>
                  </a:lnTo>
                  <a:lnTo>
                    <a:pt x="207457" y="894455"/>
                  </a:lnTo>
                  <a:lnTo>
                    <a:pt x="225077" y="905332"/>
                  </a:lnTo>
                  <a:lnTo>
                    <a:pt x="246328" y="916156"/>
                  </a:lnTo>
                  <a:lnTo>
                    <a:pt x="293193" y="948976"/>
                  </a:lnTo>
                  <a:lnTo>
                    <a:pt x="340638" y="985851"/>
                  </a:lnTo>
                  <a:lnTo>
                    <a:pt x="347305" y="992249"/>
                  </a:lnTo>
                  <a:lnTo>
                    <a:pt x="353324" y="999090"/>
                  </a:lnTo>
                  <a:lnTo>
                    <a:pt x="382997" y="1020897"/>
                  </a:lnTo>
                  <a:lnTo>
                    <a:pt x="393177" y="1026639"/>
                  </a:lnTo>
                  <a:lnTo>
                    <a:pt x="404286" y="1037100"/>
                  </a:lnTo>
                  <a:lnTo>
                    <a:pt x="447185" y="1064737"/>
                  </a:lnTo>
                  <a:lnTo>
                    <a:pt x="492035" y="1087673"/>
                  </a:lnTo>
                  <a:lnTo>
                    <a:pt x="537240" y="1102759"/>
                  </a:lnTo>
                  <a:lnTo>
                    <a:pt x="584392" y="1119709"/>
                  </a:lnTo>
                  <a:lnTo>
                    <a:pt x="628662" y="1134526"/>
                  </a:lnTo>
                  <a:lnTo>
                    <a:pt x="673101" y="1144317"/>
                  </a:lnTo>
                  <a:lnTo>
                    <a:pt x="713082" y="1153928"/>
                  </a:lnTo>
                  <a:lnTo>
                    <a:pt x="755259" y="1160564"/>
                  </a:lnTo>
                  <a:lnTo>
                    <a:pt x="795598" y="1163795"/>
                  </a:lnTo>
                  <a:lnTo>
                    <a:pt x="839687" y="1167989"/>
                  </a:lnTo>
                  <a:lnTo>
                    <a:pt x="884105" y="1168357"/>
                  </a:lnTo>
                  <a:lnTo>
                    <a:pt x="928553" y="1166509"/>
                  </a:lnTo>
                  <a:lnTo>
                    <a:pt x="976147" y="1162434"/>
                  </a:lnTo>
                  <a:lnTo>
                    <a:pt x="1022754" y="1160195"/>
                  </a:lnTo>
                  <a:lnTo>
                    <a:pt x="1064738" y="1155580"/>
                  </a:lnTo>
                  <a:lnTo>
                    <a:pt x="1111125" y="1149277"/>
                  </a:lnTo>
                  <a:lnTo>
                    <a:pt x="1151729" y="1143960"/>
                  </a:lnTo>
                  <a:lnTo>
                    <a:pt x="1193834" y="1136213"/>
                  </a:lnTo>
                  <a:lnTo>
                    <a:pt x="1236138" y="1130367"/>
                  </a:lnTo>
                  <a:lnTo>
                    <a:pt x="1278468" y="1121558"/>
                  </a:lnTo>
                  <a:lnTo>
                    <a:pt x="1320801" y="1116233"/>
                  </a:lnTo>
                  <a:lnTo>
                    <a:pt x="1363134" y="1102466"/>
                  </a:lnTo>
                  <a:lnTo>
                    <a:pt x="1405468" y="1090315"/>
                  </a:lnTo>
                  <a:lnTo>
                    <a:pt x="1451564" y="1077643"/>
                  </a:lnTo>
                  <a:lnTo>
                    <a:pt x="1490778" y="1064363"/>
                  </a:lnTo>
                  <a:lnTo>
                    <a:pt x="1536265" y="1047023"/>
                  </a:lnTo>
                  <a:lnTo>
                    <a:pt x="1581022" y="1028480"/>
                  </a:lnTo>
                  <a:lnTo>
                    <a:pt x="1625562" y="1011461"/>
                  </a:lnTo>
                  <a:lnTo>
                    <a:pt x="1668159" y="995601"/>
                  </a:lnTo>
                  <a:lnTo>
                    <a:pt x="1705709" y="981258"/>
                  </a:lnTo>
                  <a:lnTo>
                    <a:pt x="1741058" y="970659"/>
                  </a:lnTo>
                  <a:lnTo>
                    <a:pt x="1784187" y="954435"/>
                  </a:lnTo>
                  <a:lnTo>
                    <a:pt x="1824248" y="938347"/>
                  </a:lnTo>
                  <a:lnTo>
                    <a:pt x="1868696" y="925343"/>
                  </a:lnTo>
                  <a:lnTo>
                    <a:pt x="1911308" y="912560"/>
                  </a:lnTo>
                  <a:lnTo>
                    <a:pt x="1958042" y="897349"/>
                  </a:lnTo>
                  <a:lnTo>
                    <a:pt x="2005476" y="881488"/>
                  </a:lnTo>
                  <a:lnTo>
                    <a:pt x="2041944" y="870839"/>
                  </a:lnTo>
                  <a:lnTo>
                    <a:pt x="2084833" y="847196"/>
                  </a:lnTo>
                  <a:lnTo>
                    <a:pt x="2127239" y="825563"/>
                  </a:lnTo>
                  <a:lnTo>
                    <a:pt x="2169582" y="799972"/>
                  </a:lnTo>
                  <a:lnTo>
                    <a:pt x="2211917" y="773702"/>
                  </a:lnTo>
                  <a:lnTo>
                    <a:pt x="2259347" y="745344"/>
                  </a:lnTo>
                  <a:lnTo>
                    <a:pt x="2299092" y="723930"/>
                  </a:lnTo>
                  <a:lnTo>
                    <a:pt x="2340381" y="697661"/>
                  </a:lnTo>
                  <a:lnTo>
                    <a:pt x="2387438" y="659021"/>
                  </a:lnTo>
                  <a:lnTo>
                    <a:pt x="2427568" y="627199"/>
                  </a:lnTo>
                  <a:lnTo>
                    <a:pt x="2470771" y="589576"/>
                  </a:lnTo>
                  <a:lnTo>
                    <a:pt x="2515950" y="544731"/>
                  </a:lnTo>
                  <a:lnTo>
                    <a:pt x="2553663" y="501563"/>
                  </a:lnTo>
                  <a:lnTo>
                    <a:pt x="2598512" y="456798"/>
                  </a:lnTo>
                  <a:lnTo>
                    <a:pt x="2636212" y="412720"/>
                  </a:lnTo>
                  <a:lnTo>
                    <a:pt x="2672291" y="367900"/>
                  </a:lnTo>
                  <a:lnTo>
                    <a:pt x="2707177" y="321842"/>
                  </a:lnTo>
                  <a:lnTo>
                    <a:pt x="2736849" y="279276"/>
                  </a:lnTo>
                  <a:lnTo>
                    <a:pt x="2764955" y="232953"/>
                  </a:lnTo>
                  <a:lnTo>
                    <a:pt x="2782240" y="202931"/>
                  </a:lnTo>
                  <a:lnTo>
                    <a:pt x="2800306" y="157409"/>
                  </a:lnTo>
                  <a:lnTo>
                    <a:pt x="2819400" y="111279"/>
                  </a:lnTo>
                  <a:lnTo>
                    <a:pt x="2827867" y="93393"/>
                  </a:lnTo>
                  <a:lnTo>
                    <a:pt x="2839892" y="49497"/>
                  </a:lnTo>
                  <a:lnTo>
                    <a:pt x="2845227" y="39591"/>
                  </a:lnTo>
                  <a:lnTo>
                    <a:pt x="2848518" y="34525"/>
                  </a:lnTo>
                  <a:lnTo>
                    <a:pt x="2850371" y="27706"/>
                  </a:lnTo>
                  <a:lnTo>
                    <a:pt x="2850804" y="23364"/>
                  </a:lnTo>
                  <a:lnTo>
                    <a:pt x="2852878" y="19082"/>
                  </a:lnTo>
                  <a:lnTo>
                    <a:pt x="2856587" y="13955"/>
                  </a:lnTo>
                  <a:lnTo>
                    <a:pt x="2856187" y="12829"/>
                  </a:lnTo>
                  <a:lnTo>
                    <a:pt x="2851954" y="7336"/>
                  </a:lnTo>
                  <a:lnTo>
                    <a:pt x="2851389" y="3266"/>
                  </a:lnTo>
                  <a:lnTo>
                    <a:pt x="2850603" y="2175"/>
                  </a:lnTo>
                  <a:lnTo>
                    <a:pt x="2849374" y="1448"/>
                  </a:lnTo>
                  <a:lnTo>
                    <a:pt x="2844699" y="184"/>
                  </a:lnTo>
                  <a:lnTo>
                    <a:pt x="2833269" y="0"/>
                  </a:lnTo>
                  <a:lnTo>
                    <a:pt x="2832879" y="703"/>
                  </a:lnTo>
                  <a:lnTo>
                    <a:pt x="2832447" y="3366"/>
                  </a:lnTo>
                  <a:lnTo>
                    <a:pt x="2831627" y="4359"/>
                  </a:lnTo>
                  <a:lnTo>
                    <a:pt x="2819249" y="11252"/>
                  </a:lnTo>
                  <a:lnTo>
                    <a:pt x="2817183" y="11733"/>
                  </a:lnTo>
                  <a:lnTo>
                    <a:pt x="2810904" y="15779"/>
                  </a:lnTo>
                  <a:lnTo>
                    <a:pt x="2766485" y="59260"/>
                  </a:lnTo>
                  <a:lnTo>
                    <a:pt x="2764132" y="63493"/>
                  </a:lnTo>
                  <a:lnTo>
                    <a:pt x="2762381" y="67726"/>
                  </a:lnTo>
                  <a:lnTo>
                    <a:pt x="2755909" y="76183"/>
                  </a:lnTo>
                  <a:lnTo>
                    <a:pt x="2759274" y="72819"/>
                  </a:lnTo>
                  <a:lnTo>
                    <a:pt x="2760928" y="69284"/>
                  </a:lnTo>
                  <a:lnTo>
                    <a:pt x="2761369" y="67354"/>
                  </a:lnTo>
                  <a:lnTo>
                    <a:pt x="2765360" y="61266"/>
                  </a:lnTo>
                  <a:lnTo>
                    <a:pt x="2777155" y="48667"/>
                  </a:lnTo>
                  <a:lnTo>
                    <a:pt x="2779458" y="42557"/>
                  </a:lnTo>
                  <a:lnTo>
                    <a:pt x="2781187" y="35844"/>
                  </a:lnTo>
                  <a:lnTo>
                    <a:pt x="2788046" y="25785"/>
                  </a:lnTo>
                  <a:lnTo>
                    <a:pt x="2796195" y="17004"/>
                  </a:lnTo>
                  <a:lnTo>
                    <a:pt x="2800385" y="14608"/>
                  </a:lnTo>
                  <a:lnTo>
                    <a:pt x="2802490" y="13970"/>
                  </a:lnTo>
                  <a:lnTo>
                    <a:pt x="2803893" y="12839"/>
                  </a:lnTo>
                  <a:lnTo>
                    <a:pt x="2806574" y="8582"/>
                  </a:lnTo>
                  <a:lnTo>
                    <a:pt x="2809702" y="7338"/>
                  </a:lnTo>
                  <a:lnTo>
                    <a:pt x="2821595" y="6431"/>
                  </a:lnTo>
                  <a:lnTo>
                    <a:pt x="2825784" y="8263"/>
                  </a:lnTo>
                  <a:lnTo>
                    <a:pt x="2830000" y="10725"/>
                  </a:lnTo>
                  <a:lnTo>
                    <a:pt x="2838453" y="12304"/>
                  </a:lnTo>
                  <a:lnTo>
                    <a:pt x="2843390" y="13226"/>
                  </a:lnTo>
                  <a:lnTo>
                    <a:pt x="2853398" y="17711"/>
                  </a:lnTo>
                  <a:lnTo>
                    <a:pt x="2872240" y="33891"/>
                  </a:lnTo>
                  <a:lnTo>
                    <a:pt x="2878645" y="43589"/>
                  </a:lnTo>
                  <a:lnTo>
                    <a:pt x="2881641" y="55401"/>
                  </a:lnTo>
                  <a:lnTo>
                    <a:pt x="2882901" y="82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95598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ARTInkShape-4063"/>
          <p:cNvSpPr/>
          <p:nvPr>
            <p:custDataLst>
              <p:tags r:id="rId1"/>
            </p:custDataLst>
          </p:nvPr>
        </p:nvSpPr>
        <p:spPr>
          <a:xfrm>
            <a:off x="1416081" y="635007"/>
            <a:ext cx="126678" cy="831738"/>
          </a:xfrm>
          <a:custGeom>
            <a:avLst/>
            <a:gdLst/>
            <a:ahLst/>
            <a:cxnLst/>
            <a:rect l="0" t="0" r="0" b="0"/>
            <a:pathLst>
              <a:path w="126678" h="831738">
                <a:moveTo>
                  <a:pt x="82519" y="12693"/>
                </a:moveTo>
                <a:lnTo>
                  <a:pt x="82519" y="12693"/>
                </a:lnTo>
                <a:lnTo>
                  <a:pt x="82519" y="9322"/>
                </a:lnTo>
                <a:lnTo>
                  <a:pt x="81813" y="8329"/>
                </a:lnTo>
                <a:lnTo>
                  <a:pt x="80637" y="7667"/>
                </a:lnTo>
                <a:lnTo>
                  <a:pt x="79148" y="7226"/>
                </a:lnTo>
                <a:lnTo>
                  <a:pt x="69654" y="1433"/>
                </a:lnTo>
                <a:lnTo>
                  <a:pt x="54738" y="18"/>
                </a:lnTo>
                <a:lnTo>
                  <a:pt x="48574" y="0"/>
                </a:lnTo>
                <a:lnTo>
                  <a:pt x="44384" y="1878"/>
                </a:lnTo>
                <a:lnTo>
                  <a:pt x="35945" y="8832"/>
                </a:lnTo>
                <a:lnTo>
                  <a:pt x="16902" y="36979"/>
                </a:lnTo>
                <a:lnTo>
                  <a:pt x="5927" y="82747"/>
                </a:lnTo>
                <a:lnTo>
                  <a:pt x="1734" y="103535"/>
                </a:lnTo>
                <a:lnTo>
                  <a:pt x="201" y="144182"/>
                </a:lnTo>
                <a:lnTo>
                  <a:pt x="0" y="186293"/>
                </a:lnTo>
                <a:lnTo>
                  <a:pt x="4339" y="225203"/>
                </a:lnTo>
                <a:lnTo>
                  <a:pt x="7809" y="266859"/>
                </a:lnTo>
                <a:lnTo>
                  <a:pt x="15080" y="309059"/>
                </a:lnTo>
                <a:lnTo>
                  <a:pt x="24016" y="347002"/>
                </a:lnTo>
                <a:lnTo>
                  <a:pt x="36756" y="387737"/>
                </a:lnTo>
                <a:lnTo>
                  <a:pt x="46276" y="429754"/>
                </a:lnTo>
                <a:lnTo>
                  <a:pt x="55657" y="467661"/>
                </a:lnTo>
                <a:lnTo>
                  <a:pt x="68485" y="506507"/>
                </a:lnTo>
                <a:lnTo>
                  <a:pt x="78022" y="544937"/>
                </a:lnTo>
                <a:lnTo>
                  <a:pt x="93860" y="588231"/>
                </a:lnTo>
                <a:lnTo>
                  <a:pt x="104918" y="627058"/>
                </a:lnTo>
                <a:lnTo>
                  <a:pt x="112725" y="672303"/>
                </a:lnTo>
                <a:lnTo>
                  <a:pt x="120539" y="715488"/>
                </a:lnTo>
                <a:lnTo>
                  <a:pt x="126677" y="762795"/>
                </a:lnTo>
                <a:lnTo>
                  <a:pt x="126206" y="782482"/>
                </a:lnTo>
                <a:lnTo>
                  <a:pt x="121882" y="794953"/>
                </a:lnTo>
                <a:lnTo>
                  <a:pt x="116838" y="804136"/>
                </a:lnTo>
                <a:lnTo>
                  <a:pt x="114325" y="814069"/>
                </a:lnTo>
                <a:lnTo>
                  <a:pt x="112895" y="815761"/>
                </a:lnTo>
                <a:lnTo>
                  <a:pt x="95183" y="830039"/>
                </a:lnTo>
                <a:lnTo>
                  <a:pt x="84631" y="831605"/>
                </a:lnTo>
                <a:lnTo>
                  <a:pt x="80400" y="831737"/>
                </a:lnTo>
                <a:lnTo>
                  <a:pt x="76168" y="829915"/>
                </a:lnTo>
                <a:lnTo>
                  <a:pt x="63469" y="81914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SMARTInkShape-Group900"/>
          <p:cNvGrpSpPr/>
          <p:nvPr/>
        </p:nvGrpSpPr>
        <p:grpSpPr>
          <a:xfrm>
            <a:off x="1911350" y="406689"/>
            <a:ext cx="387321" cy="1257012"/>
            <a:chOff x="1911350" y="406689"/>
            <a:chExt cx="387321" cy="1257012"/>
          </a:xfrm>
        </p:grpSpPr>
        <p:sp>
          <p:nvSpPr>
            <p:cNvPr id="3" name="SMARTInkShape-4064"/>
            <p:cNvSpPr/>
            <p:nvPr>
              <p:custDataLst>
                <p:tags r:id="rId80"/>
              </p:custDataLst>
            </p:nvPr>
          </p:nvSpPr>
          <p:spPr>
            <a:xfrm>
              <a:off x="1911429" y="406689"/>
              <a:ext cx="177720" cy="75802"/>
            </a:xfrm>
            <a:custGeom>
              <a:avLst/>
              <a:gdLst/>
              <a:ahLst/>
              <a:cxnLst/>
              <a:rect l="0" t="0" r="0" b="0"/>
              <a:pathLst>
                <a:path w="177720" h="75802">
                  <a:moveTo>
                    <a:pt x="107871" y="37811"/>
                  </a:moveTo>
                  <a:lnTo>
                    <a:pt x="107871" y="37811"/>
                  </a:lnTo>
                  <a:lnTo>
                    <a:pt x="89988" y="37811"/>
                  </a:lnTo>
                  <a:lnTo>
                    <a:pt x="48472" y="73091"/>
                  </a:lnTo>
                  <a:lnTo>
                    <a:pt x="38413" y="75354"/>
                  </a:lnTo>
                  <a:lnTo>
                    <a:pt x="29632" y="75801"/>
                  </a:lnTo>
                  <a:lnTo>
                    <a:pt x="25355" y="73981"/>
                  </a:lnTo>
                  <a:lnTo>
                    <a:pt x="21103" y="71525"/>
                  </a:lnTo>
                  <a:lnTo>
                    <a:pt x="12993" y="69638"/>
                  </a:lnTo>
                  <a:lnTo>
                    <a:pt x="9360" y="66213"/>
                  </a:lnTo>
                  <a:lnTo>
                    <a:pt x="7644" y="62664"/>
                  </a:lnTo>
                  <a:lnTo>
                    <a:pt x="6542" y="58007"/>
                  </a:lnTo>
                  <a:lnTo>
                    <a:pt x="1960" y="52018"/>
                  </a:lnTo>
                  <a:lnTo>
                    <a:pt x="189" y="45335"/>
                  </a:lnTo>
                  <a:lnTo>
                    <a:pt x="0" y="41138"/>
                  </a:lnTo>
                  <a:lnTo>
                    <a:pt x="1838" y="37408"/>
                  </a:lnTo>
                  <a:lnTo>
                    <a:pt x="5395" y="32636"/>
                  </a:lnTo>
                  <a:lnTo>
                    <a:pt x="23871" y="22726"/>
                  </a:lnTo>
                  <a:lnTo>
                    <a:pt x="36102" y="19936"/>
                  </a:lnTo>
                  <a:lnTo>
                    <a:pt x="64004" y="25823"/>
                  </a:lnTo>
                  <a:lnTo>
                    <a:pt x="108482" y="42072"/>
                  </a:lnTo>
                  <a:lnTo>
                    <a:pt x="129629" y="50517"/>
                  </a:lnTo>
                  <a:lnTo>
                    <a:pt x="147739" y="60390"/>
                  </a:lnTo>
                  <a:lnTo>
                    <a:pt x="158184" y="62654"/>
                  </a:lnTo>
                  <a:lnTo>
                    <a:pt x="170370" y="63201"/>
                  </a:lnTo>
                  <a:lnTo>
                    <a:pt x="174445" y="59837"/>
                  </a:lnTo>
                  <a:lnTo>
                    <a:pt x="176265" y="56302"/>
                  </a:lnTo>
                  <a:lnTo>
                    <a:pt x="177664" y="50031"/>
                  </a:lnTo>
                  <a:lnTo>
                    <a:pt x="177719" y="35593"/>
                  </a:lnTo>
                  <a:lnTo>
                    <a:pt x="175838" y="31416"/>
                  </a:lnTo>
                  <a:lnTo>
                    <a:pt x="172253" y="26356"/>
                  </a:lnTo>
                  <a:lnTo>
                    <a:pt x="171449" y="14286"/>
                  </a:lnTo>
                  <a:lnTo>
                    <a:pt x="168023" y="9595"/>
                  </a:lnTo>
                  <a:lnTo>
                    <a:pt x="162592" y="7632"/>
                  </a:lnTo>
                  <a:lnTo>
                    <a:pt x="156180" y="6054"/>
                  </a:lnTo>
                  <a:lnTo>
                    <a:pt x="147898" y="1904"/>
                  </a:lnTo>
                  <a:lnTo>
                    <a:pt x="125363" y="0"/>
                  </a:lnTo>
                  <a:lnTo>
                    <a:pt x="110780" y="3168"/>
                  </a:lnTo>
                  <a:lnTo>
                    <a:pt x="88821" y="18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065"/>
            <p:cNvSpPr/>
            <p:nvPr>
              <p:custDataLst>
                <p:tags r:id="rId81"/>
              </p:custDataLst>
            </p:nvPr>
          </p:nvSpPr>
          <p:spPr>
            <a:xfrm>
              <a:off x="2115543" y="1574912"/>
              <a:ext cx="183128" cy="88417"/>
            </a:xfrm>
            <a:custGeom>
              <a:avLst/>
              <a:gdLst/>
              <a:ahLst/>
              <a:cxnLst/>
              <a:rect l="0" t="0" r="0" b="0"/>
              <a:pathLst>
                <a:path w="183128" h="88417">
                  <a:moveTo>
                    <a:pt x="113307" y="6238"/>
                  </a:moveTo>
                  <a:lnTo>
                    <a:pt x="113307" y="6238"/>
                  </a:lnTo>
                  <a:lnTo>
                    <a:pt x="113307" y="11705"/>
                  </a:lnTo>
                  <a:lnTo>
                    <a:pt x="103847" y="22024"/>
                  </a:lnTo>
                  <a:lnTo>
                    <a:pt x="100166" y="23837"/>
                  </a:lnTo>
                  <a:lnTo>
                    <a:pt x="98196" y="24321"/>
                  </a:lnTo>
                  <a:lnTo>
                    <a:pt x="96883" y="25349"/>
                  </a:lnTo>
                  <a:lnTo>
                    <a:pt x="95424" y="28372"/>
                  </a:lnTo>
                  <a:lnTo>
                    <a:pt x="93782" y="36062"/>
                  </a:lnTo>
                  <a:lnTo>
                    <a:pt x="83287" y="50699"/>
                  </a:lnTo>
                  <a:lnTo>
                    <a:pt x="81620" y="54926"/>
                  </a:lnTo>
                  <a:lnTo>
                    <a:pt x="54033" y="84555"/>
                  </a:lnTo>
                  <a:lnTo>
                    <a:pt x="49804" y="86906"/>
                  </a:lnTo>
                  <a:lnTo>
                    <a:pt x="41575" y="88230"/>
                  </a:lnTo>
                  <a:lnTo>
                    <a:pt x="37969" y="88416"/>
                  </a:lnTo>
                  <a:lnTo>
                    <a:pt x="32081" y="86741"/>
                  </a:lnTo>
                  <a:lnTo>
                    <a:pt x="27112" y="84351"/>
                  </a:lnTo>
                  <a:lnTo>
                    <a:pt x="20348" y="82299"/>
                  </a:lnTo>
                  <a:lnTo>
                    <a:pt x="16018" y="79319"/>
                  </a:lnTo>
                  <a:lnTo>
                    <a:pt x="9613" y="70303"/>
                  </a:lnTo>
                  <a:lnTo>
                    <a:pt x="0" y="48641"/>
                  </a:lnTo>
                  <a:lnTo>
                    <a:pt x="1330" y="42487"/>
                  </a:lnTo>
                  <a:lnTo>
                    <a:pt x="4561" y="30410"/>
                  </a:lnTo>
                  <a:lnTo>
                    <a:pt x="5121" y="23435"/>
                  </a:lnTo>
                  <a:lnTo>
                    <a:pt x="5905" y="21936"/>
                  </a:lnTo>
                  <a:lnTo>
                    <a:pt x="7134" y="20937"/>
                  </a:lnTo>
                  <a:lnTo>
                    <a:pt x="10380" y="19121"/>
                  </a:lnTo>
                  <a:lnTo>
                    <a:pt x="16174" y="14837"/>
                  </a:lnTo>
                  <a:lnTo>
                    <a:pt x="22360" y="13254"/>
                  </a:lnTo>
                  <a:lnTo>
                    <a:pt x="26554" y="12884"/>
                  </a:lnTo>
                  <a:lnTo>
                    <a:pt x="30771" y="14601"/>
                  </a:lnTo>
                  <a:lnTo>
                    <a:pt x="32883" y="16047"/>
                  </a:lnTo>
                  <a:lnTo>
                    <a:pt x="57816" y="23838"/>
                  </a:lnTo>
                  <a:lnTo>
                    <a:pt x="105126" y="52807"/>
                  </a:lnTo>
                  <a:lnTo>
                    <a:pt x="125853" y="67856"/>
                  </a:lnTo>
                  <a:lnTo>
                    <a:pt x="130172" y="69607"/>
                  </a:lnTo>
                  <a:lnTo>
                    <a:pt x="145053" y="80673"/>
                  </a:lnTo>
                  <a:lnTo>
                    <a:pt x="153523" y="82089"/>
                  </a:lnTo>
                  <a:lnTo>
                    <a:pt x="157757" y="80401"/>
                  </a:lnTo>
                  <a:lnTo>
                    <a:pt x="159873" y="78964"/>
                  </a:lnTo>
                  <a:lnTo>
                    <a:pt x="161285" y="77299"/>
                  </a:lnTo>
                  <a:lnTo>
                    <a:pt x="168968" y="63335"/>
                  </a:lnTo>
                  <a:lnTo>
                    <a:pt x="169464" y="61236"/>
                  </a:lnTo>
                  <a:lnTo>
                    <a:pt x="181402" y="39311"/>
                  </a:lnTo>
                  <a:lnTo>
                    <a:pt x="183127" y="10756"/>
                  </a:lnTo>
                  <a:lnTo>
                    <a:pt x="181262" y="6364"/>
                  </a:lnTo>
                  <a:lnTo>
                    <a:pt x="179777" y="4206"/>
                  </a:lnTo>
                  <a:lnTo>
                    <a:pt x="176246" y="1807"/>
                  </a:lnTo>
                  <a:lnTo>
                    <a:pt x="171600" y="267"/>
                  </a:lnTo>
                  <a:lnTo>
                    <a:pt x="164054" y="0"/>
                  </a:lnTo>
                  <a:lnTo>
                    <a:pt x="121513" y="8005"/>
                  </a:lnTo>
                  <a:lnTo>
                    <a:pt x="115543" y="10551"/>
                  </a:lnTo>
                  <a:lnTo>
                    <a:pt x="104954" y="12690"/>
                  </a:lnTo>
                  <a:lnTo>
                    <a:pt x="94257" y="18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066"/>
            <p:cNvSpPr/>
            <p:nvPr>
              <p:custDataLst>
                <p:tags r:id="rId82"/>
              </p:custDataLst>
            </p:nvPr>
          </p:nvSpPr>
          <p:spPr>
            <a:xfrm>
              <a:off x="1911350" y="1631950"/>
              <a:ext cx="127001" cy="31751"/>
            </a:xfrm>
            <a:custGeom>
              <a:avLst/>
              <a:gdLst/>
              <a:ahLst/>
              <a:cxnLst/>
              <a:rect l="0" t="0" r="0" b="0"/>
              <a:pathLst>
                <a:path w="12700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31750"/>
                  </a:lnTo>
                  <a:lnTo>
                    <a:pt x="6907" y="29868"/>
                  </a:lnTo>
                  <a:lnTo>
                    <a:pt x="10831" y="27386"/>
                  </a:lnTo>
                  <a:lnTo>
                    <a:pt x="17007" y="25283"/>
                  </a:lnTo>
                  <a:lnTo>
                    <a:pt x="24011" y="21210"/>
                  </a:lnTo>
                  <a:lnTo>
                    <a:pt x="50966" y="12269"/>
                  </a:lnTo>
                  <a:lnTo>
                    <a:pt x="60046" y="8981"/>
                  </a:lnTo>
                  <a:lnTo>
                    <a:pt x="102596" y="3082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067"/>
            <p:cNvSpPr/>
            <p:nvPr>
              <p:custDataLst>
                <p:tags r:id="rId83"/>
              </p:custDataLst>
            </p:nvPr>
          </p:nvSpPr>
          <p:spPr>
            <a:xfrm>
              <a:off x="2025699" y="565235"/>
              <a:ext cx="126952" cy="792294"/>
            </a:xfrm>
            <a:custGeom>
              <a:avLst/>
              <a:gdLst/>
              <a:ahLst/>
              <a:cxnLst/>
              <a:rect l="0" t="0" r="0" b="0"/>
              <a:pathLst>
                <a:path w="126952" h="792294">
                  <a:moveTo>
                    <a:pt x="126951" y="25315"/>
                  </a:moveTo>
                  <a:lnTo>
                    <a:pt x="126951" y="25315"/>
                  </a:lnTo>
                  <a:lnTo>
                    <a:pt x="126951" y="19848"/>
                  </a:lnTo>
                  <a:lnTo>
                    <a:pt x="123580" y="15856"/>
                  </a:lnTo>
                  <a:lnTo>
                    <a:pt x="120043" y="14055"/>
                  </a:lnTo>
                  <a:lnTo>
                    <a:pt x="118113" y="13575"/>
                  </a:lnTo>
                  <a:lnTo>
                    <a:pt x="116825" y="12550"/>
                  </a:lnTo>
                  <a:lnTo>
                    <a:pt x="115395" y="9528"/>
                  </a:lnTo>
                  <a:lnTo>
                    <a:pt x="114308" y="8441"/>
                  </a:lnTo>
                  <a:lnTo>
                    <a:pt x="102781" y="2092"/>
                  </a:lnTo>
                  <a:lnTo>
                    <a:pt x="80639" y="0"/>
                  </a:lnTo>
                  <a:lnTo>
                    <a:pt x="70739" y="3311"/>
                  </a:lnTo>
                  <a:lnTo>
                    <a:pt x="64808" y="8715"/>
                  </a:lnTo>
                  <a:lnTo>
                    <a:pt x="59115" y="15115"/>
                  </a:lnTo>
                  <a:lnTo>
                    <a:pt x="43963" y="28736"/>
                  </a:lnTo>
                  <a:lnTo>
                    <a:pt x="28246" y="53151"/>
                  </a:lnTo>
                  <a:lnTo>
                    <a:pt x="12697" y="97189"/>
                  </a:lnTo>
                  <a:lnTo>
                    <a:pt x="2779" y="137765"/>
                  </a:lnTo>
                  <a:lnTo>
                    <a:pt x="323" y="179867"/>
                  </a:lnTo>
                  <a:lnTo>
                    <a:pt x="0" y="227196"/>
                  </a:lnTo>
                  <a:lnTo>
                    <a:pt x="3332" y="265492"/>
                  </a:lnTo>
                  <a:lnTo>
                    <a:pt x="7791" y="312520"/>
                  </a:lnTo>
                  <a:lnTo>
                    <a:pt x="15062" y="353686"/>
                  </a:lnTo>
                  <a:lnTo>
                    <a:pt x="30416" y="399445"/>
                  </a:lnTo>
                  <a:lnTo>
                    <a:pt x="42821" y="446594"/>
                  </a:lnTo>
                  <a:lnTo>
                    <a:pt x="58313" y="494082"/>
                  </a:lnTo>
                  <a:lnTo>
                    <a:pt x="69682" y="539237"/>
                  </a:lnTo>
                  <a:lnTo>
                    <a:pt x="80369" y="581236"/>
                  </a:lnTo>
                  <a:lnTo>
                    <a:pt x="87594" y="618857"/>
                  </a:lnTo>
                  <a:lnTo>
                    <a:pt x="92112" y="665488"/>
                  </a:lnTo>
                  <a:lnTo>
                    <a:pt x="90915" y="688737"/>
                  </a:lnTo>
                  <a:lnTo>
                    <a:pt x="78141" y="731956"/>
                  </a:lnTo>
                  <a:lnTo>
                    <a:pt x="64851" y="763353"/>
                  </a:lnTo>
                  <a:lnTo>
                    <a:pt x="42545" y="789034"/>
                  </a:lnTo>
                  <a:lnTo>
                    <a:pt x="38167" y="791606"/>
                  </a:lnTo>
                  <a:lnTo>
                    <a:pt x="36012" y="792293"/>
                  </a:lnTo>
                  <a:lnTo>
                    <a:pt x="33869" y="792044"/>
                  </a:lnTo>
                  <a:lnTo>
                    <a:pt x="29607" y="789887"/>
                  </a:lnTo>
                  <a:lnTo>
                    <a:pt x="23241" y="784706"/>
                  </a:lnTo>
                  <a:lnTo>
                    <a:pt x="20885" y="778865"/>
                  </a:lnTo>
                  <a:lnTo>
                    <a:pt x="19001" y="768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901"/>
          <p:cNvGrpSpPr/>
          <p:nvPr/>
        </p:nvGrpSpPr>
        <p:grpSpPr>
          <a:xfrm>
            <a:off x="1136657" y="1658349"/>
            <a:ext cx="292091" cy="75169"/>
            <a:chOff x="1136657" y="1658349"/>
            <a:chExt cx="292091" cy="75169"/>
          </a:xfrm>
        </p:grpSpPr>
        <p:sp>
          <p:nvSpPr>
            <p:cNvPr id="8" name="SMARTInkShape-4068"/>
            <p:cNvSpPr/>
            <p:nvPr>
              <p:custDataLst>
                <p:tags r:id="rId78"/>
              </p:custDataLst>
            </p:nvPr>
          </p:nvSpPr>
          <p:spPr>
            <a:xfrm>
              <a:off x="1291758" y="1658349"/>
              <a:ext cx="136990" cy="75169"/>
            </a:xfrm>
            <a:custGeom>
              <a:avLst/>
              <a:gdLst/>
              <a:ahLst/>
              <a:cxnLst/>
              <a:rect l="0" t="0" r="0" b="0"/>
              <a:pathLst>
                <a:path w="136990" h="75169">
                  <a:moveTo>
                    <a:pt x="73492" y="11701"/>
                  </a:moveTo>
                  <a:lnTo>
                    <a:pt x="73492" y="11701"/>
                  </a:lnTo>
                  <a:lnTo>
                    <a:pt x="73492" y="17168"/>
                  </a:lnTo>
                  <a:lnTo>
                    <a:pt x="62508" y="30882"/>
                  </a:lnTo>
                  <a:lnTo>
                    <a:pt x="61936" y="32955"/>
                  </a:lnTo>
                  <a:lnTo>
                    <a:pt x="60849" y="34337"/>
                  </a:lnTo>
                  <a:lnTo>
                    <a:pt x="45895" y="45831"/>
                  </a:lnTo>
                  <a:lnTo>
                    <a:pt x="43588" y="49918"/>
                  </a:lnTo>
                  <a:lnTo>
                    <a:pt x="41857" y="54086"/>
                  </a:lnTo>
                  <a:lnTo>
                    <a:pt x="33012" y="64625"/>
                  </a:lnTo>
                  <a:lnTo>
                    <a:pt x="28925" y="66972"/>
                  </a:lnTo>
                  <a:lnTo>
                    <a:pt x="17589" y="68741"/>
                  </a:lnTo>
                  <a:lnTo>
                    <a:pt x="13341" y="68818"/>
                  </a:lnTo>
                  <a:lnTo>
                    <a:pt x="12224" y="68124"/>
                  </a:lnTo>
                  <a:lnTo>
                    <a:pt x="11480" y="66955"/>
                  </a:lnTo>
                  <a:lnTo>
                    <a:pt x="10984" y="65470"/>
                  </a:lnTo>
                  <a:lnTo>
                    <a:pt x="5097" y="55985"/>
                  </a:lnTo>
                  <a:lnTo>
                    <a:pt x="2993" y="39211"/>
                  </a:lnTo>
                  <a:lnTo>
                    <a:pt x="296" y="34981"/>
                  </a:lnTo>
                  <a:lnTo>
                    <a:pt x="0" y="32160"/>
                  </a:lnTo>
                  <a:lnTo>
                    <a:pt x="3459" y="9846"/>
                  </a:lnTo>
                  <a:lnTo>
                    <a:pt x="4225" y="8348"/>
                  </a:lnTo>
                  <a:lnTo>
                    <a:pt x="5442" y="7349"/>
                  </a:lnTo>
                  <a:lnTo>
                    <a:pt x="8675" y="5533"/>
                  </a:lnTo>
                  <a:lnTo>
                    <a:pt x="15193" y="0"/>
                  </a:lnTo>
                  <a:lnTo>
                    <a:pt x="16282" y="373"/>
                  </a:lnTo>
                  <a:lnTo>
                    <a:pt x="21185" y="3562"/>
                  </a:lnTo>
                  <a:lnTo>
                    <a:pt x="34610" y="8486"/>
                  </a:lnTo>
                  <a:lnTo>
                    <a:pt x="36987" y="10263"/>
                  </a:lnTo>
                  <a:lnTo>
                    <a:pt x="41744" y="16135"/>
                  </a:lnTo>
                  <a:lnTo>
                    <a:pt x="88280" y="58245"/>
                  </a:lnTo>
                  <a:lnTo>
                    <a:pt x="103987" y="73946"/>
                  </a:lnTo>
                  <a:lnTo>
                    <a:pt x="106566" y="74643"/>
                  </a:lnTo>
                  <a:lnTo>
                    <a:pt x="114669" y="75168"/>
                  </a:lnTo>
                  <a:lnTo>
                    <a:pt x="118369" y="73305"/>
                  </a:lnTo>
                  <a:lnTo>
                    <a:pt x="120343" y="71820"/>
                  </a:lnTo>
                  <a:lnTo>
                    <a:pt x="122537" y="68289"/>
                  </a:lnTo>
                  <a:lnTo>
                    <a:pt x="124218" y="64368"/>
                  </a:lnTo>
                  <a:lnTo>
                    <a:pt x="134349" y="47532"/>
                  </a:lnTo>
                  <a:lnTo>
                    <a:pt x="136470" y="37489"/>
                  </a:lnTo>
                  <a:lnTo>
                    <a:pt x="136989" y="9586"/>
                  </a:lnTo>
                  <a:lnTo>
                    <a:pt x="136285" y="8174"/>
                  </a:lnTo>
                  <a:lnTo>
                    <a:pt x="135109" y="7233"/>
                  </a:lnTo>
                  <a:lnTo>
                    <a:pt x="131922" y="6188"/>
                  </a:lnTo>
                  <a:lnTo>
                    <a:pt x="118694" y="5461"/>
                  </a:lnTo>
                  <a:lnTo>
                    <a:pt x="112867" y="7281"/>
                  </a:lnTo>
                  <a:lnTo>
                    <a:pt x="107925" y="9737"/>
                  </a:lnTo>
                  <a:lnTo>
                    <a:pt x="82562" y="18117"/>
                  </a:lnTo>
                  <a:lnTo>
                    <a:pt x="73611" y="22951"/>
                  </a:lnTo>
                  <a:lnTo>
                    <a:pt x="71455" y="23434"/>
                  </a:lnTo>
                  <a:lnTo>
                    <a:pt x="54442" y="30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069"/>
            <p:cNvSpPr/>
            <p:nvPr>
              <p:custDataLst>
                <p:tags r:id="rId79"/>
              </p:custDataLst>
            </p:nvPr>
          </p:nvSpPr>
          <p:spPr>
            <a:xfrm>
              <a:off x="1136657" y="1708150"/>
              <a:ext cx="95244" cy="12701"/>
            </a:xfrm>
            <a:custGeom>
              <a:avLst/>
              <a:gdLst/>
              <a:ahLst/>
              <a:cxnLst/>
              <a:rect l="0" t="0" r="0" b="0"/>
              <a:pathLst>
                <a:path w="95244" h="12701">
                  <a:moveTo>
                    <a:pt x="6343" y="0"/>
                  </a:moveTo>
                  <a:lnTo>
                    <a:pt x="6343" y="0"/>
                  </a:lnTo>
                  <a:lnTo>
                    <a:pt x="70" y="6272"/>
                  </a:lnTo>
                  <a:lnTo>
                    <a:pt x="0" y="11810"/>
                  </a:lnTo>
                  <a:lnTo>
                    <a:pt x="703" y="12107"/>
                  </a:lnTo>
                  <a:lnTo>
                    <a:pt x="43327" y="12700"/>
                  </a:lnTo>
                  <a:lnTo>
                    <a:pt x="89027" y="6524"/>
                  </a:lnTo>
                  <a:lnTo>
                    <a:pt x="95243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MARTInkShape-4070"/>
          <p:cNvSpPr/>
          <p:nvPr>
            <p:custDataLst>
              <p:tags r:id="rId2"/>
            </p:custDataLst>
          </p:nvPr>
        </p:nvSpPr>
        <p:spPr>
          <a:xfrm>
            <a:off x="1250976" y="420277"/>
            <a:ext cx="165052" cy="105727"/>
          </a:xfrm>
          <a:custGeom>
            <a:avLst/>
            <a:gdLst/>
            <a:ahLst/>
            <a:cxnLst/>
            <a:rect l="0" t="0" r="0" b="0"/>
            <a:pathLst>
              <a:path w="165052" h="105727">
                <a:moveTo>
                  <a:pt x="101574" y="75023"/>
                </a:moveTo>
                <a:lnTo>
                  <a:pt x="101574" y="75023"/>
                </a:lnTo>
                <a:lnTo>
                  <a:pt x="98203" y="75023"/>
                </a:lnTo>
                <a:lnTo>
                  <a:pt x="97210" y="74317"/>
                </a:lnTo>
                <a:lnTo>
                  <a:pt x="96548" y="73142"/>
                </a:lnTo>
                <a:lnTo>
                  <a:pt x="95485" y="66185"/>
                </a:lnTo>
                <a:lnTo>
                  <a:pt x="94693" y="64897"/>
                </a:lnTo>
                <a:lnTo>
                  <a:pt x="93459" y="64039"/>
                </a:lnTo>
                <a:lnTo>
                  <a:pt x="89780" y="62662"/>
                </a:lnTo>
                <a:lnTo>
                  <a:pt x="82549" y="55997"/>
                </a:lnTo>
                <a:lnTo>
                  <a:pt x="82526" y="61442"/>
                </a:lnTo>
                <a:lnTo>
                  <a:pt x="78160" y="67219"/>
                </a:lnTo>
                <a:lnTo>
                  <a:pt x="76057" y="73103"/>
                </a:lnTo>
                <a:lnTo>
                  <a:pt x="67413" y="83516"/>
                </a:lnTo>
                <a:lnTo>
                  <a:pt x="63343" y="85853"/>
                </a:lnTo>
                <a:lnTo>
                  <a:pt x="61270" y="86476"/>
                </a:lnTo>
                <a:lnTo>
                  <a:pt x="57085" y="90932"/>
                </a:lnTo>
                <a:lnTo>
                  <a:pt x="52873" y="96205"/>
                </a:lnTo>
                <a:lnTo>
                  <a:pt x="33860" y="105726"/>
                </a:lnTo>
                <a:lnTo>
                  <a:pt x="10764" y="100657"/>
                </a:lnTo>
                <a:lnTo>
                  <a:pt x="9284" y="99874"/>
                </a:lnTo>
                <a:lnTo>
                  <a:pt x="8298" y="98646"/>
                </a:lnTo>
                <a:lnTo>
                  <a:pt x="6496" y="95400"/>
                </a:lnTo>
                <a:lnTo>
                  <a:pt x="2220" y="89606"/>
                </a:lnTo>
                <a:lnTo>
                  <a:pt x="639" y="83420"/>
                </a:lnTo>
                <a:lnTo>
                  <a:pt x="0" y="66554"/>
                </a:lnTo>
                <a:lnTo>
                  <a:pt x="1867" y="62322"/>
                </a:lnTo>
                <a:lnTo>
                  <a:pt x="21412" y="34622"/>
                </a:lnTo>
                <a:lnTo>
                  <a:pt x="25494" y="32373"/>
                </a:lnTo>
                <a:lnTo>
                  <a:pt x="33641" y="31106"/>
                </a:lnTo>
                <a:lnTo>
                  <a:pt x="61470" y="30604"/>
                </a:lnTo>
                <a:lnTo>
                  <a:pt x="69874" y="34350"/>
                </a:lnTo>
                <a:lnTo>
                  <a:pt x="116325" y="70911"/>
                </a:lnTo>
                <a:lnTo>
                  <a:pt x="124211" y="77960"/>
                </a:lnTo>
                <a:lnTo>
                  <a:pt x="135355" y="84294"/>
                </a:lnTo>
                <a:lnTo>
                  <a:pt x="137755" y="88081"/>
                </a:lnTo>
                <a:lnTo>
                  <a:pt x="138394" y="90078"/>
                </a:lnTo>
                <a:lnTo>
                  <a:pt x="139526" y="91410"/>
                </a:lnTo>
                <a:lnTo>
                  <a:pt x="145029" y="93722"/>
                </a:lnTo>
                <a:lnTo>
                  <a:pt x="151404" y="94042"/>
                </a:lnTo>
                <a:lnTo>
                  <a:pt x="155457" y="90693"/>
                </a:lnTo>
                <a:lnTo>
                  <a:pt x="157272" y="87162"/>
                </a:lnTo>
                <a:lnTo>
                  <a:pt x="158533" y="76360"/>
                </a:lnTo>
                <a:lnTo>
                  <a:pt x="158699" y="64450"/>
                </a:lnTo>
                <a:lnTo>
                  <a:pt x="164189" y="57042"/>
                </a:lnTo>
                <a:lnTo>
                  <a:pt x="165051" y="34986"/>
                </a:lnTo>
                <a:lnTo>
                  <a:pt x="163182" y="30653"/>
                </a:lnTo>
                <a:lnTo>
                  <a:pt x="160705" y="26375"/>
                </a:lnTo>
                <a:lnTo>
                  <a:pt x="159115" y="17880"/>
                </a:lnTo>
                <a:lnTo>
                  <a:pt x="158801" y="12779"/>
                </a:lnTo>
                <a:lnTo>
                  <a:pt x="141054" y="2795"/>
                </a:lnTo>
                <a:lnTo>
                  <a:pt x="132243" y="0"/>
                </a:lnTo>
                <a:lnTo>
                  <a:pt x="125553" y="1228"/>
                </a:lnTo>
                <a:lnTo>
                  <a:pt x="106326" y="9723"/>
                </a:lnTo>
                <a:lnTo>
                  <a:pt x="90083" y="23402"/>
                </a:lnTo>
                <a:lnTo>
                  <a:pt x="85884" y="31149"/>
                </a:lnTo>
                <a:lnTo>
                  <a:pt x="82524" y="5597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SMARTInkShape-Group903"/>
          <p:cNvGrpSpPr/>
          <p:nvPr/>
        </p:nvGrpSpPr>
        <p:grpSpPr>
          <a:xfrm>
            <a:off x="2482880" y="654343"/>
            <a:ext cx="647671" cy="729958"/>
            <a:chOff x="2482880" y="654343"/>
            <a:chExt cx="647671" cy="729958"/>
          </a:xfrm>
        </p:grpSpPr>
        <p:sp>
          <p:nvSpPr>
            <p:cNvPr id="12" name="SMARTInkShape-4071"/>
            <p:cNvSpPr/>
            <p:nvPr>
              <p:custDataLst>
                <p:tags r:id="rId72"/>
              </p:custDataLst>
            </p:nvPr>
          </p:nvSpPr>
          <p:spPr>
            <a:xfrm>
              <a:off x="2953089" y="1117600"/>
              <a:ext cx="177462" cy="95251"/>
            </a:xfrm>
            <a:custGeom>
              <a:avLst/>
              <a:gdLst/>
              <a:ahLst/>
              <a:cxnLst/>
              <a:rect l="0" t="0" r="0" b="0"/>
              <a:pathLst>
                <a:path w="177462" h="95251">
                  <a:moveTo>
                    <a:pt x="12361" y="95250"/>
                  </a:moveTo>
                  <a:lnTo>
                    <a:pt x="12361" y="95250"/>
                  </a:lnTo>
                  <a:lnTo>
                    <a:pt x="806" y="74235"/>
                  </a:lnTo>
                  <a:lnTo>
                    <a:pt x="0" y="67778"/>
                  </a:lnTo>
                  <a:lnTo>
                    <a:pt x="1693" y="63520"/>
                  </a:lnTo>
                  <a:lnTo>
                    <a:pt x="4092" y="59275"/>
                  </a:lnTo>
                  <a:lnTo>
                    <a:pt x="5158" y="55037"/>
                  </a:lnTo>
                  <a:lnTo>
                    <a:pt x="9395" y="50802"/>
                  </a:lnTo>
                  <a:lnTo>
                    <a:pt x="33589" y="38100"/>
                  </a:lnTo>
                  <a:lnTo>
                    <a:pt x="74728" y="25400"/>
                  </a:lnTo>
                  <a:lnTo>
                    <a:pt x="96457" y="20931"/>
                  </a:lnTo>
                  <a:lnTo>
                    <a:pt x="138939" y="14189"/>
                  </a:lnTo>
                  <a:lnTo>
                    <a:pt x="151874" y="11951"/>
                  </a:lnTo>
                  <a:lnTo>
                    <a:pt x="1774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072"/>
            <p:cNvSpPr/>
            <p:nvPr>
              <p:custDataLst>
                <p:tags r:id="rId73"/>
              </p:custDataLst>
            </p:nvPr>
          </p:nvSpPr>
          <p:spPr>
            <a:xfrm>
              <a:off x="3035300" y="1149350"/>
              <a:ext cx="16359" cy="190501"/>
            </a:xfrm>
            <a:custGeom>
              <a:avLst/>
              <a:gdLst/>
              <a:ahLst/>
              <a:cxnLst/>
              <a:rect l="0" t="0" r="0" b="0"/>
              <a:pathLst>
                <a:path w="16359" h="190501">
                  <a:moveTo>
                    <a:pt x="12700" y="0"/>
                  </a:moveTo>
                  <a:lnTo>
                    <a:pt x="12700" y="0"/>
                  </a:lnTo>
                  <a:lnTo>
                    <a:pt x="16071" y="3371"/>
                  </a:lnTo>
                  <a:lnTo>
                    <a:pt x="16358" y="4364"/>
                  </a:lnTo>
                  <a:lnTo>
                    <a:pt x="15844" y="5026"/>
                  </a:lnTo>
                  <a:lnTo>
                    <a:pt x="14796" y="5467"/>
                  </a:lnTo>
                  <a:lnTo>
                    <a:pt x="13631" y="9721"/>
                  </a:lnTo>
                  <a:lnTo>
                    <a:pt x="10843" y="44538"/>
                  </a:lnTo>
                  <a:lnTo>
                    <a:pt x="7681" y="59057"/>
                  </a:lnTo>
                  <a:lnTo>
                    <a:pt x="6428" y="101712"/>
                  </a:lnTo>
                  <a:lnTo>
                    <a:pt x="593" y="146056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073"/>
            <p:cNvSpPr/>
            <p:nvPr>
              <p:custDataLst>
                <p:tags r:id="rId74"/>
              </p:custDataLst>
            </p:nvPr>
          </p:nvSpPr>
          <p:spPr>
            <a:xfrm>
              <a:off x="2876550" y="1320800"/>
              <a:ext cx="50801" cy="63501"/>
            </a:xfrm>
            <a:custGeom>
              <a:avLst/>
              <a:gdLst/>
              <a:ahLst/>
              <a:cxnLst/>
              <a:rect l="0" t="0" r="0" b="0"/>
              <a:pathLst>
                <a:path w="50801" h="63501">
                  <a:moveTo>
                    <a:pt x="50800" y="0"/>
                  </a:moveTo>
                  <a:lnTo>
                    <a:pt x="50800" y="0"/>
                  </a:lnTo>
                  <a:lnTo>
                    <a:pt x="50800" y="6742"/>
                  </a:lnTo>
                  <a:lnTo>
                    <a:pt x="48919" y="11933"/>
                  </a:lnTo>
                  <a:lnTo>
                    <a:pt x="10582" y="59259"/>
                  </a:lnTo>
                  <a:lnTo>
                    <a:pt x="6350" y="61615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074"/>
            <p:cNvSpPr/>
            <p:nvPr>
              <p:custDataLst>
                <p:tags r:id="rId75"/>
              </p:custDataLst>
            </p:nvPr>
          </p:nvSpPr>
          <p:spPr>
            <a:xfrm>
              <a:off x="2730500" y="1099657"/>
              <a:ext cx="100967" cy="265394"/>
            </a:xfrm>
            <a:custGeom>
              <a:avLst/>
              <a:gdLst/>
              <a:ahLst/>
              <a:cxnLst/>
              <a:rect l="0" t="0" r="0" b="0"/>
              <a:pathLst>
                <a:path w="100967" h="265394">
                  <a:moveTo>
                    <a:pt x="19050" y="75093"/>
                  </a:moveTo>
                  <a:lnTo>
                    <a:pt x="19050" y="75093"/>
                  </a:lnTo>
                  <a:lnTo>
                    <a:pt x="19050" y="122445"/>
                  </a:lnTo>
                  <a:lnTo>
                    <a:pt x="19050" y="164163"/>
                  </a:lnTo>
                  <a:lnTo>
                    <a:pt x="20931" y="183093"/>
                  </a:lnTo>
                  <a:lnTo>
                    <a:pt x="25931" y="227378"/>
                  </a:lnTo>
                  <a:lnTo>
                    <a:pt x="31743" y="265393"/>
                  </a:lnTo>
                  <a:lnTo>
                    <a:pt x="28377" y="262163"/>
                  </a:lnTo>
                  <a:lnTo>
                    <a:pt x="26723" y="256778"/>
                  </a:lnTo>
                  <a:lnTo>
                    <a:pt x="23553" y="212290"/>
                  </a:lnTo>
                  <a:lnTo>
                    <a:pt x="19643" y="172130"/>
                  </a:lnTo>
                  <a:lnTo>
                    <a:pt x="19128" y="130083"/>
                  </a:lnTo>
                  <a:lnTo>
                    <a:pt x="19060" y="87787"/>
                  </a:lnTo>
                  <a:lnTo>
                    <a:pt x="19051" y="40735"/>
                  </a:lnTo>
                  <a:lnTo>
                    <a:pt x="24120" y="22497"/>
                  </a:lnTo>
                  <a:lnTo>
                    <a:pt x="29881" y="10982"/>
                  </a:lnTo>
                  <a:lnTo>
                    <a:pt x="42355" y="1383"/>
                  </a:lnTo>
                  <a:lnTo>
                    <a:pt x="46576" y="0"/>
                  </a:lnTo>
                  <a:lnTo>
                    <a:pt x="52686" y="1266"/>
                  </a:lnTo>
                  <a:lnTo>
                    <a:pt x="69458" y="6775"/>
                  </a:lnTo>
                  <a:lnTo>
                    <a:pt x="71705" y="8381"/>
                  </a:lnTo>
                  <a:lnTo>
                    <a:pt x="80382" y="21098"/>
                  </a:lnTo>
                  <a:lnTo>
                    <a:pt x="87474" y="32362"/>
                  </a:lnTo>
                  <a:lnTo>
                    <a:pt x="96787" y="41187"/>
                  </a:lnTo>
                  <a:lnTo>
                    <a:pt x="99461" y="48499"/>
                  </a:lnTo>
                  <a:lnTo>
                    <a:pt x="100966" y="60550"/>
                  </a:lnTo>
                  <a:lnTo>
                    <a:pt x="98041" y="73057"/>
                  </a:lnTo>
                  <a:lnTo>
                    <a:pt x="90026" y="89926"/>
                  </a:lnTo>
                  <a:lnTo>
                    <a:pt x="67461" y="114606"/>
                  </a:lnTo>
                  <a:lnTo>
                    <a:pt x="33856" y="139717"/>
                  </a:lnTo>
                  <a:lnTo>
                    <a:pt x="0" y="151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075"/>
            <p:cNvSpPr/>
            <p:nvPr>
              <p:custDataLst>
                <p:tags r:id="rId76"/>
              </p:custDataLst>
            </p:nvPr>
          </p:nvSpPr>
          <p:spPr>
            <a:xfrm>
              <a:off x="2482880" y="952500"/>
              <a:ext cx="222221" cy="50801"/>
            </a:xfrm>
            <a:custGeom>
              <a:avLst/>
              <a:gdLst/>
              <a:ahLst/>
              <a:cxnLst/>
              <a:rect l="0" t="0" r="0" b="0"/>
              <a:pathLst>
                <a:path w="222221" h="50801">
                  <a:moveTo>
                    <a:pt x="12670" y="50800"/>
                  </a:moveTo>
                  <a:lnTo>
                    <a:pt x="12670" y="50800"/>
                  </a:lnTo>
                  <a:lnTo>
                    <a:pt x="9299" y="47429"/>
                  </a:lnTo>
                  <a:lnTo>
                    <a:pt x="5762" y="45774"/>
                  </a:lnTo>
                  <a:lnTo>
                    <a:pt x="0" y="44457"/>
                  </a:lnTo>
                  <a:lnTo>
                    <a:pt x="3350" y="41081"/>
                  </a:lnTo>
                  <a:lnTo>
                    <a:pt x="8763" y="39425"/>
                  </a:lnTo>
                  <a:lnTo>
                    <a:pt x="15167" y="37983"/>
                  </a:lnTo>
                  <a:lnTo>
                    <a:pt x="23444" y="33910"/>
                  </a:lnTo>
                  <a:lnTo>
                    <a:pt x="67303" y="22996"/>
                  </a:lnTo>
                  <a:lnTo>
                    <a:pt x="110027" y="17688"/>
                  </a:lnTo>
                  <a:lnTo>
                    <a:pt x="150670" y="10314"/>
                  </a:lnTo>
                  <a:lnTo>
                    <a:pt x="196317" y="1846"/>
                  </a:lnTo>
                  <a:lnTo>
                    <a:pt x="2222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076"/>
            <p:cNvSpPr/>
            <p:nvPr>
              <p:custDataLst>
                <p:tags r:id="rId77"/>
              </p:custDataLst>
            </p:nvPr>
          </p:nvSpPr>
          <p:spPr>
            <a:xfrm>
              <a:off x="2578110" y="654343"/>
              <a:ext cx="107941" cy="482308"/>
            </a:xfrm>
            <a:custGeom>
              <a:avLst/>
              <a:gdLst/>
              <a:ahLst/>
              <a:cxnLst/>
              <a:rect l="0" t="0" r="0" b="0"/>
              <a:pathLst>
                <a:path w="107941" h="482308">
                  <a:moveTo>
                    <a:pt x="107940" y="31457"/>
                  </a:moveTo>
                  <a:lnTo>
                    <a:pt x="107940" y="31457"/>
                  </a:lnTo>
                  <a:lnTo>
                    <a:pt x="107940" y="25990"/>
                  </a:lnTo>
                  <a:lnTo>
                    <a:pt x="103576" y="20212"/>
                  </a:lnTo>
                  <a:lnTo>
                    <a:pt x="101473" y="14328"/>
                  </a:lnTo>
                  <a:lnTo>
                    <a:pt x="98480" y="10203"/>
                  </a:lnTo>
                  <a:lnTo>
                    <a:pt x="94799" y="7900"/>
                  </a:lnTo>
                  <a:lnTo>
                    <a:pt x="90810" y="6170"/>
                  </a:lnTo>
                  <a:lnTo>
                    <a:pt x="84599" y="1936"/>
                  </a:lnTo>
                  <a:lnTo>
                    <a:pt x="77584" y="367"/>
                  </a:lnTo>
                  <a:lnTo>
                    <a:pt x="70695" y="0"/>
                  </a:lnTo>
                  <a:lnTo>
                    <a:pt x="64811" y="1719"/>
                  </a:lnTo>
                  <a:lnTo>
                    <a:pt x="59844" y="4129"/>
                  </a:lnTo>
                  <a:lnTo>
                    <a:pt x="55284" y="5200"/>
                  </a:lnTo>
                  <a:lnTo>
                    <a:pt x="39448" y="17878"/>
                  </a:lnTo>
                  <a:lnTo>
                    <a:pt x="32142" y="26728"/>
                  </a:lnTo>
                  <a:lnTo>
                    <a:pt x="25509" y="42050"/>
                  </a:lnTo>
                  <a:lnTo>
                    <a:pt x="10580" y="88484"/>
                  </a:lnTo>
                  <a:lnTo>
                    <a:pt x="1872" y="129130"/>
                  </a:lnTo>
                  <a:lnTo>
                    <a:pt x="238" y="175579"/>
                  </a:lnTo>
                  <a:lnTo>
                    <a:pt x="39" y="216062"/>
                  </a:lnTo>
                  <a:lnTo>
                    <a:pt x="0" y="258030"/>
                  </a:lnTo>
                  <a:lnTo>
                    <a:pt x="4356" y="299586"/>
                  </a:lnTo>
                  <a:lnTo>
                    <a:pt x="5948" y="337585"/>
                  </a:lnTo>
                  <a:lnTo>
                    <a:pt x="10652" y="384279"/>
                  </a:lnTo>
                  <a:lnTo>
                    <a:pt x="12422" y="427186"/>
                  </a:lnTo>
                  <a:lnTo>
                    <a:pt x="6595" y="473618"/>
                  </a:lnTo>
                  <a:lnTo>
                    <a:pt x="6340" y="482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904"/>
          <p:cNvGrpSpPr/>
          <p:nvPr/>
        </p:nvGrpSpPr>
        <p:grpSpPr>
          <a:xfrm>
            <a:off x="3397698" y="777566"/>
            <a:ext cx="317053" cy="378070"/>
            <a:chOff x="3397698" y="777566"/>
            <a:chExt cx="317053" cy="378070"/>
          </a:xfrm>
        </p:grpSpPr>
        <p:sp>
          <p:nvSpPr>
            <p:cNvPr id="19" name="SMARTInkShape-4077"/>
            <p:cNvSpPr/>
            <p:nvPr>
              <p:custDataLst>
                <p:tags r:id="rId69"/>
              </p:custDataLst>
            </p:nvPr>
          </p:nvSpPr>
          <p:spPr>
            <a:xfrm>
              <a:off x="3676650" y="1016000"/>
              <a:ext cx="38101" cy="63501"/>
            </a:xfrm>
            <a:custGeom>
              <a:avLst/>
              <a:gdLst/>
              <a:ahLst/>
              <a:cxnLst/>
              <a:rect l="0" t="0" r="0" b="0"/>
              <a:pathLst>
                <a:path w="38101" h="63501">
                  <a:moveTo>
                    <a:pt x="38100" y="0"/>
                  </a:moveTo>
                  <a:lnTo>
                    <a:pt x="38100" y="0"/>
                  </a:lnTo>
                  <a:lnTo>
                    <a:pt x="38100" y="20394"/>
                  </a:lnTo>
                  <a:lnTo>
                    <a:pt x="36218" y="25057"/>
                  </a:lnTo>
                  <a:lnTo>
                    <a:pt x="16901" y="5264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078"/>
            <p:cNvSpPr/>
            <p:nvPr>
              <p:custDataLst>
                <p:tags r:id="rId70"/>
              </p:custDataLst>
            </p:nvPr>
          </p:nvSpPr>
          <p:spPr>
            <a:xfrm>
              <a:off x="3568700" y="870017"/>
              <a:ext cx="55783" cy="285619"/>
            </a:xfrm>
            <a:custGeom>
              <a:avLst/>
              <a:gdLst/>
              <a:ahLst/>
              <a:cxnLst/>
              <a:rect l="0" t="0" r="0" b="0"/>
              <a:pathLst>
                <a:path w="55783" h="285619">
                  <a:moveTo>
                    <a:pt x="19050" y="120583"/>
                  </a:moveTo>
                  <a:lnTo>
                    <a:pt x="19050" y="120583"/>
                  </a:lnTo>
                  <a:lnTo>
                    <a:pt x="15679" y="123954"/>
                  </a:lnTo>
                  <a:lnTo>
                    <a:pt x="14024" y="127490"/>
                  </a:lnTo>
                  <a:lnTo>
                    <a:pt x="13583" y="129421"/>
                  </a:lnTo>
                  <a:lnTo>
                    <a:pt x="8510" y="138295"/>
                  </a:lnTo>
                  <a:lnTo>
                    <a:pt x="6284" y="148252"/>
                  </a:lnTo>
                  <a:lnTo>
                    <a:pt x="2175" y="156690"/>
                  </a:lnTo>
                  <a:lnTo>
                    <a:pt x="57" y="199075"/>
                  </a:lnTo>
                  <a:lnTo>
                    <a:pt x="1" y="243162"/>
                  </a:lnTo>
                  <a:lnTo>
                    <a:pt x="0" y="285463"/>
                  </a:lnTo>
                  <a:lnTo>
                    <a:pt x="3371" y="285618"/>
                  </a:lnTo>
                  <a:lnTo>
                    <a:pt x="4364" y="284934"/>
                  </a:lnTo>
                  <a:lnTo>
                    <a:pt x="5026" y="283772"/>
                  </a:lnTo>
                  <a:lnTo>
                    <a:pt x="5761" y="279895"/>
                  </a:lnTo>
                  <a:lnTo>
                    <a:pt x="6335" y="233834"/>
                  </a:lnTo>
                  <a:lnTo>
                    <a:pt x="2977" y="190878"/>
                  </a:lnTo>
                  <a:lnTo>
                    <a:pt x="392" y="144439"/>
                  </a:lnTo>
                  <a:lnTo>
                    <a:pt x="51" y="97933"/>
                  </a:lnTo>
                  <a:lnTo>
                    <a:pt x="7" y="55050"/>
                  </a:lnTo>
                  <a:lnTo>
                    <a:pt x="706" y="17367"/>
                  </a:lnTo>
                  <a:lnTo>
                    <a:pt x="5467" y="2507"/>
                  </a:lnTo>
                  <a:lnTo>
                    <a:pt x="6467" y="1649"/>
                  </a:lnTo>
                  <a:lnTo>
                    <a:pt x="9460" y="696"/>
                  </a:lnTo>
                  <a:lnTo>
                    <a:pt x="21254" y="0"/>
                  </a:lnTo>
                  <a:lnTo>
                    <a:pt x="25438" y="1844"/>
                  </a:lnTo>
                  <a:lnTo>
                    <a:pt x="27542" y="3324"/>
                  </a:lnTo>
                  <a:lnTo>
                    <a:pt x="46567" y="30592"/>
                  </a:lnTo>
                  <a:lnTo>
                    <a:pt x="55661" y="65354"/>
                  </a:lnTo>
                  <a:lnTo>
                    <a:pt x="55782" y="76281"/>
                  </a:lnTo>
                  <a:lnTo>
                    <a:pt x="47665" y="112039"/>
                  </a:lnTo>
                  <a:lnTo>
                    <a:pt x="42116" y="118667"/>
                  </a:lnTo>
                  <a:lnTo>
                    <a:pt x="35652" y="124670"/>
                  </a:lnTo>
                  <a:lnTo>
                    <a:pt x="27340" y="135278"/>
                  </a:lnTo>
                  <a:lnTo>
                    <a:pt x="6350" y="152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079"/>
            <p:cNvSpPr/>
            <p:nvPr>
              <p:custDataLst>
                <p:tags r:id="rId71"/>
              </p:custDataLst>
            </p:nvPr>
          </p:nvSpPr>
          <p:spPr>
            <a:xfrm>
              <a:off x="3397698" y="777566"/>
              <a:ext cx="75753" cy="314635"/>
            </a:xfrm>
            <a:custGeom>
              <a:avLst/>
              <a:gdLst/>
              <a:ahLst/>
              <a:cxnLst/>
              <a:rect l="0" t="0" r="0" b="0"/>
              <a:pathLst>
                <a:path w="75753" h="314635">
                  <a:moveTo>
                    <a:pt x="75752" y="9834"/>
                  </a:moveTo>
                  <a:lnTo>
                    <a:pt x="75752" y="9834"/>
                  </a:lnTo>
                  <a:lnTo>
                    <a:pt x="75752" y="6463"/>
                  </a:lnTo>
                  <a:lnTo>
                    <a:pt x="75046" y="5470"/>
                  </a:lnTo>
                  <a:lnTo>
                    <a:pt x="73870" y="4808"/>
                  </a:lnTo>
                  <a:lnTo>
                    <a:pt x="72381" y="4367"/>
                  </a:lnTo>
                  <a:lnTo>
                    <a:pt x="66914" y="374"/>
                  </a:lnTo>
                  <a:lnTo>
                    <a:pt x="64921" y="0"/>
                  </a:lnTo>
                  <a:lnTo>
                    <a:pt x="62887" y="456"/>
                  </a:lnTo>
                  <a:lnTo>
                    <a:pt x="58745" y="2138"/>
                  </a:lnTo>
                  <a:lnTo>
                    <a:pt x="44854" y="6678"/>
                  </a:lnTo>
                  <a:lnTo>
                    <a:pt x="36415" y="12270"/>
                  </a:lnTo>
                  <a:lnTo>
                    <a:pt x="29446" y="21766"/>
                  </a:lnTo>
                  <a:lnTo>
                    <a:pt x="13194" y="67202"/>
                  </a:lnTo>
                  <a:lnTo>
                    <a:pt x="9143" y="80486"/>
                  </a:lnTo>
                  <a:lnTo>
                    <a:pt x="2958" y="120285"/>
                  </a:lnTo>
                  <a:lnTo>
                    <a:pt x="0" y="164166"/>
                  </a:lnTo>
                  <a:lnTo>
                    <a:pt x="317" y="205972"/>
                  </a:lnTo>
                  <a:lnTo>
                    <a:pt x="8352" y="238711"/>
                  </a:lnTo>
                  <a:lnTo>
                    <a:pt x="30211" y="283411"/>
                  </a:lnTo>
                  <a:lnTo>
                    <a:pt x="50685" y="302613"/>
                  </a:lnTo>
                  <a:lnTo>
                    <a:pt x="69402" y="314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905"/>
          <p:cNvGrpSpPr/>
          <p:nvPr/>
        </p:nvGrpSpPr>
        <p:grpSpPr>
          <a:xfrm>
            <a:off x="3969125" y="730598"/>
            <a:ext cx="253068" cy="336203"/>
            <a:chOff x="3969125" y="730598"/>
            <a:chExt cx="253068" cy="336203"/>
          </a:xfrm>
        </p:grpSpPr>
        <p:sp>
          <p:nvSpPr>
            <p:cNvPr id="23" name="SMARTInkShape-4080"/>
            <p:cNvSpPr/>
            <p:nvPr>
              <p:custDataLst>
                <p:tags r:id="rId66"/>
              </p:custDataLst>
            </p:nvPr>
          </p:nvSpPr>
          <p:spPr>
            <a:xfrm>
              <a:off x="4171950" y="731133"/>
              <a:ext cx="50243" cy="335668"/>
            </a:xfrm>
            <a:custGeom>
              <a:avLst/>
              <a:gdLst/>
              <a:ahLst/>
              <a:cxnLst/>
              <a:rect l="0" t="0" r="0" b="0"/>
              <a:pathLst>
                <a:path w="50243" h="33566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5761" y="411"/>
                  </a:lnTo>
                  <a:lnTo>
                    <a:pt x="6088" y="2750"/>
                  </a:lnTo>
                  <a:lnTo>
                    <a:pt x="10662" y="10705"/>
                  </a:lnTo>
                  <a:lnTo>
                    <a:pt x="23478" y="52938"/>
                  </a:lnTo>
                  <a:lnTo>
                    <a:pt x="36000" y="99051"/>
                  </a:lnTo>
                  <a:lnTo>
                    <a:pt x="46568" y="140993"/>
                  </a:lnTo>
                  <a:lnTo>
                    <a:pt x="50242" y="183275"/>
                  </a:lnTo>
                  <a:lnTo>
                    <a:pt x="50021" y="225601"/>
                  </a:lnTo>
                  <a:lnTo>
                    <a:pt x="41952" y="267934"/>
                  </a:lnTo>
                  <a:lnTo>
                    <a:pt x="20762" y="309895"/>
                  </a:lnTo>
                  <a:lnTo>
                    <a:pt x="0" y="335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081"/>
            <p:cNvSpPr/>
            <p:nvPr>
              <p:custDataLst>
                <p:tags r:id="rId67"/>
              </p:custDataLst>
            </p:nvPr>
          </p:nvSpPr>
          <p:spPr>
            <a:xfrm>
              <a:off x="3969125" y="895350"/>
              <a:ext cx="88526" cy="37839"/>
            </a:xfrm>
            <a:custGeom>
              <a:avLst/>
              <a:gdLst/>
              <a:ahLst/>
              <a:cxnLst/>
              <a:rect l="0" t="0" r="0" b="0"/>
              <a:pathLst>
                <a:path w="88526" h="37839">
                  <a:moveTo>
                    <a:pt x="31375" y="31750"/>
                  </a:moveTo>
                  <a:lnTo>
                    <a:pt x="31375" y="31750"/>
                  </a:lnTo>
                  <a:lnTo>
                    <a:pt x="10360" y="31750"/>
                  </a:lnTo>
                  <a:lnTo>
                    <a:pt x="6042" y="33631"/>
                  </a:lnTo>
                  <a:lnTo>
                    <a:pt x="0" y="37838"/>
                  </a:lnTo>
                  <a:lnTo>
                    <a:pt x="3107" y="34651"/>
                  </a:lnTo>
                  <a:lnTo>
                    <a:pt x="6582" y="33040"/>
                  </a:lnTo>
                  <a:lnTo>
                    <a:pt x="44521" y="18619"/>
                  </a:lnTo>
                  <a:lnTo>
                    <a:pt x="88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082"/>
            <p:cNvSpPr/>
            <p:nvPr>
              <p:custDataLst>
                <p:tags r:id="rId68"/>
              </p:custDataLst>
            </p:nvPr>
          </p:nvSpPr>
          <p:spPr>
            <a:xfrm>
              <a:off x="4038600" y="730598"/>
              <a:ext cx="25401" cy="335786"/>
            </a:xfrm>
            <a:custGeom>
              <a:avLst/>
              <a:gdLst/>
              <a:ahLst/>
              <a:cxnLst/>
              <a:rect l="0" t="0" r="0" b="0"/>
              <a:pathLst>
                <a:path w="25401" h="335786">
                  <a:moveTo>
                    <a:pt x="0" y="25052"/>
                  </a:moveTo>
                  <a:lnTo>
                    <a:pt x="0" y="25052"/>
                  </a:lnTo>
                  <a:lnTo>
                    <a:pt x="3371" y="21681"/>
                  </a:lnTo>
                  <a:lnTo>
                    <a:pt x="5026" y="18144"/>
                  </a:lnTo>
                  <a:lnTo>
                    <a:pt x="6348" y="0"/>
                  </a:lnTo>
                  <a:lnTo>
                    <a:pt x="6350" y="45158"/>
                  </a:lnTo>
                  <a:lnTo>
                    <a:pt x="6350" y="88070"/>
                  </a:lnTo>
                  <a:lnTo>
                    <a:pt x="6350" y="134358"/>
                  </a:lnTo>
                  <a:lnTo>
                    <a:pt x="6350" y="173199"/>
                  </a:lnTo>
                  <a:lnTo>
                    <a:pt x="6350" y="220758"/>
                  </a:lnTo>
                  <a:lnTo>
                    <a:pt x="6350" y="265923"/>
                  </a:lnTo>
                  <a:lnTo>
                    <a:pt x="11817" y="313384"/>
                  </a:lnTo>
                  <a:lnTo>
                    <a:pt x="12622" y="331452"/>
                  </a:lnTo>
                  <a:lnTo>
                    <a:pt x="13354" y="333035"/>
                  </a:lnTo>
                  <a:lnTo>
                    <a:pt x="14547" y="334091"/>
                  </a:lnTo>
                  <a:lnTo>
                    <a:pt x="18161" y="335785"/>
                  </a:lnTo>
                  <a:lnTo>
                    <a:pt x="25400" y="329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SMARTInkShape-4083"/>
          <p:cNvSpPr/>
          <p:nvPr>
            <p:custDataLst>
              <p:tags r:id="rId3"/>
            </p:custDataLst>
          </p:nvPr>
        </p:nvSpPr>
        <p:spPr>
          <a:xfrm>
            <a:off x="4616829" y="705398"/>
            <a:ext cx="282431" cy="526089"/>
          </a:xfrm>
          <a:custGeom>
            <a:avLst/>
            <a:gdLst/>
            <a:ahLst/>
            <a:cxnLst/>
            <a:rect l="0" t="0" r="0" b="0"/>
            <a:pathLst>
              <a:path w="282431" h="526089">
                <a:moveTo>
                  <a:pt x="113921" y="266152"/>
                </a:moveTo>
                <a:lnTo>
                  <a:pt x="113921" y="266152"/>
                </a:lnTo>
                <a:lnTo>
                  <a:pt x="117292" y="266152"/>
                </a:lnTo>
                <a:lnTo>
                  <a:pt x="117579" y="265446"/>
                </a:lnTo>
                <a:lnTo>
                  <a:pt x="114853" y="259244"/>
                </a:lnTo>
                <a:lnTo>
                  <a:pt x="113338" y="249145"/>
                </a:lnTo>
                <a:lnTo>
                  <a:pt x="105099" y="238626"/>
                </a:lnTo>
                <a:lnTo>
                  <a:pt x="97623" y="230167"/>
                </a:lnTo>
                <a:lnTo>
                  <a:pt x="96094" y="225934"/>
                </a:lnTo>
                <a:lnTo>
                  <a:pt x="91651" y="221702"/>
                </a:lnTo>
                <a:lnTo>
                  <a:pt x="85679" y="218174"/>
                </a:lnTo>
                <a:lnTo>
                  <a:pt x="78350" y="216188"/>
                </a:lnTo>
                <a:lnTo>
                  <a:pt x="64038" y="215462"/>
                </a:lnTo>
                <a:lnTo>
                  <a:pt x="58119" y="217282"/>
                </a:lnTo>
                <a:lnTo>
                  <a:pt x="42001" y="226895"/>
                </a:lnTo>
                <a:lnTo>
                  <a:pt x="22963" y="250194"/>
                </a:lnTo>
                <a:lnTo>
                  <a:pt x="3939" y="292555"/>
                </a:lnTo>
                <a:lnTo>
                  <a:pt x="0" y="326369"/>
                </a:lnTo>
                <a:lnTo>
                  <a:pt x="3104" y="339890"/>
                </a:lnTo>
                <a:lnTo>
                  <a:pt x="8493" y="349462"/>
                </a:lnTo>
                <a:lnTo>
                  <a:pt x="14557" y="356767"/>
                </a:lnTo>
                <a:lnTo>
                  <a:pt x="20605" y="359342"/>
                </a:lnTo>
                <a:lnTo>
                  <a:pt x="35986" y="360995"/>
                </a:lnTo>
                <a:lnTo>
                  <a:pt x="48417" y="357910"/>
                </a:lnTo>
                <a:lnTo>
                  <a:pt x="65260" y="345477"/>
                </a:lnTo>
                <a:lnTo>
                  <a:pt x="86407" y="321902"/>
                </a:lnTo>
                <a:lnTo>
                  <a:pt x="95734" y="300466"/>
                </a:lnTo>
                <a:lnTo>
                  <a:pt x="102379" y="257701"/>
                </a:lnTo>
                <a:lnTo>
                  <a:pt x="109916" y="217054"/>
                </a:lnTo>
                <a:lnTo>
                  <a:pt x="117494" y="170689"/>
                </a:lnTo>
                <a:lnTo>
                  <a:pt x="119722" y="126828"/>
                </a:lnTo>
                <a:lnTo>
                  <a:pt x="116791" y="87564"/>
                </a:lnTo>
                <a:lnTo>
                  <a:pt x="112417" y="44077"/>
                </a:lnTo>
                <a:lnTo>
                  <a:pt x="102387" y="5693"/>
                </a:lnTo>
                <a:lnTo>
                  <a:pt x="101292" y="3613"/>
                </a:lnTo>
                <a:lnTo>
                  <a:pt x="99858" y="2226"/>
                </a:lnTo>
                <a:lnTo>
                  <a:pt x="95856" y="0"/>
                </a:lnTo>
                <a:lnTo>
                  <a:pt x="91792" y="6356"/>
                </a:lnTo>
                <a:lnTo>
                  <a:pt x="83622" y="46445"/>
                </a:lnTo>
                <a:lnTo>
                  <a:pt x="77998" y="91640"/>
                </a:lnTo>
                <a:lnTo>
                  <a:pt x="78132" y="131152"/>
                </a:lnTo>
                <a:lnTo>
                  <a:pt x="81373" y="169714"/>
                </a:lnTo>
                <a:lnTo>
                  <a:pt x="88973" y="216798"/>
                </a:lnTo>
                <a:lnTo>
                  <a:pt x="103528" y="262684"/>
                </a:lnTo>
                <a:lnTo>
                  <a:pt x="119155" y="297445"/>
                </a:lnTo>
                <a:lnTo>
                  <a:pt x="147034" y="327980"/>
                </a:lnTo>
                <a:lnTo>
                  <a:pt x="156894" y="333625"/>
                </a:lnTo>
                <a:lnTo>
                  <a:pt x="166546" y="335532"/>
                </a:lnTo>
                <a:lnTo>
                  <a:pt x="170941" y="333912"/>
                </a:lnTo>
                <a:lnTo>
                  <a:pt x="179512" y="327122"/>
                </a:lnTo>
                <a:lnTo>
                  <a:pt x="192235" y="305961"/>
                </a:lnTo>
                <a:lnTo>
                  <a:pt x="201828" y="268258"/>
                </a:lnTo>
                <a:lnTo>
                  <a:pt x="203330" y="252039"/>
                </a:lnTo>
                <a:lnTo>
                  <a:pt x="208263" y="239007"/>
                </a:lnTo>
                <a:lnTo>
                  <a:pt x="209092" y="229339"/>
                </a:lnTo>
                <a:lnTo>
                  <a:pt x="209171" y="274063"/>
                </a:lnTo>
                <a:lnTo>
                  <a:pt x="213535" y="315646"/>
                </a:lnTo>
                <a:lnTo>
                  <a:pt x="215346" y="360007"/>
                </a:lnTo>
                <a:lnTo>
                  <a:pt x="212127" y="401714"/>
                </a:lnTo>
                <a:lnTo>
                  <a:pt x="209430" y="449056"/>
                </a:lnTo>
                <a:lnTo>
                  <a:pt x="204822" y="493974"/>
                </a:lnTo>
                <a:lnTo>
                  <a:pt x="202708" y="508005"/>
                </a:lnTo>
                <a:lnTo>
                  <a:pt x="196555" y="526088"/>
                </a:lnTo>
                <a:lnTo>
                  <a:pt x="196471" y="481350"/>
                </a:lnTo>
                <a:lnTo>
                  <a:pt x="198353" y="441421"/>
                </a:lnTo>
                <a:lnTo>
                  <a:pt x="201938" y="401119"/>
                </a:lnTo>
                <a:lnTo>
                  <a:pt x="207716" y="354822"/>
                </a:lnTo>
                <a:lnTo>
                  <a:pt x="213770" y="310975"/>
                </a:lnTo>
                <a:lnTo>
                  <a:pt x="215175" y="271713"/>
                </a:lnTo>
                <a:lnTo>
                  <a:pt x="217357" y="230108"/>
                </a:lnTo>
                <a:lnTo>
                  <a:pt x="228162" y="189574"/>
                </a:lnTo>
                <a:lnTo>
                  <a:pt x="229593" y="187584"/>
                </a:lnTo>
                <a:lnTo>
                  <a:pt x="233064" y="185372"/>
                </a:lnTo>
                <a:lnTo>
                  <a:pt x="239747" y="183835"/>
                </a:lnTo>
                <a:lnTo>
                  <a:pt x="250123" y="188718"/>
                </a:lnTo>
                <a:lnTo>
                  <a:pt x="255123" y="192461"/>
                </a:lnTo>
                <a:lnTo>
                  <a:pt x="274772" y="220588"/>
                </a:lnTo>
                <a:lnTo>
                  <a:pt x="282430" y="255039"/>
                </a:lnTo>
                <a:lnTo>
                  <a:pt x="276239" y="280037"/>
                </a:lnTo>
                <a:lnTo>
                  <a:pt x="270357" y="294882"/>
                </a:lnTo>
                <a:lnTo>
                  <a:pt x="264352" y="301969"/>
                </a:lnTo>
                <a:lnTo>
                  <a:pt x="244895" y="318193"/>
                </a:lnTo>
                <a:lnTo>
                  <a:pt x="228221" y="32330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SMARTInkShape-Group907"/>
          <p:cNvGrpSpPr/>
          <p:nvPr/>
        </p:nvGrpSpPr>
        <p:grpSpPr>
          <a:xfrm>
            <a:off x="5232496" y="660920"/>
            <a:ext cx="361855" cy="399142"/>
            <a:chOff x="5232496" y="660920"/>
            <a:chExt cx="361855" cy="399142"/>
          </a:xfrm>
        </p:grpSpPr>
        <p:sp>
          <p:nvSpPr>
            <p:cNvPr id="28" name="SMARTInkShape-4084"/>
            <p:cNvSpPr/>
            <p:nvPr>
              <p:custDataLst>
                <p:tags r:id="rId64"/>
              </p:custDataLst>
            </p:nvPr>
          </p:nvSpPr>
          <p:spPr>
            <a:xfrm>
              <a:off x="5404225" y="819150"/>
              <a:ext cx="190126" cy="48109"/>
            </a:xfrm>
            <a:custGeom>
              <a:avLst/>
              <a:gdLst/>
              <a:ahLst/>
              <a:cxnLst/>
              <a:rect l="0" t="0" r="0" b="0"/>
              <a:pathLst>
                <a:path w="190126" h="48109">
                  <a:moveTo>
                    <a:pt x="31375" y="44450"/>
                  </a:moveTo>
                  <a:lnTo>
                    <a:pt x="31375" y="44450"/>
                  </a:lnTo>
                  <a:lnTo>
                    <a:pt x="24633" y="47821"/>
                  </a:lnTo>
                  <a:lnTo>
                    <a:pt x="21941" y="48108"/>
                  </a:lnTo>
                  <a:lnTo>
                    <a:pt x="0" y="44466"/>
                  </a:lnTo>
                  <a:lnTo>
                    <a:pt x="21708" y="43745"/>
                  </a:lnTo>
                  <a:lnTo>
                    <a:pt x="63985" y="33205"/>
                  </a:lnTo>
                  <a:lnTo>
                    <a:pt x="106369" y="21109"/>
                  </a:lnTo>
                  <a:lnTo>
                    <a:pt x="147912" y="10576"/>
                  </a:lnTo>
                  <a:lnTo>
                    <a:pt x="190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085"/>
            <p:cNvSpPr/>
            <p:nvPr>
              <p:custDataLst>
                <p:tags r:id="rId65"/>
              </p:custDataLst>
            </p:nvPr>
          </p:nvSpPr>
          <p:spPr>
            <a:xfrm>
              <a:off x="5232496" y="660920"/>
              <a:ext cx="292005" cy="399142"/>
            </a:xfrm>
            <a:custGeom>
              <a:avLst/>
              <a:gdLst/>
              <a:ahLst/>
              <a:cxnLst/>
              <a:rect l="0" t="0" r="0" b="0"/>
              <a:pathLst>
                <a:path w="292005" h="399142">
                  <a:moveTo>
                    <a:pt x="101504" y="285230"/>
                  </a:moveTo>
                  <a:lnTo>
                    <a:pt x="101504" y="285230"/>
                  </a:lnTo>
                  <a:lnTo>
                    <a:pt x="101504" y="291557"/>
                  </a:lnTo>
                  <a:lnTo>
                    <a:pt x="101504" y="280024"/>
                  </a:lnTo>
                  <a:lnTo>
                    <a:pt x="92044" y="269450"/>
                  </a:lnTo>
                  <a:lnTo>
                    <a:pt x="86482" y="267633"/>
                  </a:lnTo>
                  <a:lnTo>
                    <a:pt x="64502" y="266265"/>
                  </a:lnTo>
                  <a:lnTo>
                    <a:pt x="58483" y="268099"/>
                  </a:lnTo>
                  <a:lnTo>
                    <a:pt x="42295" y="277722"/>
                  </a:lnTo>
                  <a:lnTo>
                    <a:pt x="11707" y="312827"/>
                  </a:lnTo>
                  <a:lnTo>
                    <a:pt x="2369" y="342518"/>
                  </a:lnTo>
                  <a:lnTo>
                    <a:pt x="0" y="380382"/>
                  </a:lnTo>
                  <a:lnTo>
                    <a:pt x="1829" y="385846"/>
                  </a:lnTo>
                  <a:lnTo>
                    <a:pt x="4287" y="390626"/>
                  </a:lnTo>
                  <a:lnTo>
                    <a:pt x="5380" y="395102"/>
                  </a:lnTo>
                  <a:lnTo>
                    <a:pt x="7082" y="396578"/>
                  </a:lnTo>
                  <a:lnTo>
                    <a:pt x="15515" y="398655"/>
                  </a:lnTo>
                  <a:lnTo>
                    <a:pt x="20483" y="399141"/>
                  </a:lnTo>
                  <a:lnTo>
                    <a:pt x="30618" y="396044"/>
                  </a:lnTo>
                  <a:lnTo>
                    <a:pt x="42558" y="387287"/>
                  </a:lnTo>
                  <a:lnTo>
                    <a:pt x="74257" y="341965"/>
                  </a:lnTo>
                  <a:lnTo>
                    <a:pt x="93944" y="295405"/>
                  </a:lnTo>
                  <a:lnTo>
                    <a:pt x="100508" y="248400"/>
                  </a:lnTo>
                  <a:lnTo>
                    <a:pt x="104678" y="210143"/>
                  </a:lnTo>
                  <a:lnTo>
                    <a:pt x="107226" y="170026"/>
                  </a:lnTo>
                  <a:lnTo>
                    <a:pt x="103435" y="122594"/>
                  </a:lnTo>
                  <a:lnTo>
                    <a:pt x="101579" y="81636"/>
                  </a:lnTo>
                  <a:lnTo>
                    <a:pt x="100848" y="79650"/>
                  </a:lnTo>
                  <a:lnTo>
                    <a:pt x="99655" y="78327"/>
                  </a:lnTo>
                  <a:lnTo>
                    <a:pt x="98155" y="77445"/>
                  </a:lnTo>
                  <a:lnTo>
                    <a:pt x="97155" y="77562"/>
                  </a:lnTo>
                  <a:lnTo>
                    <a:pt x="96488" y="78346"/>
                  </a:lnTo>
                  <a:lnTo>
                    <a:pt x="96043" y="79574"/>
                  </a:lnTo>
                  <a:lnTo>
                    <a:pt x="86394" y="97395"/>
                  </a:lnTo>
                  <a:lnTo>
                    <a:pt x="81979" y="140041"/>
                  </a:lnTo>
                  <a:lnTo>
                    <a:pt x="77017" y="179789"/>
                  </a:lnTo>
                  <a:lnTo>
                    <a:pt x="81250" y="221782"/>
                  </a:lnTo>
                  <a:lnTo>
                    <a:pt x="83330" y="237981"/>
                  </a:lnTo>
                  <a:lnTo>
                    <a:pt x="98294" y="282998"/>
                  </a:lnTo>
                  <a:lnTo>
                    <a:pt x="104452" y="313315"/>
                  </a:lnTo>
                  <a:lnTo>
                    <a:pt x="110106" y="320760"/>
                  </a:lnTo>
                  <a:lnTo>
                    <a:pt x="124247" y="332869"/>
                  </a:lnTo>
                  <a:lnTo>
                    <a:pt x="128781" y="334625"/>
                  </a:lnTo>
                  <a:lnTo>
                    <a:pt x="138671" y="335614"/>
                  </a:lnTo>
                  <a:lnTo>
                    <a:pt x="144598" y="333963"/>
                  </a:lnTo>
                  <a:lnTo>
                    <a:pt x="153783" y="327186"/>
                  </a:lnTo>
                  <a:lnTo>
                    <a:pt x="160723" y="319399"/>
                  </a:lnTo>
                  <a:lnTo>
                    <a:pt x="180467" y="279815"/>
                  </a:lnTo>
                  <a:lnTo>
                    <a:pt x="197702" y="235137"/>
                  </a:lnTo>
                  <a:lnTo>
                    <a:pt x="215834" y="193935"/>
                  </a:lnTo>
                  <a:lnTo>
                    <a:pt x="229555" y="151825"/>
                  </a:lnTo>
                  <a:lnTo>
                    <a:pt x="242274" y="109536"/>
                  </a:lnTo>
                  <a:lnTo>
                    <a:pt x="255239" y="68622"/>
                  </a:lnTo>
                  <a:lnTo>
                    <a:pt x="264178" y="26081"/>
                  </a:lnTo>
                  <a:lnTo>
                    <a:pt x="266509" y="1235"/>
                  </a:lnTo>
                  <a:lnTo>
                    <a:pt x="265835" y="650"/>
                  </a:lnTo>
                  <a:lnTo>
                    <a:pt x="263205" y="0"/>
                  </a:lnTo>
                  <a:lnTo>
                    <a:pt x="262221" y="1238"/>
                  </a:lnTo>
                  <a:lnTo>
                    <a:pt x="249304" y="46473"/>
                  </a:lnTo>
                  <a:lnTo>
                    <a:pt x="243421" y="86598"/>
                  </a:lnTo>
                  <a:lnTo>
                    <a:pt x="238125" y="132012"/>
                  </a:lnTo>
                  <a:lnTo>
                    <a:pt x="234795" y="173303"/>
                  </a:lnTo>
                  <a:lnTo>
                    <a:pt x="229955" y="215431"/>
                  </a:lnTo>
                  <a:lnTo>
                    <a:pt x="232162" y="254352"/>
                  </a:lnTo>
                  <a:lnTo>
                    <a:pt x="236381" y="297766"/>
                  </a:lnTo>
                  <a:lnTo>
                    <a:pt x="244293" y="342881"/>
                  </a:lnTo>
                  <a:lnTo>
                    <a:pt x="249959" y="354837"/>
                  </a:lnTo>
                  <a:lnTo>
                    <a:pt x="256106" y="362847"/>
                  </a:lnTo>
                  <a:lnTo>
                    <a:pt x="260292" y="365588"/>
                  </a:lnTo>
                  <a:lnTo>
                    <a:pt x="266615" y="367130"/>
                  </a:lnTo>
                  <a:lnTo>
                    <a:pt x="268728" y="367347"/>
                  </a:lnTo>
                  <a:lnTo>
                    <a:pt x="272957" y="365706"/>
                  </a:lnTo>
                  <a:lnTo>
                    <a:pt x="281421" y="358904"/>
                  </a:lnTo>
                  <a:lnTo>
                    <a:pt x="287771" y="349471"/>
                  </a:lnTo>
                  <a:lnTo>
                    <a:pt x="290749" y="337739"/>
                  </a:lnTo>
                  <a:lnTo>
                    <a:pt x="292004" y="297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908"/>
          <p:cNvGrpSpPr/>
          <p:nvPr/>
        </p:nvGrpSpPr>
        <p:grpSpPr>
          <a:xfrm>
            <a:off x="6286500" y="895350"/>
            <a:ext cx="203201" cy="120636"/>
            <a:chOff x="6286500" y="895350"/>
            <a:chExt cx="203201" cy="120636"/>
          </a:xfrm>
        </p:grpSpPr>
        <p:sp>
          <p:nvSpPr>
            <p:cNvPr id="31" name="SMARTInkShape-4086"/>
            <p:cNvSpPr/>
            <p:nvPr>
              <p:custDataLst>
                <p:tags r:id="rId62"/>
              </p:custDataLst>
            </p:nvPr>
          </p:nvSpPr>
          <p:spPr>
            <a:xfrm>
              <a:off x="6300344" y="990600"/>
              <a:ext cx="189357" cy="25386"/>
            </a:xfrm>
            <a:custGeom>
              <a:avLst/>
              <a:gdLst/>
              <a:ahLst/>
              <a:cxnLst/>
              <a:rect l="0" t="0" r="0" b="0"/>
              <a:pathLst>
                <a:path w="189357" h="25386">
                  <a:moveTo>
                    <a:pt x="11556" y="0"/>
                  </a:moveTo>
                  <a:lnTo>
                    <a:pt x="11556" y="0"/>
                  </a:lnTo>
                  <a:lnTo>
                    <a:pt x="0" y="21015"/>
                  </a:lnTo>
                  <a:lnTo>
                    <a:pt x="324" y="22477"/>
                  </a:lnTo>
                  <a:lnTo>
                    <a:pt x="1245" y="23451"/>
                  </a:lnTo>
                  <a:lnTo>
                    <a:pt x="4151" y="24534"/>
                  </a:lnTo>
                  <a:lnTo>
                    <a:pt x="50936" y="25385"/>
                  </a:lnTo>
                  <a:lnTo>
                    <a:pt x="69086" y="23514"/>
                  </a:lnTo>
                  <a:lnTo>
                    <a:pt x="113747" y="17560"/>
                  </a:lnTo>
                  <a:lnTo>
                    <a:pt x="155567" y="13340"/>
                  </a:lnTo>
                  <a:lnTo>
                    <a:pt x="189356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087"/>
            <p:cNvSpPr/>
            <p:nvPr>
              <p:custDataLst>
                <p:tags r:id="rId63"/>
              </p:custDataLst>
            </p:nvPr>
          </p:nvSpPr>
          <p:spPr>
            <a:xfrm>
              <a:off x="6286500" y="895350"/>
              <a:ext cx="165101" cy="18168"/>
            </a:xfrm>
            <a:custGeom>
              <a:avLst/>
              <a:gdLst/>
              <a:ahLst/>
              <a:cxnLst/>
              <a:rect l="0" t="0" r="0" b="0"/>
              <a:pathLst>
                <a:path w="165101" h="18168">
                  <a:moveTo>
                    <a:pt x="0" y="12700"/>
                  </a:moveTo>
                  <a:lnTo>
                    <a:pt x="0" y="12700"/>
                  </a:lnTo>
                  <a:lnTo>
                    <a:pt x="5467" y="18167"/>
                  </a:lnTo>
                  <a:lnTo>
                    <a:pt x="2718" y="15417"/>
                  </a:lnTo>
                  <a:lnTo>
                    <a:pt x="3223" y="14512"/>
                  </a:lnTo>
                  <a:lnTo>
                    <a:pt x="7548" y="13505"/>
                  </a:lnTo>
                  <a:lnTo>
                    <a:pt x="25836" y="10925"/>
                  </a:lnTo>
                  <a:lnTo>
                    <a:pt x="34766" y="8383"/>
                  </a:lnTo>
                  <a:lnTo>
                    <a:pt x="78258" y="1443"/>
                  </a:lnTo>
                  <a:lnTo>
                    <a:pt x="125299" y="127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SMARTInkShape-4088"/>
          <p:cNvSpPr/>
          <p:nvPr>
            <p:custDataLst>
              <p:tags r:id="rId4"/>
            </p:custDataLst>
          </p:nvPr>
        </p:nvSpPr>
        <p:spPr>
          <a:xfrm>
            <a:off x="8197850" y="1041400"/>
            <a:ext cx="393701" cy="4597401"/>
          </a:xfrm>
          <a:custGeom>
            <a:avLst/>
            <a:gdLst/>
            <a:ahLst/>
            <a:cxnLst/>
            <a:rect l="0" t="0" r="0" b="0"/>
            <a:pathLst>
              <a:path w="393701" h="4597401">
                <a:moveTo>
                  <a:pt x="393700" y="0"/>
                </a:moveTo>
                <a:lnTo>
                  <a:pt x="393700" y="0"/>
                </a:lnTo>
                <a:lnTo>
                  <a:pt x="393700" y="43308"/>
                </a:lnTo>
                <a:lnTo>
                  <a:pt x="391819" y="81506"/>
                </a:lnTo>
                <a:lnTo>
                  <a:pt x="389336" y="113130"/>
                </a:lnTo>
                <a:lnTo>
                  <a:pt x="388233" y="148352"/>
                </a:lnTo>
                <a:lnTo>
                  <a:pt x="385861" y="190818"/>
                </a:lnTo>
                <a:lnTo>
                  <a:pt x="384240" y="213995"/>
                </a:lnTo>
                <a:lnTo>
                  <a:pt x="382455" y="238619"/>
                </a:lnTo>
                <a:lnTo>
                  <a:pt x="380559" y="264207"/>
                </a:lnTo>
                <a:lnTo>
                  <a:pt x="378589" y="290438"/>
                </a:lnTo>
                <a:lnTo>
                  <a:pt x="377276" y="319214"/>
                </a:lnTo>
                <a:lnTo>
                  <a:pt x="376401" y="349687"/>
                </a:lnTo>
                <a:lnTo>
                  <a:pt x="375817" y="381291"/>
                </a:lnTo>
                <a:lnTo>
                  <a:pt x="374722" y="413650"/>
                </a:lnTo>
                <a:lnTo>
                  <a:pt x="373287" y="446511"/>
                </a:lnTo>
                <a:lnTo>
                  <a:pt x="371625" y="479707"/>
                </a:lnTo>
                <a:lnTo>
                  <a:pt x="369105" y="513833"/>
                </a:lnTo>
                <a:lnTo>
                  <a:pt x="366015" y="548577"/>
                </a:lnTo>
                <a:lnTo>
                  <a:pt x="362543" y="583735"/>
                </a:lnTo>
                <a:lnTo>
                  <a:pt x="359523" y="617756"/>
                </a:lnTo>
                <a:lnTo>
                  <a:pt x="356804" y="651021"/>
                </a:lnTo>
                <a:lnTo>
                  <a:pt x="354286" y="683781"/>
                </a:lnTo>
                <a:lnTo>
                  <a:pt x="351901" y="719026"/>
                </a:lnTo>
                <a:lnTo>
                  <a:pt x="349607" y="755928"/>
                </a:lnTo>
                <a:lnTo>
                  <a:pt x="347370" y="793936"/>
                </a:lnTo>
                <a:lnTo>
                  <a:pt x="344469" y="831974"/>
                </a:lnTo>
                <a:lnTo>
                  <a:pt x="341124" y="870033"/>
                </a:lnTo>
                <a:lnTo>
                  <a:pt x="337483" y="908105"/>
                </a:lnTo>
                <a:lnTo>
                  <a:pt x="334349" y="946187"/>
                </a:lnTo>
                <a:lnTo>
                  <a:pt x="331555" y="984275"/>
                </a:lnTo>
                <a:lnTo>
                  <a:pt x="328987" y="1022366"/>
                </a:lnTo>
                <a:lnTo>
                  <a:pt x="327275" y="1061166"/>
                </a:lnTo>
                <a:lnTo>
                  <a:pt x="326133" y="1100439"/>
                </a:lnTo>
                <a:lnTo>
                  <a:pt x="325372" y="1140026"/>
                </a:lnTo>
                <a:lnTo>
                  <a:pt x="323453" y="1180528"/>
                </a:lnTo>
                <a:lnTo>
                  <a:pt x="320763" y="1221641"/>
                </a:lnTo>
                <a:lnTo>
                  <a:pt x="317559" y="1263161"/>
                </a:lnTo>
                <a:lnTo>
                  <a:pt x="314716" y="1304952"/>
                </a:lnTo>
                <a:lnTo>
                  <a:pt x="312117" y="1346923"/>
                </a:lnTo>
                <a:lnTo>
                  <a:pt x="309678" y="1389015"/>
                </a:lnTo>
                <a:lnTo>
                  <a:pt x="307346" y="1430482"/>
                </a:lnTo>
                <a:lnTo>
                  <a:pt x="305087" y="1471533"/>
                </a:lnTo>
                <a:lnTo>
                  <a:pt x="302875" y="1512305"/>
                </a:lnTo>
                <a:lnTo>
                  <a:pt x="299989" y="1552892"/>
                </a:lnTo>
                <a:lnTo>
                  <a:pt x="296653" y="1593356"/>
                </a:lnTo>
                <a:lnTo>
                  <a:pt x="293019" y="1633737"/>
                </a:lnTo>
                <a:lnTo>
                  <a:pt x="289890" y="1674769"/>
                </a:lnTo>
                <a:lnTo>
                  <a:pt x="287100" y="1716235"/>
                </a:lnTo>
                <a:lnTo>
                  <a:pt x="284533" y="1757990"/>
                </a:lnTo>
                <a:lnTo>
                  <a:pt x="282116" y="1799938"/>
                </a:lnTo>
                <a:lnTo>
                  <a:pt x="279800" y="1842014"/>
                </a:lnTo>
                <a:lnTo>
                  <a:pt x="277550" y="1884176"/>
                </a:lnTo>
                <a:lnTo>
                  <a:pt x="274639" y="1925689"/>
                </a:lnTo>
                <a:lnTo>
                  <a:pt x="271287" y="1966771"/>
                </a:lnTo>
                <a:lnTo>
                  <a:pt x="267641" y="2007564"/>
                </a:lnTo>
                <a:lnTo>
                  <a:pt x="264505" y="2048870"/>
                </a:lnTo>
                <a:lnTo>
                  <a:pt x="261709" y="2090519"/>
                </a:lnTo>
                <a:lnTo>
                  <a:pt x="259139" y="2132396"/>
                </a:lnTo>
                <a:lnTo>
                  <a:pt x="255310" y="2173719"/>
                </a:lnTo>
                <a:lnTo>
                  <a:pt x="250640" y="2214675"/>
                </a:lnTo>
                <a:lnTo>
                  <a:pt x="245410" y="2255382"/>
                </a:lnTo>
                <a:lnTo>
                  <a:pt x="241217" y="2296633"/>
                </a:lnTo>
                <a:lnTo>
                  <a:pt x="237716" y="2338244"/>
                </a:lnTo>
                <a:lnTo>
                  <a:pt x="234678" y="2380096"/>
                </a:lnTo>
                <a:lnTo>
                  <a:pt x="231241" y="2421403"/>
                </a:lnTo>
                <a:lnTo>
                  <a:pt x="227538" y="2462346"/>
                </a:lnTo>
                <a:lnTo>
                  <a:pt x="223659" y="2503048"/>
                </a:lnTo>
                <a:lnTo>
                  <a:pt x="219661" y="2543587"/>
                </a:lnTo>
                <a:lnTo>
                  <a:pt x="215585" y="2584019"/>
                </a:lnTo>
                <a:lnTo>
                  <a:pt x="211457" y="2624380"/>
                </a:lnTo>
                <a:lnTo>
                  <a:pt x="207294" y="2665397"/>
                </a:lnTo>
                <a:lnTo>
                  <a:pt x="203107" y="2706854"/>
                </a:lnTo>
                <a:lnTo>
                  <a:pt x="198905" y="2748602"/>
                </a:lnTo>
                <a:lnTo>
                  <a:pt x="195397" y="2789841"/>
                </a:lnTo>
                <a:lnTo>
                  <a:pt x="192354" y="2830738"/>
                </a:lnTo>
                <a:lnTo>
                  <a:pt x="189619" y="2871408"/>
                </a:lnTo>
                <a:lnTo>
                  <a:pt x="186385" y="2911928"/>
                </a:lnTo>
                <a:lnTo>
                  <a:pt x="182818" y="2952346"/>
                </a:lnTo>
                <a:lnTo>
                  <a:pt x="179029" y="2992698"/>
                </a:lnTo>
                <a:lnTo>
                  <a:pt x="175092" y="3032299"/>
                </a:lnTo>
                <a:lnTo>
                  <a:pt x="171055" y="3071399"/>
                </a:lnTo>
                <a:lnTo>
                  <a:pt x="166953" y="3110166"/>
                </a:lnTo>
                <a:lnTo>
                  <a:pt x="163513" y="3148005"/>
                </a:lnTo>
                <a:lnTo>
                  <a:pt x="160514" y="3185226"/>
                </a:lnTo>
                <a:lnTo>
                  <a:pt x="157810" y="3222034"/>
                </a:lnTo>
                <a:lnTo>
                  <a:pt x="154595" y="3259272"/>
                </a:lnTo>
                <a:lnTo>
                  <a:pt x="151041" y="3296798"/>
                </a:lnTo>
                <a:lnTo>
                  <a:pt x="147262" y="3334515"/>
                </a:lnTo>
                <a:lnTo>
                  <a:pt x="144035" y="3372360"/>
                </a:lnTo>
                <a:lnTo>
                  <a:pt x="141178" y="3410290"/>
                </a:lnTo>
                <a:lnTo>
                  <a:pt x="138569" y="3448277"/>
                </a:lnTo>
                <a:lnTo>
                  <a:pt x="135418" y="3485595"/>
                </a:lnTo>
                <a:lnTo>
                  <a:pt x="131907" y="3522469"/>
                </a:lnTo>
                <a:lnTo>
                  <a:pt x="128154" y="3559046"/>
                </a:lnTo>
                <a:lnTo>
                  <a:pt x="124947" y="3593309"/>
                </a:lnTo>
                <a:lnTo>
                  <a:pt x="122104" y="3626028"/>
                </a:lnTo>
                <a:lnTo>
                  <a:pt x="119503" y="3657718"/>
                </a:lnTo>
                <a:lnTo>
                  <a:pt x="116357" y="3690134"/>
                </a:lnTo>
                <a:lnTo>
                  <a:pt x="112850" y="3723034"/>
                </a:lnTo>
                <a:lnTo>
                  <a:pt x="109099" y="3756256"/>
                </a:lnTo>
                <a:lnTo>
                  <a:pt x="105188" y="3788988"/>
                </a:lnTo>
                <a:lnTo>
                  <a:pt x="101170" y="3821392"/>
                </a:lnTo>
                <a:lnTo>
                  <a:pt x="97080" y="3853578"/>
                </a:lnTo>
                <a:lnTo>
                  <a:pt x="93648" y="3884912"/>
                </a:lnTo>
                <a:lnTo>
                  <a:pt x="90653" y="3915681"/>
                </a:lnTo>
                <a:lnTo>
                  <a:pt x="87952" y="3946070"/>
                </a:lnTo>
                <a:lnTo>
                  <a:pt x="84740" y="3975502"/>
                </a:lnTo>
                <a:lnTo>
                  <a:pt x="81187" y="4004296"/>
                </a:lnTo>
                <a:lnTo>
                  <a:pt x="77408" y="4032664"/>
                </a:lnTo>
                <a:lnTo>
                  <a:pt x="73478" y="4060748"/>
                </a:lnTo>
                <a:lnTo>
                  <a:pt x="69446" y="4088643"/>
                </a:lnTo>
                <a:lnTo>
                  <a:pt x="65348" y="4116412"/>
                </a:lnTo>
                <a:lnTo>
                  <a:pt x="61204" y="4143392"/>
                </a:lnTo>
                <a:lnTo>
                  <a:pt x="57030" y="4169844"/>
                </a:lnTo>
                <a:lnTo>
                  <a:pt x="52836" y="4195946"/>
                </a:lnTo>
                <a:lnTo>
                  <a:pt x="49335" y="4221108"/>
                </a:lnTo>
                <a:lnTo>
                  <a:pt x="46296" y="4245644"/>
                </a:lnTo>
                <a:lnTo>
                  <a:pt x="40331" y="4292898"/>
                </a:lnTo>
                <a:lnTo>
                  <a:pt x="32976" y="4337417"/>
                </a:lnTo>
                <a:lnTo>
                  <a:pt x="26885" y="4378841"/>
                </a:lnTo>
                <a:lnTo>
                  <a:pt x="21827" y="4417008"/>
                </a:lnTo>
                <a:lnTo>
                  <a:pt x="17227" y="4450433"/>
                </a:lnTo>
                <a:lnTo>
                  <a:pt x="10670" y="4497018"/>
                </a:lnTo>
                <a:lnTo>
                  <a:pt x="7630" y="4535358"/>
                </a:lnTo>
                <a:lnTo>
                  <a:pt x="1492" y="4576869"/>
                </a:lnTo>
                <a:lnTo>
                  <a:pt x="0" y="45974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ARTInkShape-4089"/>
          <p:cNvSpPr/>
          <p:nvPr>
            <p:custDataLst>
              <p:tags r:id="rId5"/>
            </p:custDataLst>
          </p:nvPr>
        </p:nvSpPr>
        <p:spPr>
          <a:xfrm>
            <a:off x="9067800" y="1028837"/>
            <a:ext cx="111308" cy="310625"/>
          </a:xfrm>
          <a:custGeom>
            <a:avLst/>
            <a:gdLst/>
            <a:ahLst/>
            <a:cxnLst/>
            <a:rect l="0" t="0" r="0" b="0"/>
            <a:pathLst>
              <a:path w="111308" h="310625">
                <a:moveTo>
                  <a:pt x="0" y="82413"/>
                </a:moveTo>
                <a:lnTo>
                  <a:pt x="0" y="82413"/>
                </a:lnTo>
                <a:lnTo>
                  <a:pt x="0" y="102991"/>
                </a:lnTo>
                <a:lnTo>
                  <a:pt x="6881" y="148210"/>
                </a:lnTo>
                <a:lnTo>
                  <a:pt x="12298" y="190497"/>
                </a:lnTo>
                <a:lnTo>
                  <a:pt x="18445" y="236804"/>
                </a:lnTo>
                <a:lnTo>
                  <a:pt x="20812" y="258725"/>
                </a:lnTo>
                <a:lnTo>
                  <a:pt x="24040" y="274354"/>
                </a:lnTo>
                <a:lnTo>
                  <a:pt x="25398" y="310624"/>
                </a:lnTo>
                <a:lnTo>
                  <a:pt x="24694" y="283168"/>
                </a:lnTo>
                <a:lnTo>
                  <a:pt x="17560" y="241910"/>
                </a:lnTo>
                <a:lnTo>
                  <a:pt x="11246" y="196221"/>
                </a:lnTo>
                <a:lnTo>
                  <a:pt x="6995" y="154315"/>
                </a:lnTo>
                <a:lnTo>
                  <a:pt x="6434" y="112038"/>
                </a:lnTo>
                <a:lnTo>
                  <a:pt x="6358" y="70084"/>
                </a:lnTo>
                <a:lnTo>
                  <a:pt x="8233" y="39893"/>
                </a:lnTo>
                <a:lnTo>
                  <a:pt x="17594" y="10639"/>
                </a:lnTo>
                <a:lnTo>
                  <a:pt x="21461" y="5123"/>
                </a:lnTo>
                <a:lnTo>
                  <a:pt x="25531" y="2201"/>
                </a:lnTo>
                <a:lnTo>
                  <a:pt x="31789" y="556"/>
                </a:lnTo>
                <a:lnTo>
                  <a:pt x="43595" y="0"/>
                </a:lnTo>
                <a:lnTo>
                  <a:pt x="59517" y="4959"/>
                </a:lnTo>
                <a:lnTo>
                  <a:pt x="67844" y="8713"/>
                </a:lnTo>
                <a:lnTo>
                  <a:pt x="74368" y="14615"/>
                </a:lnTo>
                <a:lnTo>
                  <a:pt x="100229" y="52598"/>
                </a:lnTo>
                <a:lnTo>
                  <a:pt x="105661" y="68405"/>
                </a:lnTo>
                <a:lnTo>
                  <a:pt x="111307" y="95071"/>
                </a:lnTo>
                <a:lnTo>
                  <a:pt x="108531" y="118112"/>
                </a:lnTo>
                <a:lnTo>
                  <a:pt x="104445" y="126737"/>
                </a:lnTo>
                <a:lnTo>
                  <a:pt x="87268" y="150370"/>
                </a:lnTo>
                <a:lnTo>
                  <a:pt x="80413" y="156361"/>
                </a:lnTo>
                <a:lnTo>
                  <a:pt x="68382" y="169823"/>
                </a:lnTo>
                <a:lnTo>
                  <a:pt x="60731" y="174179"/>
                </a:lnTo>
                <a:lnTo>
                  <a:pt x="44321" y="176975"/>
                </a:lnTo>
                <a:lnTo>
                  <a:pt x="36632" y="176652"/>
                </a:lnTo>
                <a:lnTo>
                  <a:pt x="30862" y="174156"/>
                </a:lnTo>
                <a:lnTo>
                  <a:pt x="12700" y="15861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SMARTInkShape-Group911"/>
          <p:cNvGrpSpPr/>
          <p:nvPr/>
        </p:nvGrpSpPr>
        <p:grpSpPr>
          <a:xfrm>
            <a:off x="8655072" y="1755720"/>
            <a:ext cx="1631929" cy="949348"/>
            <a:chOff x="8655072" y="1755720"/>
            <a:chExt cx="1631929" cy="949348"/>
          </a:xfrm>
        </p:grpSpPr>
        <p:sp>
          <p:nvSpPr>
            <p:cNvPr id="36" name="SMARTInkShape-4090"/>
            <p:cNvSpPr/>
            <p:nvPr>
              <p:custDataLst>
                <p:tags r:id="rId49"/>
              </p:custDataLst>
            </p:nvPr>
          </p:nvSpPr>
          <p:spPr>
            <a:xfrm>
              <a:off x="10163628" y="2254250"/>
              <a:ext cx="123373" cy="25312"/>
            </a:xfrm>
            <a:custGeom>
              <a:avLst/>
              <a:gdLst/>
              <a:ahLst/>
              <a:cxnLst/>
              <a:rect l="0" t="0" r="0" b="0"/>
              <a:pathLst>
                <a:path w="123373" h="25312">
                  <a:moveTo>
                    <a:pt x="21772" y="0"/>
                  </a:moveTo>
                  <a:lnTo>
                    <a:pt x="21772" y="0"/>
                  </a:lnTo>
                  <a:lnTo>
                    <a:pt x="5179" y="15887"/>
                  </a:lnTo>
                  <a:lnTo>
                    <a:pt x="757" y="17644"/>
                  </a:lnTo>
                  <a:lnTo>
                    <a:pt x="0" y="18818"/>
                  </a:lnTo>
                  <a:lnTo>
                    <a:pt x="203" y="20307"/>
                  </a:lnTo>
                  <a:lnTo>
                    <a:pt x="2224" y="24394"/>
                  </a:lnTo>
                  <a:lnTo>
                    <a:pt x="20355" y="25311"/>
                  </a:lnTo>
                  <a:lnTo>
                    <a:pt x="66365" y="18517"/>
                  </a:lnTo>
                  <a:lnTo>
                    <a:pt x="110967" y="9597"/>
                  </a:lnTo>
                  <a:lnTo>
                    <a:pt x="12337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091"/>
            <p:cNvSpPr/>
            <p:nvPr>
              <p:custDataLst>
                <p:tags r:id="rId50"/>
              </p:custDataLst>
            </p:nvPr>
          </p:nvSpPr>
          <p:spPr>
            <a:xfrm>
              <a:off x="10186406" y="2139950"/>
              <a:ext cx="94245" cy="19051"/>
            </a:xfrm>
            <a:custGeom>
              <a:avLst/>
              <a:gdLst/>
              <a:ahLst/>
              <a:cxnLst/>
              <a:rect l="0" t="0" r="0" b="0"/>
              <a:pathLst>
                <a:path w="94245" h="19051">
                  <a:moveTo>
                    <a:pt x="24394" y="0"/>
                  </a:moveTo>
                  <a:lnTo>
                    <a:pt x="24394" y="0"/>
                  </a:lnTo>
                  <a:lnTo>
                    <a:pt x="12461" y="5026"/>
                  </a:lnTo>
                  <a:lnTo>
                    <a:pt x="10089" y="5467"/>
                  </a:lnTo>
                  <a:lnTo>
                    <a:pt x="8507" y="6467"/>
                  </a:lnTo>
                  <a:lnTo>
                    <a:pt x="7452" y="7839"/>
                  </a:lnTo>
                  <a:lnTo>
                    <a:pt x="6749" y="9460"/>
                  </a:lnTo>
                  <a:lnTo>
                    <a:pt x="5575" y="10540"/>
                  </a:lnTo>
                  <a:lnTo>
                    <a:pt x="0" y="12415"/>
                  </a:lnTo>
                  <a:lnTo>
                    <a:pt x="2663" y="12616"/>
                  </a:lnTo>
                  <a:lnTo>
                    <a:pt x="17318" y="12693"/>
                  </a:lnTo>
                  <a:lnTo>
                    <a:pt x="23130" y="10815"/>
                  </a:lnTo>
                  <a:lnTo>
                    <a:pt x="25668" y="9327"/>
                  </a:lnTo>
                  <a:lnTo>
                    <a:pt x="39352" y="7232"/>
                  </a:lnTo>
                  <a:lnTo>
                    <a:pt x="47034" y="8624"/>
                  </a:lnTo>
                  <a:lnTo>
                    <a:pt x="53506" y="10888"/>
                  </a:lnTo>
                  <a:lnTo>
                    <a:pt x="94244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092"/>
            <p:cNvSpPr/>
            <p:nvPr>
              <p:custDataLst>
                <p:tags r:id="rId51"/>
              </p:custDataLst>
            </p:nvPr>
          </p:nvSpPr>
          <p:spPr>
            <a:xfrm>
              <a:off x="9874250" y="2111881"/>
              <a:ext cx="114183" cy="275570"/>
            </a:xfrm>
            <a:custGeom>
              <a:avLst/>
              <a:gdLst/>
              <a:ahLst/>
              <a:cxnLst/>
              <a:rect l="0" t="0" r="0" b="0"/>
              <a:pathLst>
                <a:path w="114183" h="275570">
                  <a:moveTo>
                    <a:pt x="0" y="123319"/>
                  </a:moveTo>
                  <a:lnTo>
                    <a:pt x="0" y="123319"/>
                  </a:lnTo>
                  <a:lnTo>
                    <a:pt x="8728" y="113885"/>
                  </a:lnTo>
                  <a:lnTo>
                    <a:pt x="10935" y="109013"/>
                  </a:lnTo>
                  <a:lnTo>
                    <a:pt x="13057" y="95773"/>
                  </a:lnTo>
                  <a:lnTo>
                    <a:pt x="16961" y="87248"/>
                  </a:lnTo>
                  <a:lnTo>
                    <a:pt x="19025" y="66625"/>
                  </a:lnTo>
                  <a:lnTo>
                    <a:pt x="19049" y="111358"/>
                  </a:lnTo>
                  <a:lnTo>
                    <a:pt x="19049" y="156392"/>
                  </a:lnTo>
                  <a:lnTo>
                    <a:pt x="19049" y="198985"/>
                  </a:lnTo>
                  <a:lnTo>
                    <a:pt x="17169" y="222932"/>
                  </a:lnTo>
                  <a:lnTo>
                    <a:pt x="13582" y="244831"/>
                  </a:lnTo>
                  <a:lnTo>
                    <a:pt x="12168" y="263764"/>
                  </a:lnTo>
                  <a:lnTo>
                    <a:pt x="6617" y="275211"/>
                  </a:lnTo>
                  <a:lnTo>
                    <a:pt x="3059" y="275569"/>
                  </a:lnTo>
                  <a:lnTo>
                    <a:pt x="2039" y="274208"/>
                  </a:lnTo>
                  <a:lnTo>
                    <a:pt x="604" y="265550"/>
                  </a:lnTo>
                  <a:lnTo>
                    <a:pt x="22" y="224481"/>
                  </a:lnTo>
                  <a:lnTo>
                    <a:pt x="3373" y="177942"/>
                  </a:lnTo>
                  <a:lnTo>
                    <a:pt x="7840" y="130939"/>
                  </a:lnTo>
                  <a:lnTo>
                    <a:pt x="17835" y="87503"/>
                  </a:lnTo>
                  <a:lnTo>
                    <a:pt x="35411" y="41620"/>
                  </a:lnTo>
                  <a:lnTo>
                    <a:pt x="42870" y="23382"/>
                  </a:lnTo>
                  <a:lnTo>
                    <a:pt x="53703" y="12883"/>
                  </a:lnTo>
                  <a:lnTo>
                    <a:pt x="74187" y="782"/>
                  </a:lnTo>
                  <a:lnTo>
                    <a:pt x="77681" y="0"/>
                  </a:lnTo>
                  <a:lnTo>
                    <a:pt x="80715" y="184"/>
                  </a:lnTo>
                  <a:lnTo>
                    <a:pt x="90237" y="1933"/>
                  </a:lnTo>
                  <a:lnTo>
                    <a:pt x="94025" y="2178"/>
                  </a:lnTo>
                  <a:lnTo>
                    <a:pt x="97255" y="3753"/>
                  </a:lnTo>
                  <a:lnTo>
                    <a:pt x="109774" y="16932"/>
                  </a:lnTo>
                  <a:lnTo>
                    <a:pt x="112289" y="23354"/>
                  </a:lnTo>
                  <a:lnTo>
                    <a:pt x="114182" y="54819"/>
                  </a:lnTo>
                  <a:lnTo>
                    <a:pt x="110894" y="69548"/>
                  </a:lnTo>
                  <a:lnTo>
                    <a:pt x="98392" y="87167"/>
                  </a:lnTo>
                  <a:lnTo>
                    <a:pt x="71041" y="117825"/>
                  </a:lnTo>
                  <a:lnTo>
                    <a:pt x="39013" y="134088"/>
                  </a:lnTo>
                  <a:lnTo>
                    <a:pt x="36592" y="134732"/>
                  </a:lnTo>
                  <a:lnTo>
                    <a:pt x="30138" y="133565"/>
                  </a:lnTo>
                  <a:lnTo>
                    <a:pt x="19050" y="1296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093"/>
            <p:cNvSpPr/>
            <p:nvPr>
              <p:custDataLst>
                <p:tags r:id="rId52"/>
              </p:custDataLst>
            </p:nvPr>
          </p:nvSpPr>
          <p:spPr>
            <a:xfrm>
              <a:off x="9722224" y="1982087"/>
              <a:ext cx="120277" cy="302625"/>
            </a:xfrm>
            <a:custGeom>
              <a:avLst/>
              <a:gdLst/>
              <a:ahLst/>
              <a:cxnLst/>
              <a:rect l="0" t="0" r="0" b="0"/>
              <a:pathLst>
                <a:path w="120277" h="302625">
                  <a:moveTo>
                    <a:pt x="94876" y="183263"/>
                  </a:moveTo>
                  <a:lnTo>
                    <a:pt x="94876" y="183263"/>
                  </a:lnTo>
                  <a:lnTo>
                    <a:pt x="91505" y="183263"/>
                  </a:lnTo>
                  <a:lnTo>
                    <a:pt x="90512" y="182557"/>
                  </a:lnTo>
                  <a:lnTo>
                    <a:pt x="89850" y="181382"/>
                  </a:lnTo>
                  <a:lnTo>
                    <a:pt x="89408" y="179892"/>
                  </a:lnTo>
                  <a:lnTo>
                    <a:pt x="88408" y="178899"/>
                  </a:lnTo>
                  <a:lnTo>
                    <a:pt x="85417" y="177796"/>
                  </a:lnTo>
                  <a:lnTo>
                    <a:pt x="58495" y="176936"/>
                  </a:lnTo>
                  <a:lnTo>
                    <a:pt x="52131" y="178805"/>
                  </a:lnTo>
                  <a:lnTo>
                    <a:pt x="49445" y="180291"/>
                  </a:lnTo>
                  <a:lnTo>
                    <a:pt x="23821" y="207572"/>
                  </a:lnTo>
                  <a:lnTo>
                    <a:pt x="3882" y="248044"/>
                  </a:lnTo>
                  <a:lnTo>
                    <a:pt x="0" y="276137"/>
                  </a:lnTo>
                  <a:lnTo>
                    <a:pt x="1674" y="282866"/>
                  </a:lnTo>
                  <a:lnTo>
                    <a:pt x="8497" y="292935"/>
                  </a:lnTo>
                  <a:lnTo>
                    <a:pt x="14562" y="299563"/>
                  </a:lnTo>
                  <a:lnTo>
                    <a:pt x="18729" y="301979"/>
                  </a:lnTo>
                  <a:lnTo>
                    <a:pt x="20828" y="302624"/>
                  </a:lnTo>
                  <a:lnTo>
                    <a:pt x="26923" y="301458"/>
                  </a:lnTo>
                  <a:lnTo>
                    <a:pt x="36407" y="296836"/>
                  </a:lnTo>
                  <a:lnTo>
                    <a:pt x="61303" y="273865"/>
                  </a:lnTo>
                  <a:lnTo>
                    <a:pt x="83488" y="227324"/>
                  </a:lnTo>
                  <a:lnTo>
                    <a:pt x="91233" y="187166"/>
                  </a:lnTo>
                  <a:lnTo>
                    <a:pt x="98521" y="148495"/>
                  </a:lnTo>
                  <a:lnTo>
                    <a:pt x="100691" y="108766"/>
                  </a:lnTo>
                  <a:lnTo>
                    <a:pt x="100451" y="64954"/>
                  </a:lnTo>
                  <a:lnTo>
                    <a:pt x="94752" y="19724"/>
                  </a:lnTo>
                  <a:lnTo>
                    <a:pt x="88810" y="0"/>
                  </a:lnTo>
                  <a:lnTo>
                    <a:pt x="86771" y="1388"/>
                  </a:lnTo>
                  <a:lnTo>
                    <a:pt x="85239" y="2746"/>
                  </a:lnTo>
                  <a:lnTo>
                    <a:pt x="83536" y="8019"/>
                  </a:lnTo>
                  <a:lnTo>
                    <a:pt x="77865" y="55330"/>
                  </a:lnTo>
                  <a:lnTo>
                    <a:pt x="79465" y="100006"/>
                  </a:lnTo>
                  <a:lnTo>
                    <a:pt x="83701" y="144791"/>
                  </a:lnTo>
                  <a:lnTo>
                    <a:pt x="89301" y="186742"/>
                  </a:lnTo>
                  <a:lnTo>
                    <a:pt x="112337" y="232013"/>
                  </a:lnTo>
                  <a:lnTo>
                    <a:pt x="120276" y="246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094"/>
            <p:cNvSpPr/>
            <p:nvPr>
              <p:custDataLst>
                <p:tags r:id="rId53"/>
              </p:custDataLst>
            </p:nvPr>
          </p:nvSpPr>
          <p:spPr>
            <a:xfrm>
              <a:off x="9499600" y="2032000"/>
              <a:ext cx="68956" cy="228601"/>
            </a:xfrm>
            <a:custGeom>
              <a:avLst/>
              <a:gdLst/>
              <a:ahLst/>
              <a:cxnLst/>
              <a:rect l="0" t="0" r="0" b="0"/>
              <a:pathLst>
                <a:path w="68956" h="228601">
                  <a:moveTo>
                    <a:pt x="0" y="0"/>
                  </a:moveTo>
                  <a:lnTo>
                    <a:pt x="0" y="0"/>
                  </a:lnTo>
                  <a:lnTo>
                    <a:pt x="10138" y="706"/>
                  </a:lnTo>
                  <a:lnTo>
                    <a:pt x="33308" y="10831"/>
                  </a:lnTo>
                  <a:lnTo>
                    <a:pt x="49585" y="24570"/>
                  </a:lnTo>
                  <a:lnTo>
                    <a:pt x="65324" y="54264"/>
                  </a:lnTo>
                  <a:lnTo>
                    <a:pt x="68955" y="76884"/>
                  </a:lnTo>
                  <a:lnTo>
                    <a:pt x="67916" y="122571"/>
                  </a:lnTo>
                  <a:lnTo>
                    <a:pt x="58305" y="158167"/>
                  </a:lnTo>
                  <a:lnTo>
                    <a:pt x="36596" y="201284"/>
                  </a:lnTo>
                  <a:lnTo>
                    <a:pt x="1905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095"/>
            <p:cNvSpPr/>
            <p:nvPr>
              <p:custDataLst>
                <p:tags r:id="rId54"/>
              </p:custDataLst>
            </p:nvPr>
          </p:nvSpPr>
          <p:spPr>
            <a:xfrm>
              <a:off x="9423400" y="2102050"/>
              <a:ext cx="50768" cy="202888"/>
            </a:xfrm>
            <a:custGeom>
              <a:avLst/>
              <a:gdLst/>
              <a:ahLst/>
              <a:cxnLst/>
              <a:rect l="0" t="0" r="0" b="0"/>
              <a:pathLst>
                <a:path w="50768" h="202888">
                  <a:moveTo>
                    <a:pt x="19050" y="63300"/>
                  </a:moveTo>
                  <a:lnTo>
                    <a:pt x="19050" y="63300"/>
                  </a:lnTo>
                  <a:lnTo>
                    <a:pt x="15679" y="63300"/>
                  </a:lnTo>
                  <a:lnTo>
                    <a:pt x="14686" y="64006"/>
                  </a:lnTo>
                  <a:lnTo>
                    <a:pt x="14024" y="65181"/>
                  </a:lnTo>
                  <a:lnTo>
                    <a:pt x="12961" y="72138"/>
                  </a:lnTo>
                  <a:lnTo>
                    <a:pt x="12778" y="78227"/>
                  </a:lnTo>
                  <a:lnTo>
                    <a:pt x="10853" y="82399"/>
                  </a:lnTo>
                  <a:lnTo>
                    <a:pt x="9352" y="84499"/>
                  </a:lnTo>
                  <a:lnTo>
                    <a:pt x="7239" y="94197"/>
                  </a:lnTo>
                  <a:lnTo>
                    <a:pt x="6357" y="137470"/>
                  </a:lnTo>
                  <a:lnTo>
                    <a:pt x="12622" y="184813"/>
                  </a:lnTo>
                  <a:lnTo>
                    <a:pt x="12700" y="202887"/>
                  </a:lnTo>
                  <a:lnTo>
                    <a:pt x="11994" y="187093"/>
                  </a:lnTo>
                  <a:lnTo>
                    <a:pt x="7232" y="163502"/>
                  </a:lnTo>
                  <a:lnTo>
                    <a:pt x="6401" y="119663"/>
                  </a:lnTo>
                  <a:lnTo>
                    <a:pt x="6353" y="76581"/>
                  </a:lnTo>
                  <a:lnTo>
                    <a:pt x="6350" y="33466"/>
                  </a:lnTo>
                  <a:lnTo>
                    <a:pt x="7055" y="24640"/>
                  </a:lnTo>
                  <a:lnTo>
                    <a:pt x="11375" y="11344"/>
                  </a:lnTo>
                  <a:lnTo>
                    <a:pt x="11817" y="7496"/>
                  </a:lnTo>
                  <a:lnTo>
                    <a:pt x="12817" y="4931"/>
                  </a:lnTo>
                  <a:lnTo>
                    <a:pt x="14189" y="3220"/>
                  </a:lnTo>
                  <a:lnTo>
                    <a:pt x="17594" y="1320"/>
                  </a:lnTo>
                  <a:lnTo>
                    <a:pt x="27604" y="0"/>
                  </a:lnTo>
                  <a:lnTo>
                    <a:pt x="31789" y="1770"/>
                  </a:lnTo>
                  <a:lnTo>
                    <a:pt x="46569" y="14732"/>
                  </a:lnTo>
                  <a:lnTo>
                    <a:pt x="48919" y="20783"/>
                  </a:lnTo>
                  <a:lnTo>
                    <a:pt x="50767" y="55128"/>
                  </a:lnTo>
                  <a:lnTo>
                    <a:pt x="45329" y="76888"/>
                  </a:lnTo>
                  <a:lnTo>
                    <a:pt x="41077" y="81804"/>
                  </a:lnTo>
                  <a:lnTo>
                    <a:pt x="19128" y="99505"/>
                  </a:lnTo>
                  <a:lnTo>
                    <a:pt x="10599" y="101025"/>
                  </a:lnTo>
                  <a:lnTo>
                    <a:pt x="6357" y="99352"/>
                  </a:lnTo>
                  <a:lnTo>
                    <a:pt x="4238" y="97918"/>
                  </a:lnTo>
                  <a:lnTo>
                    <a:pt x="2825" y="96257"/>
                  </a:lnTo>
                  <a:lnTo>
                    <a:pt x="0" y="88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096"/>
            <p:cNvSpPr/>
            <p:nvPr>
              <p:custDataLst>
                <p:tags r:id="rId55"/>
              </p:custDataLst>
            </p:nvPr>
          </p:nvSpPr>
          <p:spPr>
            <a:xfrm>
              <a:off x="9310353" y="2025753"/>
              <a:ext cx="81298" cy="234848"/>
            </a:xfrm>
            <a:custGeom>
              <a:avLst/>
              <a:gdLst/>
              <a:ahLst/>
              <a:cxnLst/>
              <a:rect l="0" t="0" r="0" b="0"/>
              <a:pathLst>
                <a:path w="81298" h="234848">
                  <a:moveTo>
                    <a:pt x="81297" y="25297"/>
                  </a:moveTo>
                  <a:lnTo>
                    <a:pt x="81297" y="25297"/>
                  </a:lnTo>
                  <a:lnTo>
                    <a:pt x="81297" y="21926"/>
                  </a:lnTo>
                  <a:lnTo>
                    <a:pt x="79416" y="18389"/>
                  </a:lnTo>
                  <a:lnTo>
                    <a:pt x="75830" y="13741"/>
                  </a:lnTo>
                  <a:lnTo>
                    <a:pt x="74416" y="7753"/>
                  </a:lnTo>
                  <a:lnTo>
                    <a:pt x="68865" y="245"/>
                  </a:lnTo>
                  <a:lnTo>
                    <a:pt x="65305" y="0"/>
                  </a:lnTo>
                  <a:lnTo>
                    <a:pt x="61725" y="1824"/>
                  </a:lnTo>
                  <a:lnTo>
                    <a:pt x="53678" y="8744"/>
                  </a:lnTo>
                  <a:lnTo>
                    <a:pt x="41072" y="29935"/>
                  </a:lnTo>
                  <a:lnTo>
                    <a:pt x="24147" y="76278"/>
                  </a:lnTo>
                  <a:lnTo>
                    <a:pt x="11447" y="119239"/>
                  </a:lnTo>
                  <a:lnTo>
                    <a:pt x="0" y="164920"/>
                  </a:lnTo>
                  <a:lnTo>
                    <a:pt x="2489" y="180653"/>
                  </a:lnTo>
                  <a:lnTo>
                    <a:pt x="11661" y="206073"/>
                  </a:lnTo>
                  <a:lnTo>
                    <a:pt x="26276" y="224066"/>
                  </a:lnTo>
                  <a:lnTo>
                    <a:pt x="35988" y="230555"/>
                  </a:lnTo>
                  <a:lnTo>
                    <a:pt x="47803" y="233575"/>
                  </a:lnTo>
                  <a:lnTo>
                    <a:pt x="74947" y="234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097"/>
            <p:cNvSpPr/>
            <p:nvPr>
              <p:custDataLst>
                <p:tags r:id="rId56"/>
              </p:custDataLst>
            </p:nvPr>
          </p:nvSpPr>
          <p:spPr>
            <a:xfrm>
              <a:off x="9124950" y="2223797"/>
              <a:ext cx="57040" cy="220859"/>
            </a:xfrm>
            <a:custGeom>
              <a:avLst/>
              <a:gdLst/>
              <a:ahLst/>
              <a:cxnLst/>
              <a:rect l="0" t="0" r="0" b="0"/>
              <a:pathLst>
                <a:path w="57040" h="220859">
                  <a:moveTo>
                    <a:pt x="19050" y="74903"/>
                  </a:moveTo>
                  <a:lnTo>
                    <a:pt x="19050" y="74903"/>
                  </a:lnTo>
                  <a:lnTo>
                    <a:pt x="19050" y="118873"/>
                  </a:lnTo>
                  <a:lnTo>
                    <a:pt x="19050" y="165957"/>
                  </a:lnTo>
                  <a:lnTo>
                    <a:pt x="19050" y="212356"/>
                  </a:lnTo>
                  <a:lnTo>
                    <a:pt x="19050" y="220858"/>
                  </a:lnTo>
                  <a:lnTo>
                    <a:pt x="15679" y="217554"/>
                  </a:lnTo>
                  <a:lnTo>
                    <a:pt x="14024" y="212152"/>
                  </a:lnTo>
                  <a:lnTo>
                    <a:pt x="11211" y="201176"/>
                  </a:lnTo>
                  <a:lnTo>
                    <a:pt x="7790" y="188988"/>
                  </a:lnTo>
                  <a:lnTo>
                    <a:pt x="2042" y="143791"/>
                  </a:lnTo>
                  <a:lnTo>
                    <a:pt x="179" y="96505"/>
                  </a:lnTo>
                  <a:lnTo>
                    <a:pt x="10" y="49652"/>
                  </a:lnTo>
                  <a:lnTo>
                    <a:pt x="1884" y="32379"/>
                  </a:lnTo>
                  <a:lnTo>
                    <a:pt x="7839" y="12130"/>
                  </a:lnTo>
                  <a:lnTo>
                    <a:pt x="15111" y="3080"/>
                  </a:lnTo>
                  <a:lnTo>
                    <a:pt x="19181" y="648"/>
                  </a:lnTo>
                  <a:lnTo>
                    <a:pt x="21254" y="0"/>
                  </a:lnTo>
                  <a:lnTo>
                    <a:pt x="23342" y="273"/>
                  </a:lnTo>
                  <a:lnTo>
                    <a:pt x="27543" y="2458"/>
                  </a:lnTo>
                  <a:lnTo>
                    <a:pt x="52916" y="26232"/>
                  </a:lnTo>
                  <a:lnTo>
                    <a:pt x="55269" y="32340"/>
                  </a:lnTo>
                  <a:lnTo>
                    <a:pt x="57039" y="56826"/>
                  </a:lnTo>
                  <a:lnTo>
                    <a:pt x="53746" y="67352"/>
                  </a:lnTo>
                  <a:lnTo>
                    <a:pt x="35949" y="95101"/>
                  </a:lnTo>
                  <a:lnTo>
                    <a:pt x="31735" y="97991"/>
                  </a:lnTo>
                  <a:lnTo>
                    <a:pt x="27510" y="99981"/>
                  </a:lnTo>
                  <a:lnTo>
                    <a:pt x="23280" y="103217"/>
                  </a:lnTo>
                  <a:lnTo>
                    <a:pt x="21165" y="103657"/>
                  </a:lnTo>
                  <a:lnTo>
                    <a:pt x="19048" y="103245"/>
                  </a:lnTo>
                  <a:lnTo>
                    <a:pt x="14816" y="101610"/>
                  </a:lnTo>
                  <a:lnTo>
                    <a:pt x="8467" y="99985"/>
                  </a:lnTo>
                  <a:lnTo>
                    <a:pt x="0" y="939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098"/>
            <p:cNvSpPr/>
            <p:nvPr>
              <p:custDataLst>
                <p:tags r:id="rId57"/>
              </p:custDataLst>
            </p:nvPr>
          </p:nvSpPr>
          <p:spPr>
            <a:xfrm>
              <a:off x="8959967" y="2019580"/>
              <a:ext cx="145934" cy="291678"/>
            </a:xfrm>
            <a:custGeom>
              <a:avLst/>
              <a:gdLst/>
              <a:ahLst/>
              <a:cxnLst/>
              <a:rect l="0" t="0" r="0" b="0"/>
              <a:pathLst>
                <a:path w="145934" h="291678">
                  <a:moveTo>
                    <a:pt x="139583" y="25120"/>
                  </a:moveTo>
                  <a:lnTo>
                    <a:pt x="139583" y="25120"/>
                  </a:lnTo>
                  <a:lnTo>
                    <a:pt x="139582" y="9524"/>
                  </a:lnTo>
                  <a:lnTo>
                    <a:pt x="139582" y="10663"/>
                  </a:lnTo>
                  <a:lnTo>
                    <a:pt x="138878" y="10543"/>
                  </a:lnTo>
                  <a:lnTo>
                    <a:pt x="134115" y="6798"/>
                  </a:lnTo>
                  <a:lnTo>
                    <a:pt x="133494" y="2915"/>
                  </a:lnTo>
                  <a:lnTo>
                    <a:pt x="131997" y="1850"/>
                  </a:lnTo>
                  <a:lnTo>
                    <a:pt x="121334" y="141"/>
                  </a:lnTo>
                  <a:lnTo>
                    <a:pt x="118950" y="0"/>
                  </a:lnTo>
                  <a:lnTo>
                    <a:pt x="114421" y="1726"/>
                  </a:lnTo>
                  <a:lnTo>
                    <a:pt x="110055" y="4139"/>
                  </a:lnTo>
                  <a:lnTo>
                    <a:pt x="96009" y="9187"/>
                  </a:lnTo>
                  <a:lnTo>
                    <a:pt x="93601" y="11676"/>
                  </a:lnTo>
                  <a:lnTo>
                    <a:pt x="79013" y="38024"/>
                  </a:lnTo>
                  <a:lnTo>
                    <a:pt x="66072" y="82526"/>
                  </a:lnTo>
                  <a:lnTo>
                    <a:pt x="63619" y="124757"/>
                  </a:lnTo>
                  <a:lnTo>
                    <a:pt x="64109" y="169011"/>
                  </a:lnTo>
                  <a:lnTo>
                    <a:pt x="71224" y="215493"/>
                  </a:lnTo>
                  <a:lnTo>
                    <a:pt x="83796" y="259901"/>
                  </a:lnTo>
                  <a:lnTo>
                    <a:pt x="87306" y="272720"/>
                  </a:lnTo>
                  <a:lnTo>
                    <a:pt x="88696" y="290191"/>
                  </a:lnTo>
                  <a:lnTo>
                    <a:pt x="88019" y="290734"/>
                  </a:lnTo>
                  <a:lnTo>
                    <a:pt x="83696" y="291498"/>
                  </a:lnTo>
                  <a:lnTo>
                    <a:pt x="79936" y="291677"/>
                  </a:lnTo>
                  <a:lnTo>
                    <a:pt x="75913" y="289875"/>
                  </a:lnTo>
                  <a:lnTo>
                    <a:pt x="71774" y="287428"/>
                  </a:lnTo>
                  <a:lnTo>
                    <a:pt x="54778" y="280572"/>
                  </a:lnTo>
                  <a:lnTo>
                    <a:pt x="8995" y="250068"/>
                  </a:lnTo>
                  <a:lnTo>
                    <a:pt x="4402" y="248569"/>
                  </a:lnTo>
                  <a:lnTo>
                    <a:pt x="2896" y="247464"/>
                  </a:lnTo>
                  <a:lnTo>
                    <a:pt x="1892" y="246021"/>
                  </a:lnTo>
                  <a:lnTo>
                    <a:pt x="279" y="242008"/>
                  </a:lnTo>
                  <a:lnTo>
                    <a:pt x="0" y="237942"/>
                  </a:lnTo>
                  <a:lnTo>
                    <a:pt x="667" y="236851"/>
                  </a:lnTo>
                  <a:lnTo>
                    <a:pt x="1816" y="236124"/>
                  </a:lnTo>
                  <a:lnTo>
                    <a:pt x="3288" y="235639"/>
                  </a:lnTo>
                  <a:lnTo>
                    <a:pt x="46660" y="209259"/>
                  </a:lnTo>
                  <a:lnTo>
                    <a:pt x="82637" y="198450"/>
                  </a:lnTo>
                  <a:lnTo>
                    <a:pt x="99661" y="195246"/>
                  </a:lnTo>
                  <a:lnTo>
                    <a:pt x="115524" y="191709"/>
                  </a:lnTo>
                  <a:lnTo>
                    <a:pt x="145933" y="190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099"/>
            <p:cNvSpPr/>
            <p:nvPr>
              <p:custDataLst>
                <p:tags r:id="rId58"/>
              </p:custDataLst>
            </p:nvPr>
          </p:nvSpPr>
          <p:spPr>
            <a:xfrm>
              <a:off x="8699794" y="1755720"/>
              <a:ext cx="158434" cy="117421"/>
            </a:xfrm>
            <a:custGeom>
              <a:avLst/>
              <a:gdLst/>
              <a:ahLst/>
              <a:cxnLst/>
              <a:rect l="0" t="0" r="0" b="0"/>
              <a:pathLst>
                <a:path w="158434" h="117421">
                  <a:moveTo>
                    <a:pt x="88606" y="54030"/>
                  </a:moveTo>
                  <a:lnTo>
                    <a:pt x="88606" y="54030"/>
                  </a:lnTo>
                  <a:lnTo>
                    <a:pt x="65848" y="77494"/>
                  </a:lnTo>
                  <a:lnTo>
                    <a:pt x="61846" y="85816"/>
                  </a:lnTo>
                  <a:lnTo>
                    <a:pt x="35682" y="113297"/>
                  </a:lnTo>
                  <a:lnTo>
                    <a:pt x="31452" y="115648"/>
                  </a:lnTo>
                  <a:lnTo>
                    <a:pt x="22988" y="117158"/>
                  </a:lnTo>
                  <a:lnTo>
                    <a:pt x="16639" y="117420"/>
                  </a:lnTo>
                  <a:lnTo>
                    <a:pt x="12406" y="115599"/>
                  </a:lnTo>
                  <a:lnTo>
                    <a:pt x="10289" y="114126"/>
                  </a:lnTo>
                  <a:lnTo>
                    <a:pt x="7937" y="110608"/>
                  </a:lnTo>
                  <a:lnTo>
                    <a:pt x="6186" y="106692"/>
                  </a:lnTo>
                  <a:lnTo>
                    <a:pt x="1940" y="100521"/>
                  </a:lnTo>
                  <a:lnTo>
                    <a:pt x="367" y="94224"/>
                  </a:lnTo>
                  <a:lnTo>
                    <a:pt x="0" y="90003"/>
                  </a:lnTo>
                  <a:lnTo>
                    <a:pt x="1718" y="85776"/>
                  </a:lnTo>
                  <a:lnTo>
                    <a:pt x="4128" y="81545"/>
                  </a:lnTo>
                  <a:lnTo>
                    <a:pt x="6190" y="75196"/>
                  </a:lnTo>
                  <a:lnTo>
                    <a:pt x="14818" y="64613"/>
                  </a:lnTo>
                  <a:lnTo>
                    <a:pt x="18887" y="62261"/>
                  </a:lnTo>
                  <a:lnTo>
                    <a:pt x="23048" y="60511"/>
                  </a:lnTo>
                  <a:lnTo>
                    <a:pt x="27249" y="57381"/>
                  </a:lnTo>
                  <a:lnTo>
                    <a:pt x="33350" y="55519"/>
                  </a:lnTo>
                  <a:lnTo>
                    <a:pt x="36952" y="55023"/>
                  </a:lnTo>
                  <a:lnTo>
                    <a:pt x="42835" y="56353"/>
                  </a:lnTo>
                  <a:lnTo>
                    <a:pt x="48508" y="58590"/>
                  </a:lnTo>
                  <a:lnTo>
                    <a:pt x="58930" y="60555"/>
                  </a:lnTo>
                  <a:lnTo>
                    <a:pt x="67506" y="64587"/>
                  </a:lnTo>
                  <a:lnTo>
                    <a:pt x="77963" y="66800"/>
                  </a:lnTo>
                  <a:lnTo>
                    <a:pt x="120317" y="90644"/>
                  </a:lnTo>
                  <a:lnTo>
                    <a:pt x="122447" y="91139"/>
                  </a:lnTo>
                  <a:lnTo>
                    <a:pt x="133051" y="97026"/>
                  </a:lnTo>
                  <a:lnTo>
                    <a:pt x="144502" y="98395"/>
                  </a:lnTo>
                  <a:lnTo>
                    <a:pt x="151112" y="93005"/>
                  </a:lnTo>
                  <a:lnTo>
                    <a:pt x="151664" y="90637"/>
                  </a:lnTo>
                  <a:lnTo>
                    <a:pt x="151811" y="89018"/>
                  </a:lnTo>
                  <a:lnTo>
                    <a:pt x="153856" y="85338"/>
                  </a:lnTo>
                  <a:lnTo>
                    <a:pt x="156412" y="81350"/>
                  </a:lnTo>
                  <a:lnTo>
                    <a:pt x="157849" y="74433"/>
                  </a:lnTo>
                  <a:lnTo>
                    <a:pt x="158433" y="48802"/>
                  </a:lnTo>
                  <a:lnTo>
                    <a:pt x="151987" y="25175"/>
                  </a:lnTo>
                  <a:lnTo>
                    <a:pt x="141326" y="8106"/>
                  </a:lnTo>
                  <a:lnTo>
                    <a:pt x="127542" y="501"/>
                  </a:lnTo>
                  <a:lnTo>
                    <a:pt x="124441" y="0"/>
                  </a:lnTo>
                  <a:lnTo>
                    <a:pt x="112148" y="2665"/>
                  </a:lnTo>
                  <a:lnTo>
                    <a:pt x="107771" y="4860"/>
                  </a:lnTo>
                  <a:lnTo>
                    <a:pt x="80140" y="30755"/>
                  </a:lnTo>
                  <a:lnTo>
                    <a:pt x="77787" y="36865"/>
                  </a:lnTo>
                  <a:lnTo>
                    <a:pt x="76036" y="43579"/>
                  </a:lnTo>
                  <a:lnTo>
                    <a:pt x="71790" y="52031"/>
                  </a:lnTo>
                  <a:lnTo>
                    <a:pt x="69556" y="73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100"/>
            <p:cNvSpPr/>
            <p:nvPr>
              <p:custDataLst>
                <p:tags r:id="rId59"/>
              </p:custDataLst>
            </p:nvPr>
          </p:nvSpPr>
          <p:spPr>
            <a:xfrm>
              <a:off x="8763970" y="2609961"/>
              <a:ext cx="132296" cy="95107"/>
            </a:xfrm>
            <a:custGeom>
              <a:avLst/>
              <a:gdLst/>
              <a:ahLst/>
              <a:cxnLst/>
              <a:rect l="0" t="0" r="0" b="0"/>
              <a:pathLst>
                <a:path w="132296" h="95107">
                  <a:moveTo>
                    <a:pt x="75230" y="12589"/>
                  </a:moveTo>
                  <a:lnTo>
                    <a:pt x="75230" y="12589"/>
                  </a:lnTo>
                  <a:lnTo>
                    <a:pt x="71859" y="12589"/>
                  </a:lnTo>
                  <a:lnTo>
                    <a:pt x="70866" y="13295"/>
                  </a:lnTo>
                  <a:lnTo>
                    <a:pt x="70204" y="14471"/>
                  </a:lnTo>
                  <a:lnTo>
                    <a:pt x="68349" y="23420"/>
                  </a:lnTo>
                  <a:lnTo>
                    <a:pt x="61051" y="32977"/>
                  </a:lnTo>
                  <a:lnTo>
                    <a:pt x="59427" y="34648"/>
                  </a:lnTo>
                  <a:lnTo>
                    <a:pt x="57623" y="38385"/>
                  </a:lnTo>
                  <a:lnTo>
                    <a:pt x="50797" y="54925"/>
                  </a:lnTo>
                  <a:lnTo>
                    <a:pt x="45657" y="61691"/>
                  </a:lnTo>
                  <a:lnTo>
                    <a:pt x="44125" y="67746"/>
                  </a:lnTo>
                  <a:lnTo>
                    <a:pt x="43767" y="71911"/>
                  </a:lnTo>
                  <a:lnTo>
                    <a:pt x="42965" y="73303"/>
                  </a:lnTo>
                  <a:lnTo>
                    <a:pt x="41726" y="74232"/>
                  </a:lnTo>
                  <a:lnTo>
                    <a:pt x="38467" y="75263"/>
                  </a:lnTo>
                  <a:lnTo>
                    <a:pt x="31931" y="75980"/>
                  </a:lnTo>
                  <a:lnTo>
                    <a:pt x="22043" y="67241"/>
                  </a:lnTo>
                  <a:lnTo>
                    <a:pt x="14499" y="59080"/>
                  </a:lnTo>
                  <a:lnTo>
                    <a:pt x="10395" y="50674"/>
                  </a:lnTo>
                  <a:lnTo>
                    <a:pt x="7609" y="46449"/>
                  </a:lnTo>
                  <a:lnTo>
                    <a:pt x="0" y="24055"/>
                  </a:lnTo>
                  <a:lnTo>
                    <a:pt x="382" y="21644"/>
                  </a:lnTo>
                  <a:lnTo>
                    <a:pt x="5144" y="7516"/>
                  </a:lnTo>
                  <a:lnTo>
                    <a:pt x="5927" y="7090"/>
                  </a:lnTo>
                  <a:lnTo>
                    <a:pt x="20301" y="6272"/>
                  </a:lnTo>
                  <a:lnTo>
                    <a:pt x="24477" y="8135"/>
                  </a:lnTo>
                  <a:lnTo>
                    <a:pt x="38676" y="17072"/>
                  </a:lnTo>
                  <a:lnTo>
                    <a:pt x="43468" y="23246"/>
                  </a:lnTo>
                  <a:lnTo>
                    <a:pt x="52492" y="30250"/>
                  </a:lnTo>
                  <a:lnTo>
                    <a:pt x="67330" y="47986"/>
                  </a:lnTo>
                  <a:lnTo>
                    <a:pt x="77437" y="55454"/>
                  </a:lnTo>
                  <a:lnTo>
                    <a:pt x="91279" y="73369"/>
                  </a:lnTo>
                  <a:lnTo>
                    <a:pt x="95568" y="82320"/>
                  </a:lnTo>
                  <a:lnTo>
                    <a:pt x="105800" y="93878"/>
                  </a:lnTo>
                  <a:lnTo>
                    <a:pt x="108337" y="94579"/>
                  </a:lnTo>
                  <a:lnTo>
                    <a:pt x="116408" y="95106"/>
                  </a:lnTo>
                  <a:lnTo>
                    <a:pt x="117499" y="94412"/>
                  </a:lnTo>
                  <a:lnTo>
                    <a:pt x="118225" y="93243"/>
                  </a:lnTo>
                  <a:lnTo>
                    <a:pt x="118710" y="91758"/>
                  </a:lnTo>
                  <a:lnTo>
                    <a:pt x="123853" y="83600"/>
                  </a:lnTo>
                  <a:lnTo>
                    <a:pt x="126090" y="73767"/>
                  </a:lnTo>
                  <a:lnTo>
                    <a:pt x="130203" y="65366"/>
                  </a:lnTo>
                  <a:lnTo>
                    <a:pt x="132295" y="33668"/>
                  </a:lnTo>
                  <a:lnTo>
                    <a:pt x="130461" y="27131"/>
                  </a:lnTo>
                  <a:lnTo>
                    <a:pt x="121392" y="12751"/>
                  </a:lnTo>
                  <a:lnTo>
                    <a:pt x="119734" y="8427"/>
                  </a:lnTo>
                  <a:lnTo>
                    <a:pt x="116646" y="4154"/>
                  </a:lnTo>
                  <a:lnTo>
                    <a:pt x="111040" y="1784"/>
                  </a:lnTo>
                  <a:lnTo>
                    <a:pt x="92401" y="0"/>
                  </a:lnTo>
                  <a:lnTo>
                    <a:pt x="88035" y="1820"/>
                  </a:lnTo>
                  <a:lnTo>
                    <a:pt x="83743" y="4275"/>
                  </a:lnTo>
                  <a:lnTo>
                    <a:pt x="77360" y="6362"/>
                  </a:lnTo>
                  <a:lnTo>
                    <a:pt x="62530" y="18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101"/>
            <p:cNvSpPr/>
            <p:nvPr>
              <p:custDataLst>
                <p:tags r:id="rId60"/>
              </p:custDataLst>
            </p:nvPr>
          </p:nvSpPr>
          <p:spPr>
            <a:xfrm>
              <a:off x="8655072" y="2628900"/>
              <a:ext cx="82529" cy="31464"/>
            </a:xfrm>
            <a:custGeom>
              <a:avLst/>
              <a:gdLst/>
              <a:ahLst/>
              <a:cxnLst/>
              <a:rect l="0" t="0" r="0" b="0"/>
              <a:pathLst>
                <a:path w="82529" h="31464">
                  <a:moveTo>
                    <a:pt x="6328" y="0"/>
                  </a:moveTo>
                  <a:lnTo>
                    <a:pt x="6328" y="0"/>
                  </a:lnTo>
                  <a:lnTo>
                    <a:pt x="6327" y="5467"/>
                  </a:lnTo>
                  <a:lnTo>
                    <a:pt x="5623" y="5761"/>
                  </a:lnTo>
                  <a:lnTo>
                    <a:pt x="239" y="6327"/>
                  </a:lnTo>
                  <a:lnTo>
                    <a:pt x="0" y="11816"/>
                  </a:lnTo>
                  <a:lnTo>
                    <a:pt x="698" y="12110"/>
                  </a:lnTo>
                  <a:lnTo>
                    <a:pt x="3355" y="12438"/>
                  </a:lnTo>
                  <a:lnTo>
                    <a:pt x="4346" y="13231"/>
                  </a:lnTo>
                  <a:lnTo>
                    <a:pt x="5447" y="15993"/>
                  </a:lnTo>
                  <a:lnTo>
                    <a:pt x="6446" y="17012"/>
                  </a:lnTo>
                  <a:lnTo>
                    <a:pt x="9438" y="18144"/>
                  </a:lnTo>
                  <a:lnTo>
                    <a:pt x="10518" y="19152"/>
                  </a:lnTo>
                  <a:lnTo>
                    <a:pt x="11718" y="22153"/>
                  </a:lnTo>
                  <a:lnTo>
                    <a:pt x="13449" y="23235"/>
                  </a:lnTo>
                  <a:lnTo>
                    <a:pt x="24484" y="26854"/>
                  </a:lnTo>
                  <a:lnTo>
                    <a:pt x="26899" y="28486"/>
                  </a:lnTo>
                  <a:lnTo>
                    <a:pt x="37039" y="30783"/>
                  </a:lnTo>
                  <a:lnTo>
                    <a:pt x="48980" y="31463"/>
                  </a:lnTo>
                  <a:lnTo>
                    <a:pt x="82528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102"/>
            <p:cNvSpPr/>
            <p:nvPr>
              <p:custDataLst>
                <p:tags r:id="rId61"/>
              </p:custDataLst>
            </p:nvPr>
          </p:nvSpPr>
          <p:spPr>
            <a:xfrm>
              <a:off x="8801100" y="1943125"/>
              <a:ext cx="101601" cy="506957"/>
            </a:xfrm>
            <a:custGeom>
              <a:avLst/>
              <a:gdLst/>
              <a:ahLst/>
              <a:cxnLst/>
              <a:rect l="0" t="0" r="0" b="0"/>
              <a:pathLst>
                <a:path w="101601" h="506957">
                  <a:moveTo>
                    <a:pt x="101600" y="31725"/>
                  </a:moveTo>
                  <a:lnTo>
                    <a:pt x="101600" y="31725"/>
                  </a:lnTo>
                  <a:lnTo>
                    <a:pt x="101600" y="26258"/>
                  </a:lnTo>
                  <a:lnTo>
                    <a:pt x="96132" y="19985"/>
                  </a:lnTo>
                  <a:lnTo>
                    <a:pt x="94719" y="14145"/>
                  </a:lnTo>
                  <a:lnTo>
                    <a:pt x="91956" y="10271"/>
                  </a:lnTo>
                  <a:lnTo>
                    <a:pt x="88377" y="8079"/>
                  </a:lnTo>
                  <a:lnTo>
                    <a:pt x="84434" y="6399"/>
                  </a:lnTo>
                  <a:lnTo>
                    <a:pt x="77423" y="960"/>
                  </a:lnTo>
                  <a:lnTo>
                    <a:pt x="73191" y="267"/>
                  </a:lnTo>
                  <a:lnTo>
                    <a:pt x="61305" y="0"/>
                  </a:lnTo>
                  <a:lnTo>
                    <a:pt x="57115" y="1868"/>
                  </a:lnTo>
                  <a:lnTo>
                    <a:pt x="42331" y="14902"/>
                  </a:lnTo>
                  <a:lnTo>
                    <a:pt x="29633" y="36340"/>
                  </a:lnTo>
                  <a:lnTo>
                    <a:pt x="20539" y="74866"/>
                  </a:lnTo>
                  <a:lnTo>
                    <a:pt x="19138" y="120037"/>
                  </a:lnTo>
                  <a:lnTo>
                    <a:pt x="22429" y="167512"/>
                  </a:lnTo>
                  <a:lnTo>
                    <a:pt x="31917" y="209567"/>
                  </a:lnTo>
                  <a:lnTo>
                    <a:pt x="42583" y="255303"/>
                  </a:lnTo>
                  <a:lnTo>
                    <a:pt x="49273" y="296483"/>
                  </a:lnTo>
                  <a:lnTo>
                    <a:pt x="57071" y="342760"/>
                  </a:lnTo>
                  <a:lnTo>
                    <a:pt x="62842" y="386664"/>
                  </a:lnTo>
                  <a:lnTo>
                    <a:pt x="63461" y="429855"/>
                  </a:lnTo>
                  <a:lnTo>
                    <a:pt x="61608" y="445788"/>
                  </a:lnTo>
                  <a:lnTo>
                    <a:pt x="55659" y="473901"/>
                  </a:lnTo>
                  <a:lnTo>
                    <a:pt x="45665" y="490866"/>
                  </a:lnTo>
                  <a:lnTo>
                    <a:pt x="35794" y="498124"/>
                  </a:lnTo>
                  <a:lnTo>
                    <a:pt x="25781" y="502815"/>
                  </a:lnTo>
                  <a:lnTo>
                    <a:pt x="21336" y="505681"/>
                  </a:lnTo>
                  <a:lnTo>
                    <a:pt x="17008" y="506956"/>
                  </a:lnTo>
                  <a:lnTo>
                    <a:pt x="14867" y="506590"/>
                  </a:lnTo>
                  <a:lnTo>
                    <a:pt x="10605" y="504302"/>
                  </a:lnTo>
                  <a:lnTo>
                    <a:pt x="9186" y="502704"/>
                  </a:lnTo>
                  <a:lnTo>
                    <a:pt x="7611" y="499047"/>
                  </a:lnTo>
                  <a:lnTo>
                    <a:pt x="6485" y="497790"/>
                  </a:lnTo>
                  <a:lnTo>
                    <a:pt x="0" y="4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SMARTInkShape-4103"/>
          <p:cNvSpPr/>
          <p:nvPr>
            <p:custDataLst>
              <p:tags r:id="rId6"/>
            </p:custDataLst>
          </p:nvPr>
        </p:nvSpPr>
        <p:spPr>
          <a:xfrm>
            <a:off x="10617200" y="2019414"/>
            <a:ext cx="31698" cy="368187"/>
          </a:xfrm>
          <a:custGeom>
            <a:avLst/>
            <a:gdLst/>
            <a:ahLst/>
            <a:cxnLst/>
            <a:rect l="0" t="0" r="0" b="0"/>
            <a:pathLst>
              <a:path w="31698" h="368187">
                <a:moveTo>
                  <a:pt x="12700" y="25286"/>
                </a:moveTo>
                <a:lnTo>
                  <a:pt x="12700" y="25286"/>
                </a:lnTo>
                <a:lnTo>
                  <a:pt x="17726" y="13352"/>
                </a:lnTo>
                <a:lnTo>
                  <a:pt x="18167" y="10980"/>
                </a:lnTo>
                <a:lnTo>
                  <a:pt x="20539" y="6463"/>
                </a:lnTo>
                <a:lnTo>
                  <a:pt x="25316" y="0"/>
                </a:lnTo>
                <a:lnTo>
                  <a:pt x="29748" y="10048"/>
                </a:lnTo>
                <a:lnTo>
                  <a:pt x="31697" y="55930"/>
                </a:lnTo>
                <a:lnTo>
                  <a:pt x="31041" y="100814"/>
                </a:lnTo>
                <a:lnTo>
                  <a:pt x="26722" y="140289"/>
                </a:lnTo>
                <a:lnTo>
                  <a:pt x="22290" y="182058"/>
                </a:lnTo>
                <a:lnTo>
                  <a:pt x="15325" y="224280"/>
                </a:lnTo>
                <a:lnTo>
                  <a:pt x="11337" y="266591"/>
                </a:lnTo>
                <a:lnTo>
                  <a:pt x="3964" y="305549"/>
                </a:lnTo>
                <a:lnTo>
                  <a:pt x="522" y="347089"/>
                </a:lnTo>
                <a:lnTo>
                  <a:pt x="0" y="36818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MARTInkShape-4104"/>
          <p:cNvSpPr/>
          <p:nvPr>
            <p:custDataLst>
              <p:tags r:id="rId7"/>
            </p:custDataLst>
          </p:nvPr>
        </p:nvSpPr>
        <p:spPr>
          <a:xfrm>
            <a:off x="6819902" y="727354"/>
            <a:ext cx="31702" cy="364276"/>
          </a:xfrm>
          <a:custGeom>
            <a:avLst/>
            <a:gdLst/>
            <a:ahLst/>
            <a:cxnLst/>
            <a:rect l="0" t="0" r="0" b="0"/>
            <a:pathLst>
              <a:path w="31702" h="364276">
                <a:moveTo>
                  <a:pt x="6348" y="15596"/>
                </a:moveTo>
                <a:lnTo>
                  <a:pt x="6348" y="15596"/>
                </a:lnTo>
                <a:lnTo>
                  <a:pt x="2977" y="12225"/>
                </a:lnTo>
                <a:lnTo>
                  <a:pt x="1321" y="8688"/>
                </a:lnTo>
                <a:lnTo>
                  <a:pt x="172" y="0"/>
                </a:lnTo>
                <a:lnTo>
                  <a:pt x="0" y="2850"/>
                </a:lnTo>
                <a:lnTo>
                  <a:pt x="8837" y="11730"/>
                </a:lnTo>
                <a:lnTo>
                  <a:pt x="10981" y="17641"/>
                </a:lnTo>
                <a:lnTo>
                  <a:pt x="14071" y="28902"/>
                </a:lnTo>
                <a:lnTo>
                  <a:pt x="28978" y="72325"/>
                </a:lnTo>
                <a:lnTo>
                  <a:pt x="31383" y="113186"/>
                </a:lnTo>
                <a:lnTo>
                  <a:pt x="31701" y="155325"/>
                </a:lnTo>
                <a:lnTo>
                  <a:pt x="31036" y="198339"/>
                </a:lnTo>
                <a:lnTo>
                  <a:pt x="26280" y="245431"/>
                </a:lnTo>
                <a:lnTo>
                  <a:pt x="25475" y="291568"/>
                </a:lnTo>
                <a:lnTo>
                  <a:pt x="25403" y="334881"/>
                </a:lnTo>
                <a:lnTo>
                  <a:pt x="25398" y="364275"/>
                </a:lnTo>
                <a:lnTo>
                  <a:pt x="25398" y="33944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ARTInkShape-4105"/>
          <p:cNvSpPr/>
          <p:nvPr>
            <p:custDataLst>
              <p:tags r:id="rId8"/>
            </p:custDataLst>
          </p:nvPr>
        </p:nvSpPr>
        <p:spPr>
          <a:xfrm>
            <a:off x="8578850" y="2946403"/>
            <a:ext cx="1016001" cy="101598"/>
          </a:xfrm>
          <a:custGeom>
            <a:avLst/>
            <a:gdLst/>
            <a:ahLst/>
            <a:cxnLst/>
            <a:rect l="0" t="0" r="0" b="0"/>
            <a:pathLst>
              <a:path w="1016001" h="101598">
                <a:moveTo>
                  <a:pt x="0" y="25397"/>
                </a:moveTo>
                <a:lnTo>
                  <a:pt x="0" y="25397"/>
                </a:lnTo>
                <a:lnTo>
                  <a:pt x="40617" y="24691"/>
                </a:lnTo>
                <a:lnTo>
                  <a:pt x="87672" y="19930"/>
                </a:lnTo>
                <a:lnTo>
                  <a:pt x="125538" y="15937"/>
                </a:lnTo>
                <a:lnTo>
                  <a:pt x="171409" y="13657"/>
                </a:lnTo>
                <a:lnTo>
                  <a:pt x="207885" y="11242"/>
                </a:lnTo>
                <a:lnTo>
                  <a:pt x="247615" y="7817"/>
                </a:lnTo>
                <a:lnTo>
                  <a:pt x="288792" y="3943"/>
                </a:lnTo>
                <a:lnTo>
                  <a:pt x="332493" y="1751"/>
                </a:lnTo>
                <a:lnTo>
                  <a:pt x="377786" y="776"/>
                </a:lnTo>
                <a:lnTo>
                  <a:pt x="423787" y="343"/>
                </a:lnTo>
                <a:lnTo>
                  <a:pt x="468220" y="151"/>
                </a:lnTo>
                <a:lnTo>
                  <a:pt x="511487" y="66"/>
                </a:lnTo>
                <a:lnTo>
                  <a:pt x="554234" y="27"/>
                </a:lnTo>
                <a:lnTo>
                  <a:pt x="592990" y="10"/>
                </a:lnTo>
                <a:lnTo>
                  <a:pt x="629028" y="3"/>
                </a:lnTo>
                <a:lnTo>
                  <a:pt x="663860" y="0"/>
                </a:lnTo>
                <a:lnTo>
                  <a:pt x="705092" y="3369"/>
                </a:lnTo>
                <a:lnTo>
                  <a:pt x="752685" y="7836"/>
                </a:lnTo>
                <a:lnTo>
                  <a:pt x="765621" y="9831"/>
                </a:lnTo>
                <a:lnTo>
                  <a:pt x="780407" y="6524"/>
                </a:lnTo>
                <a:lnTo>
                  <a:pt x="736886" y="1986"/>
                </a:lnTo>
                <a:lnTo>
                  <a:pt x="689400" y="258"/>
                </a:lnTo>
                <a:lnTo>
                  <a:pt x="649863" y="74"/>
                </a:lnTo>
                <a:lnTo>
                  <a:pt x="606870" y="20"/>
                </a:lnTo>
                <a:lnTo>
                  <a:pt x="573814" y="1889"/>
                </a:lnTo>
                <a:lnTo>
                  <a:pt x="537956" y="4365"/>
                </a:lnTo>
                <a:lnTo>
                  <a:pt x="500852" y="5466"/>
                </a:lnTo>
                <a:lnTo>
                  <a:pt x="463196" y="7837"/>
                </a:lnTo>
                <a:lnTo>
                  <a:pt x="424586" y="10537"/>
                </a:lnTo>
                <a:lnTo>
                  <a:pt x="383909" y="11737"/>
                </a:lnTo>
                <a:lnTo>
                  <a:pt x="344193" y="14152"/>
                </a:lnTo>
                <a:lnTo>
                  <a:pt x="306081" y="17577"/>
                </a:lnTo>
                <a:lnTo>
                  <a:pt x="270326" y="21451"/>
                </a:lnTo>
                <a:lnTo>
                  <a:pt x="237503" y="25525"/>
                </a:lnTo>
                <a:lnTo>
                  <a:pt x="193138" y="31785"/>
                </a:lnTo>
                <a:lnTo>
                  <a:pt x="155063" y="36227"/>
                </a:lnTo>
                <a:lnTo>
                  <a:pt x="110678" y="42215"/>
                </a:lnTo>
                <a:lnTo>
                  <a:pt x="92046" y="44153"/>
                </a:lnTo>
                <a:lnTo>
                  <a:pt x="92409" y="44956"/>
                </a:lnTo>
                <a:lnTo>
                  <a:pt x="96574" y="47731"/>
                </a:lnTo>
                <a:lnTo>
                  <a:pt x="136511" y="50528"/>
                </a:lnTo>
                <a:lnTo>
                  <a:pt x="171290" y="50717"/>
                </a:lnTo>
                <a:lnTo>
                  <a:pt x="204305" y="50762"/>
                </a:lnTo>
                <a:lnTo>
                  <a:pt x="241791" y="50781"/>
                </a:lnTo>
                <a:lnTo>
                  <a:pt x="279618" y="50790"/>
                </a:lnTo>
                <a:lnTo>
                  <a:pt x="319478" y="50794"/>
                </a:lnTo>
                <a:lnTo>
                  <a:pt x="361418" y="50796"/>
                </a:lnTo>
                <a:lnTo>
                  <a:pt x="405929" y="50796"/>
                </a:lnTo>
                <a:lnTo>
                  <a:pt x="451582" y="52678"/>
                </a:lnTo>
                <a:lnTo>
                  <a:pt x="497036" y="55161"/>
                </a:lnTo>
                <a:lnTo>
                  <a:pt x="540756" y="56264"/>
                </a:lnTo>
                <a:lnTo>
                  <a:pt x="581825" y="56755"/>
                </a:lnTo>
                <a:lnTo>
                  <a:pt x="619833" y="57678"/>
                </a:lnTo>
                <a:lnTo>
                  <a:pt x="666881" y="61459"/>
                </a:lnTo>
                <a:lnTo>
                  <a:pt x="709134" y="64976"/>
                </a:lnTo>
                <a:lnTo>
                  <a:pt x="740459" y="69562"/>
                </a:lnTo>
                <a:lnTo>
                  <a:pt x="693586" y="69836"/>
                </a:lnTo>
                <a:lnTo>
                  <a:pt x="657063" y="69844"/>
                </a:lnTo>
                <a:lnTo>
                  <a:pt x="614962" y="71727"/>
                </a:lnTo>
                <a:lnTo>
                  <a:pt x="571208" y="74873"/>
                </a:lnTo>
                <a:lnTo>
                  <a:pt x="526963" y="75805"/>
                </a:lnTo>
                <a:lnTo>
                  <a:pt x="484456" y="77962"/>
                </a:lnTo>
                <a:lnTo>
                  <a:pt x="446932" y="83070"/>
                </a:lnTo>
                <a:lnTo>
                  <a:pt x="402647" y="87746"/>
                </a:lnTo>
                <a:lnTo>
                  <a:pt x="360826" y="88852"/>
                </a:lnTo>
                <a:lnTo>
                  <a:pt x="361200" y="88867"/>
                </a:lnTo>
                <a:lnTo>
                  <a:pt x="374058" y="84527"/>
                </a:lnTo>
                <a:lnTo>
                  <a:pt x="421670" y="79437"/>
                </a:lnTo>
                <a:lnTo>
                  <a:pt x="464703" y="77157"/>
                </a:lnTo>
                <a:lnTo>
                  <a:pt x="498635" y="76624"/>
                </a:lnTo>
                <a:lnTo>
                  <a:pt x="536294" y="76387"/>
                </a:lnTo>
                <a:lnTo>
                  <a:pt x="578900" y="76281"/>
                </a:lnTo>
                <a:lnTo>
                  <a:pt x="623707" y="76235"/>
                </a:lnTo>
                <a:lnTo>
                  <a:pt x="669492" y="76919"/>
                </a:lnTo>
                <a:lnTo>
                  <a:pt x="715711" y="79575"/>
                </a:lnTo>
                <a:lnTo>
                  <a:pt x="739608" y="81272"/>
                </a:lnTo>
                <a:lnTo>
                  <a:pt x="764005" y="83107"/>
                </a:lnTo>
                <a:lnTo>
                  <a:pt x="788736" y="85038"/>
                </a:lnTo>
                <a:lnTo>
                  <a:pt x="835031" y="89063"/>
                </a:lnTo>
                <a:lnTo>
                  <a:pt x="879125" y="93204"/>
                </a:lnTo>
                <a:lnTo>
                  <a:pt x="922241" y="97396"/>
                </a:lnTo>
                <a:lnTo>
                  <a:pt x="961158" y="99730"/>
                </a:lnTo>
                <a:lnTo>
                  <a:pt x="1016000" y="10159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SMARTInkShape-Group915"/>
          <p:cNvGrpSpPr/>
          <p:nvPr/>
        </p:nvGrpSpPr>
        <p:grpSpPr>
          <a:xfrm>
            <a:off x="1422400" y="2438513"/>
            <a:ext cx="1371601" cy="1078473"/>
            <a:chOff x="1422400" y="2438513"/>
            <a:chExt cx="1371601" cy="1078473"/>
          </a:xfrm>
        </p:grpSpPr>
        <p:sp>
          <p:nvSpPr>
            <p:cNvPr id="53" name="SMARTInkShape-4106"/>
            <p:cNvSpPr/>
            <p:nvPr>
              <p:custDataLst>
                <p:tags r:id="rId40"/>
              </p:custDataLst>
            </p:nvPr>
          </p:nvSpPr>
          <p:spPr>
            <a:xfrm>
              <a:off x="2559162" y="3086100"/>
              <a:ext cx="234839" cy="114301"/>
            </a:xfrm>
            <a:custGeom>
              <a:avLst/>
              <a:gdLst/>
              <a:ahLst/>
              <a:cxnLst/>
              <a:rect l="0" t="0" r="0" b="0"/>
              <a:pathLst>
                <a:path w="234839" h="114301">
                  <a:moveTo>
                    <a:pt x="37988" y="114300"/>
                  </a:moveTo>
                  <a:lnTo>
                    <a:pt x="37988" y="114300"/>
                  </a:lnTo>
                  <a:lnTo>
                    <a:pt x="29199" y="100485"/>
                  </a:lnTo>
                  <a:lnTo>
                    <a:pt x="2755" y="65851"/>
                  </a:lnTo>
                  <a:lnTo>
                    <a:pt x="265" y="58435"/>
                  </a:lnTo>
                  <a:lnTo>
                    <a:pt x="0" y="54160"/>
                  </a:lnTo>
                  <a:lnTo>
                    <a:pt x="668" y="53040"/>
                  </a:lnTo>
                  <a:lnTo>
                    <a:pt x="1819" y="52294"/>
                  </a:lnTo>
                  <a:lnTo>
                    <a:pt x="3292" y="51796"/>
                  </a:lnTo>
                  <a:lnTo>
                    <a:pt x="46007" y="31712"/>
                  </a:lnTo>
                  <a:lnTo>
                    <a:pt x="89492" y="19047"/>
                  </a:lnTo>
                  <a:lnTo>
                    <a:pt x="130509" y="9172"/>
                  </a:lnTo>
                  <a:lnTo>
                    <a:pt x="171371" y="3351"/>
                  </a:lnTo>
                  <a:lnTo>
                    <a:pt x="216699" y="196"/>
                  </a:lnTo>
                  <a:lnTo>
                    <a:pt x="2348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107"/>
            <p:cNvSpPr/>
            <p:nvPr>
              <p:custDataLst>
                <p:tags r:id="rId41"/>
              </p:custDataLst>
            </p:nvPr>
          </p:nvSpPr>
          <p:spPr>
            <a:xfrm>
              <a:off x="2667000" y="3092450"/>
              <a:ext cx="12438" cy="228601"/>
            </a:xfrm>
            <a:custGeom>
              <a:avLst/>
              <a:gdLst/>
              <a:ahLst/>
              <a:cxnLst/>
              <a:rect l="0" t="0" r="0" b="0"/>
              <a:pathLst>
                <a:path w="12438" h="22860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324" y="8789"/>
                  </a:lnTo>
                  <a:lnTo>
                    <a:pt x="883" y="12209"/>
                  </a:lnTo>
                  <a:lnTo>
                    <a:pt x="6191" y="58014"/>
                  </a:lnTo>
                  <a:lnTo>
                    <a:pt x="8200" y="82721"/>
                  </a:lnTo>
                  <a:lnTo>
                    <a:pt x="12437" y="127010"/>
                  </a:lnTo>
                  <a:lnTo>
                    <a:pt x="11979" y="171450"/>
                  </a:lnTo>
                  <a:lnTo>
                    <a:pt x="5818" y="212699"/>
                  </a:lnTo>
                  <a:lnTo>
                    <a:pt x="1358" y="222036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108"/>
            <p:cNvSpPr/>
            <p:nvPr>
              <p:custDataLst>
                <p:tags r:id="rId42"/>
              </p:custDataLst>
            </p:nvPr>
          </p:nvSpPr>
          <p:spPr>
            <a:xfrm>
              <a:off x="2419350" y="3282950"/>
              <a:ext cx="25323" cy="69851"/>
            </a:xfrm>
            <a:custGeom>
              <a:avLst/>
              <a:gdLst/>
              <a:ahLst/>
              <a:cxnLst/>
              <a:rect l="0" t="0" r="0" b="0"/>
              <a:pathLst>
                <a:path w="25323" h="69851">
                  <a:moveTo>
                    <a:pt x="19050" y="0"/>
                  </a:moveTo>
                  <a:lnTo>
                    <a:pt x="19050" y="0"/>
                  </a:lnTo>
                  <a:lnTo>
                    <a:pt x="22421" y="0"/>
                  </a:lnTo>
                  <a:lnTo>
                    <a:pt x="23414" y="705"/>
                  </a:lnTo>
                  <a:lnTo>
                    <a:pt x="24076" y="1881"/>
                  </a:lnTo>
                  <a:lnTo>
                    <a:pt x="25322" y="11555"/>
                  </a:lnTo>
                  <a:lnTo>
                    <a:pt x="19634" y="25567"/>
                  </a:lnTo>
                  <a:lnTo>
                    <a:pt x="18517" y="34465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109"/>
            <p:cNvSpPr/>
            <p:nvPr>
              <p:custDataLst>
                <p:tags r:id="rId43"/>
              </p:custDataLst>
            </p:nvPr>
          </p:nvSpPr>
          <p:spPr>
            <a:xfrm>
              <a:off x="2260600" y="3029334"/>
              <a:ext cx="82200" cy="309479"/>
            </a:xfrm>
            <a:custGeom>
              <a:avLst/>
              <a:gdLst/>
              <a:ahLst/>
              <a:cxnLst/>
              <a:rect l="0" t="0" r="0" b="0"/>
              <a:pathLst>
                <a:path w="82200" h="309479">
                  <a:moveTo>
                    <a:pt x="6350" y="107566"/>
                  </a:moveTo>
                  <a:lnTo>
                    <a:pt x="6350" y="107566"/>
                  </a:lnTo>
                  <a:lnTo>
                    <a:pt x="6350" y="132190"/>
                  </a:lnTo>
                  <a:lnTo>
                    <a:pt x="8231" y="138031"/>
                  </a:lnTo>
                  <a:lnTo>
                    <a:pt x="10714" y="143684"/>
                  </a:lnTo>
                  <a:lnTo>
                    <a:pt x="14547" y="188831"/>
                  </a:lnTo>
                  <a:lnTo>
                    <a:pt x="17716" y="204317"/>
                  </a:lnTo>
                  <a:lnTo>
                    <a:pt x="23362" y="247207"/>
                  </a:lnTo>
                  <a:lnTo>
                    <a:pt x="25376" y="292553"/>
                  </a:lnTo>
                  <a:lnTo>
                    <a:pt x="25399" y="309478"/>
                  </a:lnTo>
                  <a:lnTo>
                    <a:pt x="24694" y="288667"/>
                  </a:lnTo>
                  <a:lnTo>
                    <a:pt x="15940" y="246858"/>
                  </a:lnTo>
                  <a:lnTo>
                    <a:pt x="13127" y="206674"/>
                  </a:lnTo>
                  <a:lnTo>
                    <a:pt x="8392" y="160285"/>
                  </a:lnTo>
                  <a:lnTo>
                    <a:pt x="9990" y="112749"/>
                  </a:lnTo>
                  <a:lnTo>
                    <a:pt x="12343" y="71472"/>
                  </a:lnTo>
                  <a:lnTo>
                    <a:pt x="16001" y="44462"/>
                  </a:lnTo>
                  <a:lnTo>
                    <a:pt x="25338" y="15540"/>
                  </a:lnTo>
                  <a:lnTo>
                    <a:pt x="30275" y="6184"/>
                  </a:lnTo>
                  <a:lnTo>
                    <a:pt x="30766" y="3995"/>
                  </a:lnTo>
                  <a:lnTo>
                    <a:pt x="31800" y="2535"/>
                  </a:lnTo>
                  <a:lnTo>
                    <a:pt x="33194" y="1562"/>
                  </a:lnTo>
                  <a:lnTo>
                    <a:pt x="36625" y="481"/>
                  </a:lnTo>
                  <a:lnTo>
                    <a:pt x="40502" y="0"/>
                  </a:lnTo>
                  <a:lnTo>
                    <a:pt x="44577" y="1668"/>
                  </a:lnTo>
                  <a:lnTo>
                    <a:pt x="64741" y="14552"/>
                  </a:lnTo>
                  <a:lnTo>
                    <a:pt x="67579" y="20601"/>
                  </a:lnTo>
                  <a:lnTo>
                    <a:pt x="69546" y="27287"/>
                  </a:lnTo>
                  <a:lnTo>
                    <a:pt x="79887" y="46846"/>
                  </a:lnTo>
                  <a:lnTo>
                    <a:pt x="82199" y="67437"/>
                  </a:lnTo>
                  <a:lnTo>
                    <a:pt x="79075" y="80075"/>
                  </a:lnTo>
                  <a:lnTo>
                    <a:pt x="64832" y="109684"/>
                  </a:lnTo>
                  <a:lnTo>
                    <a:pt x="54173" y="121678"/>
                  </a:lnTo>
                  <a:lnTo>
                    <a:pt x="15472" y="149172"/>
                  </a:lnTo>
                  <a:lnTo>
                    <a:pt x="6479" y="153336"/>
                  </a:lnTo>
                  <a:lnTo>
                    <a:pt x="0" y="158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110"/>
            <p:cNvSpPr/>
            <p:nvPr>
              <p:custDataLst>
                <p:tags r:id="rId44"/>
              </p:custDataLst>
            </p:nvPr>
          </p:nvSpPr>
          <p:spPr>
            <a:xfrm>
              <a:off x="1975843" y="2762543"/>
              <a:ext cx="214908" cy="393001"/>
            </a:xfrm>
            <a:custGeom>
              <a:avLst/>
              <a:gdLst/>
              <a:ahLst/>
              <a:cxnLst/>
              <a:rect l="0" t="0" r="0" b="0"/>
              <a:pathLst>
                <a:path w="214908" h="393001">
                  <a:moveTo>
                    <a:pt x="183157" y="25107"/>
                  </a:moveTo>
                  <a:lnTo>
                    <a:pt x="183157" y="25107"/>
                  </a:lnTo>
                  <a:lnTo>
                    <a:pt x="177690" y="25107"/>
                  </a:lnTo>
                  <a:lnTo>
                    <a:pt x="168046" y="16269"/>
                  </a:lnTo>
                  <a:lnTo>
                    <a:pt x="165858" y="12242"/>
                  </a:lnTo>
                  <a:lnTo>
                    <a:pt x="165274" y="10180"/>
                  </a:lnTo>
                  <a:lnTo>
                    <a:pt x="164179" y="8806"/>
                  </a:lnTo>
                  <a:lnTo>
                    <a:pt x="148980" y="1934"/>
                  </a:lnTo>
                  <a:lnTo>
                    <a:pt x="136828" y="0"/>
                  </a:lnTo>
                  <a:lnTo>
                    <a:pt x="132463" y="1719"/>
                  </a:lnTo>
                  <a:lnTo>
                    <a:pt x="128171" y="4129"/>
                  </a:lnTo>
                  <a:lnTo>
                    <a:pt x="121788" y="6191"/>
                  </a:lnTo>
                  <a:lnTo>
                    <a:pt x="117546" y="9174"/>
                  </a:lnTo>
                  <a:lnTo>
                    <a:pt x="104841" y="29800"/>
                  </a:lnTo>
                  <a:lnTo>
                    <a:pt x="97079" y="51434"/>
                  </a:lnTo>
                  <a:lnTo>
                    <a:pt x="89396" y="96893"/>
                  </a:lnTo>
                  <a:lnTo>
                    <a:pt x="88103" y="137545"/>
                  </a:lnTo>
                  <a:lnTo>
                    <a:pt x="87933" y="179657"/>
                  </a:lnTo>
                  <a:lnTo>
                    <a:pt x="87910" y="221961"/>
                  </a:lnTo>
                  <a:lnTo>
                    <a:pt x="92977" y="264291"/>
                  </a:lnTo>
                  <a:lnTo>
                    <a:pt x="99844" y="310021"/>
                  </a:lnTo>
                  <a:lnTo>
                    <a:pt x="100562" y="353377"/>
                  </a:lnTo>
                  <a:lnTo>
                    <a:pt x="100604" y="381456"/>
                  </a:lnTo>
                  <a:lnTo>
                    <a:pt x="98724" y="386450"/>
                  </a:lnTo>
                  <a:lnTo>
                    <a:pt x="95139" y="392032"/>
                  </a:lnTo>
                  <a:lnTo>
                    <a:pt x="92768" y="392796"/>
                  </a:lnTo>
                  <a:lnTo>
                    <a:pt x="91147" y="393000"/>
                  </a:lnTo>
                  <a:lnTo>
                    <a:pt x="89362" y="391724"/>
                  </a:lnTo>
                  <a:lnTo>
                    <a:pt x="60622" y="346653"/>
                  </a:lnTo>
                  <a:lnTo>
                    <a:pt x="27164" y="300451"/>
                  </a:lnTo>
                  <a:lnTo>
                    <a:pt x="20363" y="290527"/>
                  </a:lnTo>
                  <a:lnTo>
                    <a:pt x="9615" y="282754"/>
                  </a:lnTo>
                  <a:lnTo>
                    <a:pt x="7249" y="278846"/>
                  </a:lnTo>
                  <a:lnTo>
                    <a:pt x="6619" y="276816"/>
                  </a:lnTo>
                  <a:lnTo>
                    <a:pt x="5492" y="275463"/>
                  </a:lnTo>
                  <a:lnTo>
                    <a:pt x="2360" y="273960"/>
                  </a:lnTo>
                  <a:lnTo>
                    <a:pt x="1242" y="272854"/>
                  </a:lnTo>
                  <a:lnTo>
                    <a:pt x="0" y="269742"/>
                  </a:lnTo>
                  <a:lnTo>
                    <a:pt x="375" y="268631"/>
                  </a:lnTo>
                  <a:lnTo>
                    <a:pt x="1330" y="267889"/>
                  </a:lnTo>
                  <a:lnTo>
                    <a:pt x="4273" y="266360"/>
                  </a:lnTo>
                  <a:lnTo>
                    <a:pt x="9896" y="262238"/>
                  </a:lnTo>
                  <a:lnTo>
                    <a:pt x="57069" y="243067"/>
                  </a:lnTo>
                  <a:lnTo>
                    <a:pt x="98701" y="230418"/>
                  </a:lnTo>
                  <a:lnTo>
                    <a:pt x="138848" y="219840"/>
                  </a:lnTo>
                  <a:lnTo>
                    <a:pt x="182612" y="210511"/>
                  </a:lnTo>
                  <a:lnTo>
                    <a:pt x="214907" y="209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111"/>
            <p:cNvSpPr/>
            <p:nvPr>
              <p:custDataLst>
                <p:tags r:id="rId45"/>
              </p:custDataLst>
            </p:nvPr>
          </p:nvSpPr>
          <p:spPr>
            <a:xfrm>
              <a:off x="1492337" y="2438513"/>
              <a:ext cx="164105" cy="107806"/>
            </a:xfrm>
            <a:custGeom>
              <a:avLst/>
              <a:gdLst/>
              <a:ahLst/>
              <a:cxnLst/>
              <a:rect l="0" t="0" r="0" b="0"/>
              <a:pathLst>
                <a:path w="164105" h="107806">
                  <a:moveTo>
                    <a:pt x="95163" y="18937"/>
                  </a:moveTo>
                  <a:lnTo>
                    <a:pt x="95163" y="18937"/>
                  </a:lnTo>
                  <a:lnTo>
                    <a:pt x="85703" y="18937"/>
                  </a:lnTo>
                  <a:lnTo>
                    <a:pt x="84623" y="19642"/>
                  </a:lnTo>
                  <a:lnTo>
                    <a:pt x="83903" y="20818"/>
                  </a:lnTo>
                  <a:lnTo>
                    <a:pt x="83423" y="22308"/>
                  </a:lnTo>
                  <a:lnTo>
                    <a:pt x="82398" y="23301"/>
                  </a:lnTo>
                  <a:lnTo>
                    <a:pt x="79377" y="24404"/>
                  </a:lnTo>
                  <a:lnTo>
                    <a:pt x="78289" y="25404"/>
                  </a:lnTo>
                  <a:lnTo>
                    <a:pt x="77080" y="28397"/>
                  </a:lnTo>
                  <a:lnTo>
                    <a:pt x="76052" y="29477"/>
                  </a:lnTo>
                  <a:lnTo>
                    <a:pt x="73029" y="30677"/>
                  </a:lnTo>
                  <a:lnTo>
                    <a:pt x="69333" y="34973"/>
                  </a:lnTo>
                  <a:lnTo>
                    <a:pt x="65339" y="40175"/>
                  </a:lnTo>
                  <a:lnTo>
                    <a:pt x="35896" y="65522"/>
                  </a:lnTo>
                  <a:lnTo>
                    <a:pt x="33544" y="69745"/>
                  </a:lnTo>
                  <a:lnTo>
                    <a:pt x="32917" y="71859"/>
                  </a:lnTo>
                  <a:lnTo>
                    <a:pt x="31794" y="73269"/>
                  </a:lnTo>
                  <a:lnTo>
                    <a:pt x="28664" y="74834"/>
                  </a:lnTo>
                  <a:lnTo>
                    <a:pt x="10473" y="76054"/>
                  </a:lnTo>
                  <a:lnTo>
                    <a:pt x="9070" y="75360"/>
                  </a:lnTo>
                  <a:lnTo>
                    <a:pt x="8134" y="74191"/>
                  </a:lnTo>
                  <a:lnTo>
                    <a:pt x="7511" y="72706"/>
                  </a:lnTo>
                  <a:lnTo>
                    <a:pt x="6389" y="71717"/>
                  </a:lnTo>
                  <a:lnTo>
                    <a:pt x="3262" y="70617"/>
                  </a:lnTo>
                  <a:lnTo>
                    <a:pt x="2145" y="69618"/>
                  </a:lnTo>
                  <a:lnTo>
                    <a:pt x="905" y="66627"/>
                  </a:lnTo>
                  <a:lnTo>
                    <a:pt x="0" y="58204"/>
                  </a:lnTo>
                  <a:lnTo>
                    <a:pt x="4950" y="50283"/>
                  </a:lnTo>
                  <a:lnTo>
                    <a:pt x="5388" y="48301"/>
                  </a:lnTo>
                  <a:lnTo>
                    <a:pt x="6385" y="46979"/>
                  </a:lnTo>
                  <a:lnTo>
                    <a:pt x="17043" y="40205"/>
                  </a:lnTo>
                  <a:lnTo>
                    <a:pt x="21167" y="38973"/>
                  </a:lnTo>
                  <a:lnTo>
                    <a:pt x="23255" y="39350"/>
                  </a:lnTo>
                  <a:lnTo>
                    <a:pt x="31674" y="43143"/>
                  </a:lnTo>
                  <a:lnTo>
                    <a:pt x="39898" y="45864"/>
                  </a:lnTo>
                  <a:lnTo>
                    <a:pt x="49390" y="51140"/>
                  </a:lnTo>
                  <a:lnTo>
                    <a:pt x="93801" y="85583"/>
                  </a:lnTo>
                  <a:lnTo>
                    <a:pt x="112769" y="95413"/>
                  </a:lnTo>
                  <a:lnTo>
                    <a:pt x="125574" y="106599"/>
                  </a:lnTo>
                  <a:lnTo>
                    <a:pt x="128200" y="107286"/>
                  </a:lnTo>
                  <a:lnTo>
                    <a:pt x="141805" y="107805"/>
                  </a:lnTo>
                  <a:lnTo>
                    <a:pt x="145997" y="105941"/>
                  </a:lnTo>
                  <a:lnTo>
                    <a:pt x="148102" y="104456"/>
                  </a:lnTo>
                  <a:lnTo>
                    <a:pt x="150441" y="100925"/>
                  </a:lnTo>
                  <a:lnTo>
                    <a:pt x="152187" y="97004"/>
                  </a:lnTo>
                  <a:lnTo>
                    <a:pt x="155314" y="92909"/>
                  </a:lnTo>
                  <a:lnTo>
                    <a:pt x="157175" y="86856"/>
                  </a:lnTo>
                  <a:lnTo>
                    <a:pt x="164104" y="49791"/>
                  </a:lnTo>
                  <a:lnTo>
                    <a:pt x="158493" y="23700"/>
                  </a:lnTo>
                  <a:lnTo>
                    <a:pt x="153266" y="10819"/>
                  </a:lnTo>
                  <a:lnTo>
                    <a:pt x="148974" y="6392"/>
                  </a:lnTo>
                  <a:lnTo>
                    <a:pt x="143068" y="2778"/>
                  </a:lnTo>
                  <a:lnTo>
                    <a:pt x="135776" y="744"/>
                  </a:lnTo>
                  <a:lnTo>
                    <a:pt x="121478" y="0"/>
                  </a:lnTo>
                  <a:lnTo>
                    <a:pt x="109623" y="3291"/>
                  </a:lnTo>
                  <a:lnTo>
                    <a:pt x="103236" y="8691"/>
                  </a:lnTo>
                  <a:lnTo>
                    <a:pt x="97340" y="15089"/>
                  </a:lnTo>
                  <a:lnTo>
                    <a:pt x="81330" y="27176"/>
                  </a:lnTo>
                  <a:lnTo>
                    <a:pt x="78432" y="35298"/>
                  </a:lnTo>
                  <a:lnTo>
                    <a:pt x="76249" y="61996"/>
                  </a:lnTo>
                  <a:lnTo>
                    <a:pt x="79524" y="74185"/>
                  </a:lnTo>
                  <a:lnTo>
                    <a:pt x="88813" y="887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112"/>
            <p:cNvSpPr/>
            <p:nvPr>
              <p:custDataLst>
                <p:tags r:id="rId46"/>
              </p:custDataLst>
            </p:nvPr>
          </p:nvSpPr>
          <p:spPr>
            <a:xfrm>
              <a:off x="1634715" y="3431766"/>
              <a:ext cx="168678" cy="85220"/>
            </a:xfrm>
            <a:custGeom>
              <a:avLst/>
              <a:gdLst/>
              <a:ahLst/>
              <a:cxnLst/>
              <a:rect l="0" t="0" r="0" b="0"/>
              <a:pathLst>
                <a:path w="168678" h="85220">
                  <a:moveTo>
                    <a:pt x="92485" y="28984"/>
                  </a:moveTo>
                  <a:lnTo>
                    <a:pt x="92485" y="28984"/>
                  </a:lnTo>
                  <a:lnTo>
                    <a:pt x="92485" y="16623"/>
                  </a:lnTo>
                  <a:lnTo>
                    <a:pt x="97952" y="16313"/>
                  </a:lnTo>
                  <a:lnTo>
                    <a:pt x="98246" y="17009"/>
                  </a:lnTo>
                  <a:lnTo>
                    <a:pt x="98573" y="19664"/>
                  </a:lnTo>
                  <a:lnTo>
                    <a:pt x="96837" y="23195"/>
                  </a:lnTo>
                  <a:lnTo>
                    <a:pt x="94419" y="27117"/>
                  </a:lnTo>
                  <a:lnTo>
                    <a:pt x="92740" y="34112"/>
                  </a:lnTo>
                  <a:lnTo>
                    <a:pt x="81511" y="48151"/>
                  </a:lnTo>
                  <a:lnTo>
                    <a:pt x="79847" y="52319"/>
                  </a:lnTo>
                  <a:lnTo>
                    <a:pt x="76755" y="56524"/>
                  </a:lnTo>
                  <a:lnTo>
                    <a:pt x="67677" y="62858"/>
                  </a:lnTo>
                  <a:lnTo>
                    <a:pt x="43115" y="71945"/>
                  </a:lnTo>
                  <a:lnTo>
                    <a:pt x="20543" y="73408"/>
                  </a:lnTo>
                  <a:lnTo>
                    <a:pt x="16296" y="71541"/>
                  </a:lnTo>
                  <a:lnTo>
                    <a:pt x="4840" y="61877"/>
                  </a:lnTo>
                  <a:lnTo>
                    <a:pt x="4143" y="59361"/>
                  </a:lnTo>
                  <a:lnTo>
                    <a:pt x="3957" y="57702"/>
                  </a:lnTo>
                  <a:lnTo>
                    <a:pt x="1869" y="53977"/>
                  </a:lnTo>
                  <a:lnTo>
                    <a:pt x="324" y="51996"/>
                  </a:lnTo>
                  <a:lnTo>
                    <a:pt x="0" y="49970"/>
                  </a:lnTo>
                  <a:lnTo>
                    <a:pt x="489" y="47913"/>
                  </a:lnTo>
                  <a:lnTo>
                    <a:pt x="2209" y="43747"/>
                  </a:lnTo>
                  <a:lnTo>
                    <a:pt x="3883" y="37434"/>
                  </a:lnTo>
                  <a:lnTo>
                    <a:pt x="18496" y="20516"/>
                  </a:lnTo>
                  <a:lnTo>
                    <a:pt x="22677" y="18165"/>
                  </a:lnTo>
                  <a:lnTo>
                    <a:pt x="24780" y="17538"/>
                  </a:lnTo>
                  <a:lnTo>
                    <a:pt x="26181" y="16414"/>
                  </a:lnTo>
                  <a:lnTo>
                    <a:pt x="27739" y="13285"/>
                  </a:lnTo>
                  <a:lnTo>
                    <a:pt x="29565" y="12873"/>
                  </a:lnTo>
                  <a:lnTo>
                    <a:pt x="49968" y="16110"/>
                  </a:lnTo>
                  <a:lnTo>
                    <a:pt x="59818" y="22974"/>
                  </a:lnTo>
                  <a:lnTo>
                    <a:pt x="107301" y="69200"/>
                  </a:lnTo>
                  <a:lnTo>
                    <a:pt x="115768" y="76962"/>
                  </a:lnTo>
                  <a:lnTo>
                    <a:pt x="136003" y="84761"/>
                  </a:lnTo>
                  <a:lnTo>
                    <a:pt x="138430" y="85219"/>
                  </a:lnTo>
                  <a:lnTo>
                    <a:pt x="140049" y="84818"/>
                  </a:lnTo>
                  <a:lnTo>
                    <a:pt x="141127" y="83846"/>
                  </a:lnTo>
                  <a:lnTo>
                    <a:pt x="141847" y="82492"/>
                  </a:lnTo>
                  <a:lnTo>
                    <a:pt x="143032" y="81589"/>
                  </a:lnTo>
                  <a:lnTo>
                    <a:pt x="146230" y="80586"/>
                  </a:lnTo>
                  <a:lnTo>
                    <a:pt x="154032" y="79237"/>
                  </a:lnTo>
                  <a:lnTo>
                    <a:pt x="158174" y="76483"/>
                  </a:lnTo>
                  <a:lnTo>
                    <a:pt x="160486" y="72908"/>
                  </a:lnTo>
                  <a:lnTo>
                    <a:pt x="162219" y="68967"/>
                  </a:lnTo>
                  <a:lnTo>
                    <a:pt x="166455" y="62781"/>
                  </a:lnTo>
                  <a:lnTo>
                    <a:pt x="168024" y="56480"/>
                  </a:lnTo>
                  <a:lnTo>
                    <a:pt x="168677" y="29846"/>
                  </a:lnTo>
                  <a:lnTo>
                    <a:pt x="166800" y="23958"/>
                  </a:lnTo>
                  <a:lnTo>
                    <a:pt x="164319" y="18989"/>
                  </a:lnTo>
                  <a:lnTo>
                    <a:pt x="162217" y="12225"/>
                  </a:lnTo>
                  <a:lnTo>
                    <a:pt x="159225" y="7895"/>
                  </a:lnTo>
                  <a:lnTo>
                    <a:pt x="155544" y="5500"/>
                  </a:lnTo>
                  <a:lnTo>
                    <a:pt x="145343" y="3131"/>
                  </a:lnTo>
                  <a:lnTo>
                    <a:pt x="141142" y="325"/>
                  </a:lnTo>
                  <a:lnTo>
                    <a:pt x="139034" y="0"/>
                  </a:lnTo>
                  <a:lnTo>
                    <a:pt x="136923" y="489"/>
                  </a:lnTo>
                  <a:lnTo>
                    <a:pt x="132696" y="2209"/>
                  </a:lnTo>
                  <a:lnTo>
                    <a:pt x="126350" y="3882"/>
                  </a:lnTo>
                  <a:lnTo>
                    <a:pt x="120001" y="7828"/>
                  </a:lnTo>
                  <a:lnTo>
                    <a:pt x="113652" y="10015"/>
                  </a:lnTo>
                  <a:lnTo>
                    <a:pt x="105185" y="16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113"/>
            <p:cNvSpPr/>
            <p:nvPr>
              <p:custDataLst>
                <p:tags r:id="rId47"/>
              </p:custDataLst>
            </p:nvPr>
          </p:nvSpPr>
          <p:spPr>
            <a:xfrm>
              <a:off x="1422400" y="3479800"/>
              <a:ext cx="152401" cy="12677"/>
            </a:xfrm>
            <a:custGeom>
              <a:avLst/>
              <a:gdLst/>
              <a:ahLst/>
              <a:cxnLst/>
              <a:rect l="0" t="0" r="0" b="0"/>
              <a:pathLst>
                <a:path w="152401" h="12677">
                  <a:moveTo>
                    <a:pt x="0" y="0"/>
                  </a:moveTo>
                  <a:lnTo>
                    <a:pt x="0" y="0"/>
                  </a:lnTo>
                  <a:lnTo>
                    <a:pt x="46699" y="705"/>
                  </a:lnTo>
                  <a:lnTo>
                    <a:pt x="58639" y="5026"/>
                  </a:lnTo>
                  <a:lnTo>
                    <a:pt x="77655" y="8115"/>
                  </a:lnTo>
                  <a:lnTo>
                    <a:pt x="89331" y="11342"/>
                  </a:lnTo>
                  <a:lnTo>
                    <a:pt x="131241" y="12676"/>
                  </a:lnTo>
                  <a:lnTo>
                    <a:pt x="1524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114"/>
            <p:cNvSpPr/>
            <p:nvPr>
              <p:custDataLst>
                <p:tags r:id="rId48"/>
              </p:custDataLst>
            </p:nvPr>
          </p:nvSpPr>
          <p:spPr>
            <a:xfrm>
              <a:off x="1574800" y="2717833"/>
              <a:ext cx="88901" cy="596857"/>
            </a:xfrm>
            <a:custGeom>
              <a:avLst/>
              <a:gdLst/>
              <a:ahLst/>
              <a:cxnLst/>
              <a:rect l="0" t="0" r="0" b="0"/>
              <a:pathLst>
                <a:path w="88901" h="596857">
                  <a:moveTo>
                    <a:pt x="88900" y="88867"/>
                  </a:moveTo>
                  <a:lnTo>
                    <a:pt x="88900" y="88867"/>
                  </a:lnTo>
                  <a:lnTo>
                    <a:pt x="88900" y="42298"/>
                  </a:lnTo>
                  <a:lnTo>
                    <a:pt x="88900" y="10550"/>
                  </a:lnTo>
                  <a:lnTo>
                    <a:pt x="87018" y="6317"/>
                  </a:lnTo>
                  <a:lnTo>
                    <a:pt x="83433" y="1221"/>
                  </a:lnTo>
                  <a:lnTo>
                    <a:pt x="81061" y="524"/>
                  </a:lnTo>
                  <a:lnTo>
                    <a:pt x="67646" y="0"/>
                  </a:lnTo>
                  <a:lnTo>
                    <a:pt x="63461" y="1863"/>
                  </a:lnTo>
                  <a:lnTo>
                    <a:pt x="55026" y="8808"/>
                  </a:lnTo>
                  <a:lnTo>
                    <a:pt x="48681" y="18266"/>
                  </a:lnTo>
                  <a:lnTo>
                    <a:pt x="41244" y="38247"/>
                  </a:lnTo>
                  <a:lnTo>
                    <a:pt x="32682" y="52702"/>
                  </a:lnTo>
                  <a:lnTo>
                    <a:pt x="16988" y="95330"/>
                  </a:lnTo>
                  <a:lnTo>
                    <a:pt x="9705" y="138794"/>
                  </a:lnTo>
                  <a:lnTo>
                    <a:pt x="6792" y="178210"/>
                  </a:lnTo>
                  <a:lnTo>
                    <a:pt x="7114" y="220159"/>
                  </a:lnTo>
                  <a:lnTo>
                    <a:pt x="11825" y="262441"/>
                  </a:lnTo>
                  <a:lnTo>
                    <a:pt x="19492" y="301623"/>
                  </a:lnTo>
                  <a:lnTo>
                    <a:pt x="29692" y="346686"/>
                  </a:lnTo>
                  <a:lnTo>
                    <a:pt x="36853" y="389379"/>
                  </a:lnTo>
                  <a:lnTo>
                    <a:pt x="43458" y="434761"/>
                  </a:lnTo>
                  <a:lnTo>
                    <a:pt x="49830" y="479294"/>
                  </a:lnTo>
                  <a:lnTo>
                    <a:pt x="56505" y="526120"/>
                  </a:lnTo>
                  <a:lnTo>
                    <a:pt x="56428" y="567155"/>
                  </a:lnTo>
                  <a:lnTo>
                    <a:pt x="50681" y="587557"/>
                  </a:lnTo>
                  <a:lnTo>
                    <a:pt x="45410" y="595501"/>
                  </a:lnTo>
                  <a:lnTo>
                    <a:pt x="42995" y="596260"/>
                  </a:lnTo>
                  <a:lnTo>
                    <a:pt x="23258" y="596856"/>
                  </a:lnTo>
                  <a:lnTo>
                    <a:pt x="19039" y="594980"/>
                  </a:lnTo>
                  <a:lnTo>
                    <a:pt x="14811" y="592501"/>
                  </a:lnTo>
                  <a:lnTo>
                    <a:pt x="10581" y="591399"/>
                  </a:lnTo>
                  <a:lnTo>
                    <a:pt x="9171" y="590399"/>
                  </a:lnTo>
                  <a:lnTo>
                    <a:pt x="8231" y="589027"/>
                  </a:lnTo>
                  <a:lnTo>
                    <a:pt x="6480" y="585622"/>
                  </a:lnTo>
                  <a:lnTo>
                    <a:pt x="0" y="577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916"/>
          <p:cNvGrpSpPr/>
          <p:nvPr/>
        </p:nvGrpSpPr>
        <p:grpSpPr>
          <a:xfrm>
            <a:off x="3061694" y="2743200"/>
            <a:ext cx="767265" cy="412608"/>
            <a:chOff x="3061694" y="2743200"/>
            <a:chExt cx="767265" cy="412608"/>
          </a:xfrm>
        </p:grpSpPr>
        <p:sp>
          <p:nvSpPr>
            <p:cNvPr id="63" name="SMARTInkShape-4115"/>
            <p:cNvSpPr/>
            <p:nvPr>
              <p:custDataLst>
                <p:tags r:id="rId35"/>
              </p:custDataLst>
            </p:nvPr>
          </p:nvSpPr>
          <p:spPr>
            <a:xfrm>
              <a:off x="3765550" y="2743200"/>
              <a:ext cx="63409" cy="304801"/>
            </a:xfrm>
            <a:custGeom>
              <a:avLst/>
              <a:gdLst/>
              <a:ahLst/>
              <a:cxnLst/>
              <a:rect l="0" t="0" r="0" b="0"/>
              <a:pathLst>
                <a:path w="63409" h="304801">
                  <a:moveTo>
                    <a:pt x="19050" y="0"/>
                  </a:moveTo>
                  <a:lnTo>
                    <a:pt x="19050" y="0"/>
                  </a:lnTo>
                  <a:lnTo>
                    <a:pt x="13583" y="5467"/>
                  </a:lnTo>
                  <a:lnTo>
                    <a:pt x="12961" y="9460"/>
                  </a:lnTo>
                  <a:lnTo>
                    <a:pt x="13580" y="10540"/>
                  </a:lnTo>
                  <a:lnTo>
                    <a:pt x="14698" y="11260"/>
                  </a:lnTo>
                  <a:lnTo>
                    <a:pt x="16148" y="11740"/>
                  </a:lnTo>
                  <a:lnTo>
                    <a:pt x="31802" y="33367"/>
                  </a:lnTo>
                  <a:lnTo>
                    <a:pt x="40227" y="49003"/>
                  </a:lnTo>
                  <a:lnTo>
                    <a:pt x="54337" y="95428"/>
                  </a:lnTo>
                  <a:lnTo>
                    <a:pt x="62452" y="139710"/>
                  </a:lnTo>
                  <a:lnTo>
                    <a:pt x="63408" y="186639"/>
                  </a:lnTo>
                  <a:lnTo>
                    <a:pt x="60101" y="208406"/>
                  </a:lnTo>
                  <a:lnTo>
                    <a:pt x="44388" y="253227"/>
                  </a:lnTo>
                  <a:lnTo>
                    <a:pt x="27270" y="284921"/>
                  </a:lnTo>
                  <a:lnTo>
                    <a:pt x="11526" y="299900"/>
                  </a:lnTo>
                  <a:lnTo>
                    <a:pt x="6769" y="302622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116"/>
            <p:cNvSpPr/>
            <p:nvPr>
              <p:custDataLst>
                <p:tags r:id="rId36"/>
              </p:custDataLst>
            </p:nvPr>
          </p:nvSpPr>
          <p:spPr>
            <a:xfrm>
              <a:off x="3589029" y="2851150"/>
              <a:ext cx="170172" cy="57151"/>
            </a:xfrm>
            <a:custGeom>
              <a:avLst/>
              <a:gdLst/>
              <a:ahLst/>
              <a:cxnLst/>
              <a:rect l="0" t="0" r="0" b="0"/>
              <a:pathLst>
                <a:path w="170172" h="57151">
                  <a:moveTo>
                    <a:pt x="49521" y="57150"/>
                  </a:moveTo>
                  <a:lnTo>
                    <a:pt x="49521" y="57150"/>
                  </a:lnTo>
                  <a:lnTo>
                    <a:pt x="37588" y="52124"/>
                  </a:lnTo>
                  <a:lnTo>
                    <a:pt x="28816" y="49311"/>
                  </a:lnTo>
                  <a:lnTo>
                    <a:pt x="19162" y="45890"/>
                  </a:lnTo>
                  <a:lnTo>
                    <a:pt x="0" y="44474"/>
                  </a:lnTo>
                  <a:lnTo>
                    <a:pt x="279" y="43761"/>
                  </a:lnTo>
                  <a:lnTo>
                    <a:pt x="2470" y="41086"/>
                  </a:lnTo>
                  <a:lnTo>
                    <a:pt x="5797" y="39427"/>
                  </a:lnTo>
                  <a:lnTo>
                    <a:pt x="52419" y="31637"/>
                  </a:lnTo>
                  <a:lnTo>
                    <a:pt x="94967" y="22314"/>
                  </a:lnTo>
                  <a:lnTo>
                    <a:pt x="137774" y="12774"/>
                  </a:lnTo>
                  <a:lnTo>
                    <a:pt x="170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4117"/>
            <p:cNvSpPr/>
            <p:nvPr>
              <p:custDataLst>
                <p:tags r:id="rId37"/>
              </p:custDataLst>
            </p:nvPr>
          </p:nvSpPr>
          <p:spPr>
            <a:xfrm>
              <a:off x="3352800" y="2990850"/>
              <a:ext cx="31673" cy="50801"/>
            </a:xfrm>
            <a:custGeom>
              <a:avLst/>
              <a:gdLst/>
              <a:ahLst/>
              <a:cxnLst/>
              <a:rect l="0" t="0" r="0" b="0"/>
              <a:pathLst>
                <a:path w="31673" h="50801">
                  <a:moveTo>
                    <a:pt x="25400" y="0"/>
                  </a:moveTo>
                  <a:lnTo>
                    <a:pt x="25400" y="0"/>
                  </a:lnTo>
                  <a:lnTo>
                    <a:pt x="28771" y="0"/>
                  </a:lnTo>
                  <a:lnTo>
                    <a:pt x="29764" y="706"/>
                  </a:lnTo>
                  <a:lnTo>
                    <a:pt x="30426" y="1881"/>
                  </a:lnTo>
                  <a:lnTo>
                    <a:pt x="31488" y="8838"/>
                  </a:lnTo>
                  <a:lnTo>
                    <a:pt x="31672" y="14927"/>
                  </a:lnTo>
                  <a:lnTo>
                    <a:pt x="30993" y="16302"/>
                  </a:lnTo>
                  <a:lnTo>
                    <a:pt x="29834" y="17218"/>
                  </a:lnTo>
                  <a:lnTo>
                    <a:pt x="26665" y="18941"/>
                  </a:lnTo>
                  <a:lnTo>
                    <a:pt x="13921" y="30574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118"/>
            <p:cNvSpPr/>
            <p:nvPr>
              <p:custDataLst>
                <p:tags r:id="rId38"/>
              </p:custDataLst>
            </p:nvPr>
          </p:nvSpPr>
          <p:spPr>
            <a:xfrm>
              <a:off x="3238500" y="2857623"/>
              <a:ext cx="69741" cy="298185"/>
            </a:xfrm>
            <a:custGeom>
              <a:avLst/>
              <a:gdLst/>
              <a:ahLst/>
              <a:cxnLst/>
              <a:rect l="0" t="0" r="0" b="0"/>
              <a:pathLst>
                <a:path w="69741" h="298185">
                  <a:moveTo>
                    <a:pt x="12700" y="82427"/>
                  </a:moveTo>
                  <a:lnTo>
                    <a:pt x="12700" y="82427"/>
                  </a:lnTo>
                  <a:lnTo>
                    <a:pt x="9329" y="82427"/>
                  </a:lnTo>
                  <a:lnTo>
                    <a:pt x="8336" y="83133"/>
                  </a:lnTo>
                  <a:lnTo>
                    <a:pt x="7674" y="84308"/>
                  </a:lnTo>
                  <a:lnTo>
                    <a:pt x="7233" y="85798"/>
                  </a:lnTo>
                  <a:lnTo>
                    <a:pt x="2160" y="93963"/>
                  </a:lnTo>
                  <a:lnTo>
                    <a:pt x="24" y="137496"/>
                  </a:lnTo>
                  <a:lnTo>
                    <a:pt x="1" y="184194"/>
                  </a:lnTo>
                  <a:lnTo>
                    <a:pt x="0" y="229072"/>
                  </a:lnTo>
                  <a:lnTo>
                    <a:pt x="0" y="274811"/>
                  </a:lnTo>
                  <a:lnTo>
                    <a:pt x="0" y="298184"/>
                  </a:lnTo>
                  <a:lnTo>
                    <a:pt x="0" y="251338"/>
                  </a:lnTo>
                  <a:lnTo>
                    <a:pt x="0" y="205999"/>
                  </a:lnTo>
                  <a:lnTo>
                    <a:pt x="0" y="166416"/>
                  </a:lnTo>
                  <a:lnTo>
                    <a:pt x="0" y="125332"/>
                  </a:lnTo>
                  <a:lnTo>
                    <a:pt x="0" y="80665"/>
                  </a:lnTo>
                  <a:lnTo>
                    <a:pt x="8838" y="38379"/>
                  </a:lnTo>
                  <a:lnTo>
                    <a:pt x="17007" y="18432"/>
                  </a:lnTo>
                  <a:lnTo>
                    <a:pt x="27526" y="4602"/>
                  </a:lnTo>
                  <a:lnTo>
                    <a:pt x="33636" y="1977"/>
                  </a:lnTo>
                  <a:lnTo>
                    <a:pt x="47188" y="0"/>
                  </a:lnTo>
                  <a:lnTo>
                    <a:pt x="51076" y="1813"/>
                  </a:lnTo>
                  <a:lnTo>
                    <a:pt x="59321" y="8726"/>
                  </a:lnTo>
                  <a:lnTo>
                    <a:pt x="65633" y="18178"/>
                  </a:lnTo>
                  <a:lnTo>
                    <a:pt x="68600" y="26545"/>
                  </a:lnTo>
                  <a:lnTo>
                    <a:pt x="69740" y="48858"/>
                  </a:lnTo>
                  <a:lnTo>
                    <a:pt x="61002" y="77357"/>
                  </a:lnTo>
                  <a:lnTo>
                    <a:pt x="38095" y="118728"/>
                  </a:lnTo>
                  <a:lnTo>
                    <a:pt x="16933" y="141663"/>
                  </a:lnTo>
                  <a:lnTo>
                    <a:pt x="12700" y="144032"/>
                  </a:lnTo>
                  <a:lnTo>
                    <a:pt x="6350" y="145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4119"/>
            <p:cNvSpPr/>
            <p:nvPr>
              <p:custDataLst>
                <p:tags r:id="rId39"/>
              </p:custDataLst>
            </p:nvPr>
          </p:nvSpPr>
          <p:spPr>
            <a:xfrm>
              <a:off x="3061694" y="2762337"/>
              <a:ext cx="100607" cy="266614"/>
            </a:xfrm>
            <a:custGeom>
              <a:avLst/>
              <a:gdLst/>
              <a:ahLst/>
              <a:cxnLst/>
              <a:rect l="0" t="0" r="0" b="0"/>
              <a:pathLst>
                <a:path w="100607" h="266614">
                  <a:moveTo>
                    <a:pt x="100606" y="25313"/>
                  </a:moveTo>
                  <a:lnTo>
                    <a:pt x="100606" y="25313"/>
                  </a:lnTo>
                  <a:lnTo>
                    <a:pt x="100606" y="21942"/>
                  </a:lnTo>
                  <a:lnTo>
                    <a:pt x="98724" y="18406"/>
                  </a:lnTo>
                  <a:lnTo>
                    <a:pt x="96242" y="14482"/>
                  </a:lnTo>
                  <a:lnTo>
                    <a:pt x="95139" y="10386"/>
                  </a:lnTo>
                  <a:lnTo>
                    <a:pt x="94139" y="9012"/>
                  </a:lnTo>
                  <a:lnTo>
                    <a:pt x="92767" y="8095"/>
                  </a:lnTo>
                  <a:lnTo>
                    <a:pt x="89361" y="6372"/>
                  </a:lnTo>
                  <a:lnTo>
                    <a:pt x="82723" y="903"/>
                  </a:lnTo>
                  <a:lnTo>
                    <a:pt x="78531" y="206"/>
                  </a:lnTo>
                  <a:lnTo>
                    <a:pt x="69449" y="0"/>
                  </a:lnTo>
                  <a:lnTo>
                    <a:pt x="63710" y="1833"/>
                  </a:lnTo>
                  <a:lnTo>
                    <a:pt x="61192" y="3309"/>
                  </a:lnTo>
                  <a:lnTo>
                    <a:pt x="54277" y="12130"/>
                  </a:lnTo>
                  <a:lnTo>
                    <a:pt x="27115" y="57927"/>
                  </a:lnTo>
                  <a:lnTo>
                    <a:pt x="11740" y="103445"/>
                  </a:lnTo>
                  <a:lnTo>
                    <a:pt x="4035" y="150601"/>
                  </a:lnTo>
                  <a:lnTo>
                    <a:pt x="0" y="177374"/>
                  </a:lnTo>
                  <a:lnTo>
                    <a:pt x="2672" y="196663"/>
                  </a:lnTo>
                  <a:lnTo>
                    <a:pt x="19426" y="231483"/>
                  </a:lnTo>
                  <a:lnTo>
                    <a:pt x="29672" y="245072"/>
                  </a:lnTo>
                  <a:lnTo>
                    <a:pt x="41645" y="254664"/>
                  </a:lnTo>
                  <a:lnTo>
                    <a:pt x="62697" y="263521"/>
                  </a:lnTo>
                  <a:lnTo>
                    <a:pt x="81556" y="266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SMARTInkShape-4120"/>
          <p:cNvSpPr/>
          <p:nvPr>
            <p:custDataLst>
              <p:tags r:id="rId9"/>
            </p:custDataLst>
          </p:nvPr>
        </p:nvSpPr>
        <p:spPr>
          <a:xfrm>
            <a:off x="3638622" y="2728796"/>
            <a:ext cx="57079" cy="305128"/>
          </a:xfrm>
          <a:custGeom>
            <a:avLst/>
            <a:gdLst/>
            <a:ahLst/>
            <a:cxnLst/>
            <a:rect l="0" t="0" r="0" b="0"/>
            <a:pathLst>
              <a:path w="57079" h="305128">
                <a:moveTo>
                  <a:pt x="31678" y="14404"/>
                </a:moveTo>
                <a:lnTo>
                  <a:pt x="31678" y="14404"/>
                </a:lnTo>
                <a:lnTo>
                  <a:pt x="31678" y="0"/>
                </a:lnTo>
                <a:lnTo>
                  <a:pt x="30972" y="23346"/>
                </a:lnTo>
                <a:lnTo>
                  <a:pt x="26211" y="47471"/>
                </a:lnTo>
                <a:lnTo>
                  <a:pt x="22034" y="87740"/>
                </a:lnTo>
                <a:lnTo>
                  <a:pt x="17499" y="128884"/>
                </a:lnTo>
                <a:lnTo>
                  <a:pt x="8200" y="171061"/>
                </a:lnTo>
                <a:lnTo>
                  <a:pt x="747" y="217475"/>
                </a:lnTo>
                <a:lnTo>
                  <a:pt x="0" y="260687"/>
                </a:lnTo>
                <a:lnTo>
                  <a:pt x="655" y="275838"/>
                </a:lnTo>
                <a:lnTo>
                  <a:pt x="5004" y="288559"/>
                </a:lnTo>
                <a:lnTo>
                  <a:pt x="14855" y="301859"/>
                </a:lnTo>
                <a:lnTo>
                  <a:pt x="19027" y="304439"/>
                </a:lnTo>
                <a:lnTo>
                  <a:pt x="21128" y="305127"/>
                </a:lnTo>
                <a:lnTo>
                  <a:pt x="23233" y="304881"/>
                </a:lnTo>
                <a:lnTo>
                  <a:pt x="27454" y="302725"/>
                </a:lnTo>
                <a:lnTo>
                  <a:pt x="45921" y="288768"/>
                </a:lnTo>
                <a:lnTo>
                  <a:pt x="54670" y="266031"/>
                </a:lnTo>
                <a:lnTo>
                  <a:pt x="57078" y="24300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SMARTInkShape-Group918"/>
          <p:cNvGrpSpPr/>
          <p:nvPr/>
        </p:nvGrpSpPr>
        <p:grpSpPr>
          <a:xfrm>
            <a:off x="4153010" y="2706580"/>
            <a:ext cx="310669" cy="550556"/>
            <a:chOff x="4153010" y="2706580"/>
            <a:chExt cx="310669" cy="550556"/>
          </a:xfrm>
        </p:grpSpPr>
        <p:sp>
          <p:nvSpPr>
            <p:cNvPr id="70" name="SMARTInkShape-4121"/>
            <p:cNvSpPr/>
            <p:nvPr>
              <p:custDataLst>
                <p:tags r:id="rId33"/>
              </p:custDataLst>
            </p:nvPr>
          </p:nvSpPr>
          <p:spPr>
            <a:xfrm>
              <a:off x="4318031" y="2842307"/>
              <a:ext cx="145648" cy="414829"/>
            </a:xfrm>
            <a:custGeom>
              <a:avLst/>
              <a:gdLst/>
              <a:ahLst/>
              <a:cxnLst/>
              <a:rect l="0" t="0" r="0" b="0"/>
              <a:pathLst>
                <a:path w="145648" h="414829">
                  <a:moveTo>
                    <a:pt x="50769" y="91393"/>
                  </a:moveTo>
                  <a:lnTo>
                    <a:pt x="50769" y="91393"/>
                  </a:lnTo>
                  <a:lnTo>
                    <a:pt x="57041" y="85120"/>
                  </a:lnTo>
                  <a:lnTo>
                    <a:pt x="56413" y="132518"/>
                  </a:lnTo>
                  <a:lnTo>
                    <a:pt x="49280" y="176001"/>
                  </a:lnTo>
                  <a:lnTo>
                    <a:pt x="44354" y="216547"/>
                  </a:lnTo>
                  <a:lnTo>
                    <a:pt x="35665" y="262016"/>
                  </a:lnTo>
                  <a:lnTo>
                    <a:pt x="27212" y="301879"/>
                  </a:lnTo>
                  <a:lnTo>
                    <a:pt x="24777" y="318293"/>
                  </a:lnTo>
                  <a:lnTo>
                    <a:pt x="13212" y="363643"/>
                  </a:lnTo>
                  <a:lnTo>
                    <a:pt x="322" y="410519"/>
                  </a:lnTo>
                  <a:lnTo>
                    <a:pt x="0" y="414828"/>
                  </a:lnTo>
                  <a:lnTo>
                    <a:pt x="676" y="399318"/>
                  </a:lnTo>
                  <a:lnTo>
                    <a:pt x="9428" y="357678"/>
                  </a:lnTo>
                  <a:lnTo>
                    <a:pt x="14124" y="312474"/>
                  </a:lnTo>
                  <a:lnTo>
                    <a:pt x="21423" y="271079"/>
                  </a:lnTo>
                  <a:lnTo>
                    <a:pt x="25295" y="228225"/>
                  </a:lnTo>
                  <a:lnTo>
                    <a:pt x="32122" y="181608"/>
                  </a:lnTo>
                  <a:lnTo>
                    <a:pt x="43636" y="138219"/>
                  </a:lnTo>
                  <a:lnTo>
                    <a:pt x="54429" y="96384"/>
                  </a:lnTo>
                  <a:lnTo>
                    <a:pt x="65510" y="54926"/>
                  </a:lnTo>
                  <a:lnTo>
                    <a:pt x="74743" y="28921"/>
                  </a:lnTo>
                  <a:lnTo>
                    <a:pt x="97074" y="871"/>
                  </a:lnTo>
                  <a:lnTo>
                    <a:pt x="99278" y="0"/>
                  </a:lnTo>
                  <a:lnTo>
                    <a:pt x="101453" y="125"/>
                  </a:lnTo>
                  <a:lnTo>
                    <a:pt x="105751" y="2146"/>
                  </a:lnTo>
                  <a:lnTo>
                    <a:pt x="116379" y="11193"/>
                  </a:lnTo>
                  <a:lnTo>
                    <a:pt x="124851" y="25247"/>
                  </a:lnTo>
                  <a:lnTo>
                    <a:pt x="141786" y="67020"/>
                  </a:lnTo>
                  <a:lnTo>
                    <a:pt x="145647" y="104183"/>
                  </a:lnTo>
                  <a:lnTo>
                    <a:pt x="142537" y="123170"/>
                  </a:lnTo>
                  <a:lnTo>
                    <a:pt x="122539" y="160422"/>
                  </a:lnTo>
                  <a:lnTo>
                    <a:pt x="100010" y="178765"/>
                  </a:lnTo>
                  <a:lnTo>
                    <a:pt x="72170" y="194790"/>
                  </a:lnTo>
                  <a:lnTo>
                    <a:pt x="59305" y="197993"/>
                  </a:lnTo>
                  <a:lnTo>
                    <a:pt x="46556" y="198943"/>
                  </a:lnTo>
                  <a:lnTo>
                    <a:pt x="33842" y="195854"/>
                  </a:lnTo>
                  <a:lnTo>
                    <a:pt x="31017" y="193489"/>
                  </a:lnTo>
                  <a:lnTo>
                    <a:pt x="25369" y="180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4122"/>
            <p:cNvSpPr/>
            <p:nvPr>
              <p:custDataLst>
                <p:tags r:id="rId34"/>
              </p:custDataLst>
            </p:nvPr>
          </p:nvSpPr>
          <p:spPr>
            <a:xfrm>
              <a:off x="4153010" y="2706580"/>
              <a:ext cx="152291" cy="341285"/>
            </a:xfrm>
            <a:custGeom>
              <a:avLst/>
              <a:gdLst/>
              <a:ahLst/>
              <a:cxnLst/>
              <a:rect l="0" t="0" r="0" b="0"/>
              <a:pathLst>
                <a:path w="152291" h="341285">
                  <a:moveTo>
                    <a:pt x="101490" y="208070"/>
                  </a:moveTo>
                  <a:lnTo>
                    <a:pt x="101490" y="208070"/>
                  </a:lnTo>
                  <a:lnTo>
                    <a:pt x="101490" y="198610"/>
                  </a:lnTo>
                  <a:lnTo>
                    <a:pt x="100784" y="197530"/>
                  </a:lnTo>
                  <a:lnTo>
                    <a:pt x="99608" y="196810"/>
                  </a:lnTo>
                  <a:lnTo>
                    <a:pt x="98119" y="196330"/>
                  </a:lnTo>
                  <a:lnTo>
                    <a:pt x="97126" y="195305"/>
                  </a:lnTo>
                  <a:lnTo>
                    <a:pt x="96023" y="192283"/>
                  </a:lnTo>
                  <a:lnTo>
                    <a:pt x="95023" y="191196"/>
                  </a:lnTo>
                  <a:lnTo>
                    <a:pt x="92030" y="189987"/>
                  </a:lnTo>
                  <a:lnTo>
                    <a:pt x="73704" y="189028"/>
                  </a:lnTo>
                  <a:lnTo>
                    <a:pt x="69621" y="190905"/>
                  </a:lnTo>
                  <a:lnTo>
                    <a:pt x="67544" y="192393"/>
                  </a:lnTo>
                  <a:lnTo>
                    <a:pt x="54777" y="196193"/>
                  </a:lnTo>
                  <a:lnTo>
                    <a:pt x="24078" y="233770"/>
                  </a:lnTo>
                  <a:lnTo>
                    <a:pt x="4147" y="278976"/>
                  </a:lnTo>
                  <a:lnTo>
                    <a:pt x="263" y="307274"/>
                  </a:lnTo>
                  <a:lnTo>
                    <a:pt x="0" y="316800"/>
                  </a:lnTo>
                  <a:lnTo>
                    <a:pt x="3294" y="327462"/>
                  </a:lnTo>
                  <a:lnTo>
                    <a:pt x="8738" y="336187"/>
                  </a:lnTo>
                  <a:lnTo>
                    <a:pt x="11433" y="337931"/>
                  </a:lnTo>
                  <a:lnTo>
                    <a:pt x="24016" y="340731"/>
                  </a:lnTo>
                  <a:lnTo>
                    <a:pt x="33505" y="341284"/>
                  </a:lnTo>
                  <a:lnTo>
                    <a:pt x="55273" y="332570"/>
                  </a:lnTo>
                  <a:lnTo>
                    <a:pt x="61664" y="326668"/>
                  </a:lnTo>
                  <a:lnTo>
                    <a:pt x="83573" y="295595"/>
                  </a:lnTo>
                  <a:lnTo>
                    <a:pt x="100541" y="255378"/>
                  </a:lnTo>
                  <a:lnTo>
                    <a:pt x="113787" y="214238"/>
                  </a:lnTo>
                  <a:lnTo>
                    <a:pt x="124014" y="166993"/>
                  </a:lnTo>
                  <a:lnTo>
                    <a:pt x="128203" y="127232"/>
                  </a:lnTo>
                  <a:lnTo>
                    <a:pt x="132576" y="79753"/>
                  </a:lnTo>
                  <a:lnTo>
                    <a:pt x="133181" y="37062"/>
                  </a:lnTo>
                  <a:lnTo>
                    <a:pt x="133232" y="11670"/>
                  </a:lnTo>
                  <a:lnTo>
                    <a:pt x="131355" y="6011"/>
                  </a:lnTo>
                  <a:lnTo>
                    <a:pt x="129867" y="3514"/>
                  </a:lnTo>
                  <a:lnTo>
                    <a:pt x="128169" y="1849"/>
                  </a:lnTo>
                  <a:lnTo>
                    <a:pt x="124401" y="0"/>
                  </a:lnTo>
                  <a:lnTo>
                    <a:pt x="122408" y="212"/>
                  </a:lnTo>
                  <a:lnTo>
                    <a:pt x="112041" y="4117"/>
                  </a:lnTo>
                  <a:lnTo>
                    <a:pt x="102342" y="14760"/>
                  </a:lnTo>
                  <a:lnTo>
                    <a:pt x="89181" y="38410"/>
                  </a:lnTo>
                  <a:lnTo>
                    <a:pt x="84437" y="56200"/>
                  </a:lnTo>
                  <a:lnTo>
                    <a:pt x="82615" y="100724"/>
                  </a:lnTo>
                  <a:lnTo>
                    <a:pt x="83169" y="142533"/>
                  </a:lnTo>
                  <a:lnTo>
                    <a:pt x="91281" y="184797"/>
                  </a:lnTo>
                  <a:lnTo>
                    <a:pt x="103639" y="232217"/>
                  </a:lnTo>
                  <a:lnTo>
                    <a:pt x="122423" y="279195"/>
                  </a:lnTo>
                  <a:lnTo>
                    <a:pt x="128432" y="290481"/>
                  </a:lnTo>
                  <a:lnTo>
                    <a:pt x="133226" y="304063"/>
                  </a:lnTo>
                  <a:lnTo>
                    <a:pt x="139349" y="310235"/>
                  </a:lnTo>
                  <a:lnTo>
                    <a:pt x="144892" y="313449"/>
                  </a:lnTo>
                  <a:lnTo>
                    <a:pt x="152290" y="316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919"/>
          <p:cNvGrpSpPr/>
          <p:nvPr/>
        </p:nvGrpSpPr>
        <p:grpSpPr>
          <a:xfrm>
            <a:off x="5090128" y="2914650"/>
            <a:ext cx="294673" cy="139699"/>
            <a:chOff x="5090128" y="2914650"/>
            <a:chExt cx="294673" cy="139699"/>
          </a:xfrm>
        </p:grpSpPr>
        <p:sp>
          <p:nvSpPr>
            <p:cNvPr id="73" name="SMARTInkShape-4123"/>
            <p:cNvSpPr/>
            <p:nvPr>
              <p:custDataLst>
                <p:tags r:id="rId31"/>
              </p:custDataLst>
            </p:nvPr>
          </p:nvSpPr>
          <p:spPr>
            <a:xfrm>
              <a:off x="5090128" y="3022600"/>
              <a:ext cx="294673" cy="31749"/>
            </a:xfrm>
            <a:custGeom>
              <a:avLst/>
              <a:gdLst/>
              <a:ahLst/>
              <a:cxnLst/>
              <a:rect l="0" t="0" r="0" b="0"/>
              <a:pathLst>
                <a:path w="294673" h="31749">
                  <a:moveTo>
                    <a:pt x="53372" y="0"/>
                  </a:moveTo>
                  <a:lnTo>
                    <a:pt x="53372" y="0"/>
                  </a:lnTo>
                  <a:lnTo>
                    <a:pt x="30228" y="14305"/>
                  </a:lnTo>
                  <a:lnTo>
                    <a:pt x="8072" y="22004"/>
                  </a:lnTo>
                  <a:lnTo>
                    <a:pt x="830" y="27765"/>
                  </a:lnTo>
                  <a:lnTo>
                    <a:pt x="0" y="29093"/>
                  </a:lnTo>
                  <a:lnTo>
                    <a:pt x="151" y="29979"/>
                  </a:lnTo>
                  <a:lnTo>
                    <a:pt x="2094" y="31400"/>
                  </a:lnTo>
                  <a:lnTo>
                    <a:pt x="43031" y="31737"/>
                  </a:lnTo>
                  <a:lnTo>
                    <a:pt x="84727" y="31748"/>
                  </a:lnTo>
                  <a:lnTo>
                    <a:pt x="130748" y="29868"/>
                  </a:lnTo>
                  <a:lnTo>
                    <a:pt x="168020" y="26724"/>
                  </a:lnTo>
                  <a:lnTo>
                    <a:pt x="205875" y="25792"/>
                  </a:lnTo>
                  <a:lnTo>
                    <a:pt x="249850" y="25478"/>
                  </a:lnTo>
                  <a:lnTo>
                    <a:pt x="294672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4124"/>
            <p:cNvSpPr/>
            <p:nvPr>
              <p:custDataLst>
                <p:tags r:id="rId32"/>
              </p:custDataLst>
            </p:nvPr>
          </p:nvSpPr>
          <p:spPr>
            <a:xfrm>
              <a:off x="5105486" y="2914650"/>
              <a:ext cx="260265" cy="19051"/>
            </a:xfrm>
            <a:custGeom>
              <a:avLst/>
              <a:gdLst/>
              <a:ahLst/>
              <a:cxnLst/>
              <a:rect l="0" t="0" r="0" b="0"/>
              <a:pathLst>
                <a:path w="260265" h="19051">
                  <a:moveTo>
                    <a:pt x="18964" y="0"/>
                  </a:moveTo>
                  <a:lnTo>
                    <a:pt x="18964" y="0"/>
                  </a:lnTo>
                  <a:lnTo>
                    <a:pt x="0" y="0"/>
                  </a:lnTo>
                  <a:lnTo>
                    <a:pt x="3311" y="3371"/>
                  </a:lnTo>
                  <a:lnTo>
                    <a:pt x="6833" y="5026"/>
                  </a:lnTo>
                  <a:lnTo>
                    <a:pt x="51205" y="6327"/>
                  </a:lnTo>
                  <a:lnTo>
                    <a:pt x="95599" y="9719"/>
                  </a:lnTo>
                  <a:lnTo>
                    <a:pt x="141274" y="12307"/>
                  </a:lnTo>
                  <a:lnTo>
                    <a:pt x="183316" y="13354"/>
                  </a:lnTo>
                  <a:lnTo>
                    <a:pt x="227798" y="18457"/>
                  </a:lnTo>
                  <a:lnTo>
                    <a:pt x="260264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SMARTInkShape-4125"/>
          <p:cNvSpPr/>
          <p:nvPr>
            <p:custDataLst>
              <p:tags r:id="rId10"/>
            </p:custDataLst>
          </p:nvPr>
        </p:nvSpPr>
        <p:spPr>
          <a:xfrm>
            <a:off x="4089400" y="3404927"/>
            <a:ext cx="438151" cy="68524"/>
          </a:xfrm>
          <a:custGeom>
            <a:avLst/>
            <a:gdLst/>
            <a:ahLst/>
            <a:cxnLst/>
            <a:rect l="0" t="0" r="0" b="0"/>
            <a:pathLst>
              <a:path w="438151" h="68524">
                <a:moveTo>
                  <a:pt x="0" y="11373"/>
                </a:moveTo>
                <a:lnTo>
                  <a:pt x="0" y="11373"/>
                </a:lnTo>
                <a:lnTo>
                  <a:pt x="22782" y="10667"/>
                </a:lnTo>
                <a:lnTo>
                  <a:pt x="65600" y="5415"/>
                </a:lnTo>
                <a:lnTo>
                  <a:pt x="111179" y="5075"/>
                </a:lnTo>
                <a:lnTo>
                  <a:pt x="154501" y="3151"/>
                </a:lnTo>
                <a:lnTo>
                  <a:pt x="191122" y="0"/>
                </a:lnTo>
                <a:lnTo>
                  <a:pt x="238052" y="2306"/>
                </a:lnTo>
                <a:lnTo>
                  <a:pt x="281293" y="4486"/>
                </a:lnTo>
                <a:lnTo>
                  <a:pt x="327662" y="4952"/>
                </a:lnTo>
                <a:lnTo>
                  <a:pt x="368021" y="5724"/>
                </a:lnTo>
                <a:lnTo>
                  <a:pt x="370231" y="6902"/>
                </a:lnTo>
                <a:lnTo>
                  <a:pt x="373777" y="10490"/>
                </a:lnTo>
                <a:lnTo>
                  <a:pt x="373362" y="10784"/>
                </a:lnTo>
                <a:lnTo>
                  <a:pt x="332954" y="24228"/>
                </a:lnTo>
                <a:lnTo>
                  <a:pt x="293038" y="30313"/>
                </a:lnTo>
                <a:lnTo>
                  <a:pt x="253349" y="37169"/>
                </a:lnTo>
                <a:lnTo>
                  <a:pt x="208167" y="41947"/>
                </a:lnTo>
                <a:lnTo>
                  <a:pt x="163546" y="47255"/>
                </a:lnTo>
                <a:lnTo>
                  <a:pt x="122643" y="50916"/>
                </a:lnTo>
                <a:lnTo>
                  <a:pt x="78814" y="55392"/>
                </a:lnTo>
                <a:lnTo>
                  <a:pt x="58929" y="55797"/>
                </a:lnTo>
                <a:lnTo>
                  <a:pt x="59041" y="55100"/>
                </a:lnTo>
                <a:lnTo>
                  <a:pt x="61048" y="52445"/>
                </a:lnTo>
                <a:lnTo>
                  <a:pt x="66173" y="50793"/>
                </a:lnTo>
                <a:lnTo>
                  <a:pt x="107596" y="49550"/>
                </a:lnTo>
                <a:lnTo>
                  <a:pt x="144124" y="53147"/>
                </a:lnTo>
                <a:lnTo>
                  <a:pt x="191374" y="50407"/>
                </a:lnTo>
                <a:lnTo>
                  <a:pt x="228859" y="49749"/>
                </a:lnTo>
                <a:lnTo>
                  <a:pt x="266777" y="51436"/>
                </a:lnTo>
                <a:lnTo>
                  <a:pt x="314144" y="54956"/>
                </a:lnTo>
                <a:lnTo>
                  <a:pt x="357472" y="60016"/>
                </a:lnTo>
                <a:lnTo>
                  <a:pt x="403859" y="61889"/>
                </a:lnTo>
                <a:lnTo>
                  <a:pt x="438150" y="6852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SMARTInkShape-Group921"/>
          <p:cNvGrpSpPr/>
          <p:nvPr/>
        </p:nvGrpSpPr>
        <p:grpSpPr>
          <a:xfrm>
            <a:off x="5728062" y="2705992"/>
            <a:ext cx="963351" cy="576823"/>
            <a:chOff x="5728062" y="2705992"/>
            <a:chExt cx="963351" cy="576823"/>
          </a:xfrm>
        </p:grpSpPr>
        <p:sp>
          <p:nvSpPr>
            <p:cNvPr id="77" name="SMARTInkShape-4126"/>
            <p:cNvSpPr/>
            <p:nvPr>
              <p:custDataLst>
                <p:tags r:id="rId23"/>
              </p:custDataLst>
            </p:nvPr>
          </p:nvSpPr>
          <p:spPr>
            <a:xfrm>
              <a:off x="6584950" y="2769483"/>
              <a:ext cx="106463" cy="272168"/>
            </a:xfrm>
            <a:custGeom>
              <a:avLst/>
              <a:gdLst/>
              <a:ahLst/>
              <a:cxnLst/>
              <a:rect l="0" t="0" r="0" b="0"/>
              <a:pathLst>
                <a:path w="106463" h="272168">
                  <a:moveTo>
                    <a:pt x="57150" y="5467"/>
                  </a:moveTo>
                  <a:lnTo>
                    <a:pt x="57150" y="5467"/>
                  </a:lnTo>
                  <a:lnTo>
                    <a:pt x="62617" y="5467"/>
                  </a:lnTo>
                  <a:lnTo>
                    <a:pt x="62912" y="4761"/>
                  </a:lnTo>
                  <a:lnTo>
                    <a:pt x="63422" y="0"/>
                  </a:lnTo>
                  <a:lnTo>
                    <a:pt x="70397" y="4259"/>
                  </a:lnTo>
                  <a:lnTo>
                    <a:pt x="72332" y="4662"/>
                  </a:lnTo>
                  <a:lnTo>
                    <a:pt x="73621" y="5636"/>
                  </a:lnTo>
                  <a:lnTo>
                    <a:pt x="97390" y="47918"/>
                  </a:lnTo>
                  <a:lnTo>
                    <a:pt x="106462" y="93605"/>
                  </a:lnTo>
                  <a:lnTo>
                    <a:pt x="105628" y="113191"/>
                  </a:lnTo>
                  <a:lnTo>
                    <a:pt x="93164" y="158404"/>
                  </a:lnTo>
                  <a:lnTo>
                    <a:pt x="72811" y="201806"/>
                  </a:lnTo>
                  <a:lnTo>
                    <a:pt x="31551" y="248833"/>
                  </a:lnTo>
                  <a:lnTo>
                    <a:pt x="0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4127"/>
            <p:cNvSpPr/>
            <p:nvPr>
              <p:custDataLst>
                <p:tags r:id="rId24"/>
              </p:custDataLst>
            </p:nvPr>
          </p:nvSpPr>
          <p:spPr>
            <a:xfrm>
              <a:off x="6407530" y="2882900"/>
              <a:ext cx="145671" cy="57151"/>
            </a:xfrm>
            <a:custGeom>
              <a:avLst/>
              <a:gdLst/>
              <a:ahLst/>
              <a:cxnLst/>
              <a:rect l="0" t="0" r="0" b="0"/>
              <a:pathLst>
                <a:path w="145671" h="57151">
                  <a:moveTo>
                    <a:pt x="69470" y="57150"/>
                  </a:moveTo>
                  <a:lnTo>
                    <a:pt x="69470" y="57150"/>
                  </a:lnTo>
                  <a:lnTo>
                    <a:pt x="66099" y="57150"/>
                  </a:lnTo>
                  <a:lnTo>
                    <a:pt x="20417" y="44877"/>
                  </a:lnTo>
                  <a:lnTo>
                    <a:pt x="0" y="44452"/>
                  </a:lnTo>
                  <a:lnTo>
                    <a:pt x="11863" y="44450"/>
                  </a:lnTo>
                  <a:lnTo>
                    <a:pt x="17526" y="42569"/>
                  </a:lnTo>
                  <a:lnTo>
                    <a:pt x="20024" y="41079"/>
                  </a:lnTo>
                  <a:lnTo>
                    <a:pt x="64203" y="29339"/>
                  </a:lnTo>
                  <a:lnTo>
                    <a:pt x="110839" y="16664"/>
                  </a:lnTo>
                  <a:lnTo>
                    <a:pt x="1456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4128"/>
            <p:cNvSpPr/>
            <p:nvPr>
              <p:custDataLst>
                <p:tags r:id="rId25"/>
              </p:custDataLst>
            </p:nvPr>
          </p:nvSpPr>
          <p:spPr>
            <a:xfrm>
              <a:off x="6464302" y="2762250"/>
              <a:ext cx="57149" cy="285638"/>
            </a:xfrm>
            <a:custGeom>
              <a:avLst/>
              <a:gdLst/>
              <a:ahLst/>
              <a:cxnLst/>
              <a:rect l="0" t="0" r="0" b="0"/>
              <a:pathLst>
                <a:path w="57149" h="285638">
                  <a:moveTo>
                    <a:pt x="57148" y="0"/>
                  </a:moveTo>
                  <a:lnTo>
                    <a:pt x="57148" y="0"/>
                  </a:lnTo>
                  <a:lnTo>
                    <a:pt x="46317" y="10125"/>
                  </a:lnTo>
                  <a:lnTo>
                    <a:pt x="42221" y="11556"/>
                  </a:lnTo>
                  <a:lnTo>
                    <a:pt x="38049" y="15954"/>
                  </a:lnTo>
                  <a:lnTo>
                    <a:pt x="23279" y="40427"/>
                  </a:lnTo>
                  <a:lnTo>
                    <a:pt x="14188" y="83033"/>
                  </a:lnTo>
                  <a:lnTo>
                    <a:pt x="9413" y="130400"/>
                  </a:lnTo>
                  <a:lnTo>
                    <a:pt x="3246" y="174562"/>
                  </a:lnTo>
                  <a:lnTo>
                    <a:pt x="188" y="217697"/>
                  </a:lnTo>
                  <a:lnTo>
                    <a:pt x="1" y="264684"/>
                  </a:lnTo>
                  <a:lnTo>
                    <a:pt x="0" y="267473"/>
                  </a:lnTo>
                  <a:lnTo>
                    <a:pt x="1880" y="272453"/>
                  </a:lnTo>
                  <a:lnTo>
                    <a:pt x="4362" y="277018"/>
                  </a:lnTo>
                  <a:lnTo>
                    <a:pt x="5466" y="281399"/>
                  </a:lnTo>
                  <a:lnTo>
                    <a:pt x="6466" y="282849"/>
                  </a:lnTo>
                  <a:lnTo>
                    <a:pt x="7837" y="283816"/>
                  </a:lnTo>
                  <a:lnTo>
                    <a:pt x="11243" y="284890"/>
                  </a:lnTo>
                  <a:lnTo>
                    <a:pt x="21251" y="285637"/>
                  </a:lnTo>
                  <a:lnTo>
                    <a:pt x="22634" y="284969"/>
                  </a:lnTo>
                  <a:lnTo>
                    <a:pt x="23555" y="283818"/>
                  </a:lnTo>
                  <a:lnTo>
                    <a:pt x="25284" y="280658"/>
                  </a:lnTo>
                  <a:lnTo>
                    <a:pt x="29519" y="274912"/>
                  </a:lnTo>
                  <a:lnTo>
                    <a:pt x="31793" y="268741"/>
                  </a:lnTo>
                  <a:lnTo>
                    <a:pt x="44448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4129"/>
            <p:cNvSpPr/>
            <p:nvPr>
              <p:custDataLst>
                <p:tags r:id="rId26"/>
              </p:custDataLst>
            </p:nvPr>
          </p:nvSpPr>
          <p:spPr>
            <a:xfrm>
              <a:off x="6226427" y="2717807"/>
              <a:ext cx="129924" cy="354304"/>
            </a:xfrm>
            <a:custGeom>
              <a:avLst/>
              <a:gdLst/>
              <a:ahLst/>
              <a:cxnLst/>
              <a:rect l="0" t="0" r="0" b="0"/>
              <a:pathLst>
                <a:path w="129924" h="354304">
                  <a:moveTo>
                    <a:pt x="129923" y="12693"/>
                  </a:moveTo>
                  <a:lnTo>
                    <a:pt x="129923" y="12693"/>
                  </a:lnTo>
                  <a:lnTo>
                    <a:pt x="129922" y="7226"/>
                  </a:lnTo>
                  <a:lnTo>
                    <a:pt x="124456" y="953"/>
                  </a:lnTo>
                  <a:lnTo>
                    <a:pt x="118183" y="77"/>
                  </a:lnTo>
                  <a:lnTo>
                    <a:pt x="108469" y="0"/>
                  </a:lnTo>
                  <a:lnTo>
                    <a:pt x="107154" y="1409"/>
                  </a:lnTo>
                  <a:lnTo>
                    <a:pt x="103161" y="11928"/>
                  </a:lnTo>
                  <a:lnTo>
                    <a:pt x="74494" y="55515"/>
                  </a:lnTo>
                  <a:lnTo>
                    <a:pt x="54922" y="98471"/>
                  </a:lnTo>
                  <a:lnTo>
                    <a:pt x="34552" y="144865"/>
                  </a:lnTo>
                  <a:lnTo>
                    <a:pt x="17716" y="183048"/>
                  </a:lnTo>
                  <a:lnTo>
                    <a:pt x="8503" y="228170"/>
                  </a:lnTo>
                  <a:lnTo>
                    <a:pt x="0" y="265801"/>
                  </a:lnTo>
                  <a:lnTo>
                    <a:pt x="2399" y="298325"/>
                  </a:lnTo>
                  <a:lnTo>
                    <a:pt x="6453" y="309209"/>
                  </a:lnTo>
                  <a:lnTo>
                    <a:pt x="20191" y="331350"/>
                  </a:lnTo>
                  <a:lnTo>
                    <a:pt x="46235" y="351239"/>
                  </a:lnTo>
                  <a:lnTo>
                    <a:pt x="58246" y="354303"/>
                  </a:lnTo>
                  <a:lnTo>
                    <a:pt x="66552" y="353138"/>
                  </a:lnTo>
                  <a:lnTo>
                    <a:pt x="79123" y="349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4130"/>
            <p:cNvSpPr/>
            <p:nvPr>
              <p:custDataLst>
                <p:tags r:id="rId27"/>
              </p:custDataLst>
            </p:nvPr>
          </p:nvSpPr>
          <p:spPr>
            <a:xfrm>
              <a:off x="5911883" y="3086100"/>
              <a:ext cx="177768" cy="50801"/>
            </a:xfrm>
            <a:custGeom>
              <a:avLst/>
              <a:gdLst/>
              <a:ahLst/>
              <a:cxnLst/>
              <a:rect l="0" t="0" r="0" b="0"/>
              <a:pathLst>
                <a:path w="177768" h="50801">
                  <a:moveTo>
                    <a:pt x="31717" y="50800"/>
                  </a:moveTo>
                  <a:lnTo>
                    <a:pt x="31717" y="50800"/>
                  </a:lnTo>
                  <a:lnTo>
                    <a:pt x="20885" y="40674"/>
                  </a:lnTo>
                  <a:lnTo>
                    <a:pt x="12618" y="36727"/>
                  </a:lnTo>
                  <a:lnTo>
                    <a:pt x="8411" y="33962"/>
                  </a:lnTo>
                  <a:lnTo>
                    <a:pt x="4191" y="32733"/>
                  </a:lnTo>
                  <a:lnTo>
                    <a:pt x="2783" y="31700"/>
                  </a:lnTo>
                  <a:lnTo>
                    <a:pt x="1844" y="30306"/>
                  </a:lnTo>
                  <a:lnTo>
                    <a:pt x="0" y="25485"/>
                  </a:lnTo>
                  <a:lnTo>
                    <a:pt x="3347" y="25425"/>
                  </a:lnTo>
                  <a:lnTo>
                    <a:pt x="46362" y="14140"/>
                  </a:lnTo>
                  <a:lnTo>
                    <a:pt x="91077" y="12784"/>
                  </a:lnTo>
                  <a:lnTo>
                    <a:pt x="132629" y="9336"/>
                  </a:lnTo>
                  <a:lnTo>
                    <a:pt x="177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4131"/>
            <p:cNvSpPr/>
            <p:nvPr>
              <p:custDataLst>
                <p:tags r:id="rId28"/>
              </p:custDataLst>
            </p:nvPr>
          </p:nvSpPr>
          <p:spPr>
            <a:xfrm>
              <a:off x="5975350" y="3111502"/>
              <a:ext cx="18789" cy="171313"/>
            </a:xfrm>
            <a:custGeom>
              <a:avLst/>
              <a:gdLst/>
              <a:ahLst/>
              <a:cxnLst/>
              <a:rect l="0" t="0" r="0" b="0"/>
              <a:pathLst>
                <a:path w="18789" h="171313">
                  <a:moveTo>
                    <a:pt x="0" y="12698"/>
                  </a:moveTo>
                  <a:lnTo>
                    <a:pt x="0" y="12698"/>
                  </a:lnTo>
                  <a:lnTo>
                    <a:pt x="5467" y="7231"/>
                  </a:lnTo>
                  <a:lnTo>
                    <a:pt x="5056" y="6231"/>
                  </a:lnTo>
                  <a:lnTo>
                    <a:pt x="2718" y="3238"/>
                  </a:lnTo>
                  <a:lnTo>
                    <a:pt x="2517" y="2158"/>
                  </a:lnTo>
                  <a:lnTo>
                    <a:pt x="3089" y="1438"/>
                  </a:lnTo>
                  <a:lnTo>
                    <a:pt x="6293" y="23"/>
                  </a:lnTo>
                  <a:lnTo>
                    <a:pt x="11812" y="0"/>
                  </a:lnTo>
                  <a:lnTo>
                    <a:pt x="12697" y="43661"/>
                  </a:lnTo>
                  <a:lnTo>
                    <a:pt x="12700" y="87553"/>
                  </a:lnTo>
                  <a:lnTo>
                    <a:pt x="12700" y="132921"/>
                  </a:lnTo>
                  <a:lnTo>
                    <a:pt x="12700" y="166214"/>
                  </a:lnTo>
                  <a:lnTo>
                    <a:pt x="13405" y="167959"/>
                  </a:lnTo>
                  <a:lnTo>
                    <a:pt x="14581" y="169122"/>
                  </a:lnTo>
                  <a:lnTo>
                    <a:pt x="18788" y="171312"/>
                  </a:lnTo>
                  <a:lnTo>
                    <a:pt x="12700" y="165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4132"/>
            <p:cNvSpPr/>
            <p:nvPr>
              <p:custDataLst>
                <p:tags r:id="rId29"/>
              </p:custDataLst>
            </p:nvPr>
          </p:nvSpPr>
          <p:spPr>
            <a:xfrm>
              <a:off x="5728062" y="2921000"/>
              <a:ext cx="221889" cy="57151"/>
            </a:xfrm>
            <a:custGeom>
              <a:avLst/>
              <a:gdLst/>
              <a:ahLst/>
              <a:cxnLst/>
              <a:rect l="0" t="0" r="0" b="0"/>
              <a:pathLst>
                <a:path w="221889" h="57151">
                  <a:moveTo>
                    <a:pt x="18688" y="57150"/>
                  </a:moveTo>
                  <a:lnTo>
                    <a:pt x="18688" y="57150"/>
                  </a:lnTo>
                  <a:lnTo>
                    <a:pt x="15317" y="57150"/>
                  </a:lnTo>
                  <a:lnTo>
                    <a:pt x="11781" y="55268"/>
                  </a:lnTo>
                  <a:lnTo>
                    <a:pt x="7856" y="52786"/>
                  </a:lnTo>
                  <a:lnTo>
                    <a:pt x="860" y="51061"/>
                  </a:lnTo>
                  <a:lnTo>
                    <a:pt x="452" y="50269"/>
                  </a:lnTo>
                  <a:lnTo>
                    <a:pt x="0" y="47506"/>
                  </a:lnTo>
                  <a:lnTo>
                    <a:pt x="1290" y="45782"/>
                  </a:lnTo>
                  <a:lnTo>
                    <a:pt x="6487" y="41984"/>
                  </a:lnTo>
                  <a:lnTo>
                    <a:pt x="40780" y="28042"/>
                  </a:lnTo>
                  <a:lnTo>
                    <a:pt x="82366" y="23673"/>
                  </a:lnTo>
                  <a:lnTo>
                    <a:pt x="129092" y="14430"/>
                  </a:lnTo>
                  <a:lnTo>
                    <a:pt x="171150" y="8564"/>
                  </a:lnTo>
                  <a:lnTo>
                    <a:pt x="2218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133"/>
            <p:cNvSpPr/>
            <p:nvPr>
              <p:custDataLst>
                <p:tags r:id="rId30"/>
              </p:custDataLst>
            </p:nvPr>
          </p:nvSpPr>
          <p:spPr>
            <a:xfrm>
              <a:off x="5829300" y="2705992"/>
              <a:ext cx="133349" cy="391806"/>
            </a:xfrm>
            <a:custGeom>
              <a:avLst/>
              <a:gdLst/>
              <a:ahLst/>
              <a:cxnLst/>
              <a:rect l="0" t="0" r="0" b="0"/>
              <a:pathLst>
                <a:path w="133349" h="391806">
                  <a:moveTo>
                    <a:pt x="127000" y="56258"/>
                  </a:moveTo>
                  <a:lnTo>
                    <a:pt x="127000" y="56258"/>
                  </a:lnTo>
                  <a:lnTo>
                    <a:pt x="126999" y="52887"/>
                  </a:lnTo>
                  <a:lnTo>
                    <a:pt x="128882" y="49350"/>
                  </a:lnTo>
                  <a:lnTo>
                    <a:pt x="131364" y="45427"/>
                  </a:lnTo>
                  <a:lnTo>
                    <a:pt x="132957" y="37159"/>
                  </a:lnTo>
                  <a:lnTo>
                    <a:pt x="133348" y="15963"/>
                  </a:lnTo>
                  <a:lnTo>
                    <a:pt x="131468" y="11774"/>
                  </a:lnTo>
                  <a:lnTo>
                    <a:pt x="127882" y="6705"/>
                  </a:lnTo>
                  <a:lnTo>
                    <a:pt x="125511" y="6012"/>
                  </a:lnTo>
                  <a:lnTo>
                    <a:pt x="121610" y="5567"/>
                  </a:lnTo>
                  <a:lnTo>
                    <a:pt x="106429" y="0"/>
                  </a:lnTo>
                  <a:lnTo>
                    <a:pt x="104113" y="409"/>
                  </a:lnTo>
                  <a:lnTo>
                    <a:pt x="96779" y="3648"/>
                  </a:lnTo>
                  <a:lnTo>
                    <a:pt x="70979" y="8758"/>
                  </a:lnTo>
                  <a:lnTo>
                    <a:pt x="59202" y="16981"/>
                  </a:lnTo>
                  <a:lnTo>
                    <a:pt x="45900" y="31461"/>
                  </a:lnTo>
                  <a:lnTo>
                    <a:pt x="29718" y="65994"/>
                  </a:lnTo>
                  <a:lnTo>
                    <a:pt x="26253" y="89382"/>
                  </a:lnTo>
                  <a:lnTo>
                    <a:pt x="24769" y="132634"/>
                  </a:lnTo>
                  <a:lnTo>
                    <a:pt x="20351" y="176979"/>
                  </a:lnTo>
                  <a:lnTo>
                    <a:pt x="24595" y="217413"/>
                  </a:lnTo>
                  <a:lnTo>
                    <a:pt x="25330" y="262483"/>
                  </a:lnTo>
                  <a:lnTo>
                    <a:pt x="25396" y="310063"/>
                  </a:lnTo>
                  <a:lnTo>
                    <a:pt x="25400" y="356572"/>
                  </a:lnTo>
                  <a:lnTo>
                    <a:pt x="25400" y="385090"/>
                  </a:lnTo>
                  <a:lnTo>
                    <a:pt x="22029" y="389424"/>
                  </a:lnTo>
                  <a:lnTo>
                    <a:pt x="18493" y="391304"/>
                  </a:lnTo>
                  <a:lnTo>
                    <a:pt x="16561" y="391805"/>
                  </a:lnTo>
                  <a:lnTo>
                    <a:pt x="14568" y="391434"/>
                  </a:lnTo>
                  <a:lnTo>
                    <a:pt x="7572" y="387253"/>
                  </a:lnTo>
                  <a:lnTo>
                    <a:pt x="0" y="373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922"/>
          <p:cNvGrpSpPr/>
          <p:nvPr/>
        </p:nvGrpSpPr>
        <p:grpSpPr>
          <a:xfrm>
            <a:off x="3841750" y="4076700"/>
            <a:ext cx="3060701" cy="2095199"/>
            <a:chOff x="3841750" y="4076700"/>
            <a:chExt cx="3060701" cy="2095199"/>
          </a:xfrm>
        </p:grpSpPr>
        <p:sp>
          <p:nvSpPr>
            <p:cNvPr id="86" name="SMARTInkShape-4134"/>
            <p:cNvSpPr/>
            <p:nvPr>
              <p:custDataLst>
                <p:tags r:id="rId21"/>
              </p:custDataLst>
            </p:nvPr>
          </p:nvSpPr>
          <p:spPr>
            <a:xfrm>
              <a:off x="3975100" y="4108450"/>
              <a:ext cx="2927351" cy="2063449"/>
            </a:xfrm>
            <a:custGeom>
              <a:avLst/>
              <a:gdLst/>
              <a:ahLst/>
              <a:cxnLst/>
              <a:rect l="0" t="0" r="0" b="0"/>
              <a:pathLst>
                <a:path w="2927351" h="2063449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11933" y="1882"/>
                  </a:lnTo>
                  <a:lnTo>
                    <a:pt x="29663" y="10831"/>
                  </a:lnTo>
                  <a:lnTo>
                    <a:pt x="72871" y="23533"/>
                  </a:lnTo>
                  <a:lnTo>
                    <a:pt x="113286" y="30223"/>
                  </a:lnTo>
                  <a:lnTo>
                    <a:pt x="154917" y="38217"/>
                  </a:lnTo>
                  <a:lnTo>
                    <a:pt x="191246" y="44484"/>
                  </a:lnTo>
                  <a:lnTo>
                    <a:pt x="230703" y="50810"/>
                  </a:lnTo>
                  <a:lnTo>
                    <a:pt x="273673" y="55271"/>
                  </a:lnTo>
                  <a:lnTo>
                    <a:pt x="319566" y="58475"/>
                  </a:lnTo>
                  <a:lnTo>
                    <a:pt x="352990" y="61266"/>
                  </a:lnTo>
                  <a:lnTo>
                    <a:pt x="389012" y="62507"/>
                  </a:lnTo>
                  <a:lnTo>
                    <a:pt x="428070" y="64941"/>
                  </a:lnTo>
                  <a:lnTo>
                    <a:pt x="468242" y="67668"/>
                  </a:lnTo>
                  <a:lnTo>
                    <a:pt x="507263" y="68880"/>
                  </a:lnTo>
                  <a:lnTo>
                    <a:pt x="549535" y="69419"/>
                  </a:lnTo>
                  <a:lnTo>
                    <a:pt x="594899" y="70364"/>
                  </a:lnTo>
                  <a:lnTo>
                    <a:pt x="618849" y="71604"/>
                  </a:lnTo>
                  <a:lnTo>
                    <a:pt x="643283" y="73136"/>
                  </a:lnTo>
                  <a:lnTo>
                    <a:pt x="667333" y="74157"/>
                  </a:lnTo>
                  <a:lnTo>
                    <a:pt x="714752" y="75292"/>
                  </a:lnTo>
                  <a:lnTo>
                    <a:pt x="738968" y="75595"/>
                  </a:lnTo>
                  <a:lnTo>
                    <a:pt x="763579" y="75796"/>
                  </a:lnTo>
                  <a:lnTo>
                    <a:pt x="788452" y="75931"/>
                  </a:lnTo>
                  <a:lnTo>
                    <a:pt x="813502" y="76726"/>
                  </a:lnTo>
                  <a:lnTo>
                    <a:pt x="838668" y="77962"/>
                  </a:lnTo>
                  <a:lnTo>
                    <a:pt x="863912" y="79491"/>
                  </a:lnTo>
                  <a:lnTo>
                    <a:pt x="889913" y="80511"/>
                  </a:lnTo>
                  <a:lnTo>
                    <a:pt x="916420" y="81191"/>
                  </a:lnTo>
                  <a:lnTo>
                    <a:pt x="943263" y="81644"/>
                  </a:lnTo>
                  <a:lnTo>
                    <a:pt x="970331" y="81946"/>
                  </a:lnTo>
                  <a:lnTo>
                    <a:pt x="997548" y="82147"/>
                  </a:lnTo>
                  <a:lnTo>
                    <a:pt x="1024866" y="82281"/>
                  </a:lnTo>
                  <a:lnTo>
                    <a:pt x="1052249" y="83076"/>
                  </a:lnTo>
                  <a:lnTo>
                    <a:pt x="1079678" y="84312"/>
                  </a:lnTo>
                  <a:lnTo>
                    <a:pt x="1107134" y="85841"/>
                  </a:lnTo>
                  <a:lnTo>
                    <a:pt x="1135318" y="86861"/>
                  </a:lnTo>
                  <a:lnTo>
                    <a:pt x="1163984" y="87540"/>
                  </a:lnTo>
                  <a:lnTo>
                    <a:pt x="1192973" y="87994"/>
                  </a:lnTo>
                  <a:lnTo>
                    <a:pt x="1221471" y="88296"/>
                  </a:lnTo>
                  <a:lnTo>
                    <a:pt x="1249642" y="88497"/>
                  </a:lnTo>
                  <a:lnTo>
                    <a:pt x="1277594" y="88631"/>
                  </a:lnTo>
                  <a:lnTo>
                    <a:pt x="1305401" y="89426"/>
                  </a:lnTo>
                  <a:lnTo>
                    <a:pt x="1333112" y="90662"/>
                  </a:lnTo>
                  <a:lnTo>
                    <a:pt x="1360758" y="92191"/>
                  </a:lnTo>
                  <a:lnTo>
                    <a:pt x="1388361" y="93211"/>
                  </a:lnTo>
                  <a:lnTo>
                    <a:pt x="1415935" y="93890"/>
                  </a:lnTo>
                  <a:lnTo>
                    <a:pt x="1443489" y="94344"/>
                  </a:lnTo>
                  <a:lnTo>
                    <a:pt x="1471032" y="95352"/>
                  </a:lnTo>
                  <a:lnTo>
                    <a:pt x="1498566" y="96729"/>
                  </a:lnTo>
                  <a:lnTo>
                    <a:pt x="1526094" y="98353"/>
                  </a:lnTo>
                  <a:lnTo>
                    <a:pt x="1553618" y="99435"/>
                  </a:lnTo>
                  <a:lnTo>
                    <a:pt x="1581140" y="100157"/>
                  </a:lnTo>
                  <a:lnTo>
                    <a:pt x="1608660" y="100638"/>
                  </a:lnTo>
                  <a:lnTo>
                    <a:pt x="1635473" y="101664"/>
                  </a:lnTo>
                  <a:lnTo>
                    <a:pt x="1661815" y="103054"/>
                  </a:lnTo>
                  <a:lnTo>
                    <a:pt x="1687843" y="104686"/>
                  </a:lnTo>
                  <a:lnTo>
                    <a:pt x="1715073" y="106480"/>
                  </a:lnTo>
                  <a:lnTo>
                    <a:pt x="1743104" y="108381"/>
                  </a:lnTo>
                  <a:lnTo>
                    <a:pt x="1771669" y="110354"/>
                  </a:lnTo>
                  <a:lnTo>
                    <a:pt x="1798474" y="112375"/>
                  </a:lnTo>
                  <a:lnTo>
                    <a:pt x="1824104" y="114428"/>
                  </a:lnTo>
                  <a:lnTo>
                    <a:pt x="1848953" y="116501"/>
                  </a:lnTo>
                  <a:lnTo>
                    <a:pt x="1873985" y="117885"/>
                  </a:lnTo>
                  <a:lnTo>
                    <a:pt x="1899139" y="118806"/>
                  </a:lnTo>
                  <a:lnTo>
                    <a:pt x="1924377" y="119421"/>
                  </a:lnTo>
                  <a:lnTo>
                    <a:pt x="1948962" y="120536"/>
                  </a:lnTo>
                  <a:lnTo>
                    <a:pt x="1973114" y="121985"/>
                  </a:lnTo>
                  <a:lnTo>
                    <a:pt x="2019939" y="125476"/>
                  </a:lnTo>
                  <a:lnTo>
                    <a:pt x="2064269" y="129380"/>
                  </a:lnTo>
                  <a:lnTo>
                    <a:pt x="2107490" y="131585"/>
                  </a:lnTo>
                  <a:lnTo>
                    <a:pt x="2150218" y="133271"/>
                  </a:lnTo>
                  <a:lnTo>
                    <a:pt x="2192726" y="136372"/>
                  </a:lnTo>
                  <a:lnTo>
                    <a:pt x="2231375" y="138221"/>
                  </a:lnTo>
                  <a:lnTo>
                    <a:pt x="2268072" y="139748"/>
                  </a:lnTo>
                  <a:lnTo>
                    <a:pt x="2305548" y="142779"/>
                  </a:lnTo>
                  <a:lnTo>
                    <a:pt x="2341490" y="146477"/>
                  </a:lnTo>
                  <a:lnTo>
                    <a:pt x="2375573" y="150473"/>
                  </a:lnTo>
                  <a:lnTo>
                    <a:pt x="2421823" y="155984"/>
                  </a:lnTo>
                  <a:lnTo>
                    <a:pt x="2462651" y="158636"/>
                  </a:lnTo>
                  <a:lnTo>
                    <a:pt x="2501560" y="163576"/>
                  </a:lnTo>
                  <a:lnTo>
                    <a:pt x="2539193" y="168804"/>
                  </a:lnTo>
                  <a:lnTo>
                    <a:pt x="2583872" y="172808"/>
                  </a:lnTo>
                  <a:lnTo>
                    <a:pt x="2623298" y="176814"/>
                  </a:lnTo>
                  <a:lnTo>
                    <a:pt x="2666820" y="179551"/>
                  </a:lnTo>
                  <a:lnTo>
                    <a:pt x="2710876" y="183746"/>
                  </a:lnTo>
                  <a:lnTo>
                    <a:pt x="2728449" y="185912"/>
                  </a:lnTo>
                  <a:lnTo>
                    <a:pt x="2744474" y="189140"/>
                  </a:lnTo>
                  <a:lnTo>
                    <a:pt x="2774504" y="192262"/>
                  </a:lnTo>
                  <a:lnTo>
                    <a:pt x="2787517" y="195491"/>
                  </a:lnTo>
                  <a:lnTo>
                    <a:pt x="2826567" y="203264"/>
                  </a:lnTo>
                  <a:lnTo>
                    <a:pt x="2851507" y="214146"/>
                  </a:lnTo>
                  <a:lnTo>
                    <a:pt x="2859070" y="215826"/>
                  </a:lnTo>
                  <a:lnTo>
                    <a:pt x="2875337" y="224636"/>
                  </a:lnTo>
                  <a:lnTo>
                    <a:pt x="2879539" y="228719"/>
                  </a:lnTo>
                  <a:lnTo>
                    <a:pt x="2880659" y="230796"/>
                  </a:lnTo>
                  <a:lnTo>
                    <a:pt x="2898656" y="245538"/>
                  </a:lnTo>
                  <a:lnTo>
                    <a:pt x="2919151" y="280889"/>
                  </a:lnTo>
                  <a:lnTo>
                    <a:pt x="2926435" y="325130"/>
                  </a:lnTo>
                  <a:lnTo>
                    <a:pt x="2927314" y="368742"/>
                  </a:lnTo>
                  <a:lnTo>
                    <a:pt x="2927348" y="416147"/>
                  </a:lnTo>
                  <a:lnTo>
                    <a:pt x="2927350" y="460311"/>
                  </a:lnTo>
                  <a:lnTo>
                    <a:pt x="2927350" y="501781"/>
                  </a:lnTo>
                  <a:lnTo>
                    <a:pt x="2927350" y="549070"/>
                  </a:lnTo>
                  <a:lnTo>
                    <a:pt x="2927350" y="590718"/>
                  </a:lnTo>
                  <a:lnTo>
                    <a:pt x="2923979" y="632916"/>
                  </a:lnTo>
                  <a:lnTo>
                    <a:pt x="2921588" y="680293"/>
                  </a:lnTo>
                  <a:lnTo>
                    <a:pt x="2921174" y="717094"/>
                  </a:lnTo>
                  <a:lnTo>
                    <a:pt x="2921034" y="763373"/>
                  </a:lnTo>
                  <a:lnTo>
                    <a:pt x="2919128" y="800507"/>
                  </a:lnTo>
                  <a:lnTo>
                    <a:pt x="2915976" y="838320"/>
                  </a:lnTo>
                  <a:lnTo>
                    <a:pt x="2913161" y="876336"/>
                  </a:lnTo>
                  <a:lnTo>
                    <a:pt x="2909740" y="916292"/>
                  </a:lnTo>
                  <a:lnTo>
                    <a:pt x="2906845" y="957529"/>
                  </a:lnTo>
                  <a:lnTo>
                    <a:pt x="2901519" y="996559"/>
                  </a:lnTo>
                  <a:lnTo>
                    <a:pt x="2897353" y="1034934"/>
                  </a:lnTo>
                  <a:lnTo>
                    <a:pt x="2894237" y="1074998"/>
                  </a:lnTo>
                  <a:lnTo>
                    <a:pt x="2888846" y="1118148"/>
                  </a:lnTo>
                  <a:lnTo>
                    <a:pt x="2882781" y="1160331"/>
                  </a:lnTo>
                  <a:lnTo>
                    <a:pt x="2876514" y="1201522"/>
                  </a:lnTo>
                  <a:lnTo>
                    <a:pt x="2870189" y="1245007"/>
                  </a:lnTo>
                  <a:lnTo>
                    <a:pt x="2861965" y="1287289"/>
                  </a:lnTo>
                  <a:lnTo>
                    <a:pt x="2852472" y="1328509"/>
                  </a:lnTo>
                  <a:lnTo>
                    <a:pt x="2843310" y="1372003"/>
                  </a:lnTo>
                  <a:lnTo>
                    <a:pt x="2833540" y="1416169"/>
                  </a:lnTo>
                  <a:lnTo>
                    <a:pt x="2824295" y="1460536"/>
                  </a:lnTo>
                  <a:lnTo>
                    <a:pt x="2812618" y="1504960"/>
                  </a:lnTo>
                  <a:lnTo>
                    <a:pt x="2802103" y="1547521"/>
                  </a:lnTo>
                  <a:lnTo>
                    <a:pt x="2792638" y="1586943"/>
                  </a:lnTo>
                  <a:lnTo>
                    <a:pt x="2782778" y="1627317"/>
                  </a:lnTo>
                  <a:lnTo>
                    <a:pt x="2773507" y="1666795"/>
                  </a:lnTo>
                  <a:lnTo>
                    <a:pt x="2763704" y="1702717"/>
                  </a:lnTo>
                  <a:lnTo>
                    <a:pt x="2750699" y="1749410"/>
                  </a:lnTo>
                  <a:lnTo>
                    <a:pt x="2740317" y="1791899"/>
                  </a:lnTo>
                  <a:lnTo>
                    <a:pt x="2733935" y="1836866"/>
                  </a:lnTo>
                  <a:lnTo>
                    <a:pt x="2724045" y="1882692"/>
                  </a:lnTo>
                  <a:lnTo>
                    <a:pt x="2717916" y="1922340"/>
                  </a:lnTo>
                  <a:lnTo>
                    <a:pt x="2710008" y="1969289"/>
                  </a:lnTo>
                  <a:lnTo>
                    <a:pt x="2705531" y="2004788"/>
                  </a:lnTo>
                  <a:lnTo>
                    <a:pt x="2705102" y="2052165"/>
                  </a:lnTo>
                  <a:lnTo>
                    <a:pt x="2705101" y="2055848"/>
                  </a:lnTo>
                  <a:lnTo>
                    <a:pt x="2711188" y="2063448"/>
                  </a:lnTo>
                  <a:lnTo>
                    <a:pt x="2712103" y="2053552"/>
                  </a:lnTo>
                  <a:lnTo>
                    <a:pt x="2716505" y="2042776"/>
                  </a:lnTo>
                  <a:lnTo>
                    <a:pt x="2724150" y="2032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4135"/>
            <p:cNvSpPr/>
            <p:nvPr>
              <p:custDataLst>
                <p:tags r:id="rId22"/>
              </p:custDataLst>
            </p:nvPr>
          </p:nvSpPr>
          <p:spPr>
            <a:xfrm>
              <a:off x="3841750" y="4076700"/>
              <a:ext cx="2876551" cy="1961889"/>
            </a:xfrm>
            <a:custGeom>
              <a:avLst/>
              <a:gdLst/>
              <a:ahLst/>
              <a:cxnLst/>
              <a:rect l="0" t="0" r="0" b="0"/>
              <a:pathLst>
                <a:path w="2876551" h="1961889">
                  <a:moveTo>
                    <a:pt x="158750" y="0"/>
                  </a:moveTo>
                  <a:lnTo>
                    <a:pt x="158750" y="0"/>
                  </a:lnTo>
                  <a:lnTo>
                    <a:pt x="158750" y="14927"/>
                  </a:lnTo>
                  <a:lnTo>
                    <a:pt x="152661" y="48796"/>
                  </a:lnTo>
                  <a:lnTo>
                    <a:pt x="152415" y="89860"/>
                  </a:lnTo>
                  <a:lnTo>
                    <a:pt x="152402" y="132892"/>
                  </a:lnTo>
                  <a:lnTo>
                    <a:pt x="152400" y="170236"/>
                  </a:lnTo>
                  <a:lnTo>
                    <a:pt x="154282" y="216915"/>
                  </a:lnTo>
                  <a:lnTo>
                    <a:pt x="157426" y="254301"/>
                  </a:lnTo>
                  <a:lnTo>
                    <a:pt x="158358" y="294070"/>
                  </a:lnTo>
                  <a:lnTo>
                    <a:pt x="158634" y="337133"/>
                  </a:lnTo>
                  <a:lnTo>
                    <a:pt x="158698" y="367853"/>
                  </a:lnTo>
                  <a:lnTo>
                    <a:pt x="158727" y="402673"/>
                  </a:lnTo>
                  <a:lnTo>
                    <a:pt x="160621" y="437435"/>
                  </a:lnTo>
                  <a:lnTo>
                    <a:pt x="163109" y="471699"/>
                  </a:lnTo>
                  <a:lnTo>
                    <a:pt x="164215" y="505742"/>
                  </a:lnTo>
                  <a:lnTo>
                    <a:pt x="164707" y="543450"/>
                  </a:lnTo>
                  <a:lnTo>
                    <a:pt x="164925" y="583022"/>
                  </a:lnTo>
                  <a:lnTo>
                    <a:pt x="165022" y="621776"/>
                  </a:lnTo>
                  <a:lnTo>
                    <a:pt x="165066" y="662049"/>
                  </a:lnTo>
                  <a:lnTo>
                    <a:pt x="164379" y="703466"/>
                  </a:lnTo>
                  <a:lnTo>
                    <a:pt x="161722" y="745392"/>
                  </a:lnTo>
                  <a:lnTo>
                    <a:pt x="160071" y="787545"/>
                  </a:lnTo>
                  <a:lnTo>
                    <a:pt x="159337" y="829797"/>
                  </a:lnTo>
                  <a:lnTo>
                    <a:pt x="159011" y="872095"/>
                  </a:lnTo>
                  <a:lnTo>
                    <a:pt x="158866" y="916294"/>
                  </a:lnTo>
                  <a:lnTo>
                    <a:pt x="158096" y="961103"/>
                  </a:lnTo>
                  <a:lnTo>
                    <a:pt x="155402" y="1004536"/>
                  </a:lnTo>
                  <a:lnTo>
                    <a:pt x="151853" y="1047359"/>
                  </a:lnTo>
                  <a:lnTo>
                    <a:pt x="147923" y="1089204"/>
                  </a:lnTo>
                  <a:lnTo>
                    <a:pt x="143825" y="1128968"/>
                  </a:lnTo>
                  <a:lnTo>
                    <a:pt x="139652" y="1169689"/>
                  </a:lnTo>
                  <a:lnTo>
                    <a:pt x="135446" y="1210601"/>
                  </a:lnTo>
                  <a:lnTo>
                    <a:pt x="131224" y="1249950"/>
                  </a:lnTo>
                  <a:lnTo>
                    <a:pt x="126995" y="1286724"/>
                  </a:lnTo>
                  <a:lnTo>
                    <a:pt x="122765" y="1321883"/>
                  </a:lnTo>
                  <a:lnTo>
                    <a:pt x="118533" y="1356324"/>
                  </a:lnTo>
                  <a:lnTo>
                    <a:pt x="114300" y="1390446"/>
                  </a:lnTo>
                  <a:lnTo>
                    <a:pt x="110772" y="1423720"/>
                  </a:lnTo>
                  <a:lnTo>
                    <a:pt x="108080" y="1470220"/>
                  </a:lnTo>
                  <a:lnTo>
                    <a:pt x="103128" y="1514572"/>
                  </a:lnTo>
                  <a:lnTo>
                    <a:pt x="97898" y="1555544"/>
                  </a:lnTo>
                  <a:lnTo>
                    <a:pt x="95329" y="1597944"/>
                  </a:lnTo>
                  <a:lnTo>
                    <a:pt x="90413" y="1636926"/>
                  </a:lnTo>
                  <a:lnTo>
                    <a:pt x="82431" y="1680179"/>
                  </a:lnTo>
                  <a:lnTo>
                    <a:pt x="72656" y="1724745"/>
                  </a:lnTo>
                  <a:lnTo>
                    <a:pt x="66849" y="1767373"/>
                  </a:lnTo>
                  <a:lnTo>
                    <a:pt x="54956" y="1814842"/>
                  </a:lnTo>
                  <a:lnTo>
                    <a:pt x="45936" y="1861826"/>
                  </a:lnTo>
                  <a:lnTo>
                    <a:pt x="44405" y="1872405"/>
                  </a:lnTo>
                  <a:lnTo>
                    <a:pt x="32920" y="1903057"/>
                  </a:lnTo>
                  <a:lnTo>
                    <a:pt x="31275" y="1914781"/>
                  </a:lnTo>
                  <a:lnTo>
                    <a:pt x="26769" y="1923891"/>
                  </a:lnTo>
                  <a:lnTo>
                    <a:pt x="26313" y="1926061"/>
                  </a:lnTo>
                  <a:lnTo>
                    <a:pt x="12986" y="1954546"/>
                  </a:lnTo>
                  <a:lnTo>
                    <a:pt x="12185" y="1954964"/>
                  </a:lnTo>
                  <a:lnTo>
                    <a:pt x="6429" y="1955790"/>
                  </a:lnTo>
                  <a:lnTo>
                    <a:pt x="263" y="1961888"/>
                  </a:lnTo>
                  <a:lnTo>
                    <a:pt x="0" y="1952451"/>
                  </a:lnTo>
                  <a:lnTo>
                    <a:pt x="1882" y="1948902"/>
                  </a:lnTo>
                  <a:lnTo>
                    <a:pt x="3371" y="1946968"/>
                  </a:lnTo>
                  <a:lnTo>
                    <a:pt x="6907" y="1944819"/>
                  </a:lnTo>
                  <a:lnTo>
                    <a:pt x="10831" y="1943159"/>
                  </a:lnTo>
                  <a:lnTo>
                    <a:pt x="17007" y="1938962"/>
                  </a:lnTo>
                  <a:lnTo>
                    <a:pt x="43688" y="1931853"/>
                  </a:lnTo>
                  <a:lnTo>
                    <a:pt x="89438" y="1925412"/>
                  </a:lnTo>
                  <a:lnTo>
                    <a:pt x="136753" y="1920759"/>
                  </a:lnTo>
                  <a:lnTo>
                    <a:pt x="182995" y="1916221"/>
                  </a:lnTo>
                  <a:lnTo>
                    <a:pt x="227901" y="1912312"/>
                  </a:lnTo>
                  <a:lnTo>
                    <a:pt x="266493" y="1908264"/>
                  </a:lnTo>
                  <a:lnTo>
                    <a:pt x="308109" y="1905967"/>
                  </a:lnTo>
                  <a:lnTo>
                    <a:pt x="351720" y="1901916"/>
                  </a:lnTo>
                  <a:lnTo>
                    <a:pt x="399292" y="1899617"/>
                  </a:lnTo>
                  <a:lnTo>
                    <a:pt x="432404" y="1897198"/>
                  </a:lnTo>
                  <a:lnTo>
                    <a:pt x="466641" y="1894477"/>
                  </a:lnTo>
                  <a:lnTo>
                    <a:pt x="503023" y="1893267"/>
                  </a:lnTo>
                  <a:lnTo>
                    <a:pt x="540360" y="1890848"/>
                  </a:lnTo>
                  <a:lnTo>
                    <a:pt x="578827" y="1887422"/>
                  </a:lnTo>
                  <a:lnTo>
                    <a:pt x="619442" y="1883547"/>
                  </a:lnTo>
                  <a:lnTo>
                    <a:pt x="662892" y="1881353"/>
                  </a:lnTo>
                  <a:lnTo>
                    <a:pt x="707369" y="1879674"/>
                  </a:lnTo>
                  <a:lnTo>
                    <a:pt x="750655" y="1876575"/>
                  </a:lnTo>
                  <a:lnTo>
                    <a:pt x="795293" y="1874728"/>
                  </a:lnTo>
                  <a:lnTo>
                    <a:pt x="841002" y="1873907"/>
                  </a:lnTo>
                  <a:lnTo>
                    <a:pt x="887188" y="1873542"/>
                  </a:lnTo>
                  <a:lnTo>
                    <a:pt x="911075" y="1872740"/>
                  </a:lnTo>
                  <a:lnTo>
                    <a:pt x="935467" y="1871498"/>
                  </a:lnTo>
                  <a:lnTo>
                    <a:pt x="960194" y="1869965"/>
                  </a:lnTo>
                  <a:lnTo>
                    <a:pt x="985146" y="1868944"/>
                  </a:lnTo>
                  <a:lnTo>
                    <a:pt x="1010248" y="1868262"/>
                  </a:lnTo>
                  <a:lnTo>
                    <a:pt x="1035449" y="1867808"/>
                  </a:lnTo>
                  <a:lnTo>
                    <a:pt x="1060715" y="1867505"/>
                  </a:lnTo>
                  <a:lnTo>
                    <a:pt x="1086027" y="1867304"/>
                  </a:lnTo>
                  <a:lnTo>
                    <a:pt x="1111368" y="1867169"/>
                  </a:lnTo>
                  <a:lnTo>
                    <a:pt x="1137434" y="1867079"/>
                  </a:lnTo>
                  <a:lnTo>
                    <a:pt x="1163984" y="1867019"/>
                  </a:lnTo>
                  <a:lnTo>
                    <a:pt x="1190856" y="1866979"/>
                  </a:lnTo>
                  <a:lnTo>
                    <a:pt x="1217238" y="1866954"/>
                  </a:lnTo>
                  <a:lnTo>
                    <a:pt x="1243291" y="1866935"/>
                  </a:lnTo>
                  <a:lnTo>
                    <a:pt x="1269128" y="1866923"/>
                  </a:lnTo>
                  <a:lnTo>
                    <a:pt x="1294818" y="1866915"/>
                  </a:lnTo>
                  <a:lnTo>
                    <a:pt x="1320412" y="1866910"/>
                  </a:lnTo>
                  <a:lnTo>
                    <a:pt x="1345941" y="1866907"/>
                  </a:lnTo>
                  <a:lnTo>
                    <a:pt x="1372839" y="1866905"/>
                  </a:lnTo>
                  <a:lnTo>
                    <a:pt x="1400648" y="1866903"/>
                  </a:lnTo>
                  <a:lnTo>
                    <a:pt x="1429065" y="1866902"/>
                  </a:lnTo>
                  <a:lnTo>
                    <a:pt x="1457182" y="1866902"/>
                  </a:lnTo>
                  <a:lnTo>
                    <a:pt x="1485099" y="1866902"/>
                  </a:lnTo>
                  <a:lnTo>
                    <a:pt x="1512883" y="1866901"/>
                  </a:lnTo>
                  <a:lnTo>
                    <a:pt x="1540578" y="1866901"/>
                  </a:lnTo>
                  <a:lnTo>
                    <a:pt x="1568213" y="1866900"/>
                  </a:lnTo>
                  <a:lnTo>
                    <a:pt x="1595809" y="1866900"/>
                  </a:lnTo>
                  <a:lnTo>
                    <a:pt x="1623377" y="1866900"/>
                  </a:lnTo>
                  <a:lnTo>
                    <a:pt x="1650930" y="1866900"/>
                  </a:lnTo>
                  <a:lnTo>
                    <a:pt x="1678470" y="1866900"/>
                  </a:lnTo>
                  <a:lnTo>
                    <a:pt x="1706002" y="1867605"/>
                  </a:lnTo>
                  <a:lnTo>
                    <a:pt x="1733529" y="1868781"/>
                  </a:lnTo>
                  <a:lnTo>
                    <a:pt x="1761053" y="1870271"/>
                  </a:lnTo>
                  <a:lnTo>
                    <a:pt x="1789280" y="1871264"/>
                  </a:lnTo>
                  <a:lnTo>
                    <a:pt x="1817975" y="1871926"/>
                  </a:lnTo>
                  <a:lnTo>
                    <a:pt x="1846983" y="1872367"/>
                  </a:lnTo>
                  <a:lnTo>
                    <a:pt x="1875494" y="1872662"/>
                  </a:lnTo>
                  <a:lnTo>
                    <a:pt x="1903674" y="1872858"/>
                  </a:lnTo>
                  <a:lnTo>
                    <a:pt x="1931632" y="1872988"/>
                  </a:lnTo>
                  <a:lnTo>
                    <a:pt x="1959444" y="1873075"/>
                  </a:lnTo>
                  <a:lnTo>
                    <a:pt x="1987157" y="1873134"/>
                  </a:lnTo>
                  <a:lnTo>
                    <a:pt x="2014805" y="1873173"/>
                  </a:lnTo>
                  <a:lnTo>
                    <a:pt x="2042408" y="1873905"/>
                  </a:lnTo>
                  <a:lnTo>
                    <a:pt x="2069984" y="1875097"/>
                  </a:lnTo>
                  <a:lnTo>
                    <a:pt x="2097539" y="1876599"/>
                  </a:lnTo>
                  <a:lnTo>
                    <a:pt x="2124377" y="1877599"/>
                  </a:lnTo>
                  <a:lnTo>
                    <a:pt x="2150735" y="1878266"/>
                  </a:lnTo>
                  <a:lnTo>
                    <a:pt x="2176773" y="1878711"/>
                  </a:lnTo>
                  <a:lnTo>
                    <a:pt x="2201893" y="1879713"/>
                  </a:lnTo>
                  <a:lnTo>
                    <a:pt x="2226401" y="1881086"/>
                  </a:lnTo>
                  <a:lnTo>
                    <a:pt x="2250500" y="1882708"/>
                  </a:lnTo>
                  <a:lnTo>
                    <a:pt x="2275034" y="1883789"/>
                  </a:lnTo>
                  <a:lnTo>
                    <a:pt x="2299855" y="1884509"/>
                  </a:lnTo>
                  <a:lnTo>
                    <a:pt x="2324870" y="1884990"/>
                  </a:lnTo>
                  <a:lnTo>
                    <a:pt x="2349309" y="1885310"/>
                  </a:lnTo>
                  <a:lnTo>
                    <a:pt x="2373361" y="1885524"/>
                  </a:lnTo>
                  <a:lnTo>
                    <a:pt x="2419371" y="1885760"/>
                  </a:lnTo>
                  <a:lnTo>
                    <a:pt x="2460987" y="1885865"/>
                  </a:lnTo>
                  <a:lnTo>
                    <a:pt x="2500650" y="1887794"/>
                  </a:lnTo>
                  <a:lnTo>
                    <a:pt x="2539444" y="1890298"/>
                  </a:lnTo>
                  <a:lnTo>
                    <a:pt x="2577854" y="1891409"/>
                  </a:lnTo>
                  <a:lnTo>
                    <a:pt x="2612328" y="1891905"/>
                  </a:lnTo>
                  <a:lnTo>
                    <a:pt x="2644817" y="1892124"/>
                  </a:lnTo>
                  <a:lnTo>
                    <a:pt x="2678072" y="1892221"/>
                  </a:lnTo>
                  <a:lnTo>
                    <a:pt x="2721787" y="1895647"/>
                  </a:lnTo>
                  <a:lnTo>
                    <a:pt x="2768708" y="1897350"/>
                  </a:lnTo>
                  <a:lnTo>
                    <a:pt x="2814624" y="1893105"/>
                  </a:lnTo>
                  <a:lnTo>
                    <a:pt x="2858501" y="1885880"/>
                  </a:lnTo>
                  <a:lnTo>
                    <a:pt x="2867587" y="1882862"/>
                  </a:lnTo>
                  <a:lnTo>
                    <a:pt x="2870574" y="1880364"/>
                  </a:lnTo>
                  <a:lnTo>
                    <a:pt x="2876550" y="1866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SMARTInkShape-4136"/>
          <p:cNvSpPr/>
          <p:nvPr>
            <p:custDataLst>
              <p:tags r:id="rId11"/>
            </p:custDataLst>
          </p:nvPr>
        </p:nvSpPr>
        <p:spPr>
          <a:xfrm>
            <a:off x="4762500" y="6281466"/>
            <a:ext cx="130397" cy="446085"/>
          </a:xfrm>
          <a:custGeom>
            <a:avLst/>
            <a:gdLst/>
            <a:ahLst/>
            <a:cxnLst/>
            <a:rect l="0" t="0" r="0" b="0"/>
            <a:pathLst>
              <a:path w="130397" h="446085">
                <a:moveTo>
                  <a:pt x="0" y="93934"/>
                </a:moveTo>
                <a:lnTo>
                  <a:pt x="0" y="93934"/>
                </a:lnTo>
                <a:lnTo>
                  <a:pt x="0" y="100022"/>
                </a:lnTo>
                <a:lnTo>
                  <a:pt x="5761" y="112498"/>
                </a:lnTo>
                <a:lnTo>
                  <a:pt x="8221" y="157793"/>
                </a:lnTo>
                <a:lnTo>
                  <a:pt x="12438" y="199809"/>
                </a:lnTo>
                <a:lnTo>
                  <a:pt x="12677" y="245268"/>
                </a:lnTo>
                <a:lnTo>
                  <a:pt x="17723" y="284851"/>
                </a:lnTo>
                <a:lnTo>
                  <a:pt x="18876" y="330480"/>
                </a:lnTo>
                <a:lnTo>
                  <a:pt x="19035" y="377280"/>
                </a:lnTo>
                <a:lnTo>
                  <a:pt x="20930" y="422112"/>
                </a:lnTo>
                <a:lnTo>
                  <a:pt x="25008" y="437423"/>
                </a:lnTo>
                <a:lnTo>
                  <a:pt x="25348" y="446084"/>
                </a:lnTo>
                <a:lnTo>
                  <a:pt x="25398" y="406710"/>
                </a:lnTo>
                <a:lnTo>
                  <a:pt x="28770" y="361822"/>
                </a:lnTo>
                <a:lnTo>
                  <a:pt x="32307" y="326589"/>
                </a:lnTo>
                <a:lnTo>
                  <a:pt x="36232" y="289764"/>
                </a:lnTo>
                <a:lnTo>
                  <a:pt x="40327" y="252231"/>
                </a:lnTo>
                <a:lnTo>
                  <a:pt x="42617" y="214382"/>
                </a:lnTo>
                <a:lnTo>
                  <a:pt x="44341" y="176394"/>
                </a:lnTo>
                <a:lnTo>
                  <a:pt x="47459" y="138344"/>
                </a:lnTo>
                <a:lnTo>
                  <a:pt x="51196" y="104029"/>
                </a:lnTo>
                <a:lnTo>
                  <a:pt x="57267" y="62588"/>
                </a:lnTo>
                <a:lnTo>
                  <a:pt x="64834" y="21324"/>
                </a:lnTo>
                <a:lnTo>
                  <a:pt x="72230" y="9976"/>
                </a:lnTo>
                <a:lnTo>
                  <a:pt x="78395" y="3126"/>
                </a:lnTo>
                <a:lnTo>
                  <a:pt x="82585" y="659"/>
                </a:lnTo>
                <a:lnTo>
                  <a:pt x="84690" y="0"/>
                </a:lnTo>
                <a:lnTo>
                  <a:pt x="86799" y="267"/>
                </a:lnTo>
                <a:lnTo>
                  <a:pt x="91024" y="2445"/>
                </a:lnTo>
                <a:lnTo>
                  <a:pt x="110198" y="16419"/>
                </a:lnTo>
                <a:lnTo>
                  <a:pt x="122505" y="35052"/>
                </a:lnTo>
                <a:lnTo>
                  <a:pt x="129976" y="60101"/>
                </a:lnTo>
                <a:lnTo>
                  <a:pt x="130396" y="63618"/>
                </a:lnTo>
                <a:lnTo>
                  <a:pt x="125980" y="93374"/>
                </a:lnTo>
                <a:lnTo>
                  <a:pt x="110441" y="126210"/>
                </a:lnTo>
                <a:lnTo>
                  <a:pt x="95988" y="147361"/>
                </a:lnTo>
                <a:lnTo>
                  <a:pt x="50256" y="184723"/>
                </a:lnTo>
                <a:lnTo>
                  <a:pt x="48321" y="186210"/>
                </a:lnTo>
                <a:lnTo>
                  <a:pt x="25400" y="18918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SMARTInkShape-Group924"/>
          <p:cNvGrpSpPr/>
          <p:nvPr/>
        </p:nvGrpSpPr>
        <p:grpSpPr>
          <a:xfrm>
            <a:off x="5195183" y="6311900"/>
            <a:ext cx="519673" cy="133351"/>
            <a:chOff x="5195183" y="6311900"/>
            <a:chExt cx="519673" cy="133351"/>
          </a:xfrm>
        </p:grpSpPr>
        <p:sp>
          <p:nvSpPr>
            <p:cNvPr id="90" name="SMARTInkShape-4137"/>
            <p:cNvSpPr/>
            <p:nvPr>
              <p:custDataLst>
                <p:tags r:id="rId19"/>
              </p:custDataLst>
            </p:nvPr>
          </p:nvSpPr>
          <p:spPr>
            <a:xfrm>
              <a:off x="5588439" y="6311900"/>
              <a:ext cx="126417" cy="133351"/>
            </a:xfrm>
            <a:custGeom>
              <a:avLst/>
              <a:gdLst/>
              <a:ahLst/>
              <a:cxnLst/>
              <a:rect l="0" t="0" r="0" b="0"/>
              <a:pathLst>
                <a:path w="126417" h="133351">
                  <a:moveTo>
                    <a:pt x="24961" y="0"/>
                  </a:moveTo>
                  <a:lnTo>
                    <a:pt x="24961" y="0"/>
                  </a:lnTo>
                  <a:lnTo>
                    <a:pt x="0" y="0"/>
                  </a:lnTo>
                  <a:lnTo>
                    <a:pt x="13905" y="0"/>
                  </a:lnTo>
                  <a:lnTo>
                    <a:pt x="56906" y="11245"/>
                  </a:lnTo>
                  <a:lnTo>
                    <a:pt x="102639" y="29651"/>
                  </a:lnTo>
                  <a:lnTo>
                    <a:pt x="120989" y="40219"/>
                  </a:lnTo>
                  <a:lnTo>
                    <a:pt x="124084" y="48214"/>
                  </a:lnTo>
                  <a:lnTo>
                    <a:pt x="126416" y="74815"/>
                  </a:lnTo>
                  <a:lnTo>
                    <a:pt x="123147" y="87000"/>
                  </a:lnTo>
                  <a:lnTo>
                    <a:pt x="117753" y="93465"/>
                  </a:lnTo>
                  <a:lnTo>
                    <a:pt x="75761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4138"/>
            <p:cNvSpPr/>
            <p:nvPr>
              <p:custDataLst>
                <p:tags r:id="rId20"/>
              </p:custDataLst>
            </p:nvPr>
          </p:nvSpPr>
          <p:spPr>
            <a:xfrm>
              <a:off x="5195183" y="6388100"/>
              <a:ext cx="488068" cy="56191"/>
            </a:xfrm>
            <a:custGeom>
              <a:avLst/>
              <a:gdLst/>
              <a:ahLst/>
              <a:cxnLst/>
              <a:rect l="0" t="0" r="0" b="0"/>
              <a:pathLst>
                <a:path w="488068" h="56191">
                  <a:moveTo>
                    <a:pt x="5467" y="44450"/>
                  </a:moveTo>
                  <a:lnTo>
                    <a:pt x="5467" y="44450"/>
                  </a:lnTo>
                  <a:lnTo>
                    <a:pt x="5467" y="49917"/>
                  </a:lnTo>
                  <a:lnTo>
                    <a:pt x="0" y="56190"/>
                  </a:lnTo>
                  <a:lnTo>
                    <a:pt x="2749" y="53494"/>
                  </a:lnTo>
                  <a:lnTo>
                    <a:pt x="6141" y="51998"/>
                  </a:lnTo>
                  <a:lnTo>
                    <a:pt x="8033" y="51598"/>
                  </a:lnTo>
                  <a:lnTo>
                    <a:pt x="14066" y="47664"/>
                  </a:lnTo>
                  <a:lnTo>
                    <a:pt x="21989" y="47761"/>
                  </a:lnTo>
                  <a:lnTo>
                    <a:pt x="44322" y="50200"/>
                  </a:lnTo>
                  <a:lnTo>
                    <a:pt x="84204" y="45694"/>
                  </a:lnTo>
                  <a:lnTo>
                    <a:pt x="124502" y="41324"/>
                  </a:lnTo>
                  <a:lnTo>
                    <a:pt x="159270" y="42426"/>
                  </a:lnTo>
                  <a:lnTo>
                    <a:pt x="199753" y="40480"/>
                  </a:lnTo>
                  <a:lnTo>
                    <a:pt x="243028" y="38805"/>
                  </a:lnTo>
                  <a:lnTo>
                    <a:pt x="287130" y="34938"/>
                  </a:lnTo>
                  <a:lnTo>
                    <a:pt x="328106" y="29324"/>
                  </a:lnTo>
                  <a:lnTo>
                    <a:pt x="367058" y="26563"/>
                  </a:lnTo>
                  <a:lnTo>
                    <a:pt x="413077" y="20560"/>
                  </a:lnTo>
                  <a:lnTo>
                    <a:pt x="452375" y="10699"/>
                  </a:lnTo>
                  <a:lnTo>
                    <a:pt x="472318" y="3170"/>
                  </a:lnTo>
                  <a:lnTo>
                    <a:pt x="488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925"/>
          <p:cNvGrpSpPr/>
          <p:nvPr/>
        </p:nvGrpSpPr>
        <p:grpSpPr>
          <a:xfrm>
            <a:off x="3067050" y="4554213"/>
            <a:ext cx="482217" cy="740714"/>
            <a:chOff x="3067050" y="4554213"/>
            <a:chExt cx="482217" cy="740714"/>
          </a:xfrm>
        </p:grpSpPr>
        <p:sp>
          <p:nvSpPr>
            <p:cNvPr id="93" name="SMARTInkShape-4139"/>
            <p:cNvSpPr/>
            <p:nvPr>
              <p:custDataLst>
                <p:tags r:id="rId15"/>
              </p:custDataLst>
            </p:nvPr>
          </p:nvSpPr>
          <p:spPr>
            <a:xfrm>
              <a:off x="3330337" y="4554213"/>
              <a:ext cx="174864" cy="113038"/>
            </a:xfrm>
            <a:custGeom>
              <a:avLst/>
              <a:gdLst/>
              <a:ahLst/>
              <a:cxnLst/>
              <a:rect l="0" t="0" r="0" b="0"/>
              <a:pathLst>
                <a:path w="174864" h="113038">
                  <a:moveTo>
                    <a:pt x="28813" y="55887"/>
                  </a:moveTo>
                  <a:lnTo>
                    <a:pt x="28813" y="55887"/>
                  </a:lnTo>
                  <a:lnTo>
                    <a:pt x="13886" y="82369"/>
                  </a:lnTo>
                  <a:lnTo>
                    <a:pt x="4657" y="92642"/>
                  </a:lnTo>
                  <a:lnTo>
                    <a:pt x="2084" y="93389"/>
                  </a:lnTo>
                  <a:lnTo>
                    <a:pt x="411" y="93588"/>
                  </a:lnTo>
                  <a:lnTo>
                    <a:pt x="0" y="93016"/>
                  </a:lnTo>
                  <a:lnTo>
                    <a:pt x="433" y="91929"/>
                  </a:lnTo>
                  <a:lnTo>
                    <a:pt x="1426" y="90498"/>
                  </a:lnTo>
                  <a:lnTo>
                    <a:pt x="2530" y="87027"/>
                  </a:lnTo>
                  <a:lnTo>
                    <a:pt x="2824" y="85114"/>
                  </a:lnTo>
                  <a:lnTo>
                    <a:pt x="5033" y="81106"/>
                  </a:lnTo>
                  <a:lnTo>
                    <a:pt x="8366" y="75562"/>
                  </a:lnTo>
                  <a:lnTo>
                    <a:pt x="14915" y="61952"/>
                  </a:lnTo>
                  <a:lnTo>
                    <a:pt x="48308" y="25922"/>
                  </a:lnTo>
                  <a:lnTo>
                    <a:pt x="90204" y="3001"/>
                  </a:lnTo>
                  <a:lnTo>
                    <a:pt x="102898" y="0"/>
                  </a:lnTo>
                  <a:lnTo>
                    <a:pt x="111364" y="1180"/>
                  </a:lnTo>
                  <a:lnTo>
                    <a:pt x="122181" y="5811"/>
                  </a:lnTo>
                  <a:lnTo>
                    <a:pt x="144237" y="19946"/>
                  </a:lnTo>
                  <a:lnTo>
                    <a:pt x="155682" y="37400"/>
                  </a:lnTo>
                  <a:lnTo>
                    <a:pt x="159283" y="45554"/>
                  </a:lnTo>
                  <a:lnTo>
                    <a:pt x="173685" y="91873"/>
                  </a:lnTo>
                  <a:lnTo>
                    <a:pt x="174863" y="1130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140"/>
            <p:cNvSpPr/>
            <p:nvPr>
              <p:custDataLst>
                <p:tags r:id="rId16"/>
              </p:custDataLst>
            </p:nvPr>
          </p:nvSpPr>
          <p:spPr>
            <a:xfrm>
              <a:off x="3409950" y="4616450"/>
              <a:ext cx="19051" cy="380716"/>
            </a:xfrm>
            <a:custGeom>
              <a:avLst/>
              <a:gdLst/>
              <a:ahLst/>
              <a:cxnLst/>
              <a:rect l="0" t="0" r="0" b="0"/>
              <a:pathLst>
                <a:path w="19051" h="380716">
                  <a:moveTo>
                    <a:pt x="0" y="368300"/>
                  </a:moveTo>
                  <a:lnTo>
                    <a:pt x="0" y="368300"/>
                  </a:lnTo>
                  <a:lnTo>
                    <a:pt x="5467" y="373767"/>
                  </a:lnTo>
                  <a:lnTo>
                    <a:pt x="6327" y="380715"/>
                  </a:lnTo>
                  <a:lnTo>
                    <a:pt x="2972" y="377544"/>
                  </a:lnTo>
                  <a:lnTo>
                    <a:pt x="1321" y="374055"/>
                  </a:lnTo>
                  <a:lnTo>
                    <a:pt x="22" y="341264"/>
                  </a:lnTo>
                  <a:lnTo>
                    <a:pt x="2" y="295818"/>
                  </a:lnTo>
                  <a:lnTo>
                    <a:pt x="0" y="250169"/>
                  </a:lnTo>
                  <a:lnTo>
                    <a:pt x="3371" y="205814"/>
                  </a:lnTo>
                  <a:lnTo>
                    <a:pt x="6467" y="158718"/>
                  </a:lnTo>
                  <a:lnTo>
                    <a:pt x="13141" y="114711"/>
                  </a:lnTo>
                  <a:lnTo>
                    <a:pt x="17883" y="72048"/>
                  </a:lnTo>
                  <a:lnTo>
                    <a:pt x="18896" y="25968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4141"/>
            <p:cNvSpPr/>
            <p:nvPr>
              <p:custDataLst>
                <p:tags r:id="rId17"/>
              </p:custDataLst>
            </p:nvPr>
          </p:nvSpPr>
          <p:spPr>
            <a:xfrm>
              <a:off x="3335203" y="5073650"/>
              <a:ext cx="36648" cy="221277"/>
            </a:xfrm>
            <a:custGeom>
              <a:avLst/>
              <a:gdLst/>
              <a:ahLst/>
              <a:cxnLst/>
              <a:rect l="0" t="0" r="0" b="0"/>
              <a:pathLst>
                <a:path w="36648" h="221277">
                  <a:moveTo>
                    <a:pt x="36647" y="196850"/>
                  </a:moveTo>
                  <a:lnTo>
                    <a:pt x="36647" y="196850"/>
                  </a:lnTo>
                  <a:lnTo>
                    <a:pt x="36647" y="207785"/>
                  </a:lnTo>
                  <a:lnTo>
                    <a:pt x="31180" y="214862"/>
                  </a:lnTo>
                  <a:lnTo>
                    <a:pt x="30558" y="218963"/>
                  </a:lnTo>
                  <a:lnTo>
                    <a:pt x="29766" y="220059"/>
                  </a:lnTo>
                  <a:lnTo>
                    <a:pt x="28532" y="220789"/>
                  </a:lnTo>
                  <a:lnTo>
                    <a:pt x="27003" y="221276"/>
                  </a:lnTo>
                  <a:lnTo>
                    <a:pt x="25984" y="220895"/>
                  </a:lnTo>
                  <a:lnTo>
                    <a:pt x="25305" y="219935"/>
                  </a:lnTo>
                  <a:lnTo>
                    <a:pt x="24852" y="218590"/>
                  </a:lnTo>
                  <a:lnTo>
                    <a:pt x="15188" y="203927"/>
                  </a:lnTo>
                  <a:lnTo>
                    <a:pt x="6375" y="156649"/>
                  </a:lnTo>
                  <a:lnTo>
                    <a:pt x="0" y="110910"/>
                  </a:lnTo>
                  <a:lnTo>
                    <a:pt x="3102" y="65301"/>
                  </a:lnTo>
                  <a:lnTo>
                    <a:pt x="4661" y="17867"/>
                  </a:lnTo>
                  <a:lnTo>
                    <a:pt x="48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4142"/>
            <p:cNvSpPr/>
            <p:nvPr>
              <p:custDataLst>
                <p:tags r:id="rId18"/>
              </p:custDataLst>
            </p:nvPr>
          </p:nvSpPr>
          <p:spPr>
            <a:xfrm>
              <a:off x="3067050" y="5156200"/>
              <a:ext cx="482217" cy="114291"/>
            </a:xfrm>
            <a:custGeom>
              <a:avLst/>
              <a:gdLst/>
              <a:ahLst/>
              <a:cxnLst/>
              <a:rect l="0" t="0" r="0" b="0"/>
              <a:pathLst>
                <a:path w="482217" h="114291">
                  <a:moveTo>
                    <a:pt x="0" y="0"/>
                  </a:moveTo>
                  <a:lnTo>
                    <a:pt x="0" y="0"/>
                  </a:lnTo>
                  <a:lnTo>
                    <a:pt x="12830" y="0"/>
                  </a:lnTo>
                  <a:lnTo>
                    <a:pt x="18167" y="1882"/>
                  </a:lnTo>
                  <a:lnTo>
                    <a:pt x="58499" y="21199"/>
                  </a:lnTo>
                  <a:lnTo>
                    <a:pt x="100281" y="34588"/>
                  </a:lnTo>
                  <a:lnTo>
                    <a:pt x="144654" y="49266"/>
                  </a:lnTo>
                  <a:lnTo>
                    <a:pt x="186361" y="64718"/>
                  </a:lnTo>
                  <a:lnTo>
                    <a:pt x="233638" y="76082"/>
                  </a:lnTo>
                  <a:lnTo>
                    <a:pt x="271929" y="84643"/>
                  </a:lnTo>
                  <a:lnTo>
                    <a:pt x="318955" y="95247"/>
                  </a:lnTo>
                  <a:lnTo>
                    <a:pt x="361174" y="105833"/>
                  </a:lnTo>
                  <a:lnTo>
                    <a:pt x="405681" y="113464"/>
                  </a:lnTo>
                  <a:lnTo>
                    <a:pt x="448926" y="114251"/>
                  </a:lnTo>
                  <a:lnTo>
                    <a:pt x="464032" y="114290"/>
                  </a:lnTo>
                  <a:lnTo>
                    <a:pt x="469174" y="112414"/>
                  </a:lnTo>
                  <a:lnTo>
                    <a:pt x="471532" y="110926"/>
                  </a:lnTo>
                  <a:lnTo>
                    <a:pt x="478223" y="102090"/>
                  </a:lnTo>
                  <a:lnTo>
                    <a:pt x="481303" y="93906"/>
                  </a:lnTo>
                  <a:lnTo>
                    <a:pt x="482216" y="87012"/>
                  </a:lnTo>
                  <a:lnTo>
                    <a:pt x="475405" y="61149"/>
                  </a:lnTo>
                  <a:lnTo>
                    <a:pt x="459001" y="36668"/>
                  </a:lnTo>
                  <a:lnTo>
                    <a:pt x="432939" y="17043"/>
                  </a:lnTo>
                  <a:lnTo>
                    <a:pt x="4064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SMARTInkShape-4143"/>
          <p:cNvSpPr/>
          <p:nvPr>
            <p:custDataLst>
              <p:tags r:id="rId12"/>
            </p:custDataLst>
          </p:nvPr>
        </p:nvSpPr>
        <p:spPr>
          <a:xfrm>
            <a:off x="4146603" y="3416302"/>
            <a:ext cx="279348" cy="57141"/>
          </a:xfrm>
          <a:custGeom>
            <a:avLst/>
            <a:gdLst/>
            <a:ahLst/>
            <a:cxnLst/>
            <a:rect l="0" t="0" r="0" b="0"/>
            <a:pathLst>
              <a:path w="279348" h="57141">
                <a:moveTo>
                  <a:pt x="25347" y="6348"/>
                </a:moveTo>
                <a:lnTo>
                  <a:pt x="25347" y="6348"/>
                </a:lnTo>
                <a:lnTo>
                  <a:pt x="21976" y="6348"/>
                </a:lnTo>
                <a:lnTo>
                  <a:pt x="20983" y="5642"/>
                </a:lnTo>
                <a:lnTo>
                  <a:pt x="20321" y="4466"/>
                </a:lnTo>
                <a:lnTo>
                  <a:pt x="19880" y="2977"/>
                </a:lnTo>
                <a:lnTo>
                  <a:pt x="18880" y="1984"/>
                </a:lnTo>
                <a:lnTo>
                  <a:pt x="15887" y="881"/>
                </a:lnTo>
                <a:lnTo>
                  <a:pt x="0" y="0"/>
                </a:lnTo>
                <a:lnTo>
                  <a:pt x="3333" y="3369"/>
                </a:lnTo>
                <a:lnTo>
                  <a:pt x="6861" y="5024"/>
                </a:lnTo>
                <a:lnTo>
                  <a:pt x="48005" y="12095"/>
                </a:lnTo>
                <a:lnTo>
                  <a:pt x="89219" y="12645"/>
                </a:lnTo>
                <a:lnTo>
                  <a:pt x="129391" y="12691"/>
                </a:lnTo>
                <a:lnTo>
                  <a:pt x="174585" y="10816"/>
                </a:lnTo>
                <a:lnTo>
                  <a:pt x="220596" y="6740"/>
                </a:lnTo>
                <a:lnTo>
                  <a:pt x="238891" y="4583"/>
                </a:lnTo>
                <a:lnTo>
                  <a:pt x="261398" y="601"/>
                </a:lnTo>
                <a:lnTo>
                  <a:pt x="272503" y="21"/>
                </a:lnTo>
                <a:lnTo>
                  <a:pt x="262760" y="4366"/>
                </a:lnTo>
                <a:lnTo>
                  <a:pt x="216245" y="12763"/>
                </a:lnTo>
                <a:lnTo>
                  <a:pt x="171376" y="19109"/>
                </a:lnTo>
                <a:lnTo>
                  <a:pt x="130899" y="27801"/>
                </a:lnTo>
                <a:lnTo>
                  <a:pt x="83434" y="36586"/>
                </a:lnTo>
                <a:lnTo>
                  <a:pt x="46058" y="49812"/>
                </a:lnTo>
                <a:lnTo>
                  <a:pt x="45504" y="50846"/>
                </a:lnTo>
                <a:lnTo>
                  <a:pt x="44889" y="53877"/>
                </a:lnTo>
                <a:lnTo>
                  <a:pt x="45431" y="54967"/>
                </a:lnTo>
                <a:lnTo>
                  <a:pt x="46497" y="55694"/>
                </a:lnTo>
                <a:lnTo>
                  <a:pt x="50269" y="56502"/>
                </a:lnTo>
                <a:lnTo>
                  <a:pt x="96495" y="57140"/>
                </a:lnTo>
                <a:lnTo>
                  <a:pt x="120148" y="56441"/>
                </a:lnTo>
                <a:lnTo>
                  <a:pt x="165002" y="49033"/>
                </a:lnTo>
                <a:lnTo>
                  <a:pt x="177001" y="44716"/>
                </a:lnTo>
                <a:lnTo>
                  <a:pt x="174155" y="41156"/>
                </a:lnTo>
                <a:lnTo>
                  <a:pt x="170742" y="39457"/>
                </a:lnTo>
                <a:lnTo>
                  <a:pt x="151732" y="38217"/>
                </a:lnTo>
                <a:lnTo>
                  <a:pt x="128145" y="38105"/>
                </a:lnTo>
                <a:lnTo>
                  <a:pt x="122070" y="39982"/>
                </a:lnTo>
                <a:lnTo>
                  <a:pt x="117019" y="42463"/>
                </a:lnTo>
                <a:lnTo>
                  <a:pt x="108294" y="44370"/>
                </a:lnTo>
                <a:lnTo>
                  <a:pt x="118115" y="45138"/>
                </a:lnTo>
                <a:lnTo>
                  <a:pt x="137761" y="49913"/>
                </a:lnTo>
                <a:lnTo>
                  <a:pt x="155920" y="49917"/>
                </a:lnTo>
                <a:lnTo>
                  <a:pt x="177316" y="47088"/>
                </a:lnTo>
                <a:lnTo>
                  <a:pt x="218186" y="46799"/>
                </a:lnTo>
                <a:lnTo>
                  <a:pt x="263316" y="41283"/>
                </a:lnTo>
                <a:lnTo>
                  <a:pt x="279347" y="3809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SMARTInkShape-Group927"/>
          <p:cNvGrpSpPr/>
          <p:nvPr/>
        </p:nvGrpSpPr>
        <p:grpSpPr>
          <a:xfrm>
            <a:off x="3975102" y="4991124"/>
            <a:ext cx="3003549" cy="88799"/>
            <a:chOff x="3975102" y="4991124"/>
            <a:chExt cx="3003549" cy="88799"/>
          </a:xfrm>
        </p:grpSpPr>
        <p:sp>
          <p:nvSpPr>
            <p:cNvPr id="99" name="SMARTInkShape-4144"/>
            <p:cNvSpPr/>
            <p:nvPr>
              <p:custDataLst>
                <p:tags r:id="rId13"/>
              </p:custDataLst>
            </p:nvPr>
          </p:nvSpPr>
          <p:spPr>
            <a:xfrm>
              <a:off x="4032250" y="5003815"/>
              <a:ext cx="2946401" cy="76108"/>
            </a:xfrm>
            <a:custGeom>
              <a:avLst/>
              <a:gdLst/>
              <a:ahLst/>
              <a:cxnLst/>
              <a:rect l="0" t="0" r="0" b="0"/>
              <a:pathLst>
                <a:path w="2946401" h="76108">
                  <a:moveTo>
                    <a:pt x="6350" y="25385"/>
                  </a:moveTo>
                  <a:lnTo>
                    <a:pt x="6350" y="25385"/>
                  </a:lnTo>
                  <a:lnTo>
                    <a:pt x="0" y="19035"/>
                  </a:lnTo>
                  <a:lnTo>
                    <a:pt x="30521" y="19035"/>
                  </a:lnTo>
                  <a:lnTo>
                    <a:pt x="36577" y="23399"/>
                  </a:lnTo>
                  <a:lnTo>
                    <a:pt x="42509" y="24797"/>
                  </a:lnTo>
                  <a:lnTo>
                    <a:pt x="90134" y="25384"/>
                  </a:lnTo>
                  <a:lnTo>
                    <a:pt x="137609" y="31657"/>
                  </a:lnTo>
                  <a:lnTo>
                    <a:pt x="182295" y="31734"/>
                  </a:lnTo>
                  <a:lnTo>
                    <a:pt x="228603" y="31735"/>
                  </a:lnTo>
                  <a:lnTo>
                    <a:pt x="268582" y="29853"/>
                  </a:lnTo>
                  <a:lnTo>
                    <a:pt x="298058" y="25777"/>
                  </a:lnTo>
                  <a:lnTo>
                    <a:pt x="342497" y="25395"/>
                  </a:lnTo>
                  <a:lnTo>
                    <a:pt x="375172" y="23504"/>
                  </a:lnTo>
                  <a:lnTo>
                    <a:pt x="419003" y="19210"/>
                  </a:lnTo>
                  <a:lnTo>
                    <a:pt x="463835" y="19042"/>
                  </a:lnTo>
                  <a:lnTo>
                    <a:pt x="505914" y="19035"/>
                  </a:lnTo>
                  <a:lnTo>
                    <a:pt x="528101" y="17153"/>
                  </a:lnTo>
                  <a:lnTo>
                    <a:pt x="571562" y="12946"/>
                  </a:lnTo>
                  <a:lnTo>
                    <a:pt x="598232" y="10837"/>
                  </a:lnTo>
                  <a:lnTo>
                    <a:pt x="635117" y="6730"/>
                  </a:lnTo>
                  <a:lnTo>
                    <a:pt x="681441" y="6351"/>
                  </a:lnTo>
                  <a:lnTo>
                    <a:pt x="705243" y="4456"/>
                  </a:lnTo>
                  <a:lnTo>
                    <a:pt x="749322" y="247"/>
                  </a:lnTo>
                  <a:lnTo>
                    <a:pt x="793751" y="0"/>
                  </a:lnTo>
                  <a:lnTo>
                    <a:pt x="838200" y="1868"/>
                  </a:lnTo>
                  <a:lnTo>
                    <a:pt x="878182" y="5942"/>
                  </a:lnTo>
                  <a:lnTo>
                    <a:pt x="920357" y="6301"/>
                  </a:lnTo>
                  <a:lnTo>
                    <a:pt x="965178" y="6333"/>
                  </a:lnTo>
                  <a:lnTo>
                    <a:pt x="1011752" y="6335"/>
                  </a:lnTo>
                  <a:lnTo>
                    <a:pt x="1058258" y="6335"/>
                  </a:lnTo>
                  <a:lnTo>
                    <a:pt x="1105062" y="6335"/>
                  </a:lnTo>
                  <a:lnTo>
                    <a:pt x="1152504" y="6335"/>
                  </a:lnTo>
                  <a:lnTo>
                    <a:pt x="1196081" y="6335"/>
                  </a:lnTo>
                  <a:lnTo>
                    <a:pt x="1243439" y="6335"/>
                  </a:lnTo>
                  <a:lnTo>
                    <a:pt x="1289294" y="6335"/>
                  </a:lnTo>
                  <a:lnTo>
                    <a:pt x="1333514" y="6335"/>
                  </a:lnTo>
                  <a:lnTo>
                    <a:pt x="1377951" y="6335"/>
                  </a:lnTo>
                  <a:lnTo>
                    <a:pt x="1422400" y="6335"/>
                  </a:lnTo>
                  <a:lnTo>
                    <a:pt x="1465453" y="6335"/>
                  </a:lnTo>
                  <a:lnTo>
                    <a:pt x="1491973" y="8216"/>
                  </a:lnTo>
                  <a:lnTo>
                    <a:pt x="1537278" y="12510"/>
                  </a:lnTo>
                  <a:lnTo>
                    <a:pt x="1584151" y="12678"/>
                  </a:lnTo>
                  <a:lnTo>
                    <a:pt x="1613295" y="14565"/>
                  </a:lnTo>
                  <a:lnTo>
                    <a:pt x="1657954" y="18860"/>
                  </a:lnTo>
                  <a:lnTo>
                    <a:pt x="1696810" y="20906"/>
                  </a:lnTo>
                  <a:lnTo>
                    <a:pt x="1728643" y="24992"/>
                  </a:lnTo>
                  <a:lnTo>
                    <a:pt x="1773692" y="26076"/>
                  </a:lnTo>
                  <a:lnTo>
                    <a:pt x="1816219" y="31342"/>
                  </a:lnTo>
                  <a:lnTo>
                    <a:pt x="1860557" y="31713"/>
                  </a:lnTo>
                  <a:lnTo>
                    <a:pt x="1904295" y="31733"/>
                  </a:lnTo>
                  <a:lnTo>
                    <a:pt x="1945374" y="31735"/>
                  </a:lnTo>
                  <a:lnTo>
                    <a:pt x="1991566" y="31735"/>
                  </a:lnTo>
                  <a:lnTo>
                    <a:pt x="2038652" y="31735"/>
                  </a:lnTo>
                  <a:lnTo>
                    <a:pt x="2076476" y="29853"/>
                  </a:lnTo>
                  <a:lnTo>
                    <a:pt x="2089162" y="28077"/>
                  </a:lnTo>
                  <a:lnTo>
                    <a:pt x="2133601" y="31458"/>
                  </a:lnTo>
                  <a:lnTo>
                    <a:pt x="2166674" y="33591"/>
                  </a:lnTo>
                  <a:lnTo>
                    <a:pt x="2203566" y="37690"/>
                  </a:lnTo>
                  <a:lnTo>
                    <a:pt x="2247907" y="41433"/>
                  </a:lnTo>
                  <a:lnTo>
                    <a:pt x="2291645" y="44259"/>
                  </a:lnTo>
                  <a:lnTo>
                    <a:pt x="2337062" y="44428"/>
                  </a:lnTo>
                  <a:lnTo>
                    <a:pt x="2382584" y="44434"/>
                  </a:lnTo>
                  <a:lnTo>
                    <a:pt x="2393837" y="45141"/>
                  </a:lnTo>
                  <a:lnTo>
                    <a:pt x="2440575" y="50610"/>
                  </a:lnTo>
                  <a:lnTo>
                    <a:pt x="2485914" y="50778"/>
                  </a:lnTo>
                  <a:lnTo>
                    <a:pt x="2503786" y="51489"/>
                  </a:lnTo>
                  <a:lnTo>
                    <a:pt x="2536781" y="56743"/>
                  </a:lnTo>
                  <a:lnTo>
                    <a:pt x="2580253" y="57130"/>
                  </a:lnTo>
                  <a:lnTo>
                    <a:pt x="2626783" y="57135"/>
                  </a:lnTo>
                  <a:lnTo>
                    <a:pt x="2639352" y="57840"/>
                  </a:lnTo>
                  <a:lnTo>
                    <a:pt x="2646716" y="60506"/>
                  </a:lnTo>
                  <a:lnTo>
                    <a:pt x="2649949" y="60793"/>
                  </a:lnTo>
                  <a:lnTo>
                    <a:pt x="2681529" y="57190"/>
                  </a:lnTo>
                  <a:lnTo>
                    <a:pt x="2723722" y="63451"/>
                  </a:lnTo>
                  <a:lnTo>
                    <a:pt x="2770619" y="63485"/>
                  </a:lnTo>
                  <a:lnTo>
                    <a:pt x="2779233" y="62779"/>
                  </a:lnTo>
                  <a:lnTo>
                    <a:pt x="2786497" y="60114"/>
                  </a:lnTo>
                  <a:lnTo>
                    <a:pt x="2789703" y="59826"/>
                  </a:lnTo>
                  <a:lnTo>
                    <a:pt x="2837087" y="63478"/>
                  </a:lnTo>
                  <a:lnTo>
                    <a:pt x="2881958" y="63485"/>
                  </a:lnTo>
                  <a:lnTo>
                    <a:pt x="2893584" y="64191"/>
                  </a:lnTo>
                  <a:lnTo>
                    <a:pt x="2911891" y="69247"/>
                  </a:lnTo>
                  <a:lnTo>
                    <a:pt x="2946289" y="69835"/>
                  </a:lnTo>
                  <a:lnTo>
                    <a:pt x="2946398" y="76107"/>
                  </a:lnTo>
                  <a:lnTo>
                    <a:pt x="2946400" y="69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4145"/>
            <p:cNvSpPr/>
            <p:nvPr>
              <p:custDataLst>
                <p:tags r:id="rId14"/>
              </p:custDataLst>
            </p:nvPr>
          </p:nvSpPr>
          <p:spPr>
            <a:xfrm>
              <a:off x="3975102" y="4991124"/>
              <a:ext cx="82516" cy="63367"/>
            </a:xfrm>
            <a:custGeom>
              <a:avLst/>
              <a:gdLst/>
              <a:ahLst/>
              <a:cxnLst/>
              <a:rect l="0" t="0" r="0" b="0"/>
              <a:pathLst>
                <a:path w="82516" h="63367">
                  <a:moveTo>
                    <a:pt x="25398" y="12676"/>
                  </a:moveTo>
                  <a:lnTo>
                    <a:pt x="25398" y="12676"/>
                  </a:lnTo>
                  <a:lnTo>
                    <a:pt x="25398" y="7209"/>
                  </a:lnTo>
                  <a:lnTo>
                    <a:pt x="24692" y="6914"/>
                  </a:lnTo>
                  <a:lnTo>
                    <a:pt x="19931" y="6404"/>
                  </a:lnTo>
                  <a:lnTo>
                    <a:pt x="12782" y="54"/>
                  </a:lnTo>
                  <a:lnTo>
                    <a:pt x="7238" y="5450"/>
                  </a:lnTo>
                  <a:lnTo>
                    <a:pt x="6426" y="11716"/>
                  </a:lnTo>
                  <a:lnTo>
                    <a:pt x="1999" y="17556"/>
                  </a:lnTo>
                  <a:lnTo>
                    <a:pt x="591" y="23451"/>
                  </a:lnTo>
                  <a:lnTo>
                    <a:pt x="0" y="52893"/>
                  </a:lnTo>
                  <a:lnTo>
                    <a:pt x="1880" y="57126"/>
                  </a:lnTo>
                  <a:lnTo>
                    <a:pt x="3369" y="59243"/>
                  </a:lnTo>
                  <a:lnTo>
                    <a:pt x="6905" y="61594"/>
                  </a:lnTo>
                  <a:lnTo>
                    <a:pt x="12641" y="63228"/>
                  </a:lnTo>
                  <a:lnTo>
                    <a:pt x="15730" y="63366"/>
                  </a:lnTo>
                  <a:lnTo>
                    <a:pt x="19455" y="61545"/>
                  </a:lnTo>
                  <a:lnTo>
                    <a:pt x="46642" y="35879"/>
                  </a:lnTo>
                  <a:lnTo>
                    <a:pt x="48951" y="31690"/>
                  </a:lnTo>
                  <a:lnTo>
                    <a:pt x="51260" y="21138"/>
                  </a:lnTo>
                  <a:lnTo>
                    <a:pt x="55776" y="12675"/>
                  </a:lnTo>
                  <a:lnTo>
                    <a:pt x="56233" y="10558"/>
                  </a:lnTo>
                  <a:lnTo>
                    <a:pt x="55832" y="9148"/>
                  </a:lnTo>
                  <a:lnTo>
                    <a:pt x="54860" y="8207"/>
                  </a:lnTo>
                  <a:lnTo>
                    <a:pt x="51600" y="6698"/>
                  </a:lnTo>
                  <a:lnTo>
                    <a:pt x="45401" y="891"/>
                  </a:lnTo>
                  <a:lnTo>
                    <a:pt x="41359" y="247"/>
                  </a:lnTo>
                  <a:lnTo>
                    <a:pt x="29546" y="0"/>
                  </a:lnTo>
                  <a:lnTo>
                    <a:pt x="28163" y="697"/>
                  </a:lnTo>
                  <a:lnTo>
                    <a:pt x="27241" y="1868"/>
                  </a:lnTo>
                  <a:lnTo>
                    <a:pt x="26627" y="3354"/>
                  </a:lnTo>
                  <a:lnTo>
                    <a:pt x="25512" y="4344"/>
                  </a:lnTo>
                  <a:lnTo>
                    <a:pt x="22391" y="5445"/>
                  </a:lnTo>
                  <a:lnTo>
                    <a:pt x="21277" y="6445"/>
                  </a:lnTo>
                  <a:lnTo>
                    <a:pt x="14153" y="19157"/>
                  </a:lnTo>
                  <a:lnTo>
                    <a:pt x="13668" y="21230"/>
                  </a:lnTo>
                  <a:lnTo>
                    <a:pt x="7800" y="31738"/>
                  </a:lnTo>
                  <a:lnTo>
                    <a:pt x="7316" y="33851"/>
                  </a:lnTo>
                  <a:lnTo>
                    <a:pt x="7699" y="35259"/>
                  </a:lnTo>
                  <a:lnTo>
                    <a:pt x="8659" y="36198"/>
                  </a:lnTo>
                  <a:lnTo>
                    <a:pt x="10006" y="36824"/>
                  </a:lnTo>
                  <a:lnTo>
                    <a:pt x="10903" y="37947"/>
                  </a:lnTo>
                  <a:lnTo>
                    <a:pt x="14225" y="44819"/>
                  </a:lnTo>
                  <a:lnTo>
                    <a:pt x="15832" y="46805"/>
                  </a:lnTo>
                  <a:lnTo>
                    <a:pt x="19500" y="49011"/>
                  </a:lnTo>
                  <a:lnTo>
                    <a:pt x="25327" y="50544"/>
                  </a:lnTo>
                  <a:lnTo>
                    <a:pt x="34134" y="50745"/>
                  </a:lnTo>
                  <a:lnTo>
                    <a:pt x="38217" y="48881"/>
                  </a:lnTo>
                  <a:lnTo>
                    <a:pt x="42385" y="46406"/>
                  </a:lnTo>
                  <a:lnTo>
                    <a:pt x="48697" y="44307"/>
                  </a:lnTo>
                  <a:lnTo>
                    <a:pt x="60148" y="34989"/>
                  </a:lnTo>
                  <a:lnTo>
                    <a:pt x="62009" y="31295"/>
                  </a:lnTo>
                  <a:lnTo>
                    <a:pt x="63440" y="19140"/>
                  </a:lnTo>
                  <a:lnTo>
                    <a:pt x="63490" y="13666"/>
                  </a:lnTo>
                  <a:lnTo>
                    <a:pt x="62787" y="13337"/>
                  </a:lnTo>
                  <a:lnTo>
                    <a:pt x="42244" y="12678"/>
                  </a:lnTo>
                  <a:lnTo>
                    <a:pt x="38059" y="14559"/>
                  </a:lnTo>
                  <a:lnTo>
                    <a:pt x="20302" y="30504"/>
                  </a:lnTo>
                  <a:lnTo>
                    <a:pt x="19605" y="33065"/>
                  </a:lnTo>
                  <a:lnTo>
                    <a:pt x="19081" y="43250"/>
                  </a:lnTo>
                  <a:lnTo>
                    <a:pt x="28508" y="53854"/>
                  </a:lnTo>
                  <a:lnTo>
                    <a:pt x="32189" y="55672"/>
                  </a:lnTo>
                  <a:lnTo>
                    <a:pt x="49513" y="56998"/>
                  </a:lnTo>
                  <a:lnTo>
                    <a:pt x="52058" y="57041"/>
                  </a:lnTo>
                  <a:lnTo>
                    <a:pt x="56767" y="55207"/>
                  </a:lnTo>
                  <a:lnTo>
                    <a:pt x="61212" y="52745"/>
                  </a:lnTo>
                  <a:lnTo>
                    <a:pt x="67681" y="50654"/>
                  </a:lnTo>
                  <a:lnTo>
                    <a:pt x="74937" y="45385"/>
                  </a:lnTo>
                  <a:lnTo>
                    <a:pt x="75638" y="42971"/>
                  </a:lnTo>
                  <a:lnTo>
                    <a:pt x="76188" y="32694"/>
                  </a:lnTo>
                  <a:lnTo>
                    <a:pt x="75486" y="32371"/>
                  </a:lnTo>
                  <a:lnTo>
                    <a:pt x="42328" y="31727"/>
                  </a:lnTo>
                  <a:lnTo>
                    <a:pt x="38096" y="33608"/>
                  </a:lnTo>
                  <a:lnTo>
                    <a:pt x="33864" y="36090"/>
                  </a:lnTo>
                  <a:lnTo>
                    <a:pt x="25769" y="37998"/>
                  </a:lnTo>
                  <a:lnTo>
                    <a:pt x="64735" y="38076"/>
                  </a:lnTo>
                  <a:lnTo>
                    <a:pt x="69457" y="36195"/>
                  </a:lnTo>
                  <a:lnTo>
                    <a:pt x="73908" y="33712"/>
                  </a:lnTo>
                  <a:lnTo>
                    <a:pt x="82436" y="31748"/>
                  </a:lnTo>
                  <a:lnTo>
                    <a:pt x="82515" y="28362"/>
                  </a:lnTo>
                  <a:lnTo>
                    <a:pt x="81820" y="27367"/>
                  </a:lnTo>
                  <a:lnTo>
                    <a:pt x="80652" y="26703"/>
                  </a:lnTo>
                  <a:lnTo>
                    <a:pt x="76198" y="25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80935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MARTInkShape-Group928"/>
          <p:cNvGrpSpPr/>
          <p:nvPr/>
        </p:nvGrpSpPr>
        <p:grpSpPr>
          <a:xfrm>
            <a:off x="476360" y="336550"/>
            <a:ext cx="320203" cy="336551"/>
            <a:chOff x="476360" y="336550"/>
            <a:chExt cx="320203" cy="336551"/>
          </a:xfrm>
        </p:grpSpPr>
        <p:sp>
          <p:nvSpPr>
            <p:cNvPr id="2" name="SMARTInkShape-4146"/>
            <p:cNvSpPr/>
            <p:nvPr>
              <p:custDataLst>
                <p:tags r:id="rId195"/>
              </p:custDataLst>
            </p:nvPr>
          </p:nvSpPr>
          <p:spPr>
            <a:xfrm>
              <a:off x="603250" y="495300"/>
              <a:ext cx="38101" cy="152401"/>
            </a:xfrm>
            <a:custGeom>
              <a:avLst/>
              <a:gdLst/>
              <a:ahLst/>
              <a:cxnLst/>
              <a:rect l="0" t="0" r="0" b="0"/>
              <a:pathLst>
                <a:path w="38101" h="1524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6907"/>
                  </a:lnTo>
                  <a:lnTo>
                    <a:pt x="12107" y="52992"/>
                  </a:lnTo>
                  <a:lnTo>
                    <a:pt x="19152" y="97486"/>
                  </a:lnTo>
                  <a:lnTo>
                    <a:pt x="31677" y="136558"/>
                  </a:lnTo>
                  <a:lnTo>
                    <a:pt x="36622" y="145847"/>
                  </a:lnTo>
                  <a:lnTo>
                    <a:pt x="381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147"/>
            <p:cNvSpPr/>
            <p:nvPr>
              <p:custDataLst>
                <p:tags r:id="rId196"/>
              </p:custDataLst>
            </p:nvPr>
          </p:nvSpPr>
          <p:spPr>
            <a:xfrm>
              <a:off x="603250" y="4191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63500"/>
                  </a:moveTo>
                  <a:lnTo>
                    <a:pt x="6350" y="63500"/>
                  </a:lnTo>
                  <a:lnTo>
                    <a:pt x="1324" y="51566"/>
                  </a:lnTo>
                  <a:lnTo>
                    <a:pt x="1" y="511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148"/>
            <p:cNvSpPr/>
            <p:nvPr>
              <p:custDataLst>
                <p:tags r:id="rId197"/>
              </p:custDataLst>
            </p:nvPr>
          </p:nvSpPr>
          <p:spPr>
            <a:xfrm>
              <a:off x="476360" y="431800"/>
              <a:ext cx="158641" cy="206046"/>
            </a:xfrm>
            <a:custGeom>
              <a:avLst/>
              <a:gdLst/>
              <a:ahLst/>
              <a:cxnLst/>
              <a:rect l="0" t="0" r="0" b="0"/>
              <a:pathLst>
                <a:path w="158641" h="206046">
                  <a:moveTo>
                    <a:pt x="76090" y="0"/>
                  </a:moveTo>
                  <a:lnTo>
                    <a:pt x="76090" y="0"/>
                  </a:lnTo>
                  <a:lnTo>
                    <a:pt x="65951" y="4364"/>
                  </a:lnTo>
                  <a:lnTo>
                    <a:pt x="55133" y="6467"/>
                  </a:lnTo>
                  <a:lnTo>
                    <a:pt x="39159" y="15111"/>
                  </a:lnTo>
                  <a:lnTo>
                    <a:pt x="33100" y="22944"/>
                  </a:lnTo>
                  <a:lnTo>
                    <a:pt x="10499" y="67070"/>
                  </a:lnTo>
                  <a:lnTo>
                    <a:pt x="2717" y="85241"/>
                  </a:lnTo>
                  <a:lnTo>
                    <a:pt x="0" y="127988"/>
                  </a:lnTo>
                  <a:lnTo>
                    <a:pt x="1786" y="153854"/>
                  </a:lnTo>
                  <a:lnTo>
                    <a:pt x="8731" y="174716"/>
                  </a:lnTo>
                  <a:lnTo>
                    <a:pt x="14638" y="181839"/>
                  </a:lnTo>
                  <a:lnTo>
                    <a:pt x="38390" y="198087"/>
                  </a:lnTo>
                  <a:lnTo>
                    <a:pt x="64418" y="205898"/>
                  </a:lnTo>
                  <a:lnTo>
                    <a:pt x="76547" y="206045"/>
                  </a:lnTo>
                  <a:lnTo>
                    <a:pt x="119256" y="201568"/>
                  </a:lnTo>
                  <a:lnTo>
                    <a:pt x="15864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149"/>
            <p:cNvSpPr/>
            <p:nvPr>
              <p:custDataLst>
                <p:tags r:id="rId198"/>
              </p:custDataLst>
            </p:nvPr>
          </p:nvSpPr>
          <p:spPr>
            <a:xfrm>
              <a:off x="730250" y="444500"/>
              <a:ext cx="66313" cy="228601"/>
            </a:xfrm>
            <a:custGeom>
              <a:avLst/>
              <a:gdLst/>
              <a:ahLst/>
              <a:cxnLst/>
              <a:rect l="0" t="0" r="0" b="0"/>
              <a:pathLst>
                <a:path w="66313" h="228601">
                  <a:moveTo>
                    <a:pt x="19050" y="0"/>
                  </a:moveTo>
                  <a:lnTo>
                    <a:pt x="19050" y="0"/>
                  </a:lnTo>
                  <a:lnTo>
                    <a:pt x="19050" y="3371"/>
                  </a:lnTo>
                  <a:lnTo>
                    <a:pt x="32398" y="40312"/>
                  </a:lnTo>
                  <a:lnTo>
                    <a:pt x="43533" y="60932"/>
                  </a:lnTo>
                  <a:lnTo>
                    <a:pt x="59213" y="107800"/>
                  </a:lnTo>
                  <a:lnTo>
                    <a:pt x="66312" y="133320"/>
                  </a:lnTo>
                  <a:lnTo>
                    <a:pt x="61845" y="175917"/>
                  </a:lnTo>
                  <a:lnTo>
                    <a:pt x="51335" y="197732"/>
                  </a:lnTo>
                  <a:lnTo>
                    <a:pt x="36377" y="215944"/>
                  </a:lnTo>
                  <a:lnTo>
                    <a:pt x="20243" y="224790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150"/>
            <p:cNvSpPr/>
            <p:nvPr>
              <p:custDataLst>
                <p:tags r:id="rId199"/>
              </p:custDataLst>
            </p:nvPr>
          </p:nvSpPr>
          <p:spPr>
            <a:xfrm>
              <a:off x="577850" y="336550"/>
              <a:ext cx="31751" cy="19051"/>
            </a:xfrm>
            <a:custGeom>
              <a:avLst/>
              <a:gdLst/>
              <a:ahLst/>
              <a:cxnLst/>
              <a:rect l="0" t="0" r="0" b="0"/>
              <a:pathLst>
                <a:path w="31751" h="19051">
                  <a:moveTo>
                    <a:pt x="31750" y="19050"/>
                  </a:moveTo>
                  <a:lnTo>
                    <a:pt x="31750" y="19050"/>
                  </a:lnTo>
                  <a:lnTo>
                    <a:pt x="28379" y="15679"/>
                  </a:lnTo>
                  <a:lnTo>
                    <a:pt x="22961" y="14024"/>
                  </a:lnTo>
                  <a:lnTo>
                    <a:pt x="14727" y="12962"/>
                  </a:lnTo>
                  <a:lnTo>
                    <a:pt x="8031" y="768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929"/>
          <p:cNvGrpSpPr/>
          <p:nvPr/>
        </p:nvGrpSpPr>
        <p:grpSpPr>
          <a:xfrm>
            <a:off x="1022383" y="298553"/>
            <a:ext cx="1428718" cy="608203"/>
            <a:chOff x="1022383" y="298553"/>
            <a:chExt cx="1428718" cy="608203"/>
          </a:xfrm>
        </p:grpSpPr>
        <p:sp>
          <p:nvSpPr>
            <p:cNvPr id="8" name="SMARTInkShape-4151"/>
            <p:cNvSpPr/>
            <p:nvPr>
              <p:custDataLst>
                <p:tags r:id="rId183"/>
              </p:custDataLst>
            </p:nvPr>
          </p:nvSpPr>
          <p:spPr>
            <a:xfrm>
              <a:off x="1022383" y="311154"/>
              <a:ext cx="190468" cy="438114"/>
            </a:xfrm>
            <a:custGeom>
              <a:avLst/>
              <a:gdLst/>
              <a:ahLst/>
              <a:cxnLst/>
              <a:rect l="0" t="0" r="0" b="0"/>
              <a:pathLst>
                <a:path w="190468" h="438114">
                  <a:moveTo>
                    <a:pt x="69817" y="19046"/>
                  </a:moveTo>
                  <a:lnTo>
                    <a:pt x="69817" y="19046"/>
                  </a:lnTo>
                  <a:lnTo>
                    <a:pt x="69817" y="0"/>
                  </a:lnTo>
                  <a:lnTo>
                    <a:pt x="74843" y="22600"/>
                  </a:lnTo>
                  <a:lnTo>
                    <a:pt x="72534" y="60357"/>
                  </a:lnTo>
                  <a:lnTo>
                    <a:pt x="70622" y="96197"/>
                  </a:lnTo>
                  <a:lnTo>
                    <a:pt x="63314" y="133628"/>
                  </a:lnTo>
                  <a:lnTo>
                    <a:pt x="55582" y="174900"/>
                  </a:lnTo>
                  <a:lnTo>
                    <a:pt x="45452" y="218409"/>
                  </a:lnTo>
                  <a:lnTo>
                    <a:pt x="36884" y="262580"/>
                  </a:lnTo>
                  <a:lnTo>
                    <a:pt x="27668" y="306544"/>
                  </a:lnTo>
                  <a:lnTo>
                    <a:pt x="16925" y="351035"/>
                  </a:lnTo>
                  <a:lnTo>
                    <a:pt x="1849" y="398379"/>
                  </a:lnTo>
                  <a:lnTo>
                    <a:pt x="0" y="427424"/>
                  </a:lnTo>
                  <a:lnTo>
                    <a:pt x="1863" y="431734"/>
                  </a:lnTo>
                  <a:lnTo>
                    <a:pt x="3348" y="433872"/>
                  </a:lnTo>
                  <a:lnTo>
                    <a:pt x="6879" y="436246"/>
                  </a:lnTo>
                  <a:lnTo>
                    <a:pt x="12833" y="437583"/>
                  </a:lnTo>
                  <a:lnTo>
                    <a:pt x="30864" y="438113"/>
                  </a:lnTo>
                  <a:lnTo>
                    <a:pt x="46783" y="433070"/>
                  </a:lnTo>
                  <a:lnTo>
                    <a:pt x="89710" y="414841"/>
                  </a:lnTo>
                  <a:lnTo>
                    <a:pt x="107461" y="407801"/>
                  </a:lnTo>
                  <a:lnTo>
                    <a:pt x="146424" y="387738"/>
                  </a:lnTo>
                  <a:lnTo>
                    <a:pt x="190467" y="3682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152"/>
            <p:cNvSpPr/>
            <p:nvPr>
              <p:custDataLst>
                <p:tags r:id="rId184"/>
              </p:custDataLst>
            </p:nvPr>
          </p:nvSpPr>
          <p:spPr>
            <a:xfrm>
              <a:off x="1361592" y="565150"/>
              <a:ext cx="16359" cy="107951"/>
            </a:xfrm>
            <a:custGeom>
              <a:avLst/>
              <a:gdLst/>
              <a:ahLst/>
              <a:cxnLst/>
              <a:rect l="0" t="0" r="0" b="0"/>
              <a:pathLst>
                <a:path w="16359" h="107951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5070"/>
                  </a:lnTo>
                  <a:lnTo>
                    <a:pt x="514" y="6908"/>
                  </a:lnTo>
                  <a:lnTo>
                    <a:pt x="2261" y="10831"/>
                  </a:lnTo>
                  <a:lnTo>
                    <a:pt x="9416" y="57529"/>
                  </a:lnTo>
                  <a:lnTo>
                    <a:pt x="10698" y="92958"/>
                  </a:lnTo>
                  <a:lnTo>
                    <a:pt x="16358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153"/>
            <p:cNvSpPr/>
            <p:nvPr>
              <p:custDataLst>
                <p:tags r:id="rId185"/>
              </p:custDataLst>
            </p:nvPr>
          </p:nvSpPr>
          <p:spPr>
            <a:xfrm>
              <a:off x="1339857" y="476250"/>
              <a:ext cx="6344" cy="38101"/>
            </a:xfrm>
            <a:custGeom>
              <a:avLst/>
              <a:gdLst/>
              <a:ahLst/>
              <a:cxnLst/>
              <a:rect l="0" t="0" r="0" b="0"/>
              <a:pathLst>
                <a:path w="6344" h="38101">
                  <a:moveTo>
                    <a:pt x="6343" y="38100"/>
                  </a:moveTo>
                  <a:lnTo>
                    <a:pt x="6343" y="38100"/>
                  </a:lnTo>
                  <a:lnTo>
                    <a:pt x="5637" y="17143"/>
                  </a:lnTo>
                  <a:lnTo>
                    <a:pt x="0" y="35"/>
                  </a:lnTo>
                  <a:lnTo>
                    <a:pt x="63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154"/>
            <p:cNvSpPr/>
            <p:nvPr>
              <p:custDataLst>
                <p:tags r:id="rId186"/>
              </p:custDataLst>
            </p:nvPr>
          </p:nvSpPr>
          <p:spPr>
            <a:xfrm>
              <a:off x="1416057" y="514350"/>
              <a:ext cx="126994" cy="164642"/>
            </a:xfrm>
            <a:custGeom>
              <a:avLst/>
              <a:gdLst/>
              <a:ahLst/>
              <a:cxnLst/>
              <a:rect l="0" t="0" r="0" b="0"/>
              <a:pathLst>
                <a:path w="126994" h="164642">
                  <a:moveTo>
                    <a:pt x="6343" y="0"/>
                  </a:moveTo>
                  <a:lnTo>
                    <a:pt x="6343" y="0"/>
                  </a:lnTo>
                  <a:lnTo>
                    <a:pt x="6343" y="5467"/>
                  </a:lnTo>
                  <a:lnTo>
                    <a:pt x="5637" y="5762"/>
                  </a:lnTo>
                  <a:lnTo>
                    <a:pt x="876" y="6273"/>
                  </a:lnTo>
                  <a:lnTo>
                    <a:pt x="385" y="8197"/>
                  </a:lnTo>
                  <a:lnTo>
                    <a:pt x="0" y="30920"/>
                  </a:lnTo>
                  <a:lnTo>
                    <a:pt x="10533" y="78456"/>
                  </a:lnTo>
                  <a:lnTo>
                    <a:pt x="12637" y="122578"/>
                  </a:lnTo>
                  <a:lnTo>
                    <a:pt x="13394" y="143786"/>
                  </a:lnTo>
                  <a:lnTo>
                    <a:pt x="18965" y="164641"/>
                  </a:lnTo>
                  <a:lnTo>
                    <a:pt x="15649" y="161593"/>
                  </a:lnTo>
                  <a:lnTo>
                    <a:pt x="14007" y="156251"/>
                  </a:lnTo>
                  <a:lnTo>
                    <a:pt x="12716" y="113002"/>
                  </a:lnTo>
                  <a:lnTo>
                    <a:pt x="13403" y="89349"/>
                  </a:lnTo>
                  <a:lnTo>
                    <a:pt x="29700" y="42283"/>
                  </a:lnTo>
                  <a:lnTo>
                    <a:pt x="40219" y="19157"/>
                  </a:lnTo>
                  <a:lnTo>
                    <a:pt x="49933" y="11242"/>
                  </a:lnTo>
                  <a:lnTo>
                    <a:pt x="58378" y="7800"/>
                  </a:lnTo>
                  <a:lnTo>
                    <a:pt x="68719" y="6780"/>
                  </a:lnTo>
                  <a:lnTo>
                    <a:pt x="74753" y="8422"/>
                  </a:lnTo>
                  <a:lnTo>
                    <a:pt x="84375" y="15226"/>
                  </a:lnTo>
                  <a:lnTo>
                    <a:pt x="103702" y="48804"/>
                  </a:lnTo>
                  <a:lnTo>
                    <a:pt x="118767" y="92254"/>
                  </a:lnTo>
                  <a:lnTo>
                    <a:pt x="121239" y="122010"/>
                  </a:lnTo>
                  <a:lnTo>
                    <a:pt x="126993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155"/>
            <p:cNvSpPr/>
            <p:nvPr>
              <p:custDataLst>
                <p:tags r:id="rId187"/>
              </p:custDataLst>
            </p:nvPr>
          </p:nvSpPr>
          <p:spPr>
            <a:xfrm>
              <a:off x="1619512" y="482917"/>
              <a:ext cx="152139" cy="176625"/>
            </a:xfrm>
            <a:custGeom>
              <a:avLst/>
              <a:gdLst/>
              <a:ahLst/>
              <a:cxnLst/>
              <a:rect l="0" t="0" r="0" b="0"/>
              <a:pathLst>
                <a:path w="152139" h="176625">
                  <a:moveTo>
                    <a:pt x="6088" y="44133"/>
                  </a:moveTo>
                  <a:lnTo>
                    <a:pt x="6088" y="44133"/>
                  </a:lnTo>
                  <a:lnTo>
                    <a:pt x="0" y="50221"/>
                  </a:lnTo>
                  <a:lnTo>
                    <a:pt x="5228" y="55927"/>
                  </a:lnTo>
                  <a:lnTo>
                    <a:pt x="5833" y="59936"/>
                  </a:lnTo>
                  <a:lnTo>
                    <a:pt x="6066" y="68365"/>
                  </a:lnTo>
                  <a:lnTo>
                    <a:pt x="6778" y="68755"/>
                  </a:lnTo>
                  <a:lnTo>
                    <a:pt x="9453" y="69187"/>
                  </a:lnTo>
                  <a:lnTo>
                    <a:pt x="10448" y="70008"/>
                  </a:lnTo>
                  <a:lnTo>
                    <a:pt x="11553" y="72801"/>
                  </a:lnTo>
                  <a:lnTo>
                    <a:pt x="12554" y="73829"/>
                  </a:lnTo>
                  <a:lnTo>
                    <a:pt x="15547" y="74970"/>
                  </a:lnTo>
                  <a:lnTo>
                    <a:pt x="37001" y="75859"/>
                  </a:lnTo>
                  <a:lnTo>
                    <a:pt x="39397" y="75162"/>
                  </a:lnTo>
                  <a:lnTo>
                    <a:pt x="40994" y="73991"/>
                  </a:lnTo>
                  <a:lnTo>
                    <a:pt x="42058" y="72505"/>
                  </a:lnTo>
                  <a:lnTo>
                    <a:pt x="47004" y="70854"/>
                  </a:lnTo>
                  <a:lnTo>
                    <a:pt x="53201" y="69414"/>
                  </a:lnTo>
                  <a:lnTo>
                    <a:pt x="62928" y="62741"/>
                  </a:lnTo>
                  <a:lnTo>
                    <a:pt x="73780" y="51836"/>
                  </a:lnTo>
                  <a:lnTo>
                    <a:pt x="79453" y="41868"/>
                  </a:lnTo>
                  <a:lnTo>
                    <a:pt x="82154" y="34133"/>
                  </a:lnTo>
                  <a:lnTo>
                    <a:pt x="85286" y="29576"/>
                  </a:lnTo>
                  <a:lnTo>
                    <a:pt x="85698" y="27372"/>
                  </a:lnTo>
                  <a:lnTo>
                    <a:pt x="85267" y="25198"/>
                  </a:lnTo>
                  <a:lnTo>
                    <a:pt x="83612" y="20195"/>
                  </a:lnTo>
                  <a:lnTo>
                    <a:pt x="82876" y="13268"/>
                  </a:lnTo>
                  <a:lnTo>
                    <a:pt x="81975" y="10856"/>
                  </a:lnTo>
                  <a:lnTo>
                    <a:pt x="80668" y="9249"/>
                  </a:lnTo>
                  <a:lnTo>
                    <a:pt x="70786" y="2092"/>
                  </a:lnTo>
                  <a:lnTo>
                    <a:pt x="55626" y="0"/>
                  </a:lnTo>
                  <a:lnTo>
                    <a:pt x="50918" y="1705"/>
                  </a:lnTo>
                  <a:lnTo>
                    <a:pt x="35641" y="11238"/>
                  </a:lnTo>
                  <a:lnTo>
                    <a:pt x="11283" y="42137"/>
                  </a:lnTo>
                  <a:lnTo>
                    <a:pt x="1265" y="83727"/>
                  </a:lnTo>
                  <a:lnTo>
                    <a:pt x="1122" y="95597"/>
                  </a:lnTo>
                  <a:lnTo>
                    <a:pt x="9224" y="136921"/>
                  </a:lnTo>
                  <a:lnTo>
                    <a:pt x="14857" y="149864"/>
                  </a:lnTo>
                  <a:lnTo>
                    <a:pt x="20804" y="156506"/>
                  </a:lnTo>
                  <a:lnTo>
                    <a:pt x="48539" y="173137"/>
                  </a:lnTo>
                  <a:lnTo>
                    <a:pt x="70447" y="176624"/>
                  </a:lnTo>
                  <a:lnTo>
                    <a:pt x="95158" y="175432"/>
                  </a:lnTo>
                  <a:lnTo>
                    <a:pt x="139448" y="165917"/>
                  </a:lnTo>
                  <a:lnTo>
                    <a:pt x="152138" y="164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156"/>
            <p:cNvSpPr/>
            <p:nvPr>
              <p:custDataLst>
                <p:tags r:id="rId188"/>
              </p:custDataLst>
            </p:nvPr>
          </p:nvSpPr>
          <p:spPr>
            <a:xfrm>
              <a:off x="1829358" y="517699"/>
              <a:ext cx="126443" cy="110571"/>
            </a:xfrm>
            <a:custGeom>
              <a:avLst/>
              <a:gdLst/>
              <a:ahLst/>
              <a:cxnLst/>
              <a:rect l="0" t="0" r="0" b="0"/>
              <a:pathLst>
                <a:path w="126443" h="110571">
                  <a:moveTo>
                    <a:pt x="94692" y="41101"/>
                  </a:moveTo>
                  <a:lnTo>
                    <a:pt x="94692" y="41101"/>
                  </a:lnTo>
                  <a:lnTo>
                    <a:pt x="94692" y="26174"/>
                  </a:lnTo>
                  <a:lnTo>
                    <a:pt x="93986" y="24800"/>
                  </a:lnTo>
                  <a:lnTo>
                    <a:pt x="92810" y="23883"/>
                  </a:lnTo>
                  <a:lnTo>
                    <a:pt x="89622" y="22160"/>
                  </a:lnTo>
                  <a:lnTo>
                    <a:pt x="85854" y="19042"/>
                  </a:lnTo>
                  <a:lnTo>
                    <a:pt x="83708" y="15304"/>
                  </a:lnTo>
                  <a:lnTo>
                    <a:pt x="83136" y="13320"/>
                  </a:lnTo>
                  <a:lnTo>
                    <a:pt x="82049" y="11997"/>
                  </a:lnTo>
                  <a:lnTo>
                    <a:pt x="67095" y="616"/>
                  </a:lnTo>
                  <a:lnTo>
                    <a:pt x="65005" y="0"/>
                  </a:lnTo>
                  <a:lnTo>
                    <a:pt x="62906" y="295"/>
                  </a:lnTo>
                  <a:lnTo>
                    <a:pt x="57987" y="1798"/>
                  </a:lnTo>
                  <a:lnTo>
                    <a:pt x="40246" y="3601"/>
                  </a:lnTo>
                  <a:lnTo>
                    <a:pt x="31308" y="9888"/>
                  </a:lnTo>
                  <a:lnTo>
                    <a:pt x="20624" y="20711"/>
                  </a:lnTo>
                  <a:lnTo>
                    <a:pt x="2265" y="55287"/>
                  </a:lnTo>
                  <a:lnTo>
                    <a:pt x="0" y="67840"/>
                  </a:lnTo>
                  <a:lnTo>
                    <a:pt x="395" y="75563"/>
                  </a:lnTo>
                  <a:lnTo>
                    <a:pt x="5931" y="95350"/>
                  </a:lnTo>
                  <a:lnTo>
                    <a:pt x="14556" y="106614"/>
                  </a:lnTo>
                  <a:lnTo>
                    <a:pt x="18624" y="109024"/>
                  </a:lnTo>
                  <a:lnTo>
                    <a:pt x="26985" y="110570"/>
                  </a:lnTo>
                  <a:lnTo>
                    <a:pt x="31203" y="108900"/>
                  </a:lnTo>
                  <a:lnTo>
                    <a:pt x="35431" y="106512"/>
                  </a:lnTo>
                  <a:lnTo>
                    <a:pt x="49380" y="101482"/>
                  </a:lnTo>
                  <a:lnTo>
                    <a:pt x="51784" y="98994"/>
                  </a:lnTo>
                  <a:lnTo>
                    <a:pt x="74404" y="58317"/>
                  </a:lnTo>
                  <a:lnTo>
                    <a:pt x="75609" y="42363"/>
                  </a:lnTo>
                  <a:lnTo>
                    <a:pt x="76326" y="41942"/>
                  </a:lnTo>
                  <a:lnTo>
                    <a:pt x="84478" y="41212"/>
                  </a:lnTo>
                  <a:lnTo>
                    <a:pt x="85766" y="41880"/>
                  </a:lnTo>
                  <a:lnTo>
                    <a:pt x="86624" y="43032"/>
                  </a:lnTo>
                  <a:lnTo>
                    <a:pt x="87578" y="46192"/>
                  </a:lnTo>
                  <a:lnTo>
                    <a:pt x="88003" y="49949"/>
                  </a:lnTo>
                  <a:lnTo>
                    <a:pt x="90073" y="53970"/>
                  </a:lnTo>
                  <a:lnTo>
                    <a:pt x="98448" y="65112"/>
                  </a:lnTo>
                  <a:lnTo>
                    <a:pt x="102411" y="77881"/>
                  </a:lnTo>
                  <a:lnTo>
                    <a:pt x="118246" y="98217"/>
                  </a:lnTo>
                  <a:lnTo>
                    <a:pt x="118861" y="100345"/>
                  </a:lnTo>
                  <a:lnTo>
                    <a:pt x="119977" y="101763"/>
                  </a:lnTo>
                  <a:lnTo>
                    <a:pt x="126442" y="104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157"/>
            <p:cNvSpPr/>
            <p:nvPr>
              <p:custDataLst>
                <p:tags r:id="rId189"/>
              </p:custDataLst>
            </p:nvPr>
          </p:nvSpPr>
          <p:spPr>
            <a:xfrm>
              <a:off x="1968523" y="514350"/>
              <a:ext cx="101578" cy="143107"/>
            </a:xfrm>
            <a:custGeom>
              <a:avLst/>
              <a:gdLst/>
              <a:ahLst/>
              <a:cxnLst/>
              <a:rect l="0" t="0" r="0" b="0"/>
              <a:pathLst>
                <a:path w="101578" h="143107">
                  <a:moveTo>
                    <a:pt x="6327" y="31750"/>
                  </a:moveTo>
                  <a:lnTo>
                    <a:pt x="6327" y="31750"/>
                  </a:lnTo>
                  <a:lnTo>
                    <a:pt x="2956" y="28379"/>
                  </a:lnTo>
                  <a:lnTo>
                    <a:pt x="1301" y="24843"/>
                  </a:lnTo>
                  <a:lnTo>
                    <a:pt x="0" y="19150"/>
                  </a:lnTo>
                  <a:lnTo>
                    <a:pt x="20993" y="19053"/>
                  </a:lnTo>
                  <a:lnTo>
                    <a:pt x="25310" y="20933"/>
                  </a:lnTo>
                  <a:lnTo>
                    <a:pt x="27449" y="22422"/>
                  </a:lnTo>
                  <a:lnTo>
                    <a:pt x="29825" y="25958"/>
                  </a:lnTo>
                  <a:lnTo>
                    <a:pt x="31587" y="29881"/>
                  </a:lnTo>
                  <a:lnTo>
                    <a:pt x="59005" y="62379"/>
                  </a:lnTo>
                  <a:lnTo>
                    <a:pt x="68328" y="90263"/>
                  </a:lnTo>
                  <a:lnTo>
                    <a:pt x="69801" y="121798"/>
                  </a:lnTo>
                  <a:lnTo>
                    <a:pt x="67934" y="126569"/>
                  </a:lnTo>
                  <a:lnTo>
                    <a:pt x="65458" y="131042"/>
                  </a:lnTo>
                  <a:lnTo>
                    <a:pt x="64357" y="135382"/>
                  </a:lnTo>
                  <a:lnTo>
                    <a:pt x="63358" y="136821"/>
                  </a:lnTo>
                  <a:lnTo>
                    <a:pt x="61987" y="137781"/>
                  </a:lnTo>
                  <a:lnTo>
                    <a:pt x="58581" y="139553"/>
                  </a:lnTo>
                  <a:lnTo>
                    <a:pt x="54716" y="142692"/>
                  </a:lnTo>
                  <a:lnTo>
                    <a:pt x="52697" y="143106"/>
                  </a:lnTo>
                  <a:lnTo>
                    <a:pt x="50646" y="142676"/>
                  </a:lnTo>
                  <a:lnTo>
                    <a:pt x="45655" y="140288"/>
                  </a:lnTo>
                  <a:lnTo>
                    <a:pt x="41420" y="136503"/>
                  </a:lnTo>
                  <a:lnTo>
                    <a:pt x="35696" y="127542"/>
                  </a:lnTo>
                  <a:lnTo>
                    <a:pt x="32903" y="115950"/>
                  </a:lnTo>
                  <a:lnTo>
                    <a:pt x="31830" y="90976"/>
                  </a:lnTo>
                  <a:lnTo>
                    <a:pt x="38648" y="64819"/>
                  </a:lnTo>
                  <a:lnTo>
                    <a:pt x="59254" y="19093"/>
                  </a:lnTo>
                  <a:lnTo>
                    <a:pt x="68968" y="11223"/>
                  </a:lnTo>
                  <a:lnTo>
                    <a:pt x="76736" y="8516"/>
                  </a:lnTo>
                  <a:lnTo>
                    <a:pt x="1015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158"/>
            <p:cNvSpPr/>
            <p:nvPr>
              <p:custDataLst>
                <p:tags r:id="rId190"/>
              </p:custDataLst>
            </p:nvPr>
          </p:nvSpPr>
          <p:spPr>
            <a:xfrm>
              <a:off x="2166258" y="539750"/>
              <a:ext cx="24493" cy="114301"/>
            </a:xfrm>
            <a:custGeom>
              <a:avLst/>
              <a:gdLst/>
              <a:ahLst/>
              <a:cxnLst/>
              <a:rect l="0" t="0" r="0" b="0"/>
              <a:pathLst>
                <a:path w="24493" h="114301">
                  <a:moveTo>
                    <a:pt x="24492" y="0"/>
                  </a:moveTo>
                  <a:lnTo>
                    <a:pt x="24492" y="0"/>
                  </a:lnTo>
                  <a:lnTo>
                    <a:pt x="18025" y="12229"/>
                  </a:lnTo>
                  <a:lnTo>
                    <a:pt x="13952" y="17421"/>
                  </a:lnTo>
                  <a:lnTo>
                    <a:pt x="6409" y="39353"/>
                  </a:lnTo>
                  <a:lnTo>
                    <a:pt x="3688" y="57594"/>
                  </a:lnTo>
                  <a:lnTo>
                    <a:pt x="0" y="70800"/>
                  </a:lnTo>
                  <a:lnTo>
                    <a:pt x="5442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159"/>
            <p:cNvSpPr/>
            <p:nvPr>
              <p:custDataLst>
                <p:tags r:id="rId191"/>
              </p:custDataLst>
            </p:nvPr>
          </p:nvSpPr>
          <p:spPr>
            <a:xfrm>
              <a:off x="2165350" y="45085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0" y="107950"/>
                  </a:moveTo>
                  <a:lnTo>
                    <a:pt x="0" y="107950"/>
                  </a:lnTo>
                  <a:lnTo>
                    <a:pt x="0" y="63170"/>
                  </a:lnTo>
                  <a:lnTo>
                    <a:pt x="6272" y="17772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160"/>
            <p:cNvSpPr/>
            <p:nvPr>
              <p:custDataLst>
                <p:tags r:id="rId192"/>
              </p:custDataLst>
            </p:nvPr>
          </p:nvSpPr>
          <p:spPr>
            <a:xfrm>
              <a:off x="2280567" y="298553"/>
              <a:ext cx="49781" cy="335421"/>
            </a:xfrm>
            <a:custGeom>
              <a:avLst/>
              <a:gdLst/>
              <a:ahLst/>
              <a:cxnLst/>
              <a:rect l="0" t="0" r="0" b="0"/>
              <a:pathLst>
                <a:path w="49781" h="335421">
                  <a:moveTo>
                    <a:pt x="11783" y="44347"/>
                  </a:moveTo>
                  <a:lnTo>
                    <a:pt x="11783" y="44347"/>
                  </a:lnTo>
                  <a:lnTo>
                    <a:pt x="27670" y="27754"/>
                  </a:lnTo>
                  <a:lnTo>
                    <a:pt x="32090" y="19014"/>
                  </a:lnTo>
                  <a:lnTo>
                    <a:pt x="49780" y="0"/>
                  </a:lnTo>
                  <a:lnTo>
                    <a:pt x="48000" y="45677"/>
                  </a:lnTo>
                  <a:lnTo>
                    <a:pt x="41044" y="85218"/>
                  </a:lnTo>
                  <a:lnTo>
                    <a:pt x="34956" y="121368"/>
                  </a:lnTo>
                  <a:lnTo>
                    <a:pt x="22214" y="166440"/>
                  </a:lnTo>
                  <a:lnTo>
                    <a:pt x="12171" y="209314"/>
                  </a:lnTo>
                  <a:lnTo>
                    <a:pt x="6320" y="256571"/>
                  </a:lnTo>
                  <a:lnTo>
                    <a:pt x="3727" y="283039"/>
                  </a:lnTo>
                  <a:lnTo>
                    <a:pt x="0" y="302065"/>
                  </a:lnTo>
                  <a:lnTo>
                    <a:pt x="5195" y="328458"/>
                  </a:lnTo>
                  <a:lnTo>
                    <a:pt x="8733" y="332982"/>
                  </a:lnTo>
                  <a:lnTo>
                    <a:pt x="12309" y="334907"/>
                  </a:lnTo>
                  <a:lnTo>
                    <a:pt x="14250" y="335420"/>
                  </a:lnTo>
                  <a:lnTo>
                    <a:pt x="15545" y="335057"/>
                  </a:lnTo>
                  <a:lnTo>
                    <a:pt x="16407" y="334109"/>
                  </a:lnTo>
                  <a:lnTo>
                    <a:pt x="18071" y="331175"/>
                  </a:lnTo>
                  <a:lnTo>
                    <a:pt x="23499" y="324864"/>
                  </a:lnTo>
                  <a:lnTo>
                    <a:pt x="30833" y="298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161"/>
            <p:cNvSpPr/>
            <p:nvPr>
              <p:custDataLst>
                <p:tags r:id="rId193"/>
              </p:custDataLst>
            </p:nvPr>
          </p:nvSpPr>
          <p:spPr>
            <a:xfrm>
              <a:off x="2235284" y="495300"/>
              <a:ext cx="101517" cy="25401"/>
            </a:xfrm>
            <a:custGeom>
              <a:avLst/>
              <a:gdLst/>
              <a:ahLst/>
              <a:cxnLst/>
              <a:rect l="0" t="0" r="0" b="0"/>
              <a:pathLst>
                <a:path w="101517" h="25401">
                  <a:moveTo>
                    <a:pt x="12616" y="25400"/>
                  </a:moveTo>
                  <a:lnTo>
                    <a:pt x="12616" y="25400"/>
                  </a:lnTo>
                  <a:lnTo>
                    <a:pt x="0" y="25400"/>
                  </a:lnTo>
                  <a:lnTo>
                    <a:pt x="3312" y="22029"/>
                  </a:lnTo>
                  <a:lnTo>
                    <a:pt x="8716" y="20374"/>
                  </a:lnTo>
                  <a:lnTo>
                    <a:pt x="52861" y="12598"/>
                  </a:lnTo>
                  <a:lnTo>
                    <a:pt x="71653" y="7793"/>
                  </a:lnTo>
                  <a:lnTo>
                    <a:pt x="87493" y="4896"/>
                  </a:lnTo>
                  <a:lnTo>
                    <a:pt x="1015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162"/>
            <p:cNvSpPr/>
            <p:nvPr>
              <p:custDataLst>
                <p:tags r:id="rId194"/>
              </p:custDataLst>
            </p:nvPr>
          </p:nvSpPr>
          <p:spPr>
            <a:xfrm>
              <a:off x="2330450" y="463550"/>
              <a:ext cx="120651" cy="443206"/>
            </a:xfrm>
            <a:custGeom>
              <a:avLst/>
              <a:gdLst/>
              <a:ahLst/>
              <a:cxnLst/>
              <a:rect l="0" t="0" r="0" b="0"/>
              <a:pathLst>
                <a:path w="120651" h="443206">
                  <a:moveTo>
                    <a:pt x="63500" y="0"/>
                  </a:moveTo>
                  <a:lnTo>
                    <a:pt x="63500" y="0"/>
                  </a:lnTo>
                  <a:lnTo>
                    <a:pt x="60129" y="0"/>
                  </a:lnTo>
                  <a:lnTo>
                    <a:pt x="56592" y="1881"/>
                  </a:lnTo>
                  <a:lnTo>
                    <a:pt x="51944" y="5467"/>
                  </a:lnTo>
                  <a:lnTo>
                    <a:pt x="51308" y="7839"/>
                  </a:lnTo>
                  <a:lnTo>
                    <a:pt x="51139" y="9459"/>
                  </a:lnTo>
                  <a:lnTo>
                    <a:pt x="52832" y="13141"/>
                  </a:lnTo>
                  <a:lnTo>
                    <a:pt x="54271" y="15111"/>
                  </a:lnTo>
                  <a:lnTo>
                    <a:pt x="54525" y="17835"/>
                  </a:lnTo>
                  <a:lnTo>
                    <a:pt x="50805" y="65349"/>
                  </a:lnTo>
                  <a:lnTo>
                    <a:pt x="52684" y="69731"/>
                  </a:lnTo>
                  <a:lnTo>
                    <a:pt x="54172" y="71887"/>
                  </a:lnTo>
                  <a:lnTo>
                    <a:pt x="57267" y="84076"/>
                  </a:lnTo>
                  <a:lnTo>
                    <a:pt x="58639" y="85684"/>
                  </a:lnTo>
                  <a:lnTo>
                    <a:pt x="62045" y="87471"/>
                  </a:lnTo>
                  <a:lnTo>
                    <a:pt x="71213" y="88816"/>
                  </a:lnTo>
                  <a:lnTo>
                    <a:pt x="72875" y="88844"/>
                  </a:lnTo>
                  <a:lnTo>
                    <a:pt x="76604" y="86994"/>
                  </a:lnTo>
                  <a:lnTo>
                    <a:pt x="78586" y="85512"/>
                  </a:lnTo>
                  <a:lnTo>
                    <a:pt x="86837" y="74407"/>
                  </a:lnTo>
                  <a:lnTo>
                    <a:pt x="103719" y="61189"/>
                  </a:lnTo>
                  <a:lnTo>
                    <a:pt x="106069" y="57064"/>
                  </a:lnTo>
                  <a:lnTo>
                    <a:pt x="107820" y="52878"/>
                  </a:lnTo>
                  <a:lnTo>
                    <a:pt x="113307" y="45699"/>
                  </a:lnTo>
                  <a:lnTo>
                    <a:pt x="114343" y="45988"/>
                  </a:lnTo>
                  <a:lnTo>
                    <a:pt x="117377" y="48191"/>
                  </a:lnTo>
                  <a:lnTo>
                    <a:pt x="119195" y="51522"/>
                  </a:lnTo>
                  <a:lnTo>
                    <a:pt x="120459" y="62184"/>
                  </a:lnTo>
                  <a:lnTo>
                    <a:pt x="120648" y="109238"/>
                  </a:lnTo>
                  <a:lnTo>
                    <a:pt x="120650" y="152475"/>
                  </a:lnTo>
                  <a:lnTo>
                    <a:pt x="120650" y="194871"/>
                  </a:lnTo>
                  <a:lnTo>
                    <a:pt x="120650" y="239846"/>
                  </a:lnTo>
                  <a:lnTo>
                    <a:pt x="120650" y="285677"/>
                  </a:lnTo>
                  <a:lnTo>
                    <a:pt x="119944" y="330249"/>
                  </a:lnTo>
                  <a:lnTo>
                    <a:pt x="114889" y="373298"/>
                  </a:lnTo>
                  <a:lnTo>
                    <a:pt x="111006" y="400848"/>
                  </a:lnTo>
                  <a:lnTo>
                    <a:pt x="103484" y="419832"/>
                  </a:lnTo>
                  <a:lnTo>
                    <a:pt x="93103" y="433456"/>
                  </a:lnTo>
                  <a:lnTo>
                    <a:pt x="83403" y="440130"/>
                  </a:lnTo>
                  <a:lnTo>
                    <a:pt x="74963" y="443205"/>
                  </a:lnTo>
                  <a:lnTo>
                    <a:pt x="68360" y="442043"/>
                  </a:lnTo>
                  <a:lnTo>
                    <a:pt x="56708" y="439303"/>
                  </a:lnTo>
                  <a:lnTo>
                    <a:pt x="52622" y="438919"/>
                  </a:lnTo>
                  <a:lnTo>
                    <a:pt x="49193" y="437251"/>
                  </a:lnTo>
                  <a:lnTo>
                    <a:pt x="40289" y="427457"/>
                  </a:lnTo>
                  <a:lnTo>
                    <a:pt x="10647" y="384663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930"/>
          <p:cNvGrpSpPr/>
          <p:nvPr/>
        </p:nvGrpSpPr>
        <p:grpSpPr>
          <a:xfrm>
            <a:off x="2901984" y="304903"/>
            <a:ext cx="241267" cy="355006"/>
            <a:chOff x="2901984" y="304903"/>
            <a:chExt cx="241267" cy="355006"/>
          </a:xfrm>
        </p:grpSpPr>
        <p:sp>
          <p:nvSpPr>
            <p:cNvPr id="21" name="SMARTInkShape-4163"/>
            <p:cNvSpPr/>
            <p:nvPr>
              <p:custDataLst>
                <p:tags r:id="rId181"/>
              </p:custDataLst>
            </p:nvPr>
          </p:nvSpPr>
          <p:spPr>
            <a:xfrm>
              <a:off x="2901984" y="469900"/>
              <a:ext cx="88755" cy="157724"/>
            </a:xfrm>
            <a:custGeom>
              <a:avLst/>
              <a:gdLst/>
              <a:ahLst/>
              <a:cxnLst/>
              <a:rect l="0" t="0" r="0" b="0"/>
              <a:pathLst>
                <a:path w="88755" h="157724">
                  <a:moveTo>
                    <a:pt x="76166" y="82550"/>
                  </a:moveTo>
                  <a:lnTo>
                    <a:pt x="76166" y="82550"/>
                  </a:lnTo>
                  <a:lnTo>
                    <a:pt x="71802" y="72411"/>
                  </a:lnTo>
                  <a:lnTo>
                    <a:pt x="69699" y="61593"/>
                  </a:lnTo>
                  <a:lnTo>
                    <a:pt x="66706" y="56067"/>
                  </a:lnTo>
                  <a:lnTo>
                    <a:pt x="63025" y="53141"/>
                  </a:lnTo>
                  <a:lnTo>
                    <a:pt x="61055" y="52361"/>
                  </a:lnTo>
                  <a:lnTo>
                    <a:pt x="59742" y="51135"/>
                  </a:lnTo>
                  <a:lnTo>
                    <a:pt x="54091" y="42099"/>
                  </a:lnTo>
                  <a:lnTo>
                    <a:pt x="50363" y="39877"/>
                  </a:lnTo>
                  <a:lnTo>
                    <a:pt x="42220" y="38451"/>
                  </a:lnTo>
                  <a:lnTo>
                    <a:pt x="35926" y="38204"/>
                  </a:lnTo>
                  <a:lnTo>
                    <a:pt x="33817" y="39580"/>
                  </a:lnTo>
                  <a:lnTo>
                    <a:pt x="23481" y="50047"/>
                  </a:lnTo>
                  <a:lnTo>
                    <a:pt x="11431" y="59118"/>
                  </a:lnTo>
                  <a:lnTo>
                    <a:pt x="4460" y="68944"/>
                  </a:lnTo>
                  <a:lnTo>
                    <a:pt x="1298" y="80792"/>
                  </a:lnTo>
                  <a:lnTo>
                    <a:pt x="0" y="124010"/>
                  </a:lnTo>
                  <a:lnTo>
                    <a:pt x="678" y="140939"/>
                  </a:lnTo>
                  <a:lnTo>
                    <a:pt x="3340" y="146836"/>
                  </a:lnTo>
                  <a:lnTo>
                    <a:pt x="5743" y="148690"/>
                  </a:lnTo>
                  <a:lnTo>
                    <a:pt x="26904" y="157209"/>
                  </a:lnTo>
                  <a:lnTo>
                    <a:pt x="30624" y="157723"/>
                  </a:lnTo>
                  <a:lnTo>
                    <a:pt x="51718" y="153192"/>
                  </a:lnTo>
                  <a:lnTo>
                    <a:pt x="62259" y="145893"/>
                  </a:lnTo>
                  <a:lnTo>
                    <a:pt x="82386" y="119237"/>
                  </a:lnTo>
                  <a:lnTo>
                    <a:pt x="85986" y="111555"/>
                  </a:lnTo>
                  <a:lnTo>
                    <a:pt x="88754" y="78292"/>
                  </a:lnTo>
                  <a:lnTo>
                    <a:pt x="81022" y="49475"/>
                  </a:lnTo>
                  <a:lnTo>
                    <a:pt x="77125" y="36976"/>
                  </a:lnTo>
                  <a:lnTo>
                    <a:pt x="761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164"/>
            <p:cNvSpPr/>
            <p:nvPr>
              <p:custDataLst>
                <p:tags r:id="rId182"/>
              </p:custDataLst>
            </p:nvPr>
          </p:nvSpPr>
          <p:spPr>
            <a:xfrm>
              <a:off x="3017165" y="304903"/>
              <a:ext cx="126086" cy="355006"/>
            </a:xfrm>
            <a:custGeom>
              <a:avLst/>
              <a:gdLst/>
              <a:ahLst/>
              <a:cxnLst/>
              <a:rect l="0" t="0" r="0" b="0"/>
              <a:pathLst>
                <a:path w="126086" h="355006">
                  <a:moveTo>
                    <a:pt x="18135" y="101497"/>
                  </a:moveTo>
                  <a:lnTo>
                    <a:pt x="18135" y="101497"/>
                  </a:lnTo>
                  <a:lnTo>
                    <a:pt x="53683" y="54607"/>
                  </a:lnTo>
                  <a:lnTo>
                    <a:pt x="65435" y="41577"/>
                  </a:lnTo>
                  <a:lnTo>
                    <a:pt x="67379" y="35825"/>
                  </a:lnTo>
                  <a:lnTo>
                    <a:pt x="68949" y="29270"/>
                  </a:lnTo>
                  <a:lnTo>
                    <a:pt x="73824" y="19314"/>
                  </a:lnTo>
                  <a:lnTo>
                    <a:pt x="75199" y="9619"/>
                  </a:lnTo>
                  <a:lnTo>
                    <a:pt x="73365" y="5864"/>
                  </a:lnTo>
                  <a:lnTo>
                    <a:pt x="69810" y="1076"/>
                  </a:lnTo>
                  <a:lnTo>
                    <a:pt x="67442" y="421"/>
                  </a:lnTo>
                  <a:lnTo>
                    <a:pt x="60174" y="0"/>
                  </a:lnTo>
                  <a:lnTo>
                    <a:pt x="58860" y="1377"/>
                  </a:lnTo>
                  <a:lnTo>
                    <a:pt x="47499" y="47430"/>
                  </a:lnTo>
                  <a:lnTo>
                    <a:pt x="43613" y="86296"/>
                  </a:lnTo>
                  <a:lnTo>
                    <a:pt x="40545" y="132126"/>
                  </a:lnTo>
                  <a:lnTo>
                    <a:pt x="42945" y="178730"/>
                  </a:lnTo>
                  <a:lnTo>
                    <a:pt x="48488" y="222926"/>
                  </a:lnTo>
                  <a:lnTo>
                    <a:pt x="58446" y="268259"/>
                  </a:lnTo>
                  <a:lnTo>
                    <a:pt x="62221" y="310635"/>
                  </a:lnTo>
                  <a:lnTo>
                    <a:pt x="61858" y="343936"/>
                  </a:lnTo>
                  <a:lnTo>
                    <a:pt x="59205" y="349888"/>
                  </a:lnTo>
                  <a:lnTo>
                    <a:pt x="57509" y="351758"/>
                  </a:lnTo>
                  <a:lnTo>
                    <a:pt x="53743" y="353835"/>
                  </a:lnTo>
                  <a:lnTo>
                    <a:pt x="47657" y="355005"/>
                  </a:lnTo>
                  <a:lnTo>
                    <a:pt x="43486" y="353397"/>
                  </a:lnTo>
                  <a:lnTo>
                    <a:pt x="35059" y="346615"/>
                  </a:lnTo>
                  <a:lnTo>
                    <a:pt x="9668" y="305895"/>
                  </a:lnTo>
                  <a:lnTo>
                    <a:pt x="6271" y="290404"/>
                  </a:lnTo>
                  <a:lnTo>
                    <a:pt x="4977" y="281491"/>
                  </a:lnTo>
                  <a:lnTo>
                    <a:pt x="0" y="265466"/>
                  </a:lnTo>
                  <a:lnTo>
                    <a:pt x="400" y="263021"/>
                  </a:lnTo>
                  <a:lnTo>
                    <a:pt x="4633" y="255238"/>
                  </a:lnTo>
                  <a:lnTo>
                    <a:pt x="14203" y="245176"/>
                  </a:lnTo>
                  <a:lnTo>
                    <a:pt x="58549" y="217912"/>
                  </a:lnTo>
                  <a:lnTo>
                    <a:pt x="71816" y="212269"/>
                  </a:lnTo>
                  <a:lnTo>
                    <a:pt x="118282" y="199395"/>
                  </a:lnTo>
                  <a:lnTo>
                    <a:pt x="126085" y="1967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931"/>
          <p:cNvGrpSpPr/>
          <p:nvPr/>
        </p:nvGrpSpPr>
        <p:grpSpPr>
          <a:xfrm>
            <a:off x="3543414" y="285853"/>
            <a:ext cx="1358470" cy="520191"/>
            <a:chOff x="3543414" y="285853"/>
            <a:chExt cx="1358470" cy="520191"/>
          </a:xfrm>
        </p:grpSpPr>
        <p:sp>
          <p:nvSpPr>
            <p:cNvPr id="24" name="SMARTInkShape-4165"/>
            <p:cNvSpPr/>
            <p:nvPr>
              <p:custDataLst>
                <p:tags r:id="rId167"/>
              </p:custDataLst>
            </p:nvPr>
          </p:nvSpPr>
          <p:spPr>
            <a:xfrm>
              <a:off x="3543445" y="285853"/>
              <a:ext cx="177394" cy="361815"/>
            </a:xfrm>
            <a:custGeom>
              <a:avLst/>
              <a:gdLst/>
              <a:ahLst/>
              <a:cxnLst/>
              <a:rect l="0" t="0" r="0" b="0"/>
              <a:pathLst>
                <a:path w="177394" h="361815">
                  <a:moveTo>
                    <a:pt x="171305" y="37997"/>
                  </a:moveTo>
                  <a:lnTo>
                    <a:pt x="171305" y="37997"/>
                  </a:lnTo>
                  <a:lnTo>
                    <a:pt x="174676" y="37997"/>
                  </a:lnTo>
                  <a:lnTo>
                    <a:pt x="175669" y="37291"/>
                  </a:lnTo>
                  <a:lnTo>
                    <a:pt x="176331" y="36116"/>
                  </a:lnTo>
                  <a:lnTo>
                    <a:pt x="177393" y="32530"/>
                  </a:lnTo>
                  <a:lnTo>
                    <a:pt x="173239" y="26752"/>
                  </a:lnTo>
                  <a:lnTo>
                    <a:pt x="171381" y="19293"/>
                  </a:lnTo>
                  <a:lnTo>
                    <a:pt x="165844" y="13510"/>
                  </a:lnTo>
                  <a:lnTo>
                    <a:pt x="165218" y="9497"/>
                  </a:lnTo>
                  <a:lnTo>
                    <a:pt x="161309" y="5810"/>
                  </a:lnTo>
                  <a:lnTo>
                    <a:pt x="155573" y="2525"/>
                  </a:lnTo>
                  <a:lnTo>
                    <a:pt x="146143" y="416"/>
                  </a:lnTo>
                  <a:lnTo>
                    <a:pt x="137485" y="0"/>
                  </a:lnTo>
                  <a:lnTo>
                    <a:pt x="133226" y="1824"/>
                  </a:lnTo>
                  <a:lnTo>
                    <a:pt x="108667" y="24468"/>
                  </a:lnTo>
                  <a:lnTo>
                    <a:pt x="78944" y="66370"/>
                  </a:lnTo>
                  <a:lnTo>
                    <a:pt x="56321" y="104619"/>
                  </a:lnTo>
                  <a:lnTo>
                    <a:pt x="33351" y="146146"/>
                  </a:lnTo>
                  <a:lnTo>
                    <a:pt x="15017" y="188320"/>
                  </a:lnTo>
                  <a:lnTo>
                    <a:pt x="2339" y="232413"/>
                  </a:lnTo>
                  <a:lnTo>
                    <a:pt x="0" y="279155"/>
                  </a:lnTo>
                  <a:lnTo>
                    <a:pt x="569" y="318669"/>
                  </a:lnTo>
                  <a:lnTo>
                    <a:pt x="4927" y="331258"/>
                  </a:lnTo>
                  <a:lnTo>
                    <a:pt x="16862" y="346761"/>
                  </a:lnTo>
                  <a:lnTo>
                    <a:pt x="27381" y="357578"/>
                  </a:lnTo>
                  <a:lnTo>
                    <a:pt x="33491" y="359950"/>
                  </a:lnTo>
                  <a:lnTo>
                    <a:pt x="73971" y="361814"/>
                  </a:lnTo>
                  <a:lnTo>
                    <a:pt x="90019" y="358466"/>
                  </a:lnTo>
                  <a:lnTo>
                    <a:pt x="122173" y="340026"/>
                  </a:lnTo>
                  <a:lnTo>
                    <a:pt x="133205" y="3300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166"/>
            <p:cNvSpPr/>
            <p:nvPr>
              <p:custDataLst>
                <p:tags r:id="rId168"/>
              </p:custDataLst>
            </p:nvPr>
          </p:nvSpPr>
          <p:spPr>
            <a:xfrm>
              <a:off x="3543414" y="527050"/>
              <a:ext cx="76087" cy="19051"/>
            </a:xfrm>
            <a:custGeom>
              <a:avLst/>
              <a:gdLst/>
              <a:ahLst/>
              <a:cxnLst/>
              <a:rect l="0" t="0" r="0" b="0"/>
              <a:pathLst>
                <a:path w="76087" h="19051">
                  <a:moveTo>
                    <a:pt x="25286" y="19050"/>
                  </a:moveTo>
                  <a:lnTo>
                    <a:pt x="25286" y="19050"/>
                  </a:lnTo>
                  <a:lnTo>
                    <a:pt x="10981" y="19050"/>
                  </a:lnTo>
                  <a:lnTo>
                    <a:pt x="6463" y="17169"/>
                  </a:lnTo>
                  <a:lnTo>
                    <a:pt x="1186" y="13583"/>
                  </a:lnTo>
                  <a:lnTo>
                    <a:pt x="463" y="11211"/>
                  </a:lnTo>
                  <a:lnTo>
                    <a:pt x="0" y="7310"/>
                  </a:lnTo>
                  <a:lnTo>
                    <a:pt x="668" y="6990"/>
                  </a:lnTo>
                  <a:lnTo>
                    <a:pt x="3291" y="6634"/>
                  </a:lnTo>
                  <a:lnTo>
                    <a:pt x="6808" y="4595"/>
                  </a:lnTo>
                  <a:lnTo>
                    <a:pt x="10724" y="2042"/>
                  </a:lnTo>
                  <a:lnTo>
                    <a:pt x="16894" y="605"/>
                  </a:lnTo>
                  <a:lnTo>
                    <a:pt x="62228" y="3"/>
                  </a:lnTo>
                  <a:lnTo>
                    <a:pt x="760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167"/>
            <p:cNvSpPr/>
            <p:nvPr>
              <p:custDataLst>
                <p:tags r:id="rId169"/>
              </p:custDataLst>
            </p:nvPr>
          </p:nvSpPr>
          <p:spPr>
            <a:xfrm>
              <a:off x="3714750" y="483483"/>
              <a:ext cx="63501" cy="107068"/>
            </a:xfrm>
            <a:custGeom>
              <a:avLst/>
              <a:gdLst/>
              <a:ahLst/>
              <a:cxnLst/>
              <a:rect l="0" t="0" r="0" b="0"/>
              <a:pathLst>
                <a:path w="63501" h="1070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2749"/>
                  </a:lnTo>
                  <a:lnTo>
                    <a:pt x="1881" y="6141"/>
                  </a:lnTo>
                  <a:lnTo>
                    <a:pt x="36780" y="50084"/>
                  </a:lnTo>
                  <a:lnTo>
                    <a:pt x="60663" y="95780"/>
                  </a:lnTo>
                  <a:lnTo>
                    <a:pt x="63500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168"/>
            <p:cNvSpPr/>
            <p:nvPr>
              <p:custDataLst>
                <p:tags r:id="rId170"/>
              </p:custDataLst>
            </p:nvPr>
          </p:nvSpPr>
          <p:spPr>
            <a:xfrm>
              <a:off x="3708400" y="514689"/>
              <a:ext cx="114301" cy="145712"/>
            </a:xfrm>
            <a:custGeom>
              <a:avLst/>
              <a:gdLst/>
              <a:ahLst/>
              <a:cxnLst/>
              <a:rect l="0" t="0" r="0" b="0"/>
              <a:pathLst>
                <a:path w="114301" h="145712">
                  <a:moveTo>
                    <a:pt x="114300" y="12361"/>
                  </a:moveTo>
                  <a:lnTo>
                    <a:pt x="114300" y="12361"/>
                  </a:lnTo>
                  <a:lnTo>
                    <a:pt x="114300" y="8990"/>
                  </a:lnTo>
                  <a:lnTo>
                    <a:pt x="112418" y="5454"/>
                  </a:lnTo>
                  <a:lnTo>
                    <a:pt x="108833" y="805"/>
                  </a:lnTo>
                  <a:lnTo>
                    <a:pt x="106461" y="170"/>
                  </a:lnTo>
                  <a:lnTo>
                    <a:pt x="104840" y="0"/>
                  </a:lnTo>
                  <a:lnTo>
                    <a:pt x="103760" y="593"/>
                  </a:lnTo>
                  <a:lnTo>
                    <a:pt x="103040" y="1693"/>
                  </a:lnTo>
                  <a:lnTo>
                    <a:pt x="102560" y="3132"/>
                  </a:lnTo>
                  <a:lnTo>
                    <a:pt x="100829" y="4092"/>
                  </a:lnTo>
                  <a:lnTo>
                    <a:pt x="92356" y="6148"/>
                  </a:lnTo>
                  <a:lnTo>
                    <a:pt x="77239" y="14774"/>
                  </a:lnTo>
                  <a:lnTo>
                    <a:pt x="71252" y="22606"/>
                  </a:lnTo>
                  <a:lnTo>
                    <a:pt x="42997" y="63097"/>
                  </a:lnTo>
                  <a:lnTo>
                    <a:pt x="20804" y="90437"/>
                  </a:lnTo>
                  <a:lnTo>
                    <a:pt x="1927" y="136039"/>
                  </a:lnTo>
                  <a:lnTo>
                    <a:pt x="0" y="145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169"/>
            <p:cNvSpPr/>
            <p:nvPr>
              <p:custDataLst>
                <p:tags r:id="rId171"/>
              </p:custDataLst>
            </p:nvPr>
          </p:nvSpPr>
          <p:spPr>
            <a:xfrm>
              <a:off x="3892603" y="453318"/>
              <a:ext cx="62972" cy="352726"/>
            </a:xfrm>
            <a:custGeom>
              <a:avLst/>
              <a:gdLst/>
              <a:ahLst/>
              <a:cxnLst/>
              <a:rect l="0" t="0" r="0" b="0"/>
              <a:pathLst>
                <a:path w="62972" h="352726">
                  <a:moveTo>
                    <a:pt x="12647" y="111832"/>
                  </a:moveTo>
                  <a:lnTo>
                    <a:pt x="12647" y="111832"/>
                  </a:lnTo>
                  <a:lnTo>
                    <a:pt x="12647" y="108174"/>
                  </a:lnTo>
                  <a:lnTo>
                    <a:pt x="12647" y="152267"/>
                  </a:lnTo>
                  <a:lnTo>
                    <a:pt x="12647" y="197890"/>
                  </a:lnTo>
                  <a:lnTo>
                    <a:pt x="12647" y="241953"/>
                  </a:lnTo>
                  <a:lnTo>
                    <a:pt x="12647" y="289443"/>
                  </a:lnTo>
                  <a:lnTo>
                    <a:pt x="12647" y="335240"/>
                  </a:lnTo>
                  <a:lnTo>
                    <a:pt x="12647" y="352725"/>
                  </a:lnTo>
                  <a:lnTo>
                    <a:pt x="12647" y="344258"/>
                  </a:lnTo>
                  <a:lnTo>
                    <a:pt x="6689" y="307943"/>
                  </a:lnTo>
                  <a:lnTo>
                    <a:pt x="1305" y="261728"/>
                  </a:lnTo>
                  <a:lnTo>
                    <a:pt x="215" y="221404"/>
                  </a:lnTo>
                  <a:lnTo>
                    <a:pt x="0" y="179468"/>
                  </a:lnTo>
                  <a:lnTo>
                    <a:pt x="1839" y="135331"/>
                  </a:lnTo>
                  <a:lnTo>
                    <a:pt x="5710" y="93054"/>
                  </a:lnTo>
                  <a:lnTo>
                    <a:pt x="6951" y="60481"/>
                  </a:lnTo>
                  <a:lnTo>
                    <a:pt x="10646" y="49423"/>
                  </a:lnTo>
                  <a:lnTo>
                    <a:pt x="13465" y="30624"/>
                  </a:lnTo>
                  <a:lnTo>
                    <a:pt x="29187" y="3480"/>
                  </a:lnTo>
                  <a:lnTo>
                    <a:pt x="33639" y="176"/>
                  </a:lnTo>
                  <a:lnTo>
                    <a:pt x="35814" y="0"/>
                  </a:lnTo>
                  <a:lnTo>
                    <a:pt x="40112" y="1686"/>
                  </a:lnTo>
                  <a:lnTo>
                    <a:pt x="49869" y="9973"/>
                  </a:lnTo>
                  <a:lnTo>
                    <a:pt x="53884" y="17408"/>
                  </a:lnTo>
                  <a:lnTo>
                    <a:pt x="62971" y="56585"/>
                  </a:lnTo>
                  <a:lnTo>
                    <a:pt x="62723" y="100487"/>
                  </a:lnTo>
                  <a:lnTo>
                    <a:pt x="54606" y="122315"/>
                  </a:lnTo>
                  <a:lnTo>
                    <a:pt x="48699" y="128956"/>
                  </a:lnTo>
                  <a:lnTo>
                    <a:pt x="17837" y="152015"/>
                  </a:lnTo>
                  <a:lnTo>
                    <a:pt x="14954" y="156267"/>
                  </a:lnTo>
                  <a:lnTo>
                    <a:pt x="14185" y="158389"/>
                  </a:lnTo>
                  <a:lnTo>
                    <a:pt x="12967" y="159098"/>
                  </a:lnTo>
                  <a:lnTo>
                    <a:pt x="11449" y="158865"/>
                  </a:lnTo>
                  <a:lnTo>
                    <a:pt x="7881" y="157430"/>
                  </a:lnTo>
                  <a:lnTo>
                    <a:pt x="1131" y="156433"/>
                  </a:lnTo>
                  <a:lnTo>
                    <a:pt x="736" y="155677"/>
                  </a:lnTo>
                  <a:lnTo>
                    <a:pt x="298" y="152956"/>
                  </a:lnTo>
                  <a:lnTo>
                    <a:pt x="1984" y="149394"/>
                  </a:lnTo>
                  <a:lnTo>
                    <a:pt x="6297" y="143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170"/>
            <p:cNvSpPr/>
            <p:nvPr>
              <p:custDataLst>
                <p:tags r:id="rId172"/>
              </p:custDataLst>
            </p:nvPr>
          </p:nvSpPr>
          <p:spPr>
            <a:xfrm>
              <a:off x="4006850" y="463554"/>
              <a:ext cx="203201" cy="152277"/>
            </a:xfrm>
            <a:custGeom>
              <a:avLst/>
              <a:gdLst/>
              <a:ahLst/>
              <a:cxnLst/>
              <a:rect l="0" t="0" r="0" b="0"/>
              <a:pathLst>
                <a:path w="203201" h="152277">
                  <a:moveTo>
                    <a:pt x="0" y="44446"/>
                  </a:moveTo>
                  <a:lnTo>
                    <a:pt x="0" y="44446"/>
                  </a:lnTo>
                  <a:lnTo>
                    <a:pt x="5467" y="44446"/>
                  </a:lnTo>
                  <a:lnTo>
                    <a:pt x="5761" y="45152"/>
                  </a:lnTo>
                  <a:lnTo>
                    <a:pt x="6348" y="56861"/>
                  </a:lnTo>
                  <a:lnTo>
                    <a:pt x="10714" y="62159"/>
                  </a:lnTo>
                  <a:lnTo>
                    <a:pt x="11817" y="65959"/>
                  </a:lnTo>
                  <a:lnTo>
                    <a:pt x="12817" y="67255"/>
                  </a:lnTo>
                  <a:lnTo>
                    <a:pt x="15809" y="68694"/>
                  </a:lnTo>
                  <a:lnTo>
                    <a:pt x="27604" y="69745"/>
                  </a:lnTo>
                  <a:lnTo>
                    <a:pt x="31788" y="67920"/>
                  </a:lnTo>
                  <a:lnTo>
                    <a:pt x="41101" y="60384"/>
                  </a:lnTo>
                  <a:lnTo>
                    <a:pt x="48152" y="48352"/>
                  </a:lnTo>
                  <a:lnTo>
                    <a:pt x="56712" y="19469"/>
                  </a:lnTo>
                  <a:lnTo>
                    <a:pt x="57063" y="10663"/>
                  </a:lnTo>
                  <a:lnTo>
                    <a:pt x="55230" y="6383"/>
                  </a:lnTo>
                  <a:lnTo>
                    <a:pt x="53753" y="4254"/>
                  </a:lnTo>
                  <a:lnTo>
                    <a:pt x="50231" y="1889"/>
                  </a:lnTo>
                  <a:lnTo>
                    <a:pt x="45592" y="370"/>
                  </a:lnTo>
                  <a:lnTo>
                    <a:pt x="41418" y="3478"/>
                  </a:lnTo>
                  <a:lnTo>
                    <a:pt x="27463" y="17715"/>
                  </a:lnTo>
                  <a:lnTo>
                    <a:pt x="10581" y="52164"/>
                  </a:lnTo>
                  <a:lnTo>
                    <a:pt x="6721" y="80178"/>
                  </a:lnTo>
                  <a:lnTo>
                    <a:pt x="7062" y="122758"/>
                  </a:lnTo>
                  <a:lnTo>
                    <a:pt x="11421" y="134756"/>
                  </a:lnTo>
                  <a:lnTo>
                    <a:pt x="17333" y="145488"/>
                  </a:lnTo>
                  <a:lnTo>
                    <a:pt x="17905" y="147791"/>
                  </a:lnTo>
                  <a:lnTo>
                    <a:pt x="18993" y="149326"/>
                  </a:lnTo>
                  <a:lnTo>
                    <a:pt x="20423" y="150349"/>
                  </a:lnTo>
                  <a:lnTo>
                    <a:pt x="23893" y="151486"/>
                  </a:lnTo>
                  <a:lnTo>
                    <a:pt x="33947" y="152276"/>
                  </a:lnTo>
                  <a:lnTo>
                    <a:pt x="38136" y="150461"/>
                  </a:lnTo>
                  <a:lnTo>
                    <a:pt x="53052" y="140852"/>
                  </a:lnTo>
                  <a:lnTo>
                    <a:pt x="74760" y="112234"/>
                  </a:lnTo>
                  <a:lnTo>
                    <a:pt x="95212" y="64932"/>
                  </a:lnTo>
                  <a:lnTo>
                    <a:pt x="103470" y="51221"/>
                  </a:lnTo>
                  <a:lnTo>
                    <a:pt x="112973" y="36340"/>
                  </a:lnTo>
                  <a:lnTo>
                    <a:pt x="118375" y="20407"/>
                  </a:lnTo>
                  <a:lnTo>
                    <a:pt x="120345" y="11890"/>
                  </a:lnTo>
                  <a:lnTo>
                    <a:pt x="123571" y="5753"/>
                  </a:lnTo>
                  <a:lnTo>
                    <a:pt x="127357" y="2554"/>
                  </a:lnTo>
                  <a:lnTo>
                    <a:pt x="133246" y="40"/>
                  </a:lnTo>
                  <a:lnTo>
                    <a:pt x="138808" y="0"/>
                  </a:lnTo>
                  <a:lnTo>
                    <a:pt x="139621" y="10931"/>
                  </a:lnTo>
                  <a:lnTo>
                    <a:pt x="140353" y="11519"/>
                  </a:lnTo>
                  <a:lnTo>
                    <a:pt x="143048" y="12173"/>
                  </a:lnTo>
                  <a:lnTo>
                    <a:pt x="144049" y="13053"/>
                  </a:lnTo>
                  <a:lnTo>
                    <a:pt x="146048" y="19039"/>
                  </a:lnTo>
                  <a:lnTo>
                    <a:pt x="152138" y="25134"/>
                  </a:lnTo>
                  <a:lnTo>
                    <a:pt x="152393" y="19301"/>
                  </a:lnTo>
                  <a:lnTo>
                    <a:pt x="142756" y="9404"/>
                  </a:lnTo>
                  <a:lnTo>
                    <a:pt x="141032" y="9091"/>
                  </a:lnTo>
                  <a:lnTo>
                    <a:pt x="139177" y="9587"/>
                  </a:lnTo>
                  <a:lnTo>
                    <a:pt x="133411" y="12992"/>
                  </a:lnTo>
                  <a:lnTo>
                    <a:pt x="122586" y="24197"/>
                  </a:lnTo>
                  <a:lnTo>
                    <a:pt x="99481" y="63772"/>
                  </a:lnTo>
                  <a:lnTo>
                    <a:pt x="96503" y="78159"/>
                  </a:lnTo>
                  <a:lnTo>
                    <a:pt x="94618" y="105566"/>
                  </a:lnTo>
                  <a:lnTo>
                    <a:pt x="91911" y="113003"/>
                  </a:lnTo>
                  <a:lnTo>
                    <a:pt x="91613" y="116256"/>
                  </a:lnTo>
                  <a:lnTo>
                    <a:pt x="94632" y="128813"/>
                  </a:lnTo>
                  <a:lnTo>
                    <a:pt x="95543" y="130324"/>
                  </a:lnTo>
                  <a:lnTo>
                    <a:pt x="96856" y="131331"/>
                  </a:lnTo>
                  <a:lnTo>
                    <a:pt x="100197" y="133156"/>
                  </a:lnTo>
                  <a:lnTo>
                    <a:pt x="106045" y="137445"/>
                  </a:lnTo>
                  <a:lnTo>
                    <a:pt x="110160" y="138695"/>
                  </a:lnTo>
                  <a:lnTo>
                    <a:pt x="116223" y="137370"/>
                  </a:lnTo>
                  <a:lnTo>
                    <a:pt x="125688" y="132657"/>
                  </a:lnTo>
                  <a:lnTo>
                    <a:pt x="170933" y="104293"/>
                  </a:lnTo>
                  <a:lnTo>
                    <a:pt x="189012" y="89835"/>
                  </a:lnTo>
                  <a:lnTo>
                    <a:pt x="203200" y="634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171"/>
            <p:cNvSpPr/>
            <p:nvPr>
              <p:custDataLst>
                <p:tags r:id="rId173"/>
              </p:custDataLst>
            </p:nvPr>
          </p:nvSpPr>
          <p:spPr>
            <a:xfrm>
              <a:off x="4235537" y="356030"/>
              <a:ext cx="44364" cy="259244"/>
            </a:xfrm>
            <a:custGeom>
              <a:avLst/>
              <a:gdLst/>
              <a:ahLst/>
              <a:cxnLst/>
              <a:rect l="0" t="0" r="0" b="0"/>
              <a:pathLst>
                <a:path w="44364" h="259244">
                  <a:moveTo>
                    <a:pt x="6263" y="113870"/>
                  </a:moveTo>
                  <a:lnTo>
                    <a:pt x="6263" y="113870"/>
                  </a:lnTo>
                  <a:lnTo>
                    <a:pt x="23481" y="69438"/>
                  </a:lnTo>
                  <a:lnTo>
                    <a:pt x="30141" y="43892"/>
                  </a:lnTo>
                  <a:lnTo>
                    <a:pt x="44283" y="0"/>
                  </a:lnTo>
                  <a:lnTo>
                    <a:pt x="31494" y="41945"/>
                  </a:lnTo>
                  <a:lnTo>
                    <a:pt x="23163" y="80848"/>
                  </a:lnTo>
                  <a:lnTo>
                    <a:pt x="14723" y="122503"/>
                  </a:lnTo>
                  <a:lnTo>
                    <a:pt x="8143" y="162821"/>
                  </a:lnTo>
                  <a:lnTo>
                    <a:pt x="1402" y="208400"/>
                  </a:lnTo>
                  <a:lnTo>
                    <a:pt x="0" y="241319"/>
                  </a:lnTo>
                  <a:lnTo>
                    <a:pt x="5388" y="257637"/>
                  </a:lnTo>
                  <a:lnTo>
                    <a:pt x="6385" y="258398"/>
                  </a:lnTo>
                  <a:lnTo>
                    <a:pt x="9374" y="259243"/>
                  </a:lnTo>
                  <a:lnTo>
                    <a:pt x="11160" y="258763"/>
                  </a:lnTo>
                  <a:lnTo>
                    <a:pt x="19094" y="252923"/>
                  </a:lnTo>
                  <a:lnTo>
                    <a:pt x="33787" y="238715"/>
                  </a:lnTo>
                  <a:lnTo>
                    <a:pt x="36135" y="232622"/>
                  </a:lnTo>
                  <a:lnTo>
                    <a:pt x="44363" y="196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172"/>
            <p:cNvSpPr/>
            <p:nvPr>
              <p:custDataLst>
                <p:tags r:id="rId174"/>
              </p:custDataLst>
            </p:nvPr>
          </p:nvSpPr>
          <p:spPr>
            <a:xfrm>
              <a:off x="4210138" y="476250"/>
              <a:ext cx="101513" cy="12701"/>
            </a:xfrm>
            <a:custGeom>
              <a:avLst/>
              <a:gdLst/>
              <a:ahLst/>
              <a:cxnLst/>
              <a:rect l="0" t="0" r="0" b="0"/>
              <a:pathLst>
                <a:path w="101513" h="12701">
                  <a:moveTo>
                    <a:pt x="25312" y="12700"/>
                  </a:moveTo>
                  <a:lnTo>
                    <a:pt x="25312" y="12700"/>
                  </a:lnTo>
                  <a:lnTo>
                    <a:pt x="11007" y="12700"/>
                  </a:lnTo>
                  <a:lnTo>
                    <a:pt x="9425" y="11994"/>
                  </a:lnTo>
                  <a:lnTo>
                    <a:pt x="8371" y="10819"/>
                  </a:lnTo>
                  <a:lnTo>
                    <a:pt x="7667" y="9329"/>
                  </a:lnTo>
                  <a:lnTo>
                    <a:pt x="6493" y="8336"/>
                  </a:lnTo>
                  <a:lnTo>
                    <a:pt x="0" y="6373"/>
                  </a:lnTo>
                  <a:lnTo>
                    <a:pt x="3309" y="6357"/>
                  </a:lnTo>
                  <a:lnTo>
                    <a:pt x="6831" y="4472"/>
                  </a:lnTo>
                  <a:lnTo>
                    <a:pt x="8758" y="2981"/>
                  </a:lnTo>
                  <a:lnTo>
                    <a:pt x="10748" y="2693"/>
                  </a:lnTo>
                  <a:lnTo>
                    <a:pt x="30810" y="6166"/>
                  </a:lnTo>
                  <a:lnTo>
                    <a:pt x="76970" y="171"/>
                  </a:lnTo>
                  <a:lnTo>
                    <a:pt x="1015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173"/>
            <p:cNvSpPr/>
            <p:nvPr>
              <p:custDataLst>
                <p:tags r:id="rId175"/>
              </p:custDataLst>
            </p:nvPr>
          </p:nvSpPr>
          <p:spPr>
            <a:xfrm>
              <a:off x="4330733" y="362939"/>
              <a:ext cx="228543" cy="239312"/>
            </a:xfrm>
            <a:custGeom>
              <a:avLst/>
              <a:gdLst/>
              <a:ahLst/>
              <a:cxnLst/>
              <a:rect l="0" t="0" r="0" b="0"/>
              <a:pathLst>
                <a:path w="228543" h="239312">
                  <a:moveTo>
                    <a:pt x="95217" y="157761"/>
                  </a:moveTo>
                  <a:lnTo>
                    <a:pt x="95217" y="157761"/>
                  </a:lnTo>
                  <a:lnTo>
                    <a:pt x="91846" y="154390"/>
                  </a:lnTo>
                  <a:lnTo>
                    <a:pt x="90191" y="150853"/>
                  </a:lnTo>
                  <a:lnTo>
                    <a:pt x="89750" y="148923"/>
                  </a:lnTo>
                  <a:lnTo>
                    <a:pt x="83477" y="139933"/>
                  </a:lnTo>
                  <a:lnTo>
                    <a:pt x="81062" y="139254"/>
                  </a:lnTo>
                  <a:lnTo>
                    <a:pt x="79430" y="139073"/>
                  </a:lnTo>
                  <a:lnTo>
                    <a:pt x="75736" y="136990"/>
                  </a:lnTo>
                  <a:lnTo>
                    <a:pt x="71742" y="134419"/>
                  </a:lnTo>
                  <a:lnTo>
                    <a:pt x="64696" y="132632"/>
                  </a:lnTo>
                  <a:lnTo>
                    <a:pt x="60460" y="129070"/>
                  </a:lnTo>
                  <a:lnTo>
                    <a:pt x="58640" y="128756"/>
                  </a:lnTo>
                  <a:lnTo>
                    <a:pt x="56721" y="129252"/>
                  </a:lnTo>
                  <a:lnTo>
                    <a:pt x="52708" y="130979"/>
                  </a:lnTo>
                  <a:lnTo>
                    <a:pt x="46481" y="132657"/>
                  </a:lnTo>
                  <a:lnTo>
                    <a:pt x="40168" y="136604"/>
                  </a:lnTo>
                  <a:lnTo>
                    <a:pt x="35943" y="137774"/>
                  </a:lnTo>
                  <a:lnTo>
                    <a:pt x="17782" y="152934"/>
                  </a:lnTo>
                  <a:lnTo>
                    <a:pt x="4278" y="175014"/>
                  </a:lnTo>
                  <a:lnTo>
                    <a:pt x="818" y="190985"/>
                  </a:lnTo>
                  <a:lnTo>
                    <a:pt x="0" y="213941"/>
                  </a:lnTo>
                  <a:lnTo>
                    <a:pt x="1863" y="219889"/>
                  </a:lnTo>
                  <a:lnTo>
                    <a:pt x="4337" y="224885"/>
                  </a:lnTo>
                  <a:lnTo>
                    <a:pt x="5437" y="229457"/>
                  </a:lnTo>
                  <a:lnTo>
                    <a:pt x="7142" y="230958"/>
                  </a:lnTo>
                  <a:lnTo>
                    <a:pt x="15577" y="233071"/>
                  </a:lnTo>
                  <a:lnTo>
                    <a:pt x="27309" y="233844"/>
                  </a:lnTo>
                  <a:lnTo>
                    <a:pt x="31639" y="232027"/>
                  </a:lnTo>
                  <a:lnTo>
                    <a:pt x="51996" y="219031"/>
                  </a:lnTo>
                  <a:lnTo>
                    <a:pt x="73329" y="191800"/>
                  </a:lnTo>
                  <a:lnTo>
                    <a:pt x="77487" y="183195"/>
                  </a:lnTo>
                  <a:lnTo>
                    <a:pt x="82429" y="176922"/>
                  </a:lnTo>
                  <a:lnTo>
                    <a:pt x="82517" y="222496"/>
                  </a:lnTo>
                  <a:lnTo>
                    <a:pt x="84399" y="227219"/>
                  </a:lnTo>
                  <a:lnTo>
                    <a:pt x="91976" y="236937"/>
                  </a:lnTo>
                  <a:lnTo>
                    <a:pt x="95658" y="238812"/>
                  </a:lnTo>
                  <a:lnTo>
                    <a:pt x="97628" y="239311"/>
                  </a:lnTo>
                  <a:lnTo>
                    <a:pt x="99647" y="238939"/>
                  </a:lnTo>
                  <a:lnTo>
                    <a:pt x="107955" y="235153"/>
                  </a:lnTo>
                  <a:lnTo>
                    <a:pt x="110060" y="234756"/>
                  </a:lnTo>
                  <a:lnTo>
                    <a:pt x="116391" y="230826"/>
                  </a:lnTo>
                  <a:lnTo>
                    <a:pt x="129216" y="218107"/>
                  </a:lnTo>
                  <a:lnTo>
                    <a:pt x="154563" y="175948"/>
                  </a:lnTo>
                  <a:lnTo>
                    <a:pt x="177731" y="129306"/>
                  </a:lnTo>
                  <a:lnTo>
                    <a:pt x="198933" y="83735"/>
                  </a:lnTo>
                  <a:lnTo>
                    <a:pt x="213985" y="43856"/>
                  </a:lnTo>
                  <a:lnTo>
                    <a:pt x="217191" y="30878"/>
                  </a:lnTo>
                  <a:lnTo>
                    <a:pt x="222260" y="19043"/>
                  </a:lnTo>
                  <a:lnTo>
                    <a:pt x="226385" y="13492"/>
                  </a:lnTo>
                  <a:lnTo>
                    <a:pt x="228279" y="6571"/>
                  </a:lnTo>
                  <a:lnTo>
                    <a:pt x="228542" y="0"/>
                  </a:lnTo>
                  <a:lnTo>
                    <a:pt x="219726" y="20145"/>
                  </a:lnTo>
                  <a:lnTo>
                    <a:pt x="207586" y="58874"/>
                  </a:lnTo>
                  <a:lnTo>
                    <a:pt x="195573" y="99030"/>
                  </a:lnTo>
                  <a:lnTo>
                    <a:pt x="187112" y="140228"/>
                  </a:lnTo>
                  <a:lnTo>
                    <a:pt x="184380" y="187731"/>
                  </a:lnTo>
                  <a:lnTo>
                    <a:pt x="184901" y="203173"/>
                  </a:lnTo>
                  <a:lnTo>
                    <a:pt x="190591" y="224557"/>
                  </a:lnTo>
                  <a:lnTo>
                    <a:pt x="199229" y="235954"/>
                  </a:lnTo>
                  <a:lnTo>
                    <a:pt x="203298" y="238375"/>
                  </a:lnTo>
                  <a:lnTo>
                    <a:pt x="205371" y="239020"/>
                  </a:lnTo>
                  <a:lnTo>
                    <a:pt x="207459" y="238745"/>
                  </a:lnTo>
                  <a:lnTo>
                    <a:pt x="217992" y="234730"/>
                  </a:lnTo>
                  <a:lnTo>
                    <a:pt x="219400" y="233063"/>
                  </a:lnTo>
                  <a:lnTo>
                    <a:pt x="223542" y="222129"/>
                  </a:lnTo>
                  <a:lnTo>
                    <a:pt x="225217" y="219723"/>
                  </a:lnTo>
                  <a:lnTo>
                    <a:pt x="227574" y="209595"/>
                  </a:lnTo>
                  <a:lnTo>
                    <a:pt x="228480" y="190650"/>
                  </a:lnTo>
                  <a:lnTo>
                    <a:pt x="222217" y="170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174"/>
            <p:cNvSpPr/>
            <p:nvPr>
              <p:custDataLst>
                <p:tags r:id="rId176"/>
              </p:custDataLst>
            </p:nvPr>
          </p:nvSpPr>
          <p:spPr>
            <a:xfrm>
              <a:off x="4464400" y="451118"/>
              <a:ext cx="101251" cy="18783"/>
            </a:xfrm>
            <a:custGeom>
              <a:avLst/>
              <a:gdLst/>
              <a:ahLst/>
              <a:cxnLst/>
              <a:rect l="0" t="0" r="0" b="0"/>
              <a:pathLst>
                <a:path w="101251" h="18783">
                  <a:moveTo>
                    <a:pt x="31400" y="18782"/>
                  </a:moveTo>
                  <a:lnTo>
                    <a:pt x="31400" y="18782"/>
                  </a:lnTo>
                  <a:lnTo>
                    <a:pt x="19466" y="13756"/>
                  </a:lnTo>
                  <a:lnTo>
                    <a:pt x="13756" y="12694"/>
                  </a:lnTo>
                  <a:lnTo>
                    <a:pt x="9396" y="9138"/>
                  </a:lnTo>
                  <a:lnTo>
                    <a:pt x="7558" y="8825"/>
                  </a:lnTo>
                  <a:lnTo>
                    <a:pt x="5627" y="9322"/>
                  </a:lnTo>
                  <a:lnTo>
                    <a:pt x="0" y="12250"/>
                  </a:lnTo>
                  <a:lnTo>
                    <a:pt x="14586" y="12427"/>
                  </a:lnTo>
                  <a:lnTo>
                    <a:pt x="54968" y="4317"/>
                  </a:lnTo>
                  <a:lnTo>
                    <a:pt x="60925" y="1770"/>
                  </a:lnTo>
                  <a:lnTo>
                    <a:pt x="83719" y="0"/>
                  </a:lnTo>
                  <a:lnTo>
                    <a:pt x="91811" y="1733"/>
                  </a:lnTo>
                  <a:lnTo>
                    <a:pt x="101250" y="6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175"/>
            <p:cNvSpPr/>
            <p:nvPr>
              <p:custDataLst>
                <p:tags r:id="rId177"/>
              </p:custDataLst>
            </p:nvPr>
          </p:nvSpPr>
          <p:spPr>
            <a:xfrm>
              <a:off x="4616450" y="482600"/>
              <a:ext cx="1" cy="127001"/>
            </a:xfrm>
            <a:custGeom>
              <a:avLst/>
              <a:gdLst/>
              <a:ahLst/>
              <a:cxnLst/>
              <a:rect l="0" t="0" r="0" b="0"/>
              <a:pathLst>
                <a:path w="1" h="127001">
                  <a:moveTo>
                    <a:pt x="0" y="0"/>
                  </a:moveTo>
                  <a:lnTo>
                    <a:pt x="0" y="0"/>
                  </a:lnTo>
                  <a:lnTo>
                    <a:pt x="0" y="44871"/>
                  </a:lnTo>
                  <a:lnTo>
                    <a:pt x="0" y="89210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176"/>
            <p:cNvSpPr/>
            <p:nvPr>
              <p:custDataLst>
                <p:tags r:id="rId178"/>
              </p:custDataLst>
            </p:nvPr>
          </p:nvSpPr>
          <p:spPr>
            <a:xfrm>
              <a:off x="4622800" y="43815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0" y="50800"/>
                  </a:moveTo>
                  <a:lnTo>
                    <a:pt x="0" y="50800"/>
                  </a:lnTo>
                  <a:lnTo>
                    <a:pt x="4364" y="40661"/>
                  </a:lnTo>
                  <a:lnTo>
                    <a:pt x="7040" y="8113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177"/>
            <p:cNvSpPr/>
            <p:nvPr>
              <p:custDataLst>
                <p:tags r:id="rId179"/>
              </p:custDataLst>
            </p:nvPr>
          </p:nvSpPr>
          <p:spPr>
            <a:xfrm>
              <a:off x="4673648" y="482702"/>
              <a:ext cx="69693" cy="126518"/>
            </a:xfrm>
            <a:custGeom>
              <a:avLst/>
              <a:gdLst/>
              <a:ahLst/>
              <a:cxnLst/>
              <a:rect l="0" t="0" r="0" b="0"/>
              <a:pathLst>
                <a:path w="69693" h="126518">
                  <a:moveTo>
                    <a:pt x="38052" y="18948"/>
                  </a:moveTo>
                  <a:lnTo>
                    <a:pt x="38052" y="18948"/>
                  </a:lnTo>
                  <a:lnTo>
                    <a:pt x="38052" y="1065"/>
                  </a:lnTo>
                  <a:lnTo>
                    <a:pt x="37346" y="676"/>
                  </a:lnTo>
                  <a:lnTo>
                    <a:pt x="29213" y="0"/>
                  </a:lnTo>
                  <a:lnTo>
                    <a:pt x="27926" y="672"/>
                  </a:lnTo>
                  <a:lnTo>
                    <a:pt x="27068" y="1825"/>
                  </a:lnTo>
                  <a:lnTo>
                    <a:pt x="26496" y="3299"/>
                  </a:lnTo>
                  <a:lnTo>
                    <a:pt x="25409" y="4282"/>
                  </a:lnTo>
                  <a:lnTo>
                    <a:pt x="22320" y="5374"/>
                  </a:lnTo>
                  <a:lnTo>
                    <a:pt x="18595" y="9623"/>
                  </a:lnTo>
                  <a:lnTo>
                    <a:pt x="2758" y="34485"/>
                  </a:lnTo>
                  <a:lnTo>
                    <a:pt x="0" y="73297"/>
                  </a:lnTo>
                  <a:lnTo>
                    <a:pt x="679" y="79792"/>
                  </a:lnTo>
                  <a:lnTo>
                    <a:pt x="12595" y="111286"/>
                  </a:lnTo>
                  <a:lnTo>
                    <a:pt x="21390" y="122560"/>
                  </a:lnTo>
                  <a:lnTo>
                    <a:pt x="25472" y="124970"/>
                  </a:lnTo>
                  <a:lnTo>
                    <a:pt x="33843" y="126517"/>
                  </a:lnTo>
                  <a:lnTo>
                    <a:pt x="38062" y="124847"/>
                  </a:lnTo>
                  <a:lnTo>
                    <a:pt x="42290" y="122459"/>
                  </a:lnTo>
                  <a:lnTo>
                    <a:pt x="46521" y="121397"/>
                  </a:lnTo>
                  <a:lnTo>
                    <a:pt x="50753" y="117162"/>
                  </a:lnTo>
                  <a:lnTo>
                    <a:pt x="65569" y="96184"/>
                  </a:lnTo>
                  <a:lnTo>
                    <a:pt x="68547" y="84244"/>
                  </a:lnTo>
                  <a:lnTo>
                    <a:pt x="69692" y="53669"/>
                  </a:lnTo>
                  <a:lnTo>
                    <a:pt x="66398" y="40368"/>
                  </a:lnTo>
                  <a:lnTo>
                    <a:pt x="55727" y="13165"/>
                  </a:lnTo>
                  <a:lnTo>
                    <a:pt x="54069" y="10860"/>
                  </a:lnTo>
                  <a:lnTo>
                    <a:pt x="50345" y="8298"/>
                  </a:lnTo>
                  <a:lnTo>
                    <a:pt x="45576" y="6653"/>
                  </a:lnTo>
                  <a:lnTo>
                    <a:pt x="45185" y="7223"/>
                  </a:lnTo>
                  <a:lnTo>
                    <a:pt x="44402" y="12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178"/>
            <p:cNvSpPr/>
            <p:nvPr>
              <p:custDataLst>
                <p:tags r:id="rId180"/>
              </p:custDataLst>
            </p:nvPr>
          </p:nvSpPr>
          <p:spPr>
            <a:xfrm>
              <a:off x="4787900" y="479452"/>
              <a:ext cx="113984" cy="149199"/>
            </a:xfrm>
            <a:custGeom>
              <a:avLst/>
              <a:gdLst/>
              <a:ahLst/>
              <a:cxnLst/>
              <a:rect l="0" t="0" r="0" b="0"/>
              <a:pathLst>
                <a:path w="113984" h="149199">
                  <a:moveTo>
                    <a:pt x="0" y="9498"/>
                  </a:moveTo>
                  <a:lnTo>
                    <a:pt x="0" y="9498"/>
                  </a:lnTo>
                  <a:lnTo>
                    <a:pt x="705" y="36753"/>
                  </a:lnTo>
                  <a:lnTo>
                    <a:pt x="5026" y="49010"/>
                  </a:lnTo>
                  <a:lnTo>
                    <a:pt x="6345" y="94104"/>
                  </a:lnTo>
                  <a:lnTo>
                    <a:pt x="6350" y="117336"/>
                  </a:lnTo>
                  <a:lnTo>
                    <a:pt x="6350" y="108600"/>
                  </a:lnTo>
                  <a:lnTo>
                    <a:pt x="8232" y="104578"/>
                  </a:lnTo>
                  <a:lnTo>
                    <a:pt x="9721" y="102518"/>
                  </a:lnTo>
                  <a:lnTo>
                    <a:pt x="27604" y="56031"/>
                  </a:lnTo>
                  <a:lnTo>
                    <a:pt x="46569" y="11875"/>
                  </a:lnTo>
                  <a:lnTo>
                    <a:pt x="49391" y="8966"/>
                  </a:lnTo>
                  <a:lnTo>
                    <a:pt x="64734" y="543"/>
                  </a:lnTo>
                  <a:lnTo>
                    <a:pt x="67146" y="0"/>
                  </a:lnTo>
                  <a:lnTo>
                    <a:pt x="69458" y="344"/>
                  </a:lnTo>
                  <a:lnTo>
                    <a:pt x="73909" y="2607"/>
                  </a:lnTo>
                  <a:lnTo>
                    <a:pt x="91010" y="18026"/>
                  </a:lnTo>
                  <a:lnTo>
                    <a:pt x="103140" y="35877"/>
                  </a:lnTo>
                  <a:lnTo>
                    <a:pt x="113230" y="70837"/>
                  </a:lnTo>
                  <a:lnTo>
                    <a:pt x="113983" y="83568"/>
                  </a:lnTo>
                  <a:lnTo>
                    <a:pt x="110835" y="96277"/>
                  </a:lnTo>
                  <a:lnTo>
                    <a:pt x="103304" y="119329"/>
                  </a:lnTo>
                  <a:lnTo>
                    <a:pt x="101652" y="129573"/>
                  </a:lnTo>
                  <a:lnTo>
                    <a:pt x="95200" y="145954"/>
                  </a:lnTo>
                  <a:lnTo>
                    <a:pt x="93805" y="147035"/>
                  </a:lnTo>
                  <a:lnTo>
                    <a:pt x="88900" y="149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932"/>
          <p:cNvGrpSpPr/>
          <p:nvPr/>
        </p:nvGrpSpPr>
        <p:grpSpPr>
          <a:xfrm>
            <a:off x="5284312" y="342901"/>
            <a:ext cx="764491" cy="258599"/>
            <a:chOff x="5284312" y="342901"/>
            <a:chExt cx="764491" cy="258599"/>
          </a:xfrm>
        </p:grpSpPr>
        <p:sp>
          <p:nvSpPr>
            <p:cNvPr id="39" name="SMARTInkShape-4179"/>
            <p:cNvSpPr/>
            <p:nvPr>
              <p:custDataLst>
                <p:tags r:id="rId161"/>
              </p:custDataLst>
            </p:nvPr>
          </p:nvSpPr>
          <p:spPr>
            <a:xfrm>
              <a:off x="5284312" y="342901"/>
              <a:ext cx="81439" cy="258599"/>
            </a:xfrm>
            <a:custGeom>
              <a:avLst/>
              <a:gdLst/>
              <a:ahLst/>
              <a:cxnLst/>
              <a:rect l="0" t="0" r="0" b="0"/>
              <a:pathLst>
                <a:path w="81439" h="258599">
                  <a:moveTo>
                    <a:pt x="81438" y="25399"/>
                  </a:moveTo>
                  <a:lnTo>
                    <a:pt x="81438" y="25399"/>
                  </a:lnTo>
                  <a:lnTo>
                    <a:pt x="81438" y="30"/>
                  </a:lnTo>
                  <a:lnTo>
                    <a:pt x="65236" y="0"/>
                  </a:lnTo>
                  <a:lnTo>
                    <a:pt x="61464" y="2822"/>
                  </a:lnTo>
                  <a:lnTo>
                    <a:pt x="36624" y="48315"/>
                  </a:lnTo>
                  <a:lnTo>
                    <a:pt x="19983" y="87546"/>
                  </a:lnTo>
                  <a:lnTo>
                    <a:pt x="4518" y="129972"/>
                  </a:lnTo>
                  <a:lnTo>
                    <a:pt x="0" y="174623"/>
                  </a:lnTo>
                  <a:lnTo>
                    <a:pt x="1099" y="200377"/>
                  </a:lnTo>
                  <a:lnTo>
                    <a:pt x="13834" y="244113"/>
                  </a:lnTo>
                  <a:lnTo>
                    <a:pt x="19877" y="251487"/>
                  </a:lnTo>
                  <a:lnTo>
                    <a:pt x="27266" y="256410"/>
                  </a:lnTo>
                  <a:lnTo>
                    <a:pt x="35254" y="258598"/>
                  </a:lnTo>
                  <a:lnTo>
                    <a:pt x="41627" y="257689"/>
                  </a:lnTo>
                  <a:lnTo>
                    <a:pt x="47516" y="255639"/>
                  </a:lnTo>
                  <a:lnTo>
                    <a:pt x="62388" y="253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180"/>
            <p:cNvSpPr/>
            <p:nvPr>
              <p:custDataLst>
                <p:tags r:id="rId162"/>
              </p:custDataLst>
            </p:nvPr>
          </p:nvSpPr>
          <p:spPr>
            <a:xfrm>
              <a:off x="5429276" y="381379"/>
              <a:ext cx="114275" cy="215433"/>
            </a:xfrm>
            <a:custGeom>
              <a:avLst/>
              <a:gdLst/>
              <a:ahLst/>
              <a:cxnLst/>
              <a:rect l="0" t="0" r="0" b="0"/>
              <a:pathLst>
                <a:path w="114275" h="215433">
                  <a:moveTo>
                    <a:pt x="12674" y="50421"/>
                  </a:moveTo>
                  <a:lnTo>
                    <a:pt x="12674" y="50421"/>
                  </a:lnTo>
                  <a:lnTo>
                    <a:pt x="23658" y="29717"/>
                  </a:lnTo>
                  <a:lnTo>
                    <a:pt x="25317" y="22875"/>
                  </a:lnTo>
                  <a:lnTo>
                    <a:pt x="30249" y="12733"/>
                  </a:lnTo>
                  <a:lnTo>
                    <a:pt x="31774" y="8271"/>
                  </a:lnTo>
                  <a:lnTo>
                    <a:pt x="37787" y="0"/>
                  </a:lnTo>
                  <a:lnTo>
                    <a:pt x="38049" y="11864"/>
                  </a:lnTo>
                  <a:lnTo>
                    <a:pt x="27089" y="57001"/>
                  </a:lnTo>
                  <a:lnTo>
                    <a:pt x="20499" y="99917"/>
                  </a:lnTo>
                  <a:lnTo>
                    <a:pt x="12246" y="139207"/>
                  </a:lnTo>
                  <a:lnTo>
                    <a:pt x="959" y="184521"/>
                  </a:lnTo>
                  <a:lnTo>
                    <a:pt x="0" y="207620"/>
                  </a:lnTo>
                  <a:lnTo>
                    <a:pt x="3353" y="212082"/>
                  </a:lnTo>
                  <a:lnTo>
                    <a:pt x="6885" y="213993"/>
                  </a:lnTo>
                  <a:lnTo>
                    <a:pt x="18273" y="215219"/>
                  </a:lnTo>
                  <a:lnTo>
                    <a:pt x="26641" y="215432"/>
                  </a:lnTo>
                  <a:lnTo>
                    <a:pt x="70344" y="207324"/>
                  </a:lnTo>
                  <a:lnTo>
                    <a:pt x="82678" y="204155"/>
                  </a:lnTo>
                  <a:lnTo>
                    <a:pt x="90354" y="202708"/>
                  </a:lnTo>
                  <a:lnTo>
                    <a:pt x="114274" y="190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181"/>
            <p:cNvSpPr/>
            <p:nvPr>
              <p:custDataLst>
                <p:tags r:id="rId163"/>
              </p:custDataLst>
            </p:nvPr>
          </p:nvSpPr>
          <p:spPr>
            <a:xfrm>
              <a:off x="5646148" y="362322"/>
              <a:ext cx="126002" cy="201724"/>
            </a:xfrm>
            <a:custGeom>
              <a:avLst/>
              <a:gdLst/>
              <a:ahLst/>
              <a:cxnLst/>
              <a:rect l="0" t="0" r="0" b="0"/>
              <a:pathLst>
                <a:path w="126002" h="201724">
                  <a:moveTo>
                    <a:pt x="106952" y="44078"/>
                  </a:moveTo>
                  <a:lnTo>
                    <a:pt x="106952" y="44078"/>
                  </a:lnTo>
                  <a:lnTo>
                    <a:pt x="103581" y="40707"/>
                  </a:lnTo>
                  <a:lnTo>
                    <a:pt x="101926" y="37171"/>
                  </a:lnTo>
                  <a:lnTo>
                    <a:pt x="99948" y="20773"/>
                  </a:lnTo>
                  <a:lnTo>
                    <a:pt x="95586" y="12324"/>
                  </a:lnTo>
                  <a:lnTo>
                    <a:pt x="95141" y="10208"/>
                  </a:lnTo>
                  <a:lnTo>
                    <a:pt x="88863" y="882"/>
                  </a:lnTo>
                  <a:lnTo>
                    <a:pt x="86447" y="185"/>
                  </a:lnTo>
                  <a:lnTo>
                    <a:pt x="84815" y="0"/>
                  </a:lnTo>
                  <a:lnTo>
                    <a:pt x="75777" y="3109"/>
                  </a:lnTo>
                  <a:lnTo>
                    <a:pt x="51783" y="23403"/>
                  </a:lnTo>
                  <a:lnTo>
                    <a:pt x="26507" y="60564"/>
                  </a:lnTo>
                  <a:lnTo>
                    <a:pt x="6585" y="104374"/>
                  </a:lnTo>
                  <a:lnTo>
                    <a:pt x="0" y="142051"/>
                  </a:lnTo>
                  <a:lnTo>
                    <a:pt x="152" y="152532"/>
                  </a:lnTo>
                  <a:lnTo>
                    <a:pt x="8479" y="187948"/>
                  </a:lnTo>
                  <a:lnTo>
                    <a:pt x="10258" y="190792"/>
                  </a:lnTo>
                  <a:lnTo>
                    <a:pt x="14118" y="193951"/>
                  </a:lnTo>
                  <a:lnTo>
                    <a:pt x="27414" y="200343"/>
                  </a:lnTo>
                  <a:lnTo>
                    <a:pt x="35383" y="201723"/>
                  </a:lnTo>
                  <a:lnTo>
                    <a:pt x="43628" y="200456"/>
                  </a:lnTo>
                  <a:lnTo>
                    <a:pt x="81690" y="185097"/>
                  </a:lnTo>
                  <a:lnTo>
                    <a:pt x="104575" y="166461"/>
                  </a:lnTo>
                  <a:lnTo>
                    <a:pt x="122535" y="136952"/>
                  </a:lnTo>
                  <a:lnTo>
                    <a:pt x="124975" y="124042"/>
                  </a:lnTo>
                  <a:lnTo>
                    <a:pt x="126000" y="78665"/>
                  </a:lnTo>
                  <a:lnTo>
                    <a:pt x="126001" y="74031"/>
                  </a:lnTo>
                  <a:lnTo>
                    <a:pt x="119535" y="53152"/>
                  </a:lnTo>
                  <a:lnTo>
                    <a:pt x="114743" y="44198"/>
                  </a:lnTo>
                  <a:lnTo>
                    <a:pt x="113302" y="37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182"/>
            <p:cNvSpPr/>
            <p:nvPr>
              <p:custDataLst>
                <p:tags r:id="rId164"/>
              </p:custDataLst>
            </p:nvPr>
          </p:nvSpPr>
          <p:spPr>
            <a:xfrm>
              <a:off x="5816685" y="362027"/>
              <a:ext cx="126913" cy="222173"/>
            </a:xfrm>
            <a:custGeom>
              <a:avLst/>
              <a:gdLst/>
              <a:ahLst/>
              <a:cxnLst/>
              <a:rect l="0" t="0" r="0" b="0"/>
              <a:pathLst>
                <a:path w="126913" h="222173">
                  <a:moveTo>
                    <a:pt x="63415" y="18973"/>
                  </a:moveTo>
                  <a:lnTo>
                    <a:pt x="63415" y="18973"/>
                  </a:lnTo>
                  <a:lnTo>
                    <a:pt x="77720" y="18973"/>
                  </a:lnTo>
                  <a:lnTo>
                    <a:pt x="82237" y="17092"/>
                  </a:lnTo>
                  <a:lnTo>
                    <a:pt x="84429" y="15602"/>
                  </a:lnTo>
                  <a:lnTo>
                    <a:pt x="94258" y="13506"/>
                  </a:lnTo>
                  <a:lnTo>
                    <a:pt x="112883" y="12646"/>
                  </a:lnTo>
                  <a:lnTo>
                    <a:pt x="120948" y="7600"/>
                  </a:lnTo>
                  <a:lnTo>
                    <a:pt x="126912" y="6274"/>
                  </a:lnTo>
                  <a:lnTo>
                    <a:pt x="121447" y="6273"/>
                  </a:lnTo>
                  <a:lnTo>
                    <a:pt x="98964" y="315"/>
                  </a:lnTo>
                  <a:lnTo>
                    <a:pt x="90820" y="0"/>
                  </a:lnTo>
                  <a:lnTo>
                    <a:pt x="87825" y="1839"/>
                  </a:lnTo>
                  <a:lnTo>
                    <a:pt x="84141" y="4302"/>
                  </a:lnTo>
                  <a:lnTo>
                    <a:pt x="78101" y="6395"/>
                  </a:lnTo>
                  <a:lnTo>
                    <a:pt x="71137" y="10464"/>
                  </a:lnTo>
                  <a:lnTo>
                    <a:pt x="49083" y="15710"/>
                  </a:lnTo>
                  <a:lnTo>
                    <a:pt x="45394" y="18914"/>
                  </a:lnTo>
                  <a:lnTo>
                    <a:pt x="28395" y="50534"/>
                  </a:lnTo>
                  <a:lnTo>
                    <a:pt x="19437" y="96657"/>
                  </a:lnTo>
                  <a:lnTo>
                    <a:pt x="18977" y="140428"/>
                  </a:lnTo>
                  <a:lnTo>
                    <a:pt x="18261" y="160896"/>
                  </a:lnTo>
                  <a:lnTo>
                    <a:pt x="11125" y="188548"/>
                  </a:lnTo>
                  <a:lnTo>
                    <a:pt x="8425" y="193823"/>
                  </a:lnTo>
                  <a:lnTo>
                    <a:pt x="6200" y="200759"/>
                  </a:lnTo>
                  <a:lnTo>
                    <a:pt x="2090" y="207283"/>
                  </a:lnTo>
                  <a:lnTo>
                    <a:pt x="202" y="214559"/>
                  </a:lnTo>
                  <a:lnTo>
                    <a:pt x="0" y="218819"/>
                  </a:lnTo>
                  <a:lnTo>
                    <a:pt x="677" y="219937"/>
                  </a:lnTo>
                  <a:lnTo>
                    <a:pt x="1835" y="220682"/>
                  </a:lnTo>
                  <a:lnTo>
                    <a:pt x="6834" y="221731"/>
                  </a:lnTo>
                  <a:lnTo>
                    <a:pt x="43504" y="222172"/>
                  </a:lnTo>
                  <a:lnTo>
                    <a:pt x="59430" y="217103"/>
                  </a:lnTo>
                  <a:lnTo>
                    <a:pt x="77010" y="210617"/>
                  </a:lnTo>
                  <a:lnTo>
                    <a:pt x="92977" y="208834"/>
                  </a:lnTo>
                  <a:lnTo>
                    <a:pt x="101515" y="203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183"/>
            <p:cNvSpPr/>
            <p:nvPr>
              <p:custDataLst>
                <p:tags r:id="rId165"/>
              </p:custDataLst>
            </p:nvPr>
          </p:nvSpPr>
          <p:spPr>
            <a:xfrm>
              <a:off x="5848350" y="50165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0" y="12700"/>
                  </a:lnTo>
                  <a:lnTo>
                    <a:pt x="5467" y="7233"/>
                  </a:lnTo>
                  <a:lnTo>
                    <a:pt x="9459" y="6612"/>
                  </a:lnTo>
                  <a:lnTo>
                    <a:pt x="15110" y="6427"/>
                  </a:lnTo>
                  <a:lnTo>
                    <a:pt x="19180" y="4503"/>
                  </a:lnTo>
                  <a:lnTo>
                    <a:pt x="21253" y="3002"/>
                  </a:lnTo>
                  <a:lnTo>
                    <a:pt x="24047" y="2707"/>
                  </a:lnTo>
                  <a:lnTo>
                    <a:pt x="34015" y="4251"/>
                  </a:lnTo>
                  <a:lnTo>
                    <a:pt x="58308" y="207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184"/>
            <p:cNvSpPr/>
            <p:nvPr>
              <p:custDataLst>
                <p:tags r:id="rId166"/>
              </p:custDataLst>
            </p:nvPr>
          </p:nvSpPr>
          <p:spPr>
            <a:xfrm>
              <a:off x="5994400" y="355603"/>
              <a:ext cx="54403" cy="241298"/>
            </a:xfrm>
            <a:custGeom>
              <a:avLst/>
              <a:gdLst/>
              <a:ahLst/>
              <a:cxnLst/>
              <a:rect l="0" t="0" r="0" b="0"/>
              <a:pathLst>
                <a:path w="54403" h="241298">
                  <a:moveTo>
                    <a:pt x="31750" y="12697"/>
                  </a:moveTo>
                  <a:lnTo>
                    <a:pt x="31750" y="12697"/>
                  </a:lnTo>
                  <a:lnTo>
                    <a:pt x="31750" y="9326"/>
                  </a:lnTo>
                  <a:lnTo>
                    <a:pt x="33631" y="5790"/>
                  </a:lnTo>
                  <a:lnTo>
                    <a:pt x="38098" y="0"/>
                  </a:lnTo>
                  <a:lnTo>
                    <a:pt x="43126" y="20720"/>
                  </a:lnTo>
                  <a:lnTo>
                    <a:pt x="49359" y="62320"/>
                  </a:lnTo>
                  <a:lnTo>
                    <a:pt x="52556" y="108401"/>
                  </a:lnTo>
                  <a:lnTo>
                    <a:pt x="54402" y="125082"/>
                  </a:lnTo>
                  <a:lnTo>
                    <a:pt x="50503" y="171334"/>
                  </a:lnTo>
                  <a:lnTo>
                    <a:pt x="43973" y="197948"/>
                  </a:lnTo>
                  <a:lnTo>
                    <a:pt x="36078" y="209873"/>
                  </a:lnTo>
                  <a:lnTo>
                    <a:pt x="17548" y="233094"/>
                  </a:lnTo>
                  <a:lnTo>
                    <a:pt x="10621" y="237651"/>
                  </a:lnTo>
                  <a:lnTo>
                    <a:pt x="0" y="241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SMARTInkShape-4185"/>
          <p:cNvSpPr/>
          <p:nvPr>
            <p:custDataLst>
              <p:tags r:id="rId1"/>
            </p:custDataLst>
          </p:nvPr>
        </p:nvSpPr>
        <p:spPr>
          <a:xfrm>
            <a:off x="1029300" y="946506"/>
            <a:ext cx="4914301" cy="158362"/>
          </a:xfrm>
          <a:custGeom>
            <a:avLst/>
            <a:gdLst/>
            <a:ahLst/>
            <a:cxnLst/>
            <a:rect l="0" t="0" r="0" b="0"/>
            <a:pathLst>
              <a:path w="4914301" h="158362">
                <a:moveTo>
                  <a:pt x="18450" y="94894"/>
                </a:moveTo>
                <a:lnTo>
                  <a:pt x="18450" y="94894"/>
                </a:lnTo>
                <a:lnTo>
                  <a:pt x="6241" y="107103"/>
                </a:lnTo>
                <a:lnTo>
                  <a:pt x="2440" y="114667"/>
                </a:lnTo>
                <a:lnTo>
                  <a:pt x="0" y="127649"/>
                </a:lnTo>
                <a:lnTo>
                  <a:pt x="1548" y="132500"/>
                </a:lnTo>
                <a:lnTo>
                  <a:pt x="8291" y="141363"/>
                </a:lnTo>
                <a:lnTo>
                  <a:pt x="17713" y="147782"/>
                </a:lnTo>
                <a:lnTo>
                  <a:pt x="48748" y="155566"/>
                </a:lnTo>
                <a:lnTo>
                  <a:pt x="90731" y="157835"/>
                </a:lnTo>
                <a:lnTo>
                  <a:pt x="130883" y="158229"/>
                </a:lnTo>
                <a:lnTo>
                  <a:pt x="163670" y="158320"/>
                </a:lnTo>
                <a:lnTo>
                  <a:pt x="201761" y="158361"/>
                </a:lnTo>
                <a:lnTo>
                  <a:pt x="242208" y="156498"/>
                </a:lnTo>
                <a:lnTo>
                  <a:pt x="285115" y="152612"/>
                </a:lnTo>
                <a:lnTo>
                  <a:pt x="332407" y="146182"/>
                </a:lnTo>
                <a:lnTo>
                  <a:pt x="359693" y="143197"/>
                </a:lnTo>
                <a:lnTo>
                  <a:pt x="389173" y="140501"/>
                </a:lnTo>
                <a:lnTo>
                  <a:pt x="420116" y="137999"/>
                </a:lnTo>
                <a:lnTo>
                  <a:pt x="452032" y="134920"/>
                </a:lnTo>
                <a:lnTo>
                  <a:pt x="484599" y="131456"/>
                </a:lnTo>
                <a:lnTo>
                  <a:pt x="517600" y="127735"/>
                </a:lnTo>
                <a:lnTo>
                  <a:pt x="550889" y="123138"/>
                </a:lnTo>
                <a:lnTo>
                  <a:pt x="584370" y="117957"/>
                </a:lnTo>
                <a:lnTo>
                  <a:pt x="617980" y="112386"/>
                </a:lnTo>
                <a:lnTo>
                  <a:pt x="653792" y="107261"/>
                </a:lnTo>
                <a:lnTo>
                  <a:pt x="691073" y="102433"/>
                </a:lnTo>
                <a:lnTo>
                  <a:pt x="729332" y="97803"/>
                </a:lnTo>
                <a:lnTo>
                  <a:pt x="768243" y="93306"/>
                </a:lnTo>
                <a:lnTo>
                  <a:pt x="807590" y="88896"/>
                </a:lnTo>
                <a:lnTo>
                  <a:pt x="847227" y="84546"/>
                </a:lnTo>
                <a:lnTo>
                  <a:pt x="888468" y="80234"/>
                </a:lnTo>
                <a:lnTo>
                  <a:pt x="930779" y="75948"/>
                </a:lnTo>
                <a:lnTo>
                  <a:pt x="973802" y="71680"/>
                </a:lnTo>
                <a:lnTo>
                  <a:pt x="1018713" y="66718"/>
                </a:lnTo>
                <a:lnTo>
                  <a:pt x="1064881" y="61293"/>
                </a:lnTo>
                <a:lnTo>
                  <a:pt x="1111887" y="55560"/>
                </a:lnTo>
                <a:lnTo>
                  <a:pt x="1159452" y="50327"/>
                </a:lnTo>
                <a:lnTo>
                  <a:pt x="1207391" y="45427"/>
                </a:lnTo>
                <a:lnTo>
                  <a:pt x="1255577" y="40749"/>
                </a:lnTo>
                <a:lnTo>
                  <a:pt x="1304634" y="36925"/>
                </a:lnTo>
                <a:lnTo>
                  <a:pt x="1354273" y="33671"/>
                </a:lnTo>
                <a:lnTo>
                  <a:pt x="1404299" y="30795"/>
                </a:lnTo>
                <a:lnTo>
                  <a:pt x="1454583" y="27467"/>
                </a:lnTo>
                <a:lnTo>
                  <a:pt x="1505038" y="23837"/>
                </a:lnTo>
                <a:lnTo>
                  <a:pt x="1555609" y="20006"/>
                </a:lnTo>
                <a:lnTo>
                  <a:pt x="1606961" y="17452"/>
                </a:lnTo>
                <a:lnTo>
                  <a:pt x="1658835" y="15749"/>
                </a:lnTo>
                <a:lnTo>
                  <a:pt x="1711057" y="14614"/>
                </a:lnTo>
                <a:lnTo>
                  <a:pt x="1763510" y="13152"/>
                </a:lnTo>
                <a:lnTo>
                  <a:pt x="1816118" y="11472"/>
                </a:lnTo>
                <a:lnTo>
                  <a:pt x="1868829" y="9646"/>
                </a:lnTo>
                <a:lnTo>
                  <a:pt x="1922313" y="7723"/>
                </a:lnTo>
                <a:lnTo>
                  <a:pt x="1976315" y="5736"/>
                </a:lnTo>
                <a:lnTo>
                  <a:pt x="2030660" y="3705"/>
                </a:lnTo>
                <a:lnTo>
                  <a:pt x="2085235" y="2351"/>
                </a:lnTo>
                <a:lnTo>
                  <a:pt x="2139962" y="1449"/>
                </a:lnTo>
                <a:lnTo>
                  <a:pt x="2194791" y="847"/>
                </a:lnTo>
                <a:lnTo>
                  <a:pt x="2250394" y="446"/>
                </a:lnTo>
                <a:lnTo>
                  <a:pt x="2306513" y="179"/>
                </a:lnTo>
                <a:lnTo>
                  <a:pt x="2362975" y="0"/>
                </a:lnTo>
                <a:lnTo>
                  <a:pt x="2418961" y="587"/>
                </a:lnTo>
                <a:lnTo>
                  <a:pt x="2474630" y="1684"/>
                </a:lnTo>
                <a:lnTo>
                  <a:pt x="2530086" y="3121"/>
                </a:lnTo>
                <a:lnTo>
                  <a:pt x="2586813" y="4784"/>
                </a:lnTo>
                <a:lnTo>
                  <a:pt x="2644386" y="6598"/>
                </a:lnTo>
                <a:lnTo>
                  <a:pt x="2702525" y="8514"/>
                </a:lnTo>
                <a:lnTo>
                  <a:pt x="2760333" y="10496"/>
                </a:lnTo>
                <a:lnTo>
                  <a:pt x="2817922" y="12523"/>
                </a:lnTo>
                <a:lnTo>
                  <a:pt x="2875364" y="14580"/>
                </a:lnTo>
                <a:lnTo>
                  <a:pt x="2932709" y="16657"/>
                </a:lnTo>
                <a:lnTo>
                  <a:pt x="2989990" y="18747"/>
                </a:lnTo>
                <a:lnTo>
                  <a:pt x="3047226" y="20846"/>
                </a:lnTo>
                <a:lnTo>
                  <a:pt x="3104434" y="22951"/>
                </a:lnTo>
                <a:lnTo>
                  <a:pt x="3161622" y="25060"/>
                </a:lnTo>
                <a:lnTo>
                  <a:pt x="3218798" y="27171"/>
                </a:lnTo>
                <a:lnTo>
                  <a:pt x="3275260" y="29990"/>
                </a:lnTo>
                <a:lnTo>
                  <a:pt x="3331245" y="33280"/>
                </a:lnTo>
                <a:lnTo>
                  <a:pt x="3386914" y="36885"/>
                </a:lnTo>
                <a:lnTo>
                  <a:pt x="3443076" y="39993"/>
                </a:lnTo>
                <a:lnTo>
                  <a:pt x="3499567" y="42771"/>
                </a:lnTo>
                <a:lnTo>
                  <a:pt x="3556278" y="45329"/>
                </a:lnTo>
                <a:lnTo>
                  <a:pt x="3611724" y="49151"/>
                </a:lnTo>
                <a:lnTo>
                  <a:pt x="3666327" y="53815"/>
                </a:lnTo>
                <a:lnTo>
                  <a:pt x="3720368" y="59041"/>
                </a:lnTo>
                <a:lnTo>
                  <a:pt x="3773328" y="63231"/>
                </a:lnTo>
                <a:lnTo>
                  <a:pt x="3825569" y="66730"/>
                </a:lnTo>
                <a:lnTo>
                  <a:pt x="3877330" y="69768"/>
                </a:lnTo>
                <a:lnTo>
                  <a:pt x="3927358" y="73204"/>
                </a:lnTo>
                <a:lnTo>
                  <a:pt x="3976233" y="76906"/>
                </a:lnTo>
                <a:lnTo>
                  <a:pt x="4024338" y="80786"/>
                </a:lnTo>
                <a:lnTo>
                  <a:pt x="4071932" y="84077"/>
                </a:lnTo>
                <a:lnTo>
                  <a:pt x="4119181" y="86977"/>
                </a:lnTo>
                <a:lnTo>
                  <a:pt x="4166204" y="89616"/>
                </a:lnTo>
                <a:lnTo>
                  <a:pt x="4211664" y="92081"/>
                </a:lnTo>
                <a:lnTo>
                  <a:pt x="4256082" y="94430"/>
                </a:lnTo>
                <a:lnTo>
                  <a:pt x="4299804" y="96701"/>
                </a:lnTo>
                <a:lnTo>
                  <a:pt x="4340947" y="98921"/>
                </a:lnTo>
                <a:lnTo>
                  <a:pt x="4380371" y="101106"/>
                </a:lnTo>
                <a:lnTo>
                  <a:pt x="4418647" y="103269"/>
                </a:lnTo>
                <a:lnTo>
                  <a:pt x="4455454" y="105416"/>
                </a:lnTo>
                <a:lnTo>
                  <a:pt x="4491280" y="107553"/>
                </a:lnTo>
                <a:lnTo>
                  <a:pt x="4526453" y="109683"/>
                </a:lnTo>
                <a:lnTo>
                  <a:pt x="4559780" y="111104"/>
                </a:lnTo>
                <a:lnTo>
                  <a:pt x="4591875" y="112050"/>
                </a:lnTo>
                <a:lnTo>
                  <a:pt x="4623150" y="112682"/>
                </a:lnTo>
                <a:lnTo>
                  <a:pt x="4651762" y="113808"/>
                </a:lnTo>
                <a:lnTo>
                  <a:pt x="4678596" y="115264"/>
                </a:lnTo>
                <a:lnTo>
                  <a:pt x="4704248" y="116941"/>
                </a:lnTo>
                <a:lnTo>
                  <a:pt x="4749683" y="118804"/>
                </a:lnTo>
                <a:lnTo>
                  <a:pt x="4788925" y="119632"/>
                </a:lnTo>
                <a:lnTo>
                  <a:pt x="4834819" y="120803"/>
                </a:lnTo>
                <a:lnTo>
                  <a:pt x="4873817" y="123894"/>
                </a:lnTo>
                <a:lnTo>
                  <a:pt x="4914300" y="12029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SMARTInkShape-Group934"/>
          <p:cNvGrpSpPr/>
          <p:nvPr/>
        </p:nvGrpSpPr>
        <p:grpSpPr>
          <a:xfrm>
            <a:off x="6311900" y="444500"/>
            <a:ext cx="25401" cy="190501"/>
            <a:chOff x="6311900" y="444500"/>
            <a:chExt cx="25401" cy="190501"/>
          </a:xfrm>
        </p:grpSpPr>
        <p:sp>
          <p:nvSpPr>
            <p:cNvPr id="47" name="SMARTInkShape-4186"/>
            <p:cNvSpPr/>
            <p:nvPr>
              <p:custDataLst>
                <p:tags r:id="rId159"/>
              </p:custDataLst>
            </p:nvPr>
          </p:nvSpPr>
          <p:spPr>
            <a:xfrm>
              <a:off x="6311900" y="44450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0" y="0"/>
                  </a:moveTo>
                  <a:lnTo>
                    <a:pt x="0" y="0"/>
                  </a:lnTo>
                  <a:lnTo>
                    <a:pt x="0" y="6327"/>
                  </a:lnTo>
                  <a:lnTo>
                    <a:pt x="0" y="881"/>
                  </a:lnTo>
                  <a:lnTo>
                    <a:pt x="0" y="8916"/>
                  </a:lnTo>
                  <a:lnTo>
                    <a:pt x="1270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187"/>
            <p:cNvSpPr/>
            <p:nvPr>
              <p:custDataLst>
                <p:tags r:id="rId160"/>
              </p:custDataLst>
            </p:nvPr>
          </p:nvSpPr>
          <p:spPr>
            <a:xfrm>
              <a:off x="6330950" y="6159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0"/>
                  </a:moveTo>
                  <a:lnTo>
                    <a:pt x="0" y="0"/>
                  </a:lnTo>
                  <a:lnTo>
                    <a:pt x="0" y="12675"/>
                  </a:lnTo>
                  <a:lnTo>
                    <a:pt x="5467" y="12698"/>
                  </a:lnTo>
                  <a:lnTo>
                    <a:pt x="5762" y="13404"/>
                  </a:lnTo>
                  <a:lnTo>
                    <a:pt x="6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935"/>
          <p:cNvGrpSpPr/>
          <p:nvPr/>
        </p:nvGrpSpPr>
        <p:grpSpPr>
          <a:xfrm>
            <a:off x="7067550" y="431803"/>
            <a:ext cx="422759" cy="323848"/>
            <a:chOff x="7067550" y="431803"/>
            <a:chExt cx="422759" cy="323848"/>
          </a:xfrm>
        </p:grpSpPr>
        <p:sp>
          <p:nvSpPr>
            <p:cNvPr id="50" name="SMARTInkShape-4188"/>
            <p:cNvSpPr/>
            <p:nvPr>
              <p:custDataLst>
                <p:tags r:id="rId156"/>
              </p:custDataLst>
            </p:nvPr>
          </p:nvSpPr>
          <p:spPr>
            <a:xfrm>
              <a:off x="7067550" y="431803"/>
              <a:ext cx="196556" cy="247273"/>
            </a:xfrm>
            <a:custGeom>
              <a:avLst/>
              <a:gdLst/>
              <a:ahLst/>
              <a:cxnLst/>
              <a:rect l="0" t="0" r="0" b="0"/>
              <a:pathLst>
                <a:path w="196556" h="247273">
                  <a:moveTo>
                    <a:pt x="0" y="12697"/>
                  </a:moveTo>
                  <a:lnTo>
                    <a:pt x="0" y="12697"/>
                  </a:lnTo>
                  <a:lnTo>
                    <a:pt x="0" y="97"/>
                  </a:lnTo>
                  <a:lnTo>
                    <a:pt x="10934" y="6"/>
                  </a:lnTo>
                  <a:lnTo>
                    <a:pt x="5435" y="0"/>
                  </a:lnTo>
                  <a:lnTo>
                    <a:pt x="4328" y="704"/>
                  </a:lnTo>
                  <a:lnTo>
                    <a:pt x="4297" y="1880"/>
                  </a:lnTo>
                  <a:lnTo>
                    <a:pt x="6143" y="5067"/>
                  </a:lnTo>
                  <a:lnTo>
                    <a:pt x="46818" y="47519"/>
                  </a:lnTo>
                  <a:lnTo>
                    <a:pt x="76214" y="89077"/>
                  </a:lnTo>
                  <a:lnTo>
                    <a:pt x="110067" y="133237"/>
                  </a:lnTo>
                  <a:lnTo>
                    <a:pt x="148166" y="179267"/>
                  </a:lnTo>
                  <a:lnTo>
                    <a:pt x="168497" y="205257"/>
                  </a:lnTo>
                  <a:lnTo>
                    <a:pt x="184100" y="228036"/>
                  </a:lnTo>
                  <a:lnTo>
                    <a:pt x="187656" y="232581"/>
                  </a:lnTo>
                  <a:lnTo>
                    <a:pt x="191819" y="241248"/>
                  </a:lnTo>
                  <a:lnTo>
                    <a:pt x="196555" y="247272"/>
                  </a:lnTo>
                  <a:lnTo>
                    <a:pt x="193391" y="244165"/>
                  </a:lnTo>
                  <a:lnTo>
                    <a:pt x="191785" y="240690"/>
                  </a:lnTo>
                  <a:lnTo>
                    <a:pt x="190500" y="2349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189"/>
            <p:cNvSpPr/>
            <p:nvPr>
              <p:custDataLst>
                <p:tags r:id="rId157"/>
              </p:custDataLst>
            </p:nvPr>
          </p:nvSpPr>
          <p:spPr>
            <a:xfrm>
              <a:off x="7073900" y="432107"/>
              <a:ext cx="195890" cy="253694"/>
            </a:xfrm>
            <a:custGeom>
              <a:avLst/>
              <a:gdLst/>
              <a:ahLst/>
              <a:cxnLst/>
              <a:rect l="0" t="0" r="0" b="0"/>
              <a:pathLst>
                <a:path w="195890" h="253694">
                  <a:moveTo>
                    <a:pt x="184150" y="18743"/>
                  </a:moveTo>
                  <a:lnTo>
                    <a:pt x="184150" y="18743"/>
                  </a:lnTo>
                  <a:lnTo>
                    <a:pt x="190617" y="6514"/>
                  </a:lnTo>
                  <a:lnTo>
                    <a:pt x="195889" y="731"/>
                  </a:lnTo>
                  <a:lnTo>
                    <a:pt x="195504" y="385"/>
                  </a:lnTo>
                  <a:lnTo>
                    <a:pt x="193194" y="0"/>
                  </a:lnTo>
                  <a:lnTo>
                    <a:pt x="192296" y="604"/>
                  </a:lnTo>
                  <a:lnTo>
                    <a:pt x="191697" y="1711"/>
                  </a:lnTo>
                  <a:lnTo>
                    <a:pt x="191298" y="3155"/>
                  </a:lnTo>
                  <a:lnTo>
                    <a:pt x="183697" y="12570"/>
                  </a:lnTo>
                  <a:lnTo>
                    <a:pt x="181732" y="14628"/>
                  </a:lnTo>
                  <a:lnTo>
                    <a:pt x="157508" y="57949"/>
                  </a:lnTo>
                  <a:lnTo>
                    <a:pt x="137376" y="88739"/>
                  </a:lnTo>
                  <a:lnTo>
                    <a:pt x="103953" y="133052"/>
                  </a:lnTo>
                  <a:lnTo>
                    <a:pt x="68335" y="177493"/>
                  </a:lnTo>
                  <a:lnTo>
                    <a:pt x="49037" y="201012"/>
                  </a:lnTo>
                  <a:lnTo>
                    <a:pt x="28422" y="219455"/>
                  </a:lnTo>
                  <a:lnTo>
                    <a:pt x="23216" y="228128"/>
                  </a:lnTo>
                  <a:lnTo>
                    <a:pt x="21827" y="232416"/>
                  </a:lnTo>
                  <a:lnTo>
                    <a:pt x="16521" y="239062"/>
                  </a:lnTo>
                  <a:lnTo>
                    <a:pt x="0" y="253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190"/>
            <p:cNvSpPr/>
            <p:nvPr>
              <p:custDataLst>
                <p:tags r:id="rId158"/>
              </p:custDataLst>
            </p:nvPr>
          </p:nvSpPr>
          <p:spPr>
            <a:xfrm>
              <a:off x="7429500" y="666750"/>
              <a:ext cx="60809" cy="88901"/>
            </a:xfrm>
            <a:custGeom>
              <a:avLst/>
              <a:gdLst/>
              <a:ahLst/>
              <a:cxnLst/>
              <a:rect l="0" t="0" r="0" b="0"/>
              <a:pathLst>
                <a:path w="60809" h="88901">
                  <a:moveTo>
                    <a:pt x="57150" y="0"/>
                  </a:moveTo>
                  <a:lnTo>
                    <a:pt x="57150" y="0"/>
                  </a:lnTo>
                  <a:lnTo>
                    <a:pt x="57150" y="5467"/>
                  </a:lnTo>
                  <a:lnTo>
                    <a:pt x="60520" y="9459"/>
                  </a:lnTo>
                  <a:lnTo>
                    <a:pt x="60808" y="11245"/>
                  </a:lnTo>
                  <a:lnTo>
                    <a:pt x="60294" y="13141"/>
                  </a:lnTo>
                  <a:lnTo>
                    <a:pt x="56200" y="19181"/>
                  </a:lnTo>
                  <a:lnTo>
                    <a:pt x="40180" y="41058"/>
                  </a:lnTo>
                  <a:lnTo>
                    <a:pt x="33150" y="52460"/>
                  </a:lnTo>
                  <a:lnTo>
                    <a:pt x="20372" y="6487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936"/>
          <p:cNvGrpSpPr/>
          <p:nvPr/>
        </p:nvGrpSpPr>
        <p:grpSpPr>
          <a:xfrm>
            <a:off x="7753611" y="374727"/>
            <a:ext cx="190238" cy="341823"/>
            <a:chOff x="7753611" y="374727"/>
            <a:chExt cx="190238" cy="341823"/>
          </a:xfrm>
        </p:grpSpPr>
        <p:sp>
          <p:nvSpPr>
            <p:cNvPr id="54" name="SMARTInkShape-4191"/>
            <p:cNvSpPr/>
            <p:nvPr>
              <p:custDataLst>
                <p:tags r:id="rId154"/>
              </p:custDataLst>
            </p:nvPr>
          </p:nvSpPr>
          <p:spPr>
            <a:xfrm>
              <a:off x="7753611" y="374727"/>
              <a:ext cx="120390" cy="152324"/>
            </a:xfrm>
            <a:custGeom>
              <a:avLst/>
              <a:gdLst/>
              <a:ahLst/>
              <a:cxnLst/>
              <a:rect l="0" t="0" r="0" b="0"/>
              <a:pathLst>
                <a:path w="120390" h="152324">
                  <a:moveTo>
                    <a:pt x="6089" y="6273"/>
                  </a:moveTo>
                  <a:lnTo>
                    <a:pt x="6089" y="6273"/>
                  </a:lnTo>
                  <a:lnTo>
                    <a:pt x="0" y="185"/>
                  </a:lnTo>
                  <a:lnTo>
                    <a:pt x="3188" y="0"/>
                  </a:lnTo>
                  <a:lnTo>
                    <a:pt x="4154" y="680"/>
                  </a:lnTo>
                  <a:lnTo>
                    <a:pt x="4799" y="1839"/>
                  </a:lnTo>
                  <a:lnTo>
                    <a:pt x="5229" y="3317"/>
                  </a:lnTo>
                  <a:lnTo>
                    <a:pt x="9469" y="6841"/>
                  </a:lnTo>
                  <a:lnTo>
                    <a:pt x="15353" y="11464"/>
                  </a:lnTo>
                  <a:lnTo>
                    <a:pt x="49399" y="58363"/>
                  </a:lnTo>
                  <a:lnTo>
                    <a:pt x="83176" y="105418"/>
                  </a:lnTo>
                  <a:lnTo>
                    <a:pt x="106257" y="141617"/>
                  </a:lnTo>
                  <a:lnTo>
                    <a:pt x="120389" y="152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192"/>
            <p:cNvSpPr/>
            <p:nvPr>
              <p:custDataLst>
                <p:tags r:id="rId155"/>
              </p:custDataLst>
            </p:nvPr>
          </p:nvSpPr>
          <p:spPr>
            <a:xfrm>
              <a:off x="7880621" y="404700"/>
              <a:ext cx="63228" cy="311850"/>
            </a:xfrm>
            <a:custGeom>
              <a:avLst/>
              <a:gdLst/>
              <a:ahLst/>
              <a:cxnLst/>
              <a:rect l="0" t="0" r="0" b="0"/>
              <a:pathLst>
                <a:path w="63228" h="311850">
                  <a:moveTo>
                    <a:pt x="56879" y="33450"/>
                  </a:moveTo>
                  <a:lnTo>
                    <a:pt x="56879" y="33450"/>
                  </a:lnTo>
                  <a:lnTo>
                    <a:pt x="56878" y="30079"/>
                  </a:lnTo>
                  <a:lnTo>
                    <a:pt x="58760" y="26542"/>
                  </a:lnTo>
                  <a:lnTo>
                    <a:pt x="61243" y="22619"/>
                  </a:lnTo>
                  <a:lnTo>
                    <a:pt x="63151" y="14762"/>
                  </a:lnTo>
                  <a:lnTo>
                    <a:pt x="63227" y="1579"/>
                  </a:lnTo>
                  <a:lnTo>
                    <a:pt x="62521" y="208"/>
                  </a:lnTo>
                  <a:lnTo>
                    <a:pt x="61346" y="0"/>
                  </a:lnTo>
                  <a:lnTo>
                    <a:pt x="58159" y="944"/>
                  </a:lnTo>
                  <a:lnTo>
                    <a:pt x="54390" y="1364"/>
                  </a:lnTo>
                  <a:lnTo>
                    <a:pt x="50363" y="3432"/>
                  </a:lnTo>
                  <a:lnTo>
                    <a:pt x="42029" y="10509"/>
                  </a:lnTo>
                  <a:lnTo>
                    <a:pt x="16662" y="56769"/>
                  </a:lnTo>
                  <a:lnTo>
                    <a:pt x="6915" y="71174"/>
                  </a:lnTo>
                  <a:lnTo>
                    <a:pt x="6451" y="74440"/>
                  </a:lnTo>
                  <a:lnTo>
                    <a:pt x="4363" y="78244"/>
                  </a:lnTo>
                  <a:lnTo>
                    <a:pt x="1789" y="82286"/>
                  </a:lnTo>
                  <a:lnTo>
                    <a:pt x="0" y="89366"/>
                  </a:lnTo>
                  <a:lnTo>
                    <a:pt x="5219" y="95959"/>
                  </a:lnTo>
                  <a:lnTo>
                    <a:pt x="6614" y="101824"/>
                  </a:lnTo>
                  <a:lnTo>
                    <a:pt x="10393" y="107723"/>
                  </a:lnTo>
                  <a:lnTo>
                    <a:pt x="12532" y="113940"/>
                  </a:lnTo>
                  <a:lnTo>
                    <a:pt x="16614" y="120250"/>
                  </a:lnTo>
                  <a:lnTo>
                    <a:pt x="18137" y="127294"/>
                  </a:lnTo>
                  <a:lnTo>
                    <a:pt x="20649" y="160891"/>
                  </a:lnTo>
                  <a:lnTo>
                    <a:pt x="23801" y="173281"/>
                  </a:lnTo>
                  <a:lnTo>
                    <a:pt x="23834" y="182380"/>
                  </a:lnTo>
                  <a:lnTo>
                    <a:pt x="18938" y="225894"/>
                  </a:lnTo>
                  <a:lnTo>
                    <a:pt x="18077" y="269218"/>
                  </a:lnTo>
                  <a:lnTo>
                    <a:pt x="13754" y="282307"/>
                  </a:lnTo>
                  <a:lnTo>
                    <a:pt x="12431" y="311849"/>
                  </a:lnTo>
                  <a:lnTo>
                    <a:pt x="12430" y="309182"/>
                  </a:lnTo>
                  <a:lnTo>
                    <a:pt x="14310" y="305811"/>
                  </a:lnTo>
                  <a:lnTo>
                    <a:pt x="17896" y="301268"/>
                  </a:lnTo>
                  <a:lnTo>
                    <a:pt x="19310" y="295301"/>
                  </a:lnTo>
                  <a:lnTo>
                    <a:pt x="25129" y="287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937"/>
          <p:cNvGrpSpPr/>
          <p:nvPr/>
        </p:nvGrpSpPr>
        <p:grpSpPr>
          <a:xfrm>
            <a:off x="5499124" y="1264409"/>
            <a:ext cx="2031974" cy="557640"/>
            <a:chOff x="5499124" y="1264409"/>
            <a:chExt cx="2031974" cy="557640"/>
          </a:xfrm>
        </p:grpSpPr>
        <p:sp>
          <p:nvSpPr>
            <p:cNvPr id="57" name="SMARTInkShape-4193"/>
            <p:cNvSpPr/>
            <p:nvPr>
              <p:custDataLst>
                <p:tags r:id="rId144"/>
              </p:custDataLst>
            </p:nvPr>
          </p:nvSpPr>
          <p:spPr>
            <a:xfrm>
              <a:off x="5499124" y="1333507"/>
              <a:ext cx="190477" cy="380881"/>
            </a:xfrm>
            <a:custGeom>
              <a:avLst/>
              <a:gdLst/>
              <a:ahLst/>
              <a:cxnLst/>
              <a:rect l="0" t="0" r="0" b="0"/>
              <a:pathLst>
                <a:path w="190477" h="380881">
                  <a:moveTo>
                    <a:pt x="139676" y="6343"/>
                  </a:moveTo>
                  <a:lnTo>
                    <a:pt x="139676" y="6343"/>
                  </a:lnTo>
                  <a:lnTo>
                    <a:pt x="157764" y="6343"/>
                  </a:lnTo>
                  <a:lnTo>
                    <a:pt x="158085" y="5637"/>
                  </a:lnTo>
                  <a:lnTo>
                    <a:pt x="158725" y="0"/>
                  </a:lnTo>
                  <a:lnTo>
                    <a:pt x="155355" y="3366"/>
                  </a:lnTo>
                  <a:lnTo>
                    <a:pt x="151818" y="5020"/>
                  </a:lnTo>
                  <a:lnTo>
                    <a:pt x="107484" y="11366"/>
                  </a:lnTo>
                  <a:lnTo>
                    <a:pt x="99968" y="12809"/>
                  </a:lnTo>
                  <a:lnTo>
                    <a:pt x="91065" y="16882"/>
                  </a:lnTo>
                  <a:lnTo>
                    <a:pt x="58580" y="20887"/>
                  </a:lnTo>
                  <a:lnTo>
                    <a:pt x="53539" y="23390"/>
                  </a:lnTo>
                  <a:lnTo>
                    <a:pt x="46734" y="25505"/>
                  </a:lnTo>
                  <a:lnTo>
                    <a:pt x="40250" y="29581"/>
                  </a:lnTo>
                  <a:lnTo>
                    <a:pt x="33859" y="31808"/>
                  </a:lnTo>
                  <a:lnTo>
                    <a:pt x="29616" y="34829"/>
                  </a:lnTo>
                  <a:lnTo>
                    <a:pt x="27261" y="38524"/>
                  </a:lnTo>
                  <a:lnTo>
                    <a:pt x="25748" y="43274"/>
                  </a:lnTo>
                  <a:lnTo>
                    <a:pt x="22115" y="47468"/>
                  </a:lnTo>
                  <a:lnTo>
                    <a:pt x="20399" y="53078"/>
                  </a:lnTo>
                  <a:lnTo>
                    <a:pt x="18336" y="96280"/>
                  </a:lnTo>
                  <a:lnTo>
                    <a:pt x="13069" y="136609"/>
                  </a:lnTo>
                  <a:lnTo>
                    <a:pt x="12699" y="183962"/>
                  </a:lnTo>
                  <a:lnTo>
                    <a:pt x="12678" y="225598"/>
                  </a:lnTo>
                  <a:lnTo>
                    <a:pt x="6914" y="268504"/>
                  </a:lnTo>
                  <a:lnTo>
                    <a:pt x="881" y="314192"/>
                  </a:lnTo>
                  <a:lnTo>
                    <a:pt x="0" y="353445"/>
                  </a:lnTo>
                  <a:lnTo>
                    <a:pt x="1868" y="360048"/>
                  </a:lnTo>
                  <a:lnTo>
                    <a:pt x="4344" y="365334"/>
                  </a:lnTo>
                  <a:lnTo>
                    <a:pt x="6445" y="372277"/>
                  </a:lnTo>
                  <a:lnTo>
                    <a:pt x="11716" y="379706"/>
                  </a:lnTo>
                  <a:lnTo>
                    <a:pt x="14131" y="380421"/>
                  </a:lnTo>
                  <a:lnTo>
                    <a:pt x="21430" y="380880"/>
                  </a:lnTo>
                  <a:lnTo>
                    <a:pt x="68555" y="367850"/>
                  </a:lnTo>
                  <a:lnTo>
                    <a:pt x="114474" y="351342"/>
                  </a:lnTo>
                  <a:lnTo>
                    <a:pt x="161713" y="328958"/>
                  </a:lnTo>
                  <a:lnTo>
                    <a:pt x="185347" y="319073"/>
                  </a:lnTo>
                  <a:lnTo>
                    <a:pt x="190476" y="311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194"/>
            <p:cNvSpPr/>
            <p:nvPr>
              <p:custDataLst>
                <p:tags r:id="rId145"/>
              </p:custDataLst>
            </p:nvPr>
          </p:nvSpPr>
          <p:spPr>
            <a:xfrm>
              <a:off x="5506410" y="1530350"/>
              <a:ext cx="157791" cy="38101"/>
            </a:xfrm>
            <a:custGeom>
              <a:avLst/>
              <a:gdLst/>
              <a:ahLst/>
              <a:cxnLst/>
              <a:rect l="0" t="0" r="0" b="0"/>
              <a:pathLst>
                <a:path w="157791" h="38101">
                  <a:moveTo>
                    <a:pt x="11740" y="38100"/>
                  </a:moveTo>
                  <a:lnTo>
                    <a:pt x="11740" y="38100"/>
                  </a:lnTo>
                  <a:lnTo>
                    <a:pt x="11740" y="34729"/>
                  </a:lnTo>
                  <a:lnTo>
                    <a:pt x="11035" y="33736"/>
                  </a:lnTo>
                  <a:lnTo>
                    <a:pt x="9858" y="33074"/>
                  </a:lnTo>
                  <a:lnTo>
                    <a:pt x="5273" y="31924"/>
                  </a:lnTo>
                  <a:lnTo>
                    <a:pt x="0" y="31773"/>
                  </a:lnTo>
                  <a:lnTo>
                    <a:pt x="6067" y="31757"/>
                  </a:lnTo>
                  <a:lnTo>
                    <a:pt x="11100" y="29872"/>
                  </a:lnTo>
                  <a:lnTo>
                    <a:pt x="24423" y="22291"/>
                  </a:lnTo>
                  <a:lnTo>
                    <a:pt x="39671" y="19690"/>
                  </a:lnTo>
                  <a:lnTo>
                    <a:pt x="52080" y="18534"/>
                  </a:lnTo>
                  <a:lnTo>
                    <a:pt x="76510" y="13608"/>
                  </a:lnTo>
                  <a:lnTo>
                    <a:pt x="120133" y="7709"/>
                  </a:lnTo>
                  <a:lnTo>
                    <a:pt x="1577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195"/>
            <p:cNvSpPr/>
            <p:nvPr>
              <p:custDataLst>
                <p:tags r:id="rId146"/>
              </p:custDataLst>
            </p:nvPr>
          </p:nvSpPr>
          <p:spPr>
            <a:xfrm>
              <a:off x="5784930" y="1308371"/>
              <a:ext cx="194065" cy="444220"/>
            </a:xfrm>
            <a:custGeom>
              <a:avLst/>
              <a:gdLst/>
              <a:ahLst/>
              <a:cxnLst/>
              <a:rect l="0" t="0" r="0" b="0"/>
              <a:pathLst>
                <a:path w="194065" h="444220">
                  <a:moveTo>
                    <a:pt x="184070" y="44179"/>
                  </a:moveTo>
                  <a:lnTo>
                    <a:pt x="184070" y="44179"/>
                  </a:lnTo>
                  <a:lnTo>
                    <a:pt x="184070" y="40808"/>
                  </a:lnTo>
                  <a:lnTo>
                    <a:pt x="185951" y="37272"/>
                  </a:lnTo>
                  <a:lnTo>
                    <a:pt x="189537" y="32623"/>
                  </a:lnTo>
                  <a:lnTo>
                    <a:pt x="190343" y="26112"/>
                  </a:lnTo>
                  <a:lnTo>
                    <a:pt x="193768" y="22049"/>
                  </a:lnTo>
                  <a:lnTo>
                    <a:pt x="194064" y="20959"/>
                  </a:lnTo>
                  <a:lnTo>
                    <a:pt x="193554" y="20232"/>
                  </a:lnTo>
                  <a:lnTo>
                    <a:pt x="191108" y="18720"/>
                  </a:lnTo>
                  <a:lnTo>
                    <a:pt x="178394" y="10026"/>
                  </a:lnTo>
                  <a:lnTo>
                    <a:pt x="170080" y="7248"/>
                  </a:lnTo>
                  <a:lnTo>
                    <a:pt x="156897" y="4352"/>
                  </a:lnTo>
                  <a:lnTo>
                    <a:pt x="149415" y="1783"/>
                  </a:lnTo>
                  <a:lnTo>
                    <a:pt x="128933" y="0"/>
                  </a:lnTo>
                  <a:lnTo>
                    <a:pt x="122405" y="1731"/>
                  </a:lnTo>
                  <a:lnTo>
                    <a:pt x="103006" y="10723"/>
                  </a:lnTo>
                  <a:lnTo>
                    <a:pt x="89975" y="15463"/>
                  </a:lnTo>
                  <a:lnTo>
                    <a:pt x="81323" y="21167"/>
                  </a:lnTo>
                  <a:lnTo>
                    <a:pt x="69898" y="38422"/>
                  </a:lnTo>
                  <a:lnTo>
                    <a:pt x="53546" y="70321"/>
                  </a:lnTo>
                  <a:lnTo>
                    <a:pt x="44811" y="115887"/>
                  </a:lnTo>
                  <a:lnTo>
                    <a:pt x="44396" y="158588"/>
                  </a:lnTo>
                  <a:lnTo>
                    <a:pt x="49839" y="202056"/>
                  </a:lnTo>
                  <a:lnTo>
                    <a:pt x="41804" y="244323"/>
                  </a:lnTo>
                  <a:lnTo>
                    <a:pt x="34981" y="290678"/>
                  </a:lnTo>
                  <a:lnTo>
                    <a:pt x="23122" y="335295"/>
                  </a:lnTo>
                  <a:lnTo>
                    <a:pt x="9087" y="379966"/>
                  </a:lnTo>
                  <a:lnTo>
                    <a:pt x="835" y="426008"/>
                  </a:lnTo>
                  <a:lnTo>
                    <a:pt x="0" y="439883"/>
                  </a:lnTo>
                  <a:lnTo>
                    <a:pt x="678" y="441332"/>
                  </a:lnTo>
                  <a:lnTo>
                    <a:pt x="1837" y="442297"/>
                  </a:lnTo>
                  <a:lnTo>
                    <a:pt x="5006" y="443370"/>
                  </a:lnTo>
                  <a:lnTo>
                    <a:pt x="26825" y="444219"/>
                  </a:lnTo>
                  <a:lnTo>
                    <a:pt x="73892" y="431464"/>
                  </a:lnTo>
                  <a:lnTo>
                    <a:pt x="103519" y="420583"/>
                  </a:lnTo>
                  <a:lnTo>
                    <a:pt x="120570" y="4188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196"/>
            <p:cNvSpPr/>
            <p:nvPr>
              <p:custDataLst>
                <p:tags r:id="rId147"/>
              </p:custDataLst>
            </p:nvPr>
          </p:nvSpPr>
          <p:spPr>
            <a:xfrm>
              <a:off x="6127750" y="1441450"/>
              <a:ext cx="203201" cy="222251"/>
            </a:xfrm>
            <a:custGeom>
              <a:avLst/>
              <a:gdLst/>
              <a:ahLst/>
              <a:cxnLst/>
              <a:rect l="0" t="0" r="0" b="0"/>
              <a:pathLst>
                <a:path w="203201" h="2222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21200" y="14927"/>
                  </a:lnTo>
                  <a:lnTo>
                    <a:pt x="53870" y="58753"/>
                  </a:lnTo>
                  <a:lnTo>
                    <a:pt x="96253" y="101952"/>
                  </a:lnTo>
                  <a:lnTo>
                    <a:pt x="139054" y="145365"/>
                  </a:lnTo>
                  <a:lnTo>
                    <a:pt x="185606" y="191955"/>
                  </a:lnTo>
                  <a:lnTo>
                    <a:pt x="197360" y="205121"/>
                  </a:lnTo>
                  <a:lnTo>
                    <a:pt x="20320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197"/>
            <p:cNvSpPr/>
            <p:nvPr>
              <p:custDataLst>
                <p:tags r:id="rId148"/>
              </p:custDataLst>
            </p:nvPr>
          </p:nvSpPr>
          <p:spPr>
            <a:xfrm>
              <a:off x="6115050" y="1400454"/>
              <a:ext cx="228601" cy="294997"/>
            </a:xfrm>
            <a:custGeom>
              <a:avLst/>
              <a:gdLst/>
              <a:ahLst/>
              <a:cxnLst/>
              <a:rect l="0" t="0" r="0" b="0"/>
              <a:pathLst>
                <a:path w="228601" h="294997">
                  <a:moveTo>
                    <a:pt x="228600" y="15596"/>
                  </a:moveTo>
                  <a:lnTo>
                    <a:pt x="228600" y="15596"/>
                  </a:lnTo>
                  <a:lnTo>
                    <a:pt x="228600" y="12225"/>
                  </a:lnTo>
                  <a:lnTo>
                    <a:pt x="226719" y="8688"/>
                  </a:lnTo>
                  <a:lnTo>
                    <a:pt x="224236" y="4765"/>
                  </a:lnTo>
                  <a:lnTo>
                    <a:pt x="222838" y="0"/>
                  </a:lnTo>
                  <a:lnTo>
                    <a:pt x="222642" y="260"/>
                  </a:lnTo>
                  <a:lnTo>
                    <a:pt x="222512" y="1139"/>
                  </a:lnTo>
                  <a:lnTo>
                    <a:pt x="218956" y="5746"/>
                  </a:lnTo>
                  <a:lnTo>
                    <a:pt x="215377" y="7691"/>
                  </a:lnTo>
                  <a:lnTo>
                    <a:pt x="211434" y="9260"/>
                  </a:lnTo>
                  <a:lnTo>
                    <a:pt x="201053" y="17993"/>
                  </a:lnTo>
                  <a:lnTo>
                    <a:pt x="167105" y="61156"/>
                  </a:lnTo>
                  <a:lnTo>
                    <a:pt x="131815" y="103163"/>
                  </a:lnTo>
                  <a:lnTo>
                    <a:pt x="94727" y="150749"/>
                  </a:lnTo>
                  <a:lnTo>
                    <a:pt x="64011" y="198023"/>
                  </a:lnTo>
                  <a:lnTo>
                    <a:pt x="30359" y="244717"/>
                  </a:lnTo>
                  <a:lnTo>
                    <a:pt x="15067" y="272203"/>
                  </a:lnTo>
                  <a:lnTo>
                    <a:pt x="2844" y="286386"/>
                  </a:lnTo>
                  <a:lnTo>
                    <a:pt x="0" y="2949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198"/>
            <p:cNvSpPr/>
            <p:nvPr>
              <p:custDataLst>
                <p:tags r:id="rId149"/>
              </p:custDataLst>
            </p:nvPr>
          </p:nvSpPr>
          <p:spPr>
            <a:xfrm>
              <a:off x="6534413" y="1555750"/>
              <a:ext cx="196588" cy="12701"/>
            </a:xfrm>
            <a:custGeom>
              <a:avLst/>
              <a:gdLst/>
              <a:ahLst/>
              <a:cxnLst/>
              <a:rect l="0" t="0" r="0" b="0"/>
              <a:pathLst>
                <a:path w="196588" h="12701">
                  <a:moveTo>
                    <a:pt x="12437" y="0"/>
                  </a:moveTo>
                  <a:lnTo>
                    <a:pt x="12437" y="0"/>
                  </a:lnTo>
                  <a:lnTo>
                    <a:pt x="6164" y="0"/>
                  </a:lnTo>
                  <a:lnTo>
                    <a:pt x="0" y="6088"/>
                  </a:lnTo>
                  <a:lnTo>
                    <a:pt x="5565" y="7004"/>
                  </a:lnTo>
                  <a:lnTo>
                    <a:pt x="19520" y="11366"/>
                  </a:lnTo>
                  <a:lnTo>
                    <a:pt x="59737" y="12665"/>
                  </a:lnTo>
                  <a:lnTo>
                    <a:pt x="105386" y="12698"/>
                  </a:lnTo>
                  <a:lnTo>
                    <a:pt x="152002" y="12700"/>
                  </a:lnTo>
                  <a:lnTo>
                    <a:pt x="169736" y="11994"/>
                  </a:lnTo>
                  <a:lnTo>
                    <a:pt x="191280" y="6233"/>
                  </a:lnTo>
                  <a:lnTo>
                    <a:pt x="193048" y="4861"/>
                  </a:lnTo>
                  <a:lnTo>
                    <a:pt x="1965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199"/>
            <p:cNvSpPr/>
            <p:nvPr>
              <p:custDataLst>
                <p:tags r:id="rId150"/>
              </p:custDataLst>
            </p:nvPr>
          </p:nvSpPr>
          <p:spPr>
            <a:xfrm>
              <a:off x="6616984" y="1460500"/>
              <a:ext cx="25092" cy="209551"/>
            </a:xfrm>
            <a:custGeom>
              <a:avLst/>
              <a:gdLst/>
              <a:ahLst/>
              <a:cxnLst/>
              <a:rect l="0" t="0" r="0" b="0"/>
              <a:pathLst>
                <a:path w="25092" h="209551">
                  <a:moveTo>
                    <a:pt x="12416" y="0"/>
                  </a:moveTo>
                  <a:lnTo>
                    <a:pt x="12416" y="0"/>
                  </a:lnTo>
                  <a:lnTo>
                    <a:pt x="0" y="0"/>
                  </a:lnTo>
                  <a:lnTo>
                    <a:pt x="8579" y="12209"/>
                  </a:lnTo>
                  <a:lnTo>
                    <a:pt x="11279" y="20394"/>
                  </a:lnTo>
                  <a:lnTo>
                    <a:pt x="14148" y="33530"/>
                  </a:lnTo>
                  <a:lnTo>
                    <a:pt x="16713" y="41713"/>
                  </a:lnTo>
                  <a:lnTo>
                    <a:pt x="24473" y="88877"/>
                  </a:lnTo>
                  <a:lnTo>
                    <a:pt x="25091" y="133638"/>
                  </a:lnTo>
                  <a:lnTo>
                    <a:pt x="24406" y="153737"/>
                  </a:lnTo>
                  <a:lnTo>
                    <a:pt x="13376" y="197703"/>
                  </a:lnTo>
                  <a:lnTo>
                    <a:pt x="13762" y="200241"/>
                  </a:lnTo>
                  <a:lnTo>
                    <a:pt x="18766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200"/>
            <p:cNvSpPr/>
            <p:nvPr>
              <p:custDataLst>
                <p:tags r:id="rId151"/>
              </p:custDataLst>
            </p:nvPr>
          </p:nvSpPr>
          <p:spPr>
            <a:xfrm>
              <a:off x="6883477" y="1365250"/>
              <a:ext cx="126924" cy="114301"/>
            </a:xfrm>
            <a:custGeom>
              <a:avLst/>
              <a:gdLst/>
              <a:ahLst/>
              <a:cxnLst/>
              <a:rect l="0" t="0" r="0" b="0"/>
              <a:pathLst>
                <a:path w="126924" h="114301">
                  <a:moveTo>
                    <a:pt x="6273" y="0"/>
                  </a:moveTo>
                  <a:lnTo>
                    <a:pt x="6273" y="0"/>
                  </a:lnTo>
                  <a:lnTo>
                    <a:pt x="0" y="0"/>
                  </a:lnTo>
                  <a:lnTo>
                    <a:pt x="3317" y="0"/>
                  </a:lnTo>
                  <a:lnTo>
                    <a:pt x="6840" y="1881"/>
                  </a:lnTo>
                  <a:lnTo>
                    <a:pt x="30820" y="24570"/>
                  </a:lnTo>
                  <a:lnTo>
                    <a:pt x="45864" y="42738"/>
                  </a:lnTo>
                  <a:lnTo>
                    <a:pt x="69904" y="60762"/>
                  </a:lnTo>
                  <a:lnTo>
                    <a:pt x="96892" y="93690"/>
                  </a:lnTo>
                  <a:lnTo>
                    <a:pt x="126923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4201"/>
            <p:cNvSpPr/>
            <p:nvPr>
              <p:custDataLst>
                <p:tags r:id="rId152"/>
              </p:custDataLst>
            </p:nvPr>
          </p:nvSpPr>
          <p:spPr>
            <a:xfrm>
              <a:off x="7016750" y="1365259"/>
              <a:ext cx="133351" cy="355592"/>
            </a:xfrm>
            <a:custGeom>
              <a:avLst/>
              <a:gdLst/>
              <a:ahLst/>
              <a:cxnLst/>
              <a:rect l="0" t="0" r="0" b="0"/>
              <a:pathLst>
                <a:path w="133351" h="355592">
                  <a:moveTo>
                    <a:pt x="133350" y="12691"/>
                  </a:moveTo>
                  <a:lnTo>
                    <a:pt x="133350" y="12691"/>
                  </a:lnTo>
                  <a:lnTo>
                    <a:pt x="133350" y="9320"/>
                  </a:lnTo>
                  <a:lnTo>
                    <a:pt x="131468" y="5783"/>
                  </a:lnTo>
                  <a:lnTo>
                    <a:pt x="127261" y="330"/>
                  </a:lnTo>
                  <a:lnTo>
                    <a:pt x="106613" y="0"/>
                  </a:lnTo>
                  <a:lnTo>
                    <a:pt x="101946" y="1876"/>
                  </a:lnTo>
                  <a:lnTo>
                    <a:pt x="55302" y="38092"/>
                  </a:lnTo>
                  <a:lnTo>
                    <a:pt x="38495" y="50791"/>
                  </a:lnTo>
                  <a:lnTo>
                    <a:pt x="36247" y="52908"/>
                  </a:lnTo>
                  <a:lnTo>
                    <a:pt x="33748" y="59022"/>
                  </a:lnTo>
                  <a:lnTo>
                    <a:pt x="31932" y="65738"/>
                  </a:lnTo>
                  <a:lnTo>
                    <a:pt x="26899" y="75799"/>
                  </a:lnTo>
                  <a:lnTo>
                    <a:pt x="25360" y="80250"/>
                  </a:lnTo>
                  <a:lnTo>
                    <a:pt x="21233" y="86723"/>
                  </a:lnTo>
                  <a:lnTo>
                    <a:pt x="18991" y="93109"/>
                  </a:lnTo>
                  <a:lnTo>
                    <a:pt x="14877" y="99470"/>
                  </a:lnTo>
                  <a:lnTo>
                    <a:pt x="13344" y="105823"/>
                  </a:lnTo>
                  <a:lnTo>
                    <a:pt x="12702" y="140925"/>
                  </a:lnTo>
                  <a:lnTo>
                    <a:pt x="18972" y="188400"/>
                  </a:lnTo>
                  <a:lnTo>
                    <a:pt x="19048" y="231942"/>
                  </a:lnTo>
                  <a:lnTo>
                    <a:pt x="13092" y="274496"/>
                  </a:lnTo>
                  <a:lnTo>
                    <a:pt x="12707" y="321639"/>
                  </a:lnTo>
                  <a:lnTo>
                    <a:pt x="6233" y="346283"/>
                  </a:lnTo>
                  <a:lnTo>
                    <a:pt x="0" y="3555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202"/>
            <p:cNvSpPr/>
            <p:nvPr>
              <p:custDataLst>
                <p:tags r:id="rId153"/>
              </p:custDataLst>
            </p:nvPr>
          </p:nvSpPr>
          <p:spPr>
            <a:xfrm>
              <a:off x="7334250" y="1264409"/>
              <a:ext cx="196848" cy="557640"/>
            </a:xfrm>
            <a:custGeom>
              <a:avLst/>
              <a:gdLst/>
              <a:ahLst/>
              <a:cxnLst/>
              <a:rect l="0" t="0" r="0" b="0"/>
              <a:pathLst>
                <a:path w="196848" h="557640">
                  <a:moveTo>
                    <a:pt x="0" y="24641"/>
                  </a:moveTo>
                  <a:lnTo>
                    <a:pt x="0" y="24641"/>
                  </a:lnTo>
                  <a:lnTo>
                    <a:pt x="8839" y="15803"/>
                  </a:lnTo>
                  <a:lnTo>
                    <a:pt x="14746" y="13657"/>
                  </a:lnTo>
                  <a:lnTo>
                    <a:pt x="26005" y="10568"/>
                  </a:lnTo>
                  <a:lnTo>
                    <a:pt x="39081" y="6574"/>
                  </a:lnTo>
                  <a:lnTo>
                    <a:pt x="62584" y="3839"/>
                  </a:lnTo>
                  <a:lnTo>
                    <a:pt x="77810" y="603"/>
                  </a:lnTo>
                  <a:lnTo>
                    <a:pt x="116937" y="0"/>
                  </a:lnTo>
                  <a:lnTo>
                    <a:pt x="132720" y="4326"/>
                  </a:lnTo>
                  <a:lnTo>
                    <a:pt x="145090" y="12109"/>
                  </a:lnTo>
                  <a:lnTo>
                    <a:pt x="163692" y="26537"/>
                  </a:lnTo>
                  <a:lnTo>
                    <a:pt x="168001" y="33950"/>
                  </a:lnTo>
                  <a:lnTo>
                    <a:pt x="176782" y="70378"/>
                  </a:lnTo>
                  <a:lnTo>
                    <a:pt x="177034" y="113616"/>
                  </a:lnTo>
                  <a:lnTo>
                    <a:pt x="171328" y="156717"/>
                  </a:lnTo>
                  <a:lnTo>
                    <a:pt x="166059" y="198319"/>
                  </a:lnTo>
                  <a:lnTo>
                    <a:pt x="165226" y="240556"/>
                  </a:lnTo>
                  <a:lnTo>
                    <a:pt x="160753" y="286535"/>
                  </a:lnTo>
                  <a:lnTo>
                    <a:pt x="159014" y="329200"/>
                  </a:lnTo>
                  <a:lnTo>
                    <a:pt x="158785" y="371699"/>
                  </a:lnTo>
                  <a:lnTo>
                    <a:pt x="158753" y="416824"/>
                  </a:lnTo>
                  <a:lnTo>
                    <a:pt x="160632" y="436942"/>
                  </a:lnTo>
                  <a:lnTo>
                    <a:pt x="169995" y="481706"/>
                  </a:lnTo>
                  <a:lnTo>
                    <a:pt x="182091" y="508454"/>
                  </a:lnTo>
                  <a:lnTo>
                    <a:pt x="188630" y="519344"/>
                  </a:lnTo>
                  <a:lnTo>
                    <a:pt x="190374" y="523909"/>
                  </a:lnTo>
                  <a:lnTo>
                    <a:pt x="196556" y="532259"/>
                  </a:lnTo>
                  <a:lnTo>
                    <a:pt x="196847" y="544378"/>
                  </a:lnTo>
                  <a:lnTo>
                    <a:pt x="196142" y="544699"/>
                  </a:lnTo>
                  <a:lnTo>
                    <a:pt x="152230" y="551298"/>
                  </a:lnTo>
                  <a:lnTo>
                    <a:pt x="137768" y="553456"/>
                  </a:lnTo>
                  <a:lnTo>
                    <a:pt x="108338" y="557639"/>
                  </a:lnTo>
                  <a:lnTo>
                    <a:pt x="99656" y="557157"/>
                  </a:lnTo>
                  <a:lnTo>
                    <a:pt x="63500" y="551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938"/>
          <p:cNvGrpSpPr/>
          <p:nvPr/>
        </p:nvGrpSpPr>
        <p:grpSpPr>
          <a:xfrm>
            <a:off x="8013699" y="1530428"/>
            <a:ext cx="171452" cy="145966"/>
            <a:chOff x="8013699" y="1530428"/>
            <a:chExt cx="171452" cy="145966"/>
          </a:xfrm>
        </p:grpSpPr>
        <p:sp>
          <p:nvSpPr>
            <p:cNvPr id="68" name="SMARTInkShape-4203"/>
            <p:cNvSpPr/>
            <p:nvPr>
              <p:custDataLst>
                <p:tags r:id="rId142"/>
              </p:custDataLst>
            </p:nvPr>
          </p:nvSpPr>
          <p:spPr>
            <a:xfrm>
              <a:off x="8013699" y="1530428"/>
              <a:ext cx="146052" cy="11740"/>
            </a:xfrm>
            <a:custGeom>
              <a:avLst/>
              <a:gdLst/>
              <a:ahLst/>
              <a:cxnLst/>
              <a:rect l="0" t="0" r="0" b="0"/>
              <a:pathLst>
                <a:path w="146052" h="11740">
                  <a:moveTo>
                    <a:pt x="1" y="6272"/>
                  </a:moveTo>
                  <a:lnTo>
                    <a:pt x="1" y="6272"/>
                  </a:lnTo>
                  <a:lnTo>
                    <a:pt x="0" y="11739"/>
                  </a:lnTo>
                  <a:lnTo>
                    <a:pt x="6908" y="7480"/>
                  </a:lnTo>
                  <a:lnTo>
                    <a:pt x="51804" y="1255"/>
                  </a:lnTo>
                  <a:lnTo>
                    <a:pt x="98680" y="0"/>
                  </a:lnTo>
                  <a:lnTo>
                    <a:pt x="127940" y="1814"/>
                  </a:lnTo>
                  <a:lnTo>
                    <a:pt x="146051" y="6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4204"/>
            <p:cNvSpPr/>
            <p:nvPr>
              <p:custDataLst>
                <p:tags r:id="rId143"/>
              </p:custDataLst>
            </p:nvPr>
          </p:nvSpPr>
          <p:spPr>
            <a:xfrm>
              <a:off x="8021599" y="1631950"/>
              <a:ext cx="163552" cy="44444"/>
            </a:xfrm>
            <a:custGeom>
              <a:avLst/>
              <a:gdLst/>
              <a:ahLst/>
              <a:cxnLst/>
              <a:rect l="0" t="0" r="0" b="0"/>
              <a:pathLst>
                <a:path w="163552" h="44444">
                  <a:moveTo>
                    <a:pt x="68301" y="0"/>
                  </a:moveTo>
                  <a:lnTo>
                    <a:pt x="68301" y="0"/>
                  </a:lnTo>
                  <a:lnTo>
                    <a:pt x="23001" y="29568"/>
                  </a:lnTo>
                  <a:lnTo>
                    <a:pt x="0" y="37782"/>
                  </a:lnTo>
                  <a:lnTo>
                    <a:pt x="189" y="38593"/>
                  </a:lnTo>
                  <a:lnTo>
                    <a:pt x="4054" y="43539"/>
                  </a:lnTo>
                  <a:lnTo>
                    <a:pt x="49943" y="44443"/>
                  </a:lnTo>
                  <a:lnTo>
                    <a:pt x="92344" y="37982"/>
                  </a:lnTo>
                  <a:lnTo>
                    <a:pt x="136045" y="31685"/>
                  </a:lnTo>
                  <a:lnTo>
                    <a:pt x="163551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939"/>
          <p:cNvGrpSpPr/>
          <p:nvPr/>
        </p:nvGrpSpPr>
        <p:grpSpPr>
          <a:xfrm>
            <a:off x="8521700" y="1270007"/>
            <a:ext cx="2381161" cy="501595"/>
            <a:chOff x="8521700" y="1270007"/>
            <a:chExt cx="2381161" cy="501595"/>
          </a:xfrm>
        </p:grpSpPr>
        <p:sp>
          <p:nvSpPr>
            <p:cNvPr id="71" name="SMARTInkShape-4205"/>
            <p:cNvSpPr/>
            <p:nvPr>
              <p:custDataLst>
                <p:tags r:id="rId128"/>
              </p:custDataLst>
            </p:nvPr>
          </p:nvSpPr>
          <p:spPr>
            <a:xfrm>
              <a:off x="8528056" y="1314473"/>
              <a:ext cx="228595" cy="387127"/>
            </a:xfrm>
            <a:custGeom>
              <a:avLst/>
              <a:gdLst/>
              <a:ahLst/>
              <a:cxnLst/>
              <a:rect l="0" t="0" r="0" b="0"/>
              <a:pathLst>
                <a:path w="228595" h="387127">
                  <a:moveTo>
                    <a:pt x="228594" y="12677"/>
                  </a:moveTo>
                  <a:lnTo>
                    <a:pt x="228594" y="12677"/>
                  </a:lnTo>
                  <a:lnTo>
                    <a:pt x="225223" y="9306"/>
                  </a:lnTo>
                  <a:lnTo>
                    <a:pt x="221687" y="7651"/>
                  </a:lnTo>
                  <a:lnTo>
                    <a:pt x="211050" y="5673"/>
                  </a:lnTo>
                  <a:lnTo>
                    <a:pt x="205130" y="1978"/>
                  </a:lnTo>
                  <a:lnTo>
                    <a:pt x="196809" y="372"/>
                  </a:lnTo>
                  <a:lnTo>
                    <a:pt x="178654" y="0"/>
                  </a:lnTo>
                  <a:lnTo>
                    <a:pt x="172766" y="1869"/>
                  </a:lnTo>
                  <a:lnTo>
                    <a:pt x="167092" y="4346"/>
                  </a:lnTo>
                  <a:lnTo>
                    <a:pt x="122735" y="15764"/>
                  </a:lnTo>
                  <a:lnTo>
                    <a:pt x="113424" y="21431"/>
                  </a:lnTo>
                  <a:lnTo>
                    <a:pt x="84309" y="45927"/>
                  </a:lnTo>
                  <a:lnTo>
                    <a:pt x="53519" y="89199"/>
                  </a:lnTo>
                  <a:lnTo>
                    <a:pt x="40970" y="121306"/>
                  </a:lnTo>
                  <a:lnTo>
                    <a:pt x="33236" y="165117"/>
                  </a:lnTo>
                  <a:lnTo>
                    <a:pt x="26364" y="209529"/>
                  </a:lnTo>
                  <a:lnTo>
                    <a:pt x="18983" y="253977"/>
                  </a:lnTo>
                  <a:lnTo>
                    <a:pt x="11242" y="298427"/>
                  </a:lnTo>
                  <a:lnTo>
                    <a:pt x="1445" y="342712"/>
                  </a:lnTo>
                  <a:lnTo>
                    <a:pt x="0" y="379428"/>
                  </a:lnTo>
                  <a:lnTo>
                    <a:pt x="3367" y="383889"/>
                  </a:lnTo>
                  <a:lnTo>
                    <a:pt x="6902" y="385799"/>
                  </a:lnTo>
                  <a:lnTo>
                    <a:pt x="17706" y="387126"/>
                  </a:lnTo>
                  <a:lnTo>
                    <a:pt x="53691" y="386616"/>
                  </a:lnTo>
                  <a:lnTo>
                    <a:pt x="96239" y="377867"/>
                  </a:lnTo>
                  <a:lnTo>
                    <a:pt x="133218" y="367846"/>
                  </a:lnTo>
                  <a:lnTo>
                    <a:pt x="152394" y="355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4206"/>
            <p:cNvSpPr/>
            <p:nvPr>
              <p:custDataLst>
                <p:tags r:id="rId129"/>
              </p:custDataLst>
            </p:nvPr>
          </p:nvSpPr>
          <p:spPr>
            <a:xfrm>
              <a:off x="8521700" y="1517650"/>
              <a:ext cx="171451" cy="31751"/>
            </a:xfrm>
            <a:custGeom>
              <a:avLst/>
              <a:gdLst/>
              <a:ahLst/>
              <a:cxnLst/>
              <a:rect l="0" t="0" r="0" b="0"/>
              <a:pathLst>
                <a:path w="171451" h="31751">
                  <a:moveTo>
                    <a:pt x="0" y="31750"/>
                  </a:moveTo>
                  <a:lnTo>
                    <a:pt x="0" y="31750"/>
                  </a:lnTo>
                  <a:lnTo>
                    <a:pt x="3370" y="28379"/>
                  </a:lnTo>
                  <a:lnTo>
                    <a:pt x="8789" y="26724"/>
                  </a:lnTo>
                  <a:lnTo>
                    <a:pt x="54234" y="20408"/>
                  </a:lnTo>
                  <a:lnTo>
                    <a:pt x="96875" y="14143"/>
                  </a:lnTo>
                  <a:lnTo>
                    <a:pt x="137797" y="7821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207"/>
            <p:cNvSpPr/>
            <p:nvPr>
              <p:custDataLst>
                <p:tags r:id="rId130"/>
              </p:custDataLst>
            </p:nvPr>
          </p:nvSpPr>
          <p:spPr>
            <a:xfrm>
              <a:off x="8870979" y="1270007"/>
              <a:ext cx="253972" cy="476243"/>
            </a:xfrm>
            <a:custGeom>
              <a:avLst/>
              <a:gdLst/>
              <a:ahLst/>
              <a:cxnLst/>
              <a:rect l="0" t="0" r="0" b="0"/>
              <a:pathLst>
                <a:path w="253972" h="476243">
                  <a:moveTo>
                    <a:pt x="253971" y="31743"/>
                  </a:moveTo>
                  <a:lnTo>
                    <a:pt x="253971" y="31743"/>
                  </a:lnTo>
                  <a:lnTo>
                    <a:pt x="248504" y="31743"/>
                  </a:lnTo>
                  <a:lnTo>
                    <a:pt x="248209" y="31037"/>
                  </a:lnTo>
                  <a:lnTo>
                    <a:pt x="247622" y="9668"/>
                  </a:lnTo>
                  <a:lnTo>
                    <a:pt x="246916" y="8560"/>
                  </a:lnTo>
                  <a:lnTo>
                    <a:pt x="245740" y="7821"/>
                  </a:lnTo>
                  <a:lnTo>
                    <a:pt x="242153" y="6635"/>
                  </a:lnTo>
                  <a:lnTo>
                    <a:pt x="236376" y="2037"/>
                  </a:lnTo>
                  <a:lnTo>
                    <a:pt x="230491" y="599"/>
                  </a:lnTo>
                  <a:lnTo>
                    <a:pt x="192475" y="0"/>
                  </a:lnTo>
                  <a:lnTo>
                    <a:pt x="185952" y="1878"/>
                  </a:lnTo>
                  <a:lnTo>
                    <a:pt x="183225" y="3366"/>
                  </a:lnTo>
                  <a:lnTo>
                    <a:pt x="141970" y="15104"/>
                  </a:lnTo>
                  <a:lnTo>
                    <a:pt x="106338" y="36687"/>
                  </a:lnTo>
                  <a:lnTo>
                    <a:pt x="93453" y="55399"/>
                  </a:lnTo>
                  <a:lnTo>
                    <a:pt x="85413" y="72033"/>
                  </a:lnTo>
                  <a:lnTo>
                    <a:pt x="76128" y="116529"/>
                  </a:lnTo>
                  <a:lnTo>
                    <a:pt x="70252" y="158874"/>
                  </a:lnTo>
                  <a:lnTo>
                    <a:pt x="67977" y="199999"/>
                  </a:lnTo>
                  <a:lnTo>
                    <a:pt x="61985" y="242127"/>
                  </a:lnTo>
                  <a:lnTo>
                    <a:pt x="52521" y="285259"/>
                  </a:lnTo>
                  <a:lnTo>
                    <a:pt x="44016" y="328826"/>
                  </a:lnTo>
                  <a:lnTo>
                    <a:pt x="29580" y="374563"/>
                  </a:lnTo>
                  <a:lnTo>
                    <a:pt x="14551" y="417601"/>
                  </a:lnTo>
                  <a:lnTo>
                    <a:pt x="11346" y="431351"/>
                  </a:lnTo>
                  <a:lnTo>
                    <a:pt x="5929" y="442480"/>
                  </a:lnTo>
                  <a:lnTo>
                    <a:pt x="2619" y="447832"/>
                  </a:lnTo>
                  <a:lnTo>
                    <a:pt x="755" y="454811"/>
                  </a:lnTo>
                  <a:lnTo>
                    <a:pt x="0" y="471999"/>
                  </a:lnTo>
                  <a:lnTo>
                    <a:pt x="697" y="473414"/>
                  </a:lnTo>
                  <a:lnTo>
                    <a:pt x="1865" y="474357"/>
                  </a:lnTo>
                  <a:lnTo>
                    <a:pt x="5046" y="475404"/>
                  </a:lnTo>
                  <a:lnTo>
                    <a:pt x="51214" y="476242"/>
                  </a:lnTo>
                  <a:lnTo>
                    <a:pt x="65483" y="474361"/>
                  </a:lnTo>
                  <a:lnTo>
                    <a:pt x="109689" y="459025"/>
                  </a:lnTo>
                  <a:lnTo>
                    <a:pt x="125614" y="455855"/>
                  </a:lnTo>
                  <a:lnTo>
                    <a:pt x="139671" y="450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4208"/>
            <p:cNvSpPr/>
            <p:nvPr>
              <p:custDataLst>
                <p:tags r:id="rId131"/>
              </p:custDataLst>
            </p:nvPr>
          </p:nvSpPr>
          <p:spPr>
            <a:xfrm>
              <a:off x="9156699" y="1384561"/>
              <a:ext cx="114302" cy="247390"/>
            </a:xfrm>
            <a:custGeom>
              <a:avLst/>
              <a:gdLst/>
              <a:ahLst/>
              <a:cxnLst/>
              <a:rect l="0" t="0" r="0" b="0"/>
              <a:pathLst>
                <a:path w="114302" h="247390">
                  <a:moveTo>
                    <a:pt x="1" y="6089"/>
                  </a:moveTo>
                  <a:lnTo>
                    <a:pt x="1" y="6089"/>
                  </a:lnTo>
                  <a:lnTo>
                    <a:pt x="0" y="0"/>
                  </a:lnTo>
                  <a:lnTo>
                    <a:pt x="0" y="3187"/>
                  </a:lnTo>
                  <a:lnTo>
                    <a:pt x="1882" y="6681"/>
                  </a:lnTo>
                  <a:lnTo>
                    <a:pt x="3371" y="8600"/>
                  </a:lnTo>
                  <a:lnTo>
                    <a:pt x="5027" y="14496"/>
                  </a:lnTo>
                  <a:lnTo>
                    <a:pt x="7840" y="25748"/>
                  </a:lnTo>
                  <a:lnTo>
                    <a:pt x="13142" y="36138"/>
                  </a:lnTo>
                  <a:lnTo>
                    <a:pt x="19182" y="47448"/>
                  </a:lnTo>
                  <a:lnTo>
                    <a:pt x="38105" y="93585"/>
                  </a:lnTo>
                  <a:lnTo>
                    <a:pt x="60797" y="138926"/>
                  </a:lnTo>
                  <a:lnTo>
                    <a:pt x="80419" y="186054"/>
                  </a:lnTo>
                  <a:lnTo>
                    <a:pt x="99366" y="231854"/>
                  </a:lnTo>
                  <a:lnTo>
                    <a:pt x="100608" y="236486"/>
                  </a:lnTo>
                  <a:lnTo>
                    <a:pt x="101645" y="238004"/>
                  </a:lnTo>
                  <a:lnTo>
                    <a:pt x="103041" y="239015"/>
                  </a:lnTo>
                  <a:lnTo>
                    <a:pt x="104678" y="239690"/>
                  </a:lnTo>
                  <a:lnTo>
                    <a:pt x="105769" y="240845"/>
                  </a:lnTo>
                  <a:lnTo>
                    <a:pt x="106981" y="244010"/>
                  </a:lnTo>
                  <a:lnTo>
                    <a:pt x="108010" y="245136"/>
                  </a:lnTo>
                  <a:lnTo>
                    <a:pt x="114301" y="247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4209"/>
            <p:cNvSpPr/>
            <p:nvPr>
              <p:custDataLst>
                <p:tags r:id="rId132"/>
              </p:custDataLst>
            </p:nvPr>
          </p:nvSpPr>
          <p:spPr>
            <a:xfrm>
              <a:off x="9112250" y="1390650"/>
              <a:ext cx="209551" cy="247651"/>
            </a:xfrm>
            <a:custGeom>
              <a:avLst/>
              <a:gdLst/>
              <a:ahLst/>
              <a:cxnLst/>
              <a:rect l="0" t="0" r="0" b="0"/>
              <a:pathLst>
                <a:path w="209551" h="247651">
                  <a:moveTo>
                    <a:pt x="209550" y="0"/>
                  </a:moveTo>
                  <a:lnTo>
                    <a:pt x="209550" y="0"/>
                  </a:lnTo>
                  <a:lnTo>
                    <a:pt x="204082" y="0"/>
                  </a:lnTo>
                  <a:lnTo>
                    <a:pt x="176540" y="21199"/>
                  </a:lnTo>
                  <a:lnTo>
                    <a:pt x="134518" y="65431"/>
                  </a:lnTo>
                  <a:lnTo>
                    <a:pt x="89403" y="108614"/>
                  </a:lnTo>
                  <a:lnTo>
                    <a:pt x="52277" y="152439"/>
                  </a:lnTo>
                  <a:lnTo>
                    <a:pt x="21355" y="196734"/>
                  </a:lnTo>
                  <a:lnTo>
                    <a:pt x="3489" y="219807"/>
                  </a:lnTo>
                  <a:lnTo>
                    <a:pt x="459" y="236048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4210"/>
            <p:cNvSpPr/>
            <p:nvPr>
              <p:custDataLst>
                <p:tags r:id="rId133"/>
              </p:custDataLst>
            </p:nvPr>
          </p:nvSpPr>
          <p:spPr>
            <a:xfrm>
              <a:off x="9417050" y="1276374"/>
              <a:ext cx="139661" cy="399678"/>
            </a:xfrm>
            <a:custGeom>
              <a:avLst/>
              <a:gdLst/>
              <a:ahLst/>
              <a:cxnLst/>
              <a:rect l="0" t="0" r="0" b="0"/>
              <a:pathLst>
                <a:path w="139661" h="399678">
                  <a:moveTo>
                    <a:pt x="25400" y="25376"/>
                  </a:moveTo>
                  <a:lnTo>
                    <a:pt x="25400" y="25376"/>
                  </a:lnTo>
                  <a:lnTo>
                    <a:pt x="19932" y="19909"/>
                  </a:lnTo>
                  <a:lnTo>
                    <a:pt x="19311" y="15917"/>
                  </a:lnTo>
                  <a:lnTo>
                    <a:pt x="19930" y="14836"/>
                  </a:lnTo>
                  <a:lnTo>
                    <a:pt x="21048" y="14116"/>
                  </a:lnTo>
                  <a:lnTo>
                    <a:pt x="41942" y="6931"/>
                  </a:lnTo>
                  <a:lnTo>
                    <a:pt x="46393" y="6595"/>
                  </a:lnTo>
                  <a:lnTo>
                    <a:pt x="50722" y="4564"/>
                  </a:lnTo>
                  <a:lnTo>
                    <a:pt x="54998" y="2015"/>
                  </a:lnTo>
                  <a:lnTo>
                    <a:pt x="63492" y="379"/>
                  </a:lnTo>
                  <a:lnTo>
                    <a:pt x="81686" y="0"/>
                  </a:lnTo>
                  <a:lnTo>
                    <a:pt x="87576" y="1868"/>
                  </a:lnTo>
                  <a:lnTo>
                    <a:pt x="93251" y="4345"/>
                  </a:lnTo>
                  <a:lnTo>
                    <a:pt x="103672" y="6445"/>
                  </a:lnTo>
                  <a:lnTo>
                    <a:pt x="111543" y="11222"/>
                  </a:lnTo>
                  <a:lnTo>
                    <a:pt x="134559" y="32986"/>
                  </a:lnTo>
                  <a:lnTo>
                    <a:pt x="137416" y="39577"/>
                  </a:lnTo>
                  <a:lnTo>
                    <a:pt x="139660" y="85903"/>
                  </a:lnTo>
                  <a:lnTo>
                    <a:pt x="137813" y="114721"/>
                  </a:lnTo>
                  <a:lnTo>
                    <a:pt x="129160" y="160729"/>
                  </a:lnTo>
                  <a:lnTo>
                    <a:pt x="122100" y="203293"/>
                  </a:lnTo>
                  <a:lnTo>
                    <a:pt x="120707" y="247514"/>
                  </a:lnTo>
                  <a:lnTo>
                    <a:pt x="120651" y="292969"/>
                  </a:lnTo>
                  <a:lnTo>
                    <a:pt x="121355" y="312655"/>
                  </a:lnTo>
                  <a:lnTo>
                    <a:pt x="125676" y="325173"/>
                  </a:lnTo>
                  <a:lnTo>
                    <a:pt x="127117" y="332186"/>
                  </a:lnTo>
                  <a:lnTo>
                    <a:pt x="131909" y="342437"/>
                  </a:lnTo>
                  <a:lnTo>
                    <a:pt x="133342" y="370575"/>
                  </a:lnTo>
                  <a:lnTo>
                    <a:pt x="131465" y="374707"/>
                  </a:lnTo>
                  <a:lnTo>
                    <a:pt x="124511" y="383108"/>
                  </a:lnTo>
                  <a:lnTo>
                    <a:pt x="120484" y="385452"/>
                  </a:lnTo>
                  <a:lnTo>
                    <a:pt x="116343" y="387198"/>
                  </a:lnTo>
                  <a:lnTo>
                    <a:pt x="103005" y="397378"/>
                  </a:lnTo>
                  <a:lnTo>
                    <a:pt x="84294" y="399677"/>
                  </a:lnTo>
                  <a:lnTo>
                    <a:pt x="37549" y="399314"/>
                  </a:lnTo>
                  <a:lnTo>
                    <a:pt x="24453" y="394955"/>
                  </a:lnTo>
                  <a:lnTo>
                    <a:pt x="0" y="380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211"/>
            <p:cNvSpPr/>
            <p:nvPr>
              <p:custDataLst>
                <p:tags r:id="rId134"/>
              </p:custDataLst>
            </p:nvPr>
          </p:nvSpPr>
          <p:spPr>
            <a:xfrm>
              <a:off x="9728467" y="1479550"/>
              <a:ext cx="133084" cy="31751"/>
            </a:xfrm>
            <a:custGeom>
              <a:avLst/>
              <a:gdLst/>
              <a:ahLst/>
              <a:cxnLst/>
              <a:rect l="0" t="0" r="0" b="0"/>
              <a:pathLst>
                <a:path w="133084" h="31751">
                  <a:moveTo>
                    <a:pt x="12433" y="0"/>
                  </a:moveTo>
                  <a:lnTo>
                    <a:pt x="12433" y="0"/>
                  </a:lnTo>
                  <a:lnTo>
                    <a:pt x="2789" y="0"/>
                  </a:lnTo>
                  <a:lnTo>
                    <a:pt x="1770" y="1411"/>
                  </a:lnTo>
                  <a:lnTo>
                    <a:pt x="0" y="10935"/>
                  </a:lnTo>
                  <a:lnTo>
                    <a:pt x="617" y="11523"/>
                  </a:lnTo>
                  <a:lnTo>
                    <a:pt x="3183" y="12177"/>
                  </a:lnTo>
                  <a:lnTo>
                    <a:pt x="8594" y="12545"/>
                  </a:lnTo>
                  <a:lnTo>
                    <a:pt x="12608" y="14513"/>
                  </a:lnTo>
                  <a:lnTo>
                    <a:pt x="14666" y="16025"/>
                  </a:lnTo>
                  <a:lnTo>
                    <a:pt x="24305" y="18154"/>
                  </a:lnTo>
                  <a:lnTo>
                    <a:pt x="69322" y="24066"/>
                  </a:lnTo>
                  <a:lnTo>
                    <a:pt x="82205" y="26886"/>
                  </a:lnTo>
                  <a:lnTo>
                    <a:pt x="95829" y="30789"/>
                  </a:lnTo>
                  <a:lnTo>
                    <a:pt x="133083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4212"/>
            <p:cNvSpPr/>
            <p:nvPr>
              <p:custDataLst>
                <p:tags r:id="rId135"/>
              </p:custDataLst>
            </p:nvPr>
          </p:nvSpPr>
          <p:spPr>
            <a:xfrm>
              <a:off x="9791710" y="1435100"/>
              <a:ext cx="25391" cy="190501"/>
            </a:xfrm>
            <a:custGeom>
              <a:avLst/>
              <a:gdLst/>
              <a:ahLst/>
              <a:cxnLst/>
              <a:rect l="0" t="0" r="0" b="0"/>
              <a:pathLst>
                <a:path w="25391" h="190501">
                  <a:moveTo>
                    <a:pt x="25390" y="0"/>
                  </a:moveTo>
                  <a:lnTo>
                    <a:pt x="25390" y="0"/>
                  </a:lnTo>
                  <a:lnTo>
                    <a:pt x="19922" y="0"/>
                  </a:lnTo>
                  <a:lnTo>
                    <a:pt x="19628" y="705"/>
                  </a:lnTo>
                  <a:lnTo>
                    <a:pt x="17161" y="21062"/>
                  </a:lnTo>
                  <a:lnTo>
                    <a:pt x="14677" y="28411"/>
                  </a:lnTo>
                  <a:lnTo>
                    <a:pt x="7245" y="74094"/>
                  </a:lnTo>
                  <a:lnTo>
                    <a:pt x="897" y="117651"/>
                  </a:lnTo>
                  <a:lnTo>
                    <a:pt x="0" y="163208"/>
                  </a:lnTo>
                  <a:lnTo>
                    <a:pt x="700" y="169198"/>
                  </a:lnTo>
                  <a:lnTo>
                    <a:pt x="5060" y="179798"/>
                  </a:lnTo>
                  <a:lnTo>
                    <a:pt x="1269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4213"/>
            <p:cNvSpPr/>
            <p:nvPr>
              <p:custDataLst>
                <p:tags r:id="rId136"/>
              </p:custDataLst>
            </p:nvPr>
          </p:nvSpPr>
          <p:spPr>
            <a:xfrm>
              <a:off x="10046613" y="1308123"/>
              <a:ext cx="189588" cy="368081"/>
            </a:xfrm>
            <a:custGeom>
              <a:avLst/>
              <a:gdLst/>
              <a:ahLst/>
              <a:cxnLst/>
              <a:rect l="0" t="0" r="0" b="0"/>
              <a:pathLst>
                <a:path w="189588" h="368081">
                  <a:moveTo>
                    <a:pt x="189587" y="12677"/>
                  </a:moveTo>
                  <a:lnTo>
                    <a:pt x="189587" y="12677"/>
                  </a:lnTo>
                  <a:lnTo>
                    <a:pt x="186216" y="9306"/>
                  </a:lnTo>
                  <a:lnTo>
                    <a:pt x="182680" y="7651"/>
                  </a:lnTo>
                  <a:lnTo>
                    <a:pt x="138621" y="372"/>
                  </a:lnTo>
                  <a:lnTo>
                    <a:pt x="109144" y="0"/>
                  </a:lnTo>
                  <a:lnTo>
                    <a:pt x="102564" y="1869"/>
                  </a:lnTo>
                  <a:lnTo>
                    <a:pt x="96582" y="4346"/>
                  </a:lnTo>
                  <a:lnTo>
                    <a:pt x="65488" y="12743"/>
                  </a:lnTo>
                  <a:lnTo>
                    <a:pt x="48413" y="23452"/>
                  </a:lnTo>
                  <a:lnTo>
                    <a:pt x="34889" y="45668"/>
                  </a:lnTo>
                  <a:lnTo>
                    <a:pt x="32637" y="52270"/>
                  </a:lnTo>
                  <a:lnTo>
                    <a:pt x="25400" y="98603"/>
                  </a:lnTo>
                  <a:lnTo>
                    <a:pt x="24522" y="144277"/>
                  </a:lnTo>
                  <a:lnTo>
                    <a:pt x="26379" y="160090"/>
                  </a:lnTo>
                  <a:lnTo>
                    <a:pt x="30445" y="196947"/>
                  </a:lnTo>
                  <a:lnTo>
                    <a:pt x="28921" y="236819"/>
                  </a:lnTo>
                  <a:lnTo>
                    <a:pt x="24747" y="279999"/>
                  </a:lnTo>
                  <a:lnTo>
                    <a:pt x="15034" y="321616"/>
                  </a:lnTo>
                  <a:lnTo>
                    <a:pt x="6604" y="343731"/>
                  </a:lnTo>
                  <a:lnTo>
                    <a:pt x="4963" y="353211"/>
                  </a:lnTo>
                  <a:lnTo>
                    <a:pt x="0" y="360640"/>
                  </a:lnTo>
                  <a:lnTo>
                    <a:pt x="400" y="361774"/>
                  </a:lnTo>
                  <a:lnTo>
                    <a:pt x="2728" y="364917"/>
                  </a:lnTo>
                  <a:lnTo>
                    <a:pt x="6114" y="366783"/>
                  </a:lnTo>
                  <a:lnTo>
                    <a:pt x="16110" y="368080"/>
                  </a:lnTo>
                  <a:lnTo>
                    <a:pt x="45904" y="367566"/>
                  </a:lnTo>
                  <a:lnTo>
                    <a:pt x="92091" y="355512"/>
                  </a:lnTo>
                  <a:lnTo>
                    <a:pt x="114972" y="344802"/>
                  </a:lnTo>
                  <a:lnTo>
                    <a:pt x="132437" y="330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4214"/>
            <p:cNvSpPr/>
            <p:nvPr>
              <p:custDataLst>
                <p:tags r:id="rId137"/>
              </p:custDataLst>
            </p:nvPr>
          </p:nvSpPr>
          <p:spPr>
            <a:xfrm>
              <a:off x="10045991" y="1504950"/>
              <a:ext cx="145760" cy="44451"/>
            </a:xfrm>
            <a:custGeom>
              <a:avLst/>
              <a:gdLst/>
              <a:ahLst/>
              <a:cxnLst/>
              <a:rect l="0" t="0" r="0" b="0"/>
              <a:pathLst>
                <a:path w="145760" h="44451">
                  <a:moveTo>
                    <a:pt x="18759" y="44450"/>
                  </a:moveTo>
                  <a:lnTo>
                    <a:pt x="18759" y="44450"/>
                  </a:lnTo>
                  <a:lnTo>
                    <a:pt x="3027" y="44450"/>
                  </a:lnTo>
                  <a:lnTo>
                    <a:pt x="1184" y="36924"/>
                  </a:lnTo>
                  <a:lnTo>
                    <a:pt x="0" y="22581"/>
                  </a:lnTo>
                  <a:lnTo>
                    <a:pt x="1314" y="21404"/>
                  </a:lnTo>
                  <a:lnTo>
                    <a:pt x="11681" y="17633"/>
                  </a:lnTo>
                  <a:lnTo>
                    <a:pt x="14040" y="15989"/>
                  </a:lnTo>
                  <a:lnTo>
                    <a:pt x="24102" y="13675"/>
                  </a:lnTo>
                  <a:lnTo>
                    <a:pt x="70415" y="12011"/>
                  </a:lnTo>
                  <a:lnTo>
                    <a:pt x="114924" y="6612"/>
                  </a:lnTo>
                  <a:lnTo>
                    <a:pt x="1457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4215"/>
            <p:cNvSpPr/>
            <p:nvPr>
              <p:custDataLst>
                <p:tags r:id="rId138"/>
              </p:custDataLst>
            </p:nvPr>
          </p:nvSpPr>
          <p:spPr>
            <a:xfrm>
              <a:off x="10248926" y="1272697"/>
              <a:ext cx="241275" cy="441719"/>
            </a:xfrm>
            <a:custGeom>
              <a:avLst/>
              <a:gdLst/>
              <a:ahLst/>
              <a:cxnLst/>
              <a:rect l="0" t="0" r="0" b="0"/>
              <a:pathLst>
                <a:path w="241275" h="441719">
                  <a:moveTo>
                    <a:pt x="241274" y="16353"/>
                  </a:moveTo>
                  <a:lnTo>
                    <a:pt x="241274" y="16353"/>
                  </a:lnTo>
                  <a:lnTo>
                    <a:pt x="237904" y="12982"/>
                  </a:lnTo>
                  <a:lnTo>
                    <a:pt x="236248" y="9445"/>
                  </a:lnTo>
                  <a:lnTo>
                    <a:pt x="235806" y="7515"/>
                  </a:lnTo>
                  <a:lnTo>
                    <a:pt x="234806" y="6227"/>
                  </a:lnTo>
                  <a:lnTo>
                    <a:pt x="231814" y="4797"/>
                  </a:lnTo>
                  <a:lnTo>
                    <a:pt x="204487" y="1785"/>
                  </a:lnTo>
                  <a:lnTo>
                    <a:pt x="201932" y="291"/>
                  </a:lnTo>
                  <a:lnTo>
                    <a:pt x="198818" y="0"/>
                  </a:lnTo>
                  <a:lnTo>
                    <a:pt x="157121" y="4322"/>
                  </a:lnTo>
                  <a:lnTo>
                    <a:pt x="132192" y="15207"/>
                  </a:lnTo>
                  <a:lnTo>
                    <a:pt x="127411" y="19607"/>
                  </a:lnTo>
                  <a:lnTo>
                    <a:pt x="105815" y="47187"/>
                  </a:lnTo>
                  <a:lnTo>
                    <a:pt x="96713" y="79900"/>
                  </a:lnTo>
                  <a:lnTo>
                    <a:pt x="90236" y="125794"/>
                  </a:lnTo>
                  <a:lnTo>
                    <a:pt x="83486" y="168840"/>
                  </a:lnTo>
                  <a:lnTo>
                    <a:pt x="77511" y="213208"/>
                  </a:lnTo>
                  <a:lnTo>
                    <a:pt x="64817" y="255667"/>
                  </a:lnTo>
                  <a:lnTo>
                    <a:pt x="44813" y="301987"/>
                  </a:lnTo>
                  <a:lnTo>
                    <a:pt x="27505" y="347829"/>
                  </a:lnTo>
                  <a:lnTo>
                    <a:pt x="6455" y="394394"/>
                  </a:lnTo>
                  <a:lnTo>
                    <a:pt x="2209" y="402042"/>
                  </a:lnTo>
                  <a:lnTo>
                    <a:pt x="0" y="421680"/>
                  </a:lnTo>
                  <a:lnTo>
                    <a:pt x="9434" y="432184"/>
                  </a:lnTo>
                  <a:lnTo>
                    <a:pt x="13115" y="434000"/>
                  </a:lnTo>
                  <a:lnTo>
                    <a:pt x="15085" y="434484"/>
                  </a:lnTo>
                  <a:lnTo>
                    <a:pt x="25413" y="440351"/>
                  </a:lnTo>
                  <a:lnTo>
                    <a:pt x="40193" y="441718"/>
                  </a:lnTo>
                  <a:lnTo>
                    <a:pt x="44425" y="439884"/>
                  </a:lnTo>
                  <a:lnTo>
                    <a:pt x="48657" y="437422"/>
                  </a:lnTo>
                  <a:lnTo>
                    <a:pt x="55712" y="436036"/>
                  </a:lnTo>
                  <a:lnTo>
                    <a:pt x="66427" y="434920"/>
                  </a:lnTo>
                  <a:lnTo>
                    <a:pt x="88874" y="4291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4216"/>
            <p:cNvSpPr/>
            <p:nvPr>
              <p:custDataLst>
                <p:tags r:id="rId139"/>
              </p:custDataLst>
            </p:nvPr>
          </p:nvSpPr>
          <p:spPr>
            <a:xfrm>
              <a:off x="10560049" y="1377950"/>
              <a:ext cx="63502" cy="158751"/>
            </a:xfrm>
            <a:custGeom>
              <a:avLst/>
              <a:gdLst/>
              <a:ahLst/>
              <a:cxnLst/>
              <a:rect l="0" t="0" r="0" b="0"/>
              <a:pathLst>
                <a:path w="63502" h="158751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1882" y="6907"/>
                  </a:lnTo>
                  <a:lnTo>
                    <a:pt x="3371" y="8838"/>
                  </a:lnTo>
                  <a:lnTo>
                    <a:pt x="3660" y="10831"/>
                  </a:lnTo>
                  <a:lnTo>
                    <a:pt x="2097" y="14927"/>
                  </a:lnTo>
                  <a:lnTo>
                    <a:pt x="2104" y="17007"/>
                  </a:lnTo>
                  <a:lnTo>
                    <a:pt x="5301" y="27296"/>
                  </a:lnTo>
                  <a:lnTo>
                    <a:pt x="6590" y="34709"/>
                  </a:lnTo>
                  <a:lnTo>
                    <a:pt x="23561" y="78096"/>
                  </a:lnTo>
                  <a:lnTo>
                    <a:pt x="26737" y="93930"/>
                  </a:lnTo>
                  <a:lnTo>
                    <a:pt x="48699" y="141096"/>
                  </a:lnTo>
                  <a:lnTo>
                    <a:pt x="54332" y="149443"/>
                  </a:lnTo>
                  <a:lnTo>
                    <a:pt x="55898" y="154143"/>
                  </a:lnTo>
                  <a:lnTo>
                    <a:pt x="57022" y="155678"/>
                  </a:lnTo>
                  <a:lnTo>
                    <a:pt x="58476" y="156703"/>
                  </a:lnTo>
                  <a:lnTo>
                    <a:pt x="63501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4217"/>
            <p:cNvSpPr/>
            <p:nvPr>
              <p:custDataLst>
                <p:tags r:id="rId140"/>
              </p:custDataLst>
            </p:nvPr>
          </p:nvSpPr>
          <p:spPr>
            <a:xfrm>
              <a:off x="10579122" y="1416128"/>
              <a:ext cx="158729" cy="247456"/>
            </a:xfrm>
            <a:custGeom>
              <a:avLst/>
              <a:gdLst/>
              <a:ahLst/>
              <a:cxnLst/>
              <a:rect l="0" t="0" r="0" b="0"/>
              <a:pathLst>
                <a:path w="158729" h="247456">
                  <a:moveTo>
                    <a:pt x="158728" y="6272"/>
                  </a:moveTo>
                  <a:lnTo>
                    <a:pt x="158728" y="6272"/>
                  </a:lnTo>
                  <a:lnTo>
                    <a:pt x="158728" y="805"/>
                  </a:lnTo>
                  <a:lnTo>
                    <a:pt x="158023" y="510"/>
                  </a:lnTo>
                  <a:lnTo>
                    <a:pt x="153260" y="0"/>
                  </a:lnTo>
                  <a:lnTo>
                    <a:pt x="147484" y="4301"/>
                  </a:lnTo>
                  <a:lnTo>
                    <a:pt x="141598" y="6394"/>
                  </a:lnTo>
                  <a:lnTo>
                    <a:pt x="135385" y="10463"/>
                  </a:lnTo>
                  <a:lnTo>
                    <a:pt x="129076" y="12688"/>
                  </a:lnTo>
                  <a:lnTo>
                    <a:pt x="93861" y="35922"/>
                  </a:lnTo>
                  <a:lnTo>
                    <a:pt x="57154" y="82995"/>
                  </a:lnTo>
                  <a:lnTo>
                    <a:pt x="39959" y="115560"/>
                  </a:lnTo>
                  <a:lnTo>
                    <a:pt x="28650" y="156578"/>
                  </a:lnTo>
                  <a:lnTo>
                    <a:pt x="21661" y="169129"/>
                  </a:lnTo>
                  <a:lnTo>
                    <a:pt x="11234" y="207625"/>
                  </a:lnTo>
                  <a:lnTo>
                    <a:pt x="8508" y="212884"/>
                  </a:lnTo>
                  <a:lnTo>
                    <a:pt x="6974" y="220517"/>
                  </a:lnTo>
                  <a:lnTo>
                    <a:pt x="5813" y="230697"/>
                  </a:lnTo>
                  <a:lnTo>
                    <a:pt x="0" y="247455"/>
                  </a:lnTo>
                  <a:lnTo>
                    <a:pt x="6328" y="241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218"/>
            <p:cNvSpPr/>
            <p:nvPr>
              <p:custDataLst>
                <p:tags r:id="rId141"/>
              </p:custDataLst>
            </p:nvPr>
          </p:nvSpPr>
          <p:spPr>
            <a:xfrm>
              <a:off x="10617200" y="1295407"/>
              <a:ext cx="285661" cy="476195"/>
            </a:xfrm>
            <a:custGeom>
              <a:avLst/>
              <a:gdLst/>
              <a:ahLst/>
              <a:cxnLst/>
              <a:rect l="0" t="0" r="0" b="0"/>
              <a:pathLst>
                <a:path w="285661" h="476195">
                  <a:moveTo>
                    <a:pt x="146050" y="25393"/>
                  </a:moveTo>
                  <a:lnTo>
                    <a:pt x="146050" y="25393"/>
                  </a:lnTo>
                  <a:lnTo>
                    <a:pt x="146050" y="22022"/>
                  </a:lnTo>
                  <a:lnTo>
                    <a:pt x="144169" y="18485"/>
                  </a:lnTo>
                  <a:lnTo>
                    <a:pt x="139960" y="13032"/>
                  </a:lnTo>
                  <a:lnTo>
                    <a:pt x="149166" y="3242"/>
                  </a:lnTo>
                  <a:lnTo>
                    <a:pt x="154726" y="1437"/>
                  </a:lnTo>
                  <a:lnTo>
                    <a:pt x="201173" y="0"/>
                  </a:lnTo>
                  <a:lnTo>
                    <a:pt x="230017" y="699"/>
                  </a:lnTo>
                  <a:lnTo>
                    <a:pt x="242626" y="5019"/>
                  </a:lnTo>
                  <a:lnTo>
                    <a:pt x="261790" y="8108"/>
                  </a:lnTo>
                  <a:lnTo>
                    <a:pt x="271594" y="13216"/>
                  </a:lnTo>
                  <a:lnTo>
                    <a:pt x="275930" y="17159"/>
                  </a:lnTo>
                  <a:lnTo>
                    <a:pt x="284223" y="31757"/>
                  </a:lnTo>
                  <a:lnTo>
                    <a:pt x="285660" y="49932"/>
                  </a:lnTo>
                  <a:lnTo>
                    <a:pt x="280663" y="65858"/>
                  </a:lnTo>
                  <a:lnTo>
                    <a:pt x="261739" y="108786"/>
                  </a:lnTo>
                  <a:lnTo>
                    <a:pt x="239809" y="154324"/>
                  </a:lnTo>
                  <a:lnTo>
                    <a:pt x="224301" y="194981"/>
                  </a:lnTo>
                  <a:lnTo>
                    <a:pt x="205029" y="237093"/>
                  </a:lnTo>
                  <a:lnTo>
                    <a:pt x="179891" y="284492"/>
                  </a:lnTo>
                  <a:lnTo>
                    <a:pt x="163772" y="324236"/>
                  </a:lnTo>
                  <a:lnTo>
                    <a:pt x="146492" y="367770"/>
                  </a:lnTo>
                  <a:lnTo>
                    <a:pt x="129839" y="414003"/>
                  </a:lnTo>
                  <a:lnTo>
                    <a:pt x="127136" y="426600"/>
                  </a:lnTo>
                  <a:lnTo>
                    <a:pt x="122885" y="435820"/>
                  </a:lnTo>
                  <a:lnTo>
                    <a:pt x="120003" y="461228"/>
                  </a:lnTo>
                  <a:lnTo>
                    <a:pt x="113753" y="469854"/>
                  </a:lnTo>
                  <a:lnTo>
                    <a:pt x="109096" y="474981"/>
                  </a:lnTo>
                  <a:lnTo>
                    <a:pt x="87291" y="476194"/>
                  </a:lnTo>
                  <a:lnTo>
                    <a:pt x="71180" y="475531"/>
                  </a:lnTo>
                  <a:lnTo>
                    <a:pt x="24681" y="469361"/>
                  </a:lnTo>
                  <a:lnTo>
                    <a:pt x="0" y="463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940"/>
          <p:cNvGrpSpPr/>
          <p:nvPr/>
        </p:nvGrpSpPr>
        <p:grpSpPr>
          <a:xfrm>
            <a:off x="4153184" y="2438400"/>
            <a:ext cx="507271" cy="247651"/>
            <a:chOff x="4153184" y="2438400"/>
            <a:chExt cx="507271" cy="247651"/>
          </a:xfrm>
        </p:grpSpPr>
        <p:sp>
          <p:nvSpPr>
            <p:cNvPr id="86" name="SMARTInkShape-4219"/>
            <p:cNvSpPr/>
            <p:nvPr>
              <p:custDataLst>
                <p:tags r:id="rId125"/>
              </p:custDataLst>
            </p:nvPr>
          </p:nvSpPr>
          <p:spPr>
            <a:xfrm>
              <a:off x="4153184" y="2521840"/>
              <a:ext cx="374367" cy="24335"/>
            </a:xfrm>
            <a:custGeom>
              <a:avLst/>
              <a:gdLst/>
              <a:ahLst/>
              <a:cxnLst/>
              <a:rect l="0" t="0" r="0" b="0"/>
              <a:pathLst>
                <a:path w="374367" h="24335">
                  <a:moveTo>
                    <a:pt x="12416" y="11810"/>
                  </a:moveTo>
                  <a:lnTo>
                    <a:pt x="12416" y="11810"/>
                  </a:lnTo>
                  <a:lnTo>
                    <a:pt x="6949" y="17277"/>
                  </a:lnTo>
                  <a:lnTo>
                    <a:pt x="676" y="18082"/>
                  </a:lnTo>
                  <a:lnTo>
                    <a:pt x="356" y="18814"/>
                  </a:lnTo>
                  <a:lnTo>
                    <a:pt x="0" y="21508"/>
                  </a:lnTo>
                  <a:lnTo>
                    <a:pt x="611" y="22509"/>
                  </a:lnTo>
                  <a:lnTo>
                    <a:pt x="1724" y="23176"/>
                  </a:lnTo>
                  <a:lnTo>
                    <a:pt x="6199" y="24334"/>
                  </a:lnTo>
                  <a:lnTo>
                    <a:pt x="47079" y="23803"/>
                  </a:lnTo>
                  <a:lnTo>
                    <a:pt x="88297" y="18043"/>
                  </a:lnTo>
                  <a:lnTo>
                    <a:pt x="134444" y="12770"/>
                  </a:lnTo>
                  <a:lnTo>
                    <a:pt x="174679" y="11294"/>
                  </a:lnTo>
                  <a:lnTo>
                    <a:pt x="220778" y="6821"/>
                  </a:lnTo>
                  <a:lnTo>
                    <a:pt x="264065" y="5729"/>
                  </a:lnTo>
                  <a:lnTo>
                    <a:pt x="310278" y="3614"/>
                  </a:lnTo>
                  <a:lnTo>
                    <a:pt x="337874" y="0"/>
                  </a:lnTo>
                  <a:lnTo>
                    <a:pt x="374366" y="5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4220"/>
            <p:cNvSpPr/>
            <p:nvPr>
              <p:custDataLst>
                <p:tags r:id="rId126"/>
              </p:custDataLst>
            </p:nvPr>
          </p:nvSpPr>
          <p:spPr>
            <a:xfrm>
              <a:off x="4254898" y="2578100"/>
              <a:ext cx="329803" cy="50191"/>
            </a:xfrm>
            <a:custGeom>
              <a:avLst/>
              <a:gdLst/>
              <a:ahLst/>
              <a:cxnLst/>
              <a:rect l="0" t="0" r="0" b="0"/>
              <a:pathLst>
                <a:path w="329803" h="50191">
                  <a:moveTo>
                    <a:pt x="37702" y="25400"/>
                  </a:moveTo>
                  <a:lnTo>
                    <a:pt x="37702" y="25400"/>
                  </a:lnTo>
                  <a:lnTo>
                    <a:pt x="947" y="44088"/>
                  </a:lnTo>
                  <a:lnTo>
                    <a:pt x="498" y="44914"/>
                  </a:lnTo>
                  <a:lnTo>
                    <a:pt x="0" y="47714"/>
                  </a:lnTo>
                  <a:lnTo>
                    <a:pt x="573" y="48743"/>
                  </a:lnTo>
                  <a:lnTo>
                    <a:pt x="1660" y="49429"/>
                  </a:lnTo>
                  <a:lnTo>
                    <a:pt x="5456" y="50190"/>
                  </a:lnTo>
                  <a:lnTo>
                    <a:pt x="50054" y="50079"/>
                  </a:lnTo>
                  <a:lnTo>
                    <a:pt x="90851" y="45331"/>
                  </a:lnTo>
                  <a:lnTo>
                    <a:pt x="134864" y="39540"/>
                  </a:lnTo>
                  <a:lnTo>
                    <a:pt x="181756" y="33220"/>
                  </a:lnTo>
                  <a:lnTo>
                    <a:pt x="229359" y="23198"/>
                  </a:lnTo>
                  <a:lnTo>
                    <a:pt x="272526" y="14570"/>
                  </a:lnTo>
                  <a:lnTo>
                    <a:pt x="309194" y="7877"/>
                  </a:lnTo>
                  <a:lnTo>
                    <a:pt x="3298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4221"/>
            <p:cNvSpPr/>
            <p:nvPr>
              <p:custDataLst>
                <p:tags r:id="rId127"/>
              </p:custDataLst>
            </p:nvPr>
          </p:nvSpPr>
          <p:spPr>
            <a:xfrm>
              <a:off x="4521278" y="2438400"/>
              <a:ext cx="139177" cy="247651"/>
            </a:xfrm>
            <a:custGeom>
              <a:avLst/>
              <a:gdLst/>
              <a:ahLst/>
              <a:cxnLst/>
              <a:rect l="0" t="0" r="0" b="0"/>
              <a:pathLst>
                <a:path w="139177" h="247651">
                  <a:moveTo>
                    <a:pt x="6272" y="0"/>
                  </a:moveTo>
                  <a:lnTo>
                    <a:pt x="6272" y="0"/>
                  </a:lnTo>
                  <a:lnTo>
                    <a:pt x="2901" y="0"/>
                  </a:lnTo>
                  <a:lnTo>
                    <a:pt x="1908" y="705"/>
                  </a:lnTo>
                  <a:lnTo>
                    <a:pt x="1246" y="1881"/>
                  </a:lnTo>
                  <a:lnTo>
                    <a:pt x="0" y="6089"/>
                  </a:lnTo>
                  <a:lnTo>
                    <a:pt x="3316" y="9644"/>
                  </a:lnTo>
                  <a:lnTo>
                    <a:pt x="8721" y="11342"/>
                  </a:lnTo>
                  <a:lnTo>
                    <a:pt x="19697" y="14179"/>
                  </a:lnTo>
                  <a:lnTo>
                    <a:pt x="64689" y="33892"/>
                  </a:lnTo>
                  <a:lnTo>
                    <a:pt x="107364" y="58640"/>
                  </a:lnTo>
                  <a:lnTo>
                    <a:pt x="118540" y="70292"/>
                  </a:lnTo>
                  <a:lnTo>
                    <a:pt x="136238" y="95289"/>
                  </a:lnTo>
                  <a:lnTo>
                    <a:pt x="139176" y="116422"/>
                  </a:lnTo>
                  <a:lnTo>
                    <a:pt x="138784" y="129118"/>
                  </a:lnTo>
                  <a:lnTo>
                    <a:pt x="118421" y="175683"/>
                  </a:lnTo>
                  <a:lnTo>
                    <a:pt x="105986" y="196850"/>
                  </a:lnTo>
                  <a:lnTo>
                    <a:pt x="99978" y="205317"/>
                  </a:lnTo>
                  <a:lnTo>
                    <a:pt x="84465" y="236949"/>
                  </a:lnTo>
                  <a:lnTo>
                    <a:pt x="76122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941"/>
          <p:cNvGrpSpPr/>
          <p:nvPr/>
        </p:nvGrpSpPr>
        <p:grpSpPr>
          <a:xfrm>
            <a:off x="4984774" y="2330562"/>
            <a:ext cx="1777974" cy="698389"/>
            <a:chOff x="4984774" y="2330562"/>
            <a:chExt cx="1777974" cy="698389"/>
          </a:xfrm>
        </p:grpSpPr>
        <p:sp>
          <p:nvSpPr>
            <p:cNvPr id="90" name="SMARTInkShape-4222"/>
            <p:cNvSpPr/>
            <p:nvPr>
              <p:custDataLst>
                <p:tags r:id="rId110"/>
              </p:custDataLst>
            </p:nvPr>
          </p:nvSpPr>
          <p:spPr>
            <a:xfrm>
              <a:off x="6578600" y="2369435"/>
              <a:ext cx="184148" cy="570331"/>
            </a:xfrm>
            <a:custGeom>
              <a:avLst/>
              <a:gdLst/>
              <a:ahLst/>
              <a:cxnLst/>
              <a:rect l="0" t="0" r="0" b="0"/>
              <a:pathLst>
                <a:path w="184148" h="570331">
                  <a:moveTo>
                    <a:pt x="0" y="24515"/>
                  </a:moveTo>
                  <a:lnTo>
                    <a:pt x="0" y="24515"/>
                  </a:lnTo>
                  <a:lnTo>
                    <a:pt x="3370" y="24515"/>
                  </a:lnTo>
                  <a:lnTo>
                    <a:pt x="4363" y="23809"/>
                  </a:lnTo>
                  <a:lnTo>
                    <a:pt x="5026" y="22634"/>
                  </a:lnTo>
                  <a:lnTo>
                    <a:pt x="5467" y="21144"/>
                  </a:lnTo>
                  <a:lnTo>
                    <a:pt x="6467" y="20151"/>
                  </a:lnTo>
                  <a:lnTo>
                    <a:pt x="9459" y="19048"/>
                  </a:lnTo>
                  <a:lnTo>
                    <a:pt x="17128" y="17634"/>
                  </a:lnTo>
                  <a:lnTo>
                    <a:pt x="23341" y="13853"/>
                  </a:lnTo>
                  <a:lnTo>
                    <a:pt x="30356" y="12418"/>
                  </a:lnTo>
                  <a:lnTo>
                    <a:pt x="41058" y="11288"/>
                  </a:lnTo>
                  <a:lnTo>
                    <a:pt x="61494" y="6371"/>
                  </a:lnTo>
                  <a:lnTo>
                    <a:pt x="108945" y="5489"/>
                  </a:lnTo>
                  <a:lnTo>
                    <a:pt x="137299" y="0"/>
                  </a:lnTo>
                  <a:lnTo>
                    <a:pt x="174842" y="6011"/>
                  </a:lnTo>
                  <a:lnTo>
                    <a:pt x="182784" y="10911"/>
                  </a:lnTo>
                  <a:lnTo>
                    <a:pt x="183543" y="13295"/>
                  </a:lnTo>
                  <a:lnTo>
                    <a:pt x="184147" y="54266"/>
                  </a:lnTo>
                  <a:lnTo>
                    <a:pt x="176311" y="100885"/>
                  </a:lnTo>
                  <a:lnTo>
                    <a:pt x="166851" y="145737"/>
                  </a:lnTo>
                  <a:lnTo>
                    <a:pt x="164625" y="187574"/>
                  </a:lnTo>
                  <a:lnTo>
                    <a:pt x="159663" y="229841"/>
                  </a:lnTo>
                  <a:lnTo>
                    <a:pt x="158870" y="272166"/>
                  </a:lnTo>
                  <a:lnTo>
                    <a:pt x="158766" y="314498"/>
                  </a:lnTo>
                  <a:lnTo>
                    <a:pt x="162123" y="356832"/>
                  </a:lnTo>
                  <a:lnTo>
                    <a:pt x="164838" y="404260"/>
                  </a:lnTo>
                  <a:lnTo>
                    <a:pt x="165077" y="448972"/>
                  </a:lnTo>
                  <a:lnTo>
                    <a:pt x="166978" y="476558"/>
                  </a:lnTo>
                  <a:lnTo>
                    <a:pt x="171275" y="511017"/>
                  </a:lnTo>
                  <a:lnTo>
                    <a:pt x="171450" y="548207"/>
                  </a:lnTo>
                  <a:lnTo>
                    <a:pt x="170744" y="549326"/>
                  </a:lnTo>
                  <a:lnTo>
                    <a:pt x="169568" y="550072"/>
                  </a:lnTo>
                  <a:lnTo>
                    <a:pt x="168079" y="550570"/>
                  </a:lnTo>
                  <a:lnTo>
                    <a:pt x="167086" y="551607"/>
                  </a:lnTo>
                  <a:lnTo>
                    <a:pt x="165982" y="554641"/>
                  </a:lnTo>
                  <a:lnTo>
                    <a:pt x="164983" y="555733"/>
                  </a:lnTo>
                  <a:lnTo>
                    <a:pt x="161990" y="556945"/>
                  </a:lnTo>
                  <a:lnTo>
                    <a:pt x="150388" y="559669"/>
                  </a:lnTo>
                  <a:lnTo>
                    <a:pt x="140985" y="562903"/>
                  </a:lnTo>
                  <a:lnTo>
                    <a:pt x="131849" y="565743"/>
                  </a:lnTo>
                  <a:lnTo>
                    <a:pt x="124216" y="568450"/>
                  </a:lnTo>
                  <a:lnTo>
                    <a:pt x="103629" y="570330"/>
                  </a:lnTo>
                  <a:lnTo>
                    <a:pt x="90991" y="567160"/>
                  </a:lnTo>
                  <a:lnTo>
                    <a:pt x="71727" y="557739"/>
                  </a:lnTo>
                  <a:lnTo>
                    <a:pt x="63500" y="551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4223"/>
            <p:cNvSpPr/>
            <p:nvPr>
              <p:custDataLst>
                <p:tags r:id="rId111"/>
              </p:custDataLst>
            </p:nvPr>
          </p:nvSpPr>
          <p:spPr>
            <a:xfrm>
              <a:off x="5727700" y="2330562"/>
              <a:ext cx="120651" cy="107745"/>
            </a:xfrm>
            <a:custGeom>
              <a:avLst/>
              <a:gdLst/>
              <a:ahLst/>
              <a:cxnLst/>
              <a:rect l="0" t="0" r="0" b="0"/>
              <a:pathLst>
                <a:path w="120651" h="107745">
                  <a:moveTo>
                    <a:pt x="6350" y="31638"/>
                  </a:moveTo>
                  <a:lnTo>
                    <a:pt x="6350" y="31638"/>
                  </a:lnTo>
                  <a:lnTo>
                    <a:pt x="2979" y="31638"/>
                  </a:lnTo>
                  <a:lnTo>
                    <a:pt x="1986" y="32344"/>
                  </a:lnTo>
                  <a:lnTo>
                    <a:pt x="1324" y="33519"/>
                  </a:lnTo>
                  <a:lnTo>
                    <a:pt x="261" y="40476"/>
                  </a:lnTo>
                  <a:lnTo>
                    <a:pt x="0" y="87203"/>
                  </a:lnTo>
                  <a:lnTo>
                    <a:pt x="0" y="107744"/>
                  </a:lnTo>
                  <a:lnTo>
                    <a:pt x="0" y="98991"/>
                  </a:lnTo>
                  <a:lnTo>
                    <a:pt x="17129" y="54723"/>
                  </a:lnTo>
                  <a:lnTo>
                    <a:pt x="29880" y="30302"/>
                  </a:lnTo>
                  <a:lnTo>
                    <a:pt x="31624" y="23283"/>
                  </a:lnTo>
                  <a:lnTo>
                    <a:pt x="38493" y="13028"/>
                  </a:lnTo>
                  <a:lnTo>
                    <a:pt x="43213" y="8550"/>
                  </a:lnTo>
                  <a:lnTo>
                    <a:pt x="53099" y="2768"/>
                  </a:lnTo>
                  <a:lnTo>
                    <a:pt x="63117" y="457"/>
                  </a:lnTo>
                  <a:lnTo>
                    <a:pt x="75262" y="0"/>
                  </a:lnTo>
                  <a:lnTo>
                    <a:pt x="81193" y="1819"/>
                  </a:lnTo>
                  <a:lnTo>
                    <a:pt x="92955" y="10726"/>
                  </a:lnTo>
                  <a:lnTo>
                    <a:pt x="103693" y="21088"/>
                  </a:lnTo>
                  <a:lnTo>
                    <a:pt x="106058" y="27184"/>
                  </a:lnTo>
                  <a:lnTo>
                    <a:pt x="114809" y="65410"/>
                  </a:lnTo>
                  <a:lnTo>
                    <a:pt x="119742" y="77913"/>
                  </a:lnTo>
                  <a:lnTo>
                    <a:pt x="120650" y="88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4224"/>
            <p:cNvSpPr/>
            <p:nvPr>
              <p:custDataLst>
                <p:tags r:id="rId112"/>
              </p:custDataLst>
            </p:nvPr>
          </p:nvSpPr>
          <p:spPr>
            <a:xfrm>
              <a:off x="5911850" y="294005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0" y="0"/>
                  </a:moveTo>
                  <a:lnTo>
                    <a:pt x="0" y="0"/>
                  </a:lnTo>
                  <a:lnTo>
                    <a:pt x="5467" y="5467"/>
                  </a:lnTo>
                  <a:lnTo>
                    <a:pt x="6088" y="9460"/>
                  </a:lnTo>
                  <a:lnTo>
                    <a:pt x="6349" y="53202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4225"/>
            <p:cNvSpPr/>
            <p:nvPr>
              <p:custDataLst>
                <p:tags r:id="rId113"/>
              </p:custDataLst>
            </p:nvPr>
          </p:nvSpPr>
          <p:spPr>
            <a:xfrm>
              <a:off x="5760333" y="3009900"/>
              <a:ext cx="62618" cy="12701"/>
            </a:xfrm>
            <a:custGeom>
              <a:avLst/>
              <a:gdLst/>
              <a:ahLst/>
              <a:cxnLst/>
              <a:rect l="0" t="0" r="0" b="0"/>
              <a:pathLst>
                <a:path w="62618" h="12701">
                  <a:moveTo>
                    <a:pt x="5467" y="6350"/>
                  </a:moveTo>
                  <a:lnTo>
                    <a:pt x="5467" y="6350"/>
                  </a:lnTo>
                  <a:lnTo>
                    <a:pt x="5467" y="11817"/>
                  </a:lnTo>
                  <a:lnTo>
                    <a:pt x="4762" y="12112"/>
                  </a:lnTo>
                  <a:lnTo>
                    <a:pt x="0" y="12622"/>
                  </a:lnTo>
                  <a:lnTo>
                    <a:pt x="32181" y="12700"/>
                  </a:lnTo>
                  <a:lnTo>
                    <a:pt x="36860" y="10819"/>
                  </a:lnTo>
                  <a:lnTo>
                    <a:pt x="41292" y="8336"/>
                  </a:lnTo>
                  <a:lnTo>
                    <a:pt x="626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226"/>
            <p:cNvSpPr/>
            <p:nvPr>
              <p:custDataLst>
                <p:tags r:id="rId114"/>
              </p:custDataLst>
            </p:nvPr>
          </p:nvSpPr>
          <p:spPr>
            <a:xfrm>
              <a:off x="5753100" y="2952751"/>
              <a:ext cx="69851" cy="12700"/>
            </a:xfrm>
            <a:custGeom>
              <a:avLst/>
              <a:gdLst/>
              <a:ahLst/>
              <a:cxnLst/>
              <a:rect l="0" t="0" r="0" b="0"/>
              <a:pathLst>
                <a:path w="69851" h="12700">
                  <a:moveTo>
                    <a:pt x="0" y="12699"/>
                  </a:moveTo>
                  <a:lnTo>
                    <a:pt x="0" y="12699"/>
                  </a:lnTo>
                  <a:lnTo>
                    <a:pt x="0" y="3239"/>
                  </a:lnTo>
                  <a:lnTo>
                    <a:pt x="706" y="2159"/>
                  </a:lnTo>
                  <a:lnTo>
                    <a:pt x="1881" y="1439"/>
                  </a:lnTo>
                  <a:lnTo>
                    <a:pt x="6908" y="426"/>
                  </a:lnTo>
                  <a:lnTo>
                    <a:pt x="51958" y="0"/>
                  </a:lnTo>
                  <a:lnTo>
                    <a:pt x="56724" y="1881"/>
                  </a:lnTo>
                  <a:lnTo>
                    <a:pt x="61194" y="4363"/>
                  </a:lnTo>
                  <a:lnTo>
                    <a:pt x="69850" y="6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4227"/>
            <p:cNvSpPr/>
            <p:nvPr>
              <p:custDataLst>
                <p:tags r:id="rId115"/>
              </p:custDataLst>
            </p:nvPr>
          </p:nvSpPr>
          <p:spPr>
            <a:xfrm>
              <a:off x="5645152" y="2838450"/>
              <a:ext cx="19049" cy="12701"/>
            </a:xfrm>
            <a:custGeom>
              <a:avLst/>
              <a:gdLst/>
              <a:ahLst/>
              <a:cxnLst/>
              <a:rect l="0" t="0" r="0" b="0"/>
              <a:pathLst>
                <a:path w="19049" h="12701">
                  <a:moveTo>
                    <a:pt x="19048" y="12700"/>
                  </a:moveTo>
                  <a:lnTo>
                    <a:pt x="19048" y="12700"/>
                  </a:lnTo>
                  <a:lnTo>
                    <a:pt x="19048" y="9329"/>
                  </a:lnTo>
                  <a:lnTo>
                    <a:pt x="17166" y="5793"/>
                  </a:lnTo>
                  <a:lnTo>
                    <a:pt x="13581" y="1144"/>
                  </a:lnTo>
                  <a:lnTo>
                    <a:pt x="11209" y="509"/>
                  </a:lnTo>
                  <a:lnTo>
                    <a:pt x="83" y="1"/>
                  </a:lnTo>
                  <a:lnTo>
                    <a:pt x="0" y="9460"/>
                  </a:lnTo>
                  <a:lnTo>
                    <a:pt x="705" y="10540"/>
                  </a:lnTo>
                  <a:lnTo>
                    <a:pt x="1880" y="11260"/>
                  </a:lnTo>
                  <a:lnTo>
                    <a:pt x="6466" y="12510"/>
                  </a:lnTo>
                  <a:lnTo>
                    <a:pt x="19022" y="12700"/>
                  </a:lnTo>
                  <a:lnTo>
                    <a:pt x="19048" y="960"/>
                  </a:lnTo>
                  <a:lnTo>
                    <a:pt x="18342" y="640"/>
                  </a:lnTo>
                  <a:lnTo>
                    <a:pt x="6427" y="0"/>
                  </a:lnTo>
                  <a:lnTo>
                    <a:pt x="1269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4228"/>
            <p:cNvSpPr/>
            <p:nvPr>
              <p:custDataLst>
                <p:tags r:id="rId116"/>
              </p:custDataLst>
            </p:nvPr>
          </p:nvSpPr>
          <p:spPr>
            <a:xfrm>
              <a:off x="5657927" y="2921000"/>
              <a:ext cx="12624" cy="95251"/>
            </a:xfrm>
            <a:custGeom>
              <a:avLst/>
              <a:gdLst/>
              <a:ahLst/>
              <a:cxnLst/>
              <a:rect l="0" t="0" r="0" b="0"/>
              <a:pathLst>
                <a:path w="12624" h="95251">
                  <a:moveTo>
                    <a:pt x="6273" y="0"/>
                  </a:moveTo>
                  <a:lnTo>
                    <a:pt x="6273" y="0"/>
                  </a:lnTo>
                  <a:lnTo>
                    <a:pt x="6273" y="21821"/>
                  </a:lnTo>
                  <a:lnTo>
                    <a:pt x="315" y="45964"/>
                  </a:lnTo>
                  <a:lnTo>
                    <a:pt x="0" y="58312"/>
                  </a:lnTo>
                  <a:lnTo>
                    <a:pt x="1838" y="63076"/>
                  </a:lnTo>
                  <a:lnTo>
                    <a:pt x="3317" y="65333"/>
                  </a:lnTo>
                  <a:lnTo>
                    <a:pt x="5397" y="75254"/>
                  </a:lnTo>
                  <a:lnTo>
                    <a:pt x="6196" y="87377"/>
                  </a:lnTo>
                  <a:lnTo>
                    <a:pt x="12623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4229"/>
            <p:cNvSpPr/>
            <p:nvPr>
              <p:custDataLst>
                <p:tags r:id="rId117"/>
              </p:custDataLst>
            </p:nvPr>
          </p:nvSpPr>
          <p:spPr>
            <a:xfrm>
              <a:off x="6464300" y="2593739"/>
              <a:ext cx="38101" cy="54186"/>
            </a:xfrm>
            <a:custGeom>
              <a:avLst/>
              <a:gdLst/>
              <a:ahLst/>
              <a:cxnLst/>
              <a:rect l="0" t="0" r="0" b="0"/>
              <a:pathLst>
                <a:path w="38101" h="54186">
                  <a:moveTo>
                    <a:pt x="38100" y="9761"/>
                  </a:moveTo>
                  <a:lnTo>
                    <a:pt x="38100" y="9761"/>
                  </a:lnTo>
                  <a:lnTo>
                    <a:pt x="34729" y="6390"/>
                  </a:lnTo>
                  <a:lnTo>
                    <a:pt x="31193" y="4735"/>
                  </a:lnTo>
                  <a:lnTo>
                    <a:pt x="23173" y="3672"/>
                  </a:lnTo>
                  <a:lnTo>
                    <a:pt x="21093" y="4997"/>
                  </a:lnTo>
                  <a:lnTo>
                    <a:pt x="13944" y="14369"/>
                  </a:lnTo>
                  <a:lnTo>
                    <a:pt x="11371" y="15337"/>
                  </a:lnTo>
                  <a:lnTo>
                    <a:pt x="7342" y="15958"/>
                  </a:lnTo>
                  <a:lnTo>
                    <a:pt x="969" y="21565"/>
                  </a:lnTo>
                  <a:lnTo>
                    <a:pt x="287" y="25566"/>
                  </a:lnTo>
                  <a:lnTo>
                    <a:pt x="85" y="31221"/>
                  </a:lnTo>
                  <a:lnTo>
                    <a:pt x="1920" y="35291"/>
                  </a:lnTo>
                  <a:lnTo>
                    <a:pt x="4381" y="39452"/>
                  </a:lnTo>
                  <a:lnTo>
                    <a:pt x="6091" y="46614"/>
                  </a:lnTo>
                  <a:lnTo>
                    <a:pt x="11795" y="53219"/>
                  </a:lnTo>
                  <a:lnTo>
                    <a:pt x="14179" y="53770"/>
                  </a:lnTo>
                  <a:lnTo>
                    <a:pt x="24232" y="54185"/>
                  </a:lnTo>
                  <a:lnTo>
                    <a:pt x="30238" y="49842"/>
                  </a:lnTo>
                  <a:lnTo>
                    <a:pt x="34136" y="48741"/>
                  </a:lnTo>
                  <a:lnTo>
                    <a:pt x="35457" y="47742"/>
                  </a:lnTo>
                  <a:lnTo>
                    <a:pt x="36925" y="44751"/>
                  </a:lnTo>
                  <a:lnTo>
                    <a:pt x="38070" y="26669"/>
                  </a:lnTo>
                  <a:lnTo>
                    <a:pt x="36204" y="22450"/>
                  </a:lnTo>
                  <a:lnTo>
                    <a:pt x="33730" y="18222"/>
                  </a:lnTo>
                  <a:lnTo>
                    <a:pt x="31631" y="11876"/>
                  </a:lnTo>
                  <a:lnTo>
                    <a:pt x="28640" y="7644"/>
                  </a:lnTo>
                  <a:lnTo>
                    <a:pt x="24958" y="5292"/>
                  </a:lnTo>
                  <a:lnTo>
                    <a:pt x="20970" y="3541"/>
                  </a:lnTo>
                  <a:lnTo>
                    <a:pt x="16845" y="412"/>
                  </a:lnTo>
                  <a:lnTo>
                    <a:pt x="15464" y="0"/>
                  </a:lnTo>
                  <a:lnTo>
                    <a:pt x="14543" y="432"/>
                  </a:lnTo>
                  <a:lnTo>
                    <a:pt x="13928" y="1425"/>
                  </a:lnTo>
                  <a:lnTo>
                    <a:pt x="12813" y="2086"/>
                  </a:lnTo>
                  <a:lnTo>
                    <a:pt x="7341" y="3237"/>
                  </a:lnTo>
                  <a:lnTo>
                    <a:pt x="3273" y="6730"/>
                  </a:lnTo>
                  <a:lnTo>
                    <a:pt x="1455" y="10296"/>
                  </a:lnTo>
                  <a:lnTo>
                    <a:pt x="0" y="16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4230"/>
            <p:cNvSpPr/>
            <p:nvPr>
              <p:custDataLst>
                <p:tags r:id="rId118"/>
              </p:custDataLst>
            </p:nvPr>
          </p:nvSpPr>
          <p:spPr>
            <a:xfrm>
              <a:off x="4984774" y="2368777"/>
              <a:ext cx="196827" cy="399529"/>
            </a:xfrm>
            <a:custGeom>
              <a:avLst/>
              <a:gdLst/>
              <a:ahLst/>
              <a:cxnLst/>
              <a:rect l="0" t="0" r="0" b="0"/>
              <a:pathLst>
                <a:path w="196827" h="399529">
                  <a:moveTo>
                    <a:pt x="196826" y="18823"/>
                  </a:moveTo>
                  <a:lnTo>
                    <a:pt x="196826" y="18823"/>
                  </a:lnTo>
                  <a:lnTo>
                    <a:pt x="191359" y="13356"/>
                  </a:lnTo>
                  <a:lnTo>
                    <a:pt x="185581" y="11942"/>
                  </a:lnTo>
                  <a:lnTo>
                    <a:pt x="171387" y="1499"/>
                  </a:lnTo>
                  <a:lnTo>
                    <a:pt x="160837" y="0"/>
                  </a:lnTo>
                  <a:lnTo>
                    <a:pt x="136723" y="484"/>
                  </a:lnTo>
                  <a:lnTo>
                    <a:pt x="105905" y="11018"/>
                  </a:lnTo>
                  <a:lnTo>
                    <a:pt x="86823" y="23820"/>
                  </a:lnTo>
                  <a:lnTo>
                    <a:pt x="55295" y="67539"/>
                  </a:lnTo>
                  <a:lnTo>
                    <a:pt x="42055" y="115066"/>
                  </a:lnTo>
                  <a:lnTo>
                    <a:pt x="33574" y="145954"/>
                  </a:lnTo>
                  <a:lnTo>
                    <a:pt x="24981" y="185816"/>
                  </a:lnTo>
                  <a:lnTo>
                    <a:pt x="17667" y="227982"/>
                  </a:lnTo>
                  <a:lnTo>
                    <a:pt x="9597" y="274897"/>
                  </a:lnTo>
                  <a:lnTo>
                    <a:pt x="4572" y="321822"/>
                  </a:lnTo>
                  <a:lnTo>
                    <a:pt x="884" y="340201"/>
                  </a:lnTo>
                  <a:lnTo>
                    <a:pt x="0" y="375276"/>
                  </a:lnTo>
                  <a:lnTo>
                    <a:pt x="1868" y="380211"/>
                  </a:lnTo>
                  <a:lnTo>
                    <a:pt x="4344" y="384757"/>
                  </a:lnTo>
                  <a:lnTo>
                    <a:pt x="5445" y="389128"/>
                  </a:lnTo>
                  <a:lnTo>
                    <a:pt x="6445" y="390577"/>
                  </a:lnTo>
                  <a:lnTo>
                    <a:pt x="7817" y="391542"/>
                  </a:lnTo>
                  <a:lnTo>
                    <a:pt x="11221" y="393320"/>
                  </a:lnTo>
                  <a:lnTo>
                    <a:pt x="15087" y="396463"/>
                  </a:lnTo>
                  <a:lnTo>
                    <a:pt x="21039" y="398330"/>
                  </a:lnTo>
                  <a:lnTo>
                    <a:pt x="32986" y="399528"/>
                  </a:lnTo>
                  <a:lnTo>
                    <a:pt x="76365" y="389278"/>
                  </a:lnTo>
                  <a:lnTo>
                    <a:pt x="89715" y="387056"/>
                  </a:lnTo>
                  <a:lnTo>
                    <a:pt x="125201" y="368035"/>
                  </a:lnTo>
                  <a:lnTo>
                    <a:pt x="130420" y="363117"/>
                  </a:lnTo>
                  <a:lnTo>
                    <a:pt x="139676" y="349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4231"/>
            <p:cNvSpPr/>
            <p:nvPr>
              <p:custDataLst>
                <p:tags r:id="rId119"/>
              </p:custDataLst>
            </p:nvPr>
          </p:nvSpPr>
          <p:spPr>
            <a:xfrm>
              <a:off x="5023733" y="2597150"/>
              <a:ext cx="113418" cy="25401"/>
            </a:xfrm>
            <a:custGeom>
              <a:avLst/>
              <a:gdLst/>
              <a:ahLst/>
              <a:cxnLst/>
              <a:rect l="0" t="0" r="0" b="0"/>
              <a:pathLst>
                <a:path w="11341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25400"/>
                  </a:lnTo>
                  <a:lnTo>
                    <a:pt x="4662" y="19933"/>
                  </a:lnTo>
                  <a:lnTo>
                    <a:pt x="10377" y="18519"/>
                  </a:lnTo>
                  <a:lnTo>
                    <a:pt x="16956" y="14738"/>
                  </a:lnTo>
                  <a:lnTo>
                    <a:pt x="63227" y="10854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4232"/>
            <p:cNvSpPr/>
            <p:nvPr>
              <p:custDataLst>
                <p:tags r:id="rId120"/>
              </p:custDataLst>
            </p:nvPr>
          </p:nvSpPr>
          <p:spPr>
            <a:xfrm>
              <a:off x="5296916" y="2374902"/>
              <a:ext cx="240285" cy="438141"/>
            </a:xfrm>
            <a:custGeom>
              <a:avLst/>
              <a:gdLst/>
              <a:ahLst/>
              <a:cxnLst/>
              <a:rect l="0" t="0" r="0" b="0"/>
              <a:pathLst>
                <a:path w="240285" h="438141">
                  <a:moveTo>
                    <a:pt x="240284" y="6348"/>
                  </a:moveTo>
                  <a:lnTo>
                    <a:pt x="240284" y="6348"/>
                  </a:lnTo>
                  <a:lnTo>
                    <a:pt x="236913" y="6348"/>
                  </a:lnTo>
                  <a:lnTo>
                    <a:pt x="235920" y="5642"/>
                  </a:lnTo>
                  <a:lnTo>
                    <a:pt x="235258" y="4466"/>
                  </a:lnTo>
                  <a:lnTo>
                    <a:pt x="234817" y="2977"/>
                  </a:lnTo>
                  <a:lnTo>
                    <a:pt x="233817" y="1984"/>
                  </a:lnTo>
                  <a:lnTo>
                    <a:pt x="230824" y="881"/>
                  </a:lnTo>
                  <a:lnTo>
                    <a:pt x="185138" y="0"/>
                  </a:lnTo>
                  <a:lnTo>
                    <a:pt x="161372" y="704"/>
                  </a:lnTo>
                  <a:lnTo>
                    <a:pt x="124557" y="11243"/>
                  </a:lnTo>
                  <a:lnTo>
                    <a:pt x="115526" y="16422"/>
                  </a:lnTo>
                  <a:lnTo>
                    <a:pt x="104933" y="18975"/>
                  </a:lnTo>
                  <a:lnTo>
                    <a:pt x="94675" y="25802"/>
                  </a:lnTo>
                  <a:lnTo>
                    <a:pt x="85854" y="33944"/>
                  </a:lnTo>
                  <a:lnTo>
                    <a:pt x="83454" y="40015"/>
                  </a:lnTo>
                  <a:lnTo>
                    <a:pt x="81543" y="86869"/>
                  </a:lnTo>
                  <a:lnTo>
                    <a:pt x="81534" y="133516"/>
                  </a:lnTo>
                  <a:lnTo>
                    <a:pt x="81534" y="173344"/>
                  </a:lnTo>
                  <a:lnTo>
                    <a:pt x="76508" y="217388"/>
                  </a:lnTo>
                  <a:lnTo>
                    <a:pt x="70275" y="259921"/>
                  </a:lnTo>
                  <a:lnTo>
                    <a:pt x="65747" y="289034"/>
                  </a:lnTo>
                  <a:lnTo>
                    <a:pt x="46083" y="332004"/>
                  </a:lnTo>
                  <a:lnTo>
                    <a:pt x="28638" y="377697"/>
                  </a:lnTo>
                  <a:lnTo>
                    <a:pt x="7609" y="410820"/>
                  </a:lnTo>
                  <a:lnTo>
                    <a:pt x="5639" y="416125"/>
                  </a:lnTo>
                  <a:lnTo>
                    <a:pt x="1270" y="423077"/>
                  </a:lnTo>
                  <a:lnTo>
                    <a:pt x="0" y="427452"/>
                  </a:lnTo>
                  <a:lnTo>
                    <a:pt x="366" y="428901"/>
                  </a:lnTo>
                  <a:lnTo>
                    <a:pt x="1316" y="429866"/>
                  </a:lnTo>
                  <a:lnTo>
                    <a:pt x="2656" y="430510"/>
                  </a:lnTo>
                  <a:lnTo>
                    <a:pt x="3548" y="431645"/>
                  </a:lnTo>
                  <a:lnTo>
                    <a:pt x="4540" y="434788"/>
                  </a:lnTo>
                  <a:lnTo>
                    <a:pt x="5510" y="435908"/>
                  </a:lnTo>
                  <a:lnTo>
                    <a:pt x="8469" y="437152"/>
                  </a:lnTo>
                  <a:lnTo>
                    <a:pt x="54057" y="438140"/>
                  </a:lnTo>
                  <a:lnTo>
                    <a:pt x="75323" y="437441"/>
                  </a:lnTo>
                  <a:lnTo>
                    <a:pt x="101578" y="432681"/>
                  </a:lnTo>
                  <a:lnTo>
                    <a:pt x="125558" y="435059"/>
                  </a:lnTo>
                  <a:lnTo>
                    <a:pt x="170031" y="426857"/>
                  </a:lnTo>
                  <a:lnTo>
                    <a:pt x="183134" y="425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4233"/>
            <p:cNvSpPr/>
            <p:nvPr>
              <p:custDataLst>
                <p:tags r:id="rId121"/>
              </p:custDataLst>
            </p:nvPr>
          </p:nvSpPr>
          <p:spPr>
            <a:xfrm>
              <a:off x="5664683" y="2470150"/>
              <a:ext cx="310668" cy="285750"/>
            </a:xfrm>
            <a:custGeom>
              <a:avLst/>
              <a:gdLst/>
              <a:ahLst/>
              <a:cxnLst/>
              <a:rect l="0" t="0" r="0" b="0"/>
              <a:pathLst>
                <a:path w="310668" h="285750">
                  <a:moveTo>
                    <a:pt x="240817" y="6350"/>
                  </a:moveTo>
                  <a:lnTo>
                    <a:pt x="240817" y="6350"/>
                  </a:lnTo>
                  <a:lnTo>
                    <a:pt x="246905" y="261"/>
                  </a:lnTo>
                  <a:lnTo>
                    <a:pt x="241677" y="23"/>
                  </a:lnTo>
                  <a:lnTo>
                    <a:pt x="247146" y="0"/>
                  </a:lnTo>
                  <a:lnTo>
                    <a:pt x="247160" y="3371"/>
                  </a:lnTo>
                  <a:lnTo>
                    <a:pt x="246457" y="4364"/>
                  </a:lnTo>
                  <a:lnTo>
                    <a:pt x="245283" y="5026"/>
                  </a:lnTo>
                  <a:lnTo>
                    <a:pt x="243794" y="5467"/>
                  </a:lnTo>
                  <a:lnTo>
                    <a:pt x="238328" y="9459"/>
                  </a:lnTo>
                  <a:lnTo>
                    <a:pt x="236183" y="13141"/>
                  </a:lnTo>
                  <a:lnTo>
                    <a:pt x="235611" y="15111"/>
                  </a:lnTo>
                  <a:lnTo>
                    <a:pt x="233819" y="16424"/>
                  </a:lnTo>
                  <a:lnTo>
                    <a:pt x="196109" y="30518"/>
                  </a:lnTo>
                  <a:lnTo>
                    <a:pt x="149731" y="54864"/>
                  </a:lnTo>
                  <a:lnTo>
                    <a:pt x="107339" y="69840"/>
                  </a:lnTo>
                  <a:lnTo>
                    <a:pt x="95415" y="74784"/>
                  </a:lnTo>
                  <a:lnTo>
                    <a:pt x="48860" y="99309"/>
                  </a:lnTo>
                  <a:lnTo>
                    <a:pt x="8942" y="120518"/>
                  </a:lnTo>
                  <a:lnTo>
                    <a:pt x="7917" y="121973"/>
                  </a:lnTo>
                  <a:lnTo>
                    <a:pt x="7234" y="123649"/>
                  </a:lnTo>
                  <a:lnTo>
                    <a:pt x="7484" y="124766"/>
                  </a:lnTo>
                  <a:lnTo>
                    <a:pt x="8356" y="125510"/>
                  </a:lnTo>
                  <a:lnTo>
                    <a:pt x="11207" y="127043"/>
                  </a:lnTo>
                  <a:lnTo>
                    <a:pt x="16778" y="131168"/>
                  </a:lnTo>
                  <a:lnTo>
                    <a:pt x="20829" y="132380"/>
                  </a:lnTo>
                  <a:lnTo>
                    <a:pt x="38194" y="135104"/>
                  </a:lnTo>
                  <a:lnTo>
                    <a:pt x="50488" y="138338"/>
                  </a:lnTo>
                  <a:lnTo>
                    <a:pt x="96261" y="141546"/>
                  </a:lnTo>
                  <a:lnTo>
                    <a:pt x="127972" y="145654"/>
                  </a:lnTo>
                  <a:lnTo>
                    <a:pt x="144117" y="147815"/>
                  </a:lnTo>
                  <a:lnTo>
                    <a:pt x="179037" y="157788"/>
                  </a:lnTo>
                  <a:lnTo>
                    <a:pt x="180580" y="158814"/>
                  </a:lnTo>
                  <a:lnTo>
                    <a:pt x="181609" y="160204"/>
                  </a:lnTo>
                  <a:lnTo>
                    <a:pt x="183260" y="164133"/>
                  </a:lnTo>
                  <a:lnTo>
                    <a:pt x="183546" y="168184"/>
                  </a:lnTo>
                  <a:lnTo>
                    <a:pt x="181731" y="171880"/>
                  </a:lnTo>
                  <a:lnTo>
                    <a:pt x="180261" y="173853"/>
                  </a:lnTo>
                  <a:lnTo>
                    <a:pt x="174862" y="176046"/>
                  </a:lnTo>
                  <a:lnTo>
                    <a:pt x="163890" y="179162"/>
                  </a:lnTo>
                  <a:lnTo>
                    <a:pt x="118900" y="202361"/>
                  </a:lnTo>
                  <a:lnTo>
                    <a:pt x="75275" y="222135"/>
                  </a:lnTo>
                  <a:lnTo>
                    <a:pt x="31420" y="241297"/>
                  </a:lnTo>
                  <a:lnTo>
                    <a:pt x="5013" y="256116"/>
                  </a:lnTo>
                  <a:lnTo>
                    <a:pt x="1960" y="260350"/>
                  </a:lnTo>
                  <a:lnTo>
                    <a:pt x="241" y="266700"/>
                  </a:lnTo>
                  <a:lnTo>
                    <a:pt x="0" y="268817"/>
                  </a:lnTo>
                  <a:lnTo>
                    <a:pt x="1613" y="273050"/>
                  </a:lnTo>
                  <a:lnTo>
                    <a:pt x="3031" y="275167"/>
                  </a:lnTo>
                  <a:lnTo>
                    <a:pt x="4682" y="276578"/>
                  </a:lnTo>
                  <a:lnTo>
                    <a:pt x="21601" y="283516"/>
                  </a:lnTo>
                  <a:lnTo>
                    <a:pt x="66795" y="285663"/>
                  </a:lnTo>
                  <a:lnTo>
                    <a:pt x="113983" y="285742"/>
                  </a:lnTo>
                  <a:lnTo>
                    <a:pt x="158009" y="285749"/>
                  </a:lnTo>
                  <a:lnTo>
                    <a:pt x="200567" y="285044"/>
                  </a:lnTo>
                  <a:lnTo>
                    <a:pt x="246328" y="279283"/>
                  </a:lnTo>
                  <a:lnTo>
                    <a:pt x="292467" y="269964"/>
                  </a:lnTo>
                  <a:lnTo>
                    <a:pt x="310667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234"/>
            <p:cNvSpPr/>
            <p:nvPr>
              <p:custDataLst>
                <p:tags r:id="rId122"/>
              </p:custDataLst>
            </p:nvPr>
          </p:nvSpPr>
          <p:spPr>
            <a:xfrm>
              <a:off x="6140450" y="2495552"/>
              <a:ext cx="225846" cy="279024"/>
            </a:xfrm>
            <a:custGeom>
              <a:avLst/>
              <a:gdLst/>
              <a:ahLst/>
              <a:cxnLst/>
              <a:rect l="0" t="0" r="0" b="0"/>
              <a:pathLst>
                <a:path w="225846" h="279024">
                  <a:moveTo>
                    <a:pt x="0" y="6348"/>
                  </a:moveTo>
                  <a:lnTo>
                    <a:pt x="0" y="6348"/>
                  </a:lnTo>
                  <a:lnTo>
                    <a:pt x="0" y="260"/>
                  </a:lnTo>
                  <a:lnTo>
                    <a:pt x="11740" y="0"/>
                  </a:lnTo>
                  <a:lnTo>
                    <a:pt x="21454" y="8836"/>
                  </a:lnTo>
                  <a:lnTo>
                    <a:pt x="30396" y="21368"/>
                  </a:lnTo>
                  <a:lnTo>
                    <a:pt x="43137" y="33251"/>
                  </a:lnTo>
                  <a:lnTo>
                    <a:pt x="80521" y="79575"/>
                  </a:lnTo>
                  <a:lnTo>
                    <a:pt x="116184" y="127130"/>
                  </a:lnTo>
                  <a:lnTo>
                    <a:pt x="153393" y="169359"/>
                  </a:lnTo>
                  <a:lnTo>
                    <a:pt x="188492" y="214327"/>
                  </a:lnTo>
                  <a:lnTo>
                    <a:pt x="216816" y="259779"/>
                  </a:lnTo>
                  <a:lnTo>
                    <a:pt x="219835" y="264328"/>
                  </a:lnTo>
                  <a:lnTo>
                    <a:pt x="221534" y="270856"/>
                  </a:lnTo>
                  <a:lnTo>
                    <a:pt x="221932" y="275131"/>
                  </a:lnTo>
                  <a:lnTo>
                    <a:pt x="222743" y="276554"/>
                  </a:lnTo>
                  <a:lnTo>
                    <a:pt x="223990" y="277502"/>
                  </a:lnTo>
                  <a:lnTo>
                    <a:pt x="225527" y="278134"/>
                  </a:lnTo>
                  <a:lnTo>
                    <a:pt x="225845" y="278555"/>
                  </a:lnTo>
                  <a:lnTo>
                    <a:pt x="225353" y="278836"/>
                  </a:lnTo>
                  <a:lnTo>
                    <a:pt x="224318" y="279023"/>
                  </a:lnTo>
                  <a:lnTo>
                    <a:pt x="223629" y="278443"/>
                  </a:lnTo>
                  <a:lnTo>
                    <a:pt x="222863" y="275916"/>
                  </a:lnTo>
                  <a:lnTo>
                    <a:pt x="222250" y="2666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235"/>
            <p:cNvSpPr/>
            <p:nvPr>
              <p:custDataLst>
                <p:tags r:id="rId123"/>
              </p:custDataLst>
            </p:nvPr>
          </p:nvSpPr>
          <p:spPr>
            <a:xfrm>
              <a:off x="6140486" y="2490089"/>
              <a:ext cx="215865" cy="291212"/>
            </a:xfrm>
            <a:custGeom>
              <a:avLst/>
              <a:gdLst/>
              <a:ahLst/>
              <a:cxnLst/>
              <a:rect l="0" t="0" r="0" b="0"/>
              <a:pathLst>
                <a:path w="215865" h="291212">
                  <a:moveTo>
                    <a:pt x="215864" y="11811"/>
                  </a:moveTo>
                  <a:lnTo>
                    <a:pt x="215864" y="11811"/>
                  </a:lnTo>
                  <a:lnTo>
                    <a:pt x="215863" y="5723"/>
                  </a:lnTo>
                  <a:lnTo>
                    <a:pt x="212493" y="5539"/>
                  </a:lnTo>
                  <a:lnTo>
                    <a:pt x="211500" y="4807"/>
                  </a:lnTo>
                  <a:lnTo>
                    <a:pt x="210397" y="2113"/>
                  </a:lnTo>
                  <a:lnTo>
                    <a:pt x="209397" y="1112"/>
                  </a:lnTo>
                  <a:lnTo>
                    <a:pt x="206404" y="0"/>
                  </a:lnTo>
                  <a:lnTo>
                    <a:pt x="204619" y="410"/>
                  </a:lnTo>
                  <a:lnTo>
                    <a:pt x="198735" y="4356"/>
                  </a:lnTo>
                  <a:lnTo>
                    <a:pt x="194611" y="8027"/>
                  </a:lnTo>
                  <a:lnTo>
                    <a:pt x="192307" y="13892"/>
                  </a:lnTo>
                  <a:lnTo>
                    <a:pt x="191693" y="17432"/>
                  </a:lnTo>
                  <a:lnTo>
                    <a:pt x="184086" y="29155"/>
                  </a:lnTo>
                  <a:lnTo>
                    <a:pt x="148076" y="75693"/>
                  </a:lnTo>
                  <a:lnTo>
                    <a:pt x="119354" y="116815"/>
                  </a:lnTo>
                  <a:lnTo>
                    <a:pt x="87871" y="157602"/>
                  </a:lnTo>
                  <a:lnTo>
                    <a:pt x="55187" y="203693"/>
                  </a:lnTo>
                  <a:lnTo>
                    <a:pt x="17607" y="248666"/>
                  </a:lnTo>
                  <a:lnTo>
                    <a:pt x="3034" y="269895"/>
                  </a:lnTo>
                  <a:lnTo>
                    <a:pt x="233" y="284067"/>
                  </a:lnTo>
                  <a:lnTo>
                    <a:pt x="0" y="290131"/>
                  </a:lnTo>
                  <a:lnTo>
                    <a:pt x="693" y="290491"/>
                  </a:lnTo>
                  <a:lnTo>
                    <a:pt x="12664" y="291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4236"/>
            <p:cNvSpPr/>
            <p:nvPr>
              <p:custDataLst>
                <p:tags r:id="rId124"/>
              </p:custDataLst>
            </p:nvPr>
          </p:nvSpPr>
          <p:spPr>
            <a:xfrm>
              <a:off x="6477000" y="273050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19050" y="0"/>
                  </a:moveTo>
                  <a:lnTo>
                    <a:pt x="19050" y="0"/>
                  </a:lnTo>
                  <a:lnTo>
                    <a:pt x="13583" y="0"/>
                  </a:lnTo>
                  <a:lnTo>
                    <a:pt x="13288" y="706"/>
                  </a:lnTo>
                  <a:lnTo>
                    <a:pt x="12962" y="3371"/>
                  </a:lnTo>
                  <a:lnTo>
                    <a:pt x="10935" y="6907"/>
                  </a:lnTo>
                  <a:lnTo>
                    <a:pt x="8388" y="10831"/>
                  </a:lnTo>
                  <a:lnTo>
                    <a:pt x="6953" y="17007"/>
                  </a:lnTo>
                  <a:lnTo>
                    <a:pt x="5824" y="24011"/>
                  </a:lnTo>
                  <a:lnTo>
                    <a:pt x="907" y="39337"/>
                  </a:lnTo>
                  <a:lnTo>
                    <a:pt x="2" y="8659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942"/>
          <p:cNvGrpSpPr/>
          <p:nvPr/>
        </p:nvGrpSpPr>
        <p:grpSpPr>
          <a:xfrm>
            <a:off x="7156450" y="2692400"/>
            <a:ext cx="158751" cy="107951"/>
            <a:chOff x="7156450" y="2692400"/>
            <a:chExt cx="158751" cy="107951"/>
          </a:xfrm>
        </p:grpSpPr>
        <p:sp>
          <p:nvSpPr>
            <p:cNvPr id="106" name="SMARTInkShape-4237"/>
            <p:cNvSpPr/>
            <p:nvPr>
              <p:custDataLst>
                <p:tags r:id="rId108"/>
              </p:custDataLst>
            </p:nvPr>
          </p:nvSpPr>
          <p:spPr>
            <a:xfrm>
              <a:off x="7182157" y="2774950"/>
              <a:ext cx="133044" cy="25401"/>
            </a:xfrm>
            <a:custGeom>
              <a:avLst/>
              <a:gdLst/>
              <a:ahLst/>
              <a:cxnLst/>
              <a:rect l="0" t="0" r="0" b="0"/>
              <a:pathLst>
                <a:path w="133044" h="25401">
                  <a:moveTo>
                    <a:pt x="18743" y="0"/>
                  </a:moveTo>
                  <a:lnTo>
                    <a:pt x="18743" y="0"/>
                  </a:lnTo>
                  <a:lnTo>
                    <a:pt x="12001" y="3371"/>
                  </a:lnTo>
                  <a:lnTo>
                    <a:pt x="10015" y="5069"/>
                  </a:lnTo>
                  <a:lnTo>
                    <a:pt x="6514" y="10125"/>
                  </a:lnTo>
                  <a:lnTo>
                    <a:pt x="3194" y="11556"/>
                  </a:lnTo>
                  <a:lnTo>
                    <a:pt x="2027" y="12643"/>
                  </a:lnTo>
                  <a:lnTo>
                    <a:pt x="0" y="18067"/>
                  </a:lnTo>
                  <a:lnTo>
                    <a:pt x="603" y="18395"/>
                  </a:lnTo>
                  <a:lnTo>
                    <a:pt x="47045" y="25224"/>
                  </a:lnTo>
                  <a:lnTo>
                    <a:pt x="91685" y="25393"/>
                  </a:lnTo>
                  <a:lnTo>
                    <a:pt x="133043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4238"/>
            <p:cNvSpPr/>
            <p:nvPr>
              <p:custDataLst>
                <p:tags r:id="rId109"/>
              </p:custDataLst>
            </p:nvPr>
          </p:nvSpPr>
          <p:spPr>
            <a:xfrm>
              <a:off x="7156450" y="269240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0"/>
                  </a:moveTo>
                  <a:lnTo>
                    <a:pt x="0" y="0"/>
                  </a:lnTo>
                  <a:lnTo>
                    <a:pt x="8838" y="0"/>
                  </a:lnTo>
                  <a:lnTo>
                    <a:pt x="35135" y="5958"/>
                  </a:lnTo>
                  <a:lnTo>
                    <a:pt x="78318" y="6335"/>
                  </a:lnTo>
                  <a:lnTo>
                    <a:pt x="95172" y="7051"/>
                  </a:lnTo>
                  <a:lnTo>
                    <a:pt x="1270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SMARTInkShape-4239"/>
          <p:cNvSpPr/>
          <p:nvPr>
            <p:custDataLst>
              <p:tags r:id="rId2"/>
            </p:custDataLst>
          </p:nvPr>
        </p:nvSpPr>
        <p:spPr>
          <a:xfrm>
            <a:off x="7741939" y="2533657"/>
            <a:ext cx="322562" cy="380968"/>
          </a:xfrm>
          <a:custGeom>
            <a:avLst/>
            <a:gdLst/>
            <a:ahLst/>
            <a:cxnLst/>
            <a:rect l="0" t="0" r="0" b="0"/>
            <a:pathLst>
              <a:path w="322562" h="380968">
                <a:moveTo>
                  <a:pt x="233661" y="25393"/>
                </a:moveTo>
                <a:lnTo>
                  <a:pt x="233661" y="25393"/>
                </a:lnTo>
                <a:lnTo>
                  <a:pt x="237031" y="25393"/>
                </a:lnTo>
                <a:lnTo>
                  <a:pt x="238025" y="24687"/>
                </a:lnTo>
                <a:lnTo>
                  <a:pt x="238687" y="23511"/>
                </a:lnTo>
                <a:lnTo>
                  <a:pt x="239749" y="19926"/>
                </a:lnTo>
                <a:lnTo>
                  <a:pt x="241776" y="19435"/>
                </a:lnTo>
                <a:lnTo>
                  <a:pt x="243304" y="19305"/>
                </a:lnTo>
                <a:lnTo>
                  <a:pt x="244323" y="18512"/>
                </a:lnTo>
                <a:lnTo>
                  <a:pt x="245455" y="15750"/>
                </a:lnTo>
                <a:lnTo>
                  <a:pt x="246463" y="14731"/>
                </a:lnTo>
                <a:lnTo>
                  <a:pt x="249464" y="13599"/>
                </a:lnTo>
                <a:lnTo>
                  <a:pt x="255119" y="12961"/>
                </a:lnTo>
                <a:lnTo>
                  <a:pt x="256433" y="12166"/>
                </a:lnTo>
                <a:lnTo>
                  <a:pt x="257309" y="10931"/>
                </a:lnTo>
                <a:lnTo>
                  <a:pt x="258715" y="7249"/>
                </a:lnTo>
                <a:lnTo>
                  <a:pt x="259058" y="77"/>
                </a:lnTo>
                <a:lnTo>
                  <a:pt x="250222" y="0"/>
                </a:lnTo>
                <a:lnTo>
                  <a:pt x="246195" y="1878"/>
                </a:lnTo>
                <a:lnTo>
                  <a:pt x="235050" y="10119"/>
                </a:lnTo>
                <a:lnTo>
                  <a:pt x="216352" y="15725"/>
                </a:lnTo>
                <a:lnTo>
                  <a:pt x="170439" y="36698"/>
                </a:lnTo>
                <a:lnTo>
                  <a:pt x="125432" y="62370"/>
                </a:lnTo>
                <a:lnTo>
                  <a:pt x="81950" y="86704"/>
                </a:lnTo>
                <a:lnTo>
                  <a:pt x="35356" y="118449"/>
                </a:lnTo>
                <a:lnTo>
                  <a:pt x="7441" y="143026"/>
                </a:lnTo>
                <a:lnTo>
                  <a:pt x="3061" y="144702"/>
                </a:lnTo>
                <a:lnTo>
                  <a:pt x="1612" y="145855"/>
                </a:lnTo>
                <a:lnTo>
                  <a:pt x="0" y="149017"/>
                </a:lnTo>
                <a:lnTo>
                  <a:pt x="276" y="150142"/>
                </a:lnTo>
                <a:lnTo>
                  <a:pt x="1165" y="150893"/>
                </a:lnTo>
                <a:lnTo>
                  <a:pt x="4741" y="151726"/>
                </a:lnTo>
                <a:lnTo>
                  <a:pt x="13981" y="152901"/>
                </a:lnTo>
                <a:lnTo>
                  <a:pt x="22913" y="156699"/>
                </a:lnTo>
                <a:lnTo>
                  <a:pt x="68762" y="158663"/>
                </a:lnTo>
                <a:lnTo>
                  <a:pt x="110049" y="158736"/>
                </a:lnTo>
                <a:lnTo>
                  <a:pt x="156318" y="158742"/>
                </a:lnTo>
                <a:lnTo>
                  <a:pt x="187179" y="160624"/>
                </a:lnTo>
                <a:lnTo>
                  <a:pt x="212551" y="166582"/>
                </a:lnTo>
                <a:lnTo>
                  <a:pt x="222671" y="173854"/>
                </a:lnTo>
                <a:lnTo>
                  <a:pt x="225248" y="177924"/>
                </a:lnTo>
                <a:lnTo>
                  <a:pt x="225935" y="179997"/>
                </a:lnTo>
                <a:lnTo>
                  <a:pt x="225689" y="182084"/>
                </a:lnTo>
                <a:lnTo>
                  <a:pt x="218352" y="195988"/>
                </a:lnTo>
                <a:lnTo>
                  <a:pt x="212510" y="201873"/>
                </a:lnTo>
                <a:lnTo>
                  <a:pt x="166774" y="239263"/>
                </a:lnTo>
                <a:lnTo>
                  <a:pt x="143387" y="255421"/>
                </a:lnTo>
                <a:lnTo>
                  <a:pt x="114202" y="269902"/>
                </a:lnTo>
                <a:lnTo>
                  <a:pt x="100134" y="279408"/>
                </a:lnTo>
                <a:lnTo>
                  <a:pt x="54960" y="305103"/>
                </a:lnTo>
                <a:lnTo>
                  <a:pt x="16563" y="334308"/>
                </a:lnTo>
                <a:lnTo>
                  <a:pt x="8782" y="344896"/>
                </a:lnTo>
                <a:lnTo>
                  <a:pt x="6163" y="352816"/>
                </a:lnTo>
                <a:lnTo>
                  <a:pt x="5551" y="357416"/>
                </a:lnTo>
                <a:lnTo>
                  <a:pt x="6093" y="358925"/>
                </a:lnTo>
                <a:lnTo>
                  <a:pt x="7160" y="359931"/>
                </a:lnTo>
                <a:lnTo>
                  <a:pt x="10227" y="361754"/>
                </a:lnTo>
                <a:lnTo>
                  <a:pt x="17332" y="366748"/>
                </a:lnTo>
                <a:lnTo>
                  <a:pt x="32215" y="371990"/>
                </a:lnTo>
                <a:lnTo>
                  <a:pt x="76895" y="379513"/>
                </a:lnTo>
                <a:lnTo>
                  <a:pt x="117505" y="380798"/>
                </a:lnTo>
                <a:lnTo>
                  <a:pt x="159611" y="380967"/>
                </a:lnTo>
                <a:lnTo>
                  <a:pt x="201916" y="379108"/>
                </a:lnTo>
                <a:lnTo>
                  <a:pt x="243539" y="374526"/>
                </a:lnTo>
                <a:lnTo>
                  <a:pt x="288764" y="368720"/>
                </a:lnTo>
                <a:lnTo>
                  <a:pt x="322561" y="36829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SMARTInkShape-Group944"/>
          <p:cNvGrpSpPr/>
          <p:nvPr/>
        </p:nvGrpSpPr>
        <p:grpSpPr>
          <a:xfrm>
            <a:off x="8375673" y="2514602"/>
            <a:ext cx="1377917" cy="514341"/>
            <a:chOff x="8375673" y="2514602"/>
            <a:chExt cx="1377917" cy="514341"/>
          </a:xfrm>
        </p:grpSpPr>
        <p:sp>
          <p:nvSpPr>
            <p:cNvPr id="110" name="SMARTInkShape-4240"/>
            <p:cNvSpPr/>
            <p:nvPr>
              <p:custDataLst>
                <p:tags r:id="rId100"/>
              </p:custDataLst>
            </p:nvPr>
          </p:nvSpPr>
          <p:spPr>
            <a:xfrm>
              <a:off x="9575800" y="2521003"/>
              <a:ext cx="177790" cy="507940"/>
            </a:xfrm>
            <a:custGeom>
              <a:avLst/>
              <a:gdLst/>
              <a:ahLst/>
              <a:cxnLst/>
              <a:rect l="0" t="0" r="0" b="0"/>
              <a:pathLst>
                <a:path w="177790" h="507940">
                  <a:moveTo>
                    <a:pt x="38100" y="25347"/>
                  </a:moveTo>
                  <a:lnTo>
                    <a:pt x="38100" y="25347"/>
                  </a:lnTo>
                  <a:lnTo>
                    <a:pt x="27268" y="15221"/>
                  </a:lnTo>
                  <a:lnTo>
                    <a:pt x="23172" y="13791"/>
                  </a:lnTo>
                  <a:lnTo>
                    <a:pt x="21798" y="12704"/>
                  </a:lnTo>
                  <a:lnTo>
                    <a:pt x="19159" y="8509"/>
                  </a:lnTo>
                  <a:lnTo>
                    <a:pt x="13689" y="6588"/>
                  </a:lnTo>
                  <a:lnTo>
                    <a:pt x="15022" y="4545"/>
                  </a:lnTo>
                  <a:lnTo>
                    <a:pt x="16363" y="3012"/>
                  </a:lnTo>
                  <a:lnTo>
                    <a:pt x="19738" y="1309"/>
                  </a:lnTo>
                  <a:lnTo>
                    <a:pt x="36009" y="0"/>
                  </a:lnTo>
                  <a:lnTo>
                    <a:pt x="53754" y="657"/>
                  </a:lnTo>
                  <a:lnTo>
                    <a:pt x="78390" y="5709"/>
                  </a:lnTo>
                  <a:lnTo>
                    <a:pt x="116418" y="6987"/>
                  </a:lnTo>
                  <a:lnTo>
                    <a:pt x="144169" y="12254"/>
                  </a:lnTo>
                  <a:lnTo>
                    <a:pt x="160749" y="13301"/>
                  </a:lnTo>
                  <a:lnTo>
                    <a:pt x="168672" y="17701"/>
                  </a:lnTo>
                  <a:lnTo>
                    <a:pt x="173272" y="21478"/>
                  </a:lnTo>
                  <a:lnTo>
                    <a:pt x="175788" y="25509"/>
                  </a:lnTo>
                  <a:lnTo>
                    <a:pt x="177402" y="30475"/>
                  </a:lnTo>
                  <a:lnTo>
                    <a:pt x="177789" y="56051"/>
                  </a:lnTo>
                  <a:lnTo>
                    <a:pt x="172728" y="72125"/>
                  </a:lnTo>
                  <a:lnTo>
                    <a:pt x="161499" y="98038"/>
                  </a:lnTo>
                  <a:lnTo>
                    <a:pt x="152003" y="141695"/>
                  </a:lnTo>
                  <a:lnTo>
                    <a:pt x="141546" y="185600"/>
                  </a:lnTo>
                  <a:lnTo>
                    <a:pt x="137982" y="230003"/>
                  </a:lnTo>
                  <a:lnTo>
                    <a:pt x="129596" y="271072"/>
                  </a:lnTo>
                  <a:lnTo>
                    <a:pt x="122158" y="316627"/>
                  </a:lnTo>
                  <a:lnTo>
                    <a:pt x="114377" y="359839"/>
                  </a:lnTo>
                  <a:lnTo>
                    <a:pt x="103362" y="404345"/>
                  </a:lnTo>
                  <a:lnTo>
                    <a:pt x="100240" y="418454"/>
                  </a:lnTo>
                  <a:lnTo>
                    <a:pt x="97468" y="427956"/>
                  </a:lnTo>
                  <a:lnTo>
                    <a:pt x="93807" y="447539"/>
                  </a:lnTo>
                  <a:lnTo>
                    <a:pt x="91080" y="454288"/>
                  </a:lnTo>
                  <a:lnTo>
                    <a:pt x="88210" y="486718"/>
                  </a:lnTo>
                  <a:lnTo>
                    <a:pt x="82434" y="495111"/>
                  </a:lnTo>
                  <a:lnTo>
                    <a:pt x="73113" y="504674"/>
                  </a:lnTo>
                  <a:lnTo>
                    <a:pt x="69418" y="506492"/>
                  </a:lnTo>
                  <a:lnTo>
                    <a:pt x="52085" y="507819"/>
                  </a:lnTo>
                  <a:lnTo>
                    <a:pt x="32688" y="507939"/>
                  </a:lnTo>
                  <a:lnTo>
                    <a:pt x="26757" y="506062"/>
                  </a:lnTo>
                  <a:lnTo>
                    <a:pt x="21063" y="503581"/>
                  </a:lnTo>
                  <a:lnTo>
                    <a:pt x="10631" y="501480"/>
                  </a:lnTo>
                  <a:lnTo>
                    <a:pt x="0" y="495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4241"/>
            <p:cNvSpPr/>
            <p:nvPr>
              <p:custDataLst>
                <p:tags r:id="rId101"/>
              </p:custDataLst>
            </p:nvPr>
          </p:nvSpPr>
          <p:spPr>
            <a:xfrm>
              <a:off x="9445451" y="2737118"/>
              <a:ext cx="28750" cy="12433"/>
            </a:xfrm>
            <a:custGeom>
              <a:avLst/>
              <a:gdLst/>
              <a:ahLst/>
              <a:cxnLst/>
              <a:rect l="0" t="0" r="0" b="0"/>
              <a:pathLst>
                <a:path w="28750" h="12433">
                  <a:moveTo>
                    <a:pt x="9699" y="12432"/>
                  </a:moveTo>
                  <a:lnTo>
                    <a:pt x="9699" y="12432"/>
                  </a:lnTo>
                  <a:lnTo>
                    <a:pt x="6328" y="12432"/>
                  </a:lnTo>
                  <a:lnTo>
                    <a:pt x="5335" y="11726"/>
                  </a:lnTo>
                  <a:lnTo>
                    <a:pt x="4672" y="10550"/>
                  </a:lnTo>
                  <a:lnTo>
                    <a:pt x="3427" y="6344"/>
                  </a:lnTo>
                  <a:lnTo>
                    <a:pt x="0" y="2789"/>
                  </a:lnTo>
                  <a:lnTo>
                    <a:pt x="410" y="1770"/>
                  </a:lnTo>
                  <a:lnTo>
                    <a:pt x="8197" y="0"/>
                  </a:lnTo>
                  <a:lnTo>
                    <a:pt x="10914" y="1732"/>
                  </a:lnTo>
                  <a:lnTo>
                    <a:pt x="14472" y="4149"/>
                  </a:lnTo>
                  <a:lnTo>
                    <a:pt x="21215" y="5827"/>
                  </a:lnTo>
                  <a:lnTo>
                    <a:pt x="28749" y="6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4242"/>
            <p:cNvSpPr/>
            <p:nvPr>
              <p:custDataLst>
                <p:tags r:id="rId102"/>
              </p:custDataLst>
            </p:nvPr>
          </p:nvSpPr>
          <p:spPr>
            <a:xfrm>
              <a:off x="9442450" y="287655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19050" y="0"/>
                  </a:moveTo>
                  <a:lnTo>
                    <a:pt x="19050" y="0"/>
                  </a:lnTo>
                  <a:lnTo>
                    <a:pt x="19049" y="9460"/>
                  </a:lnTo>
                  <a:lnTo>
                    <a:pt x="17169" y="13141"/>
                  </a:lnTo>
                  <a:lnTo>
                    <a:pt x="14686" y="17129"/>
                  </a:lnTo>
                  <a:lnTo>
                    <a:pt x="13288" y="24047"/>
                  </a:lnTo>
                  <a:lnTo>
                    <a:pt x="12046" y="42456"/>
                  </a:lnTo>
                  <a:lnTo>
                    <a:pt x="7239" y="61678"/>
                  </a:lnTo>
                  <a:lnTo>
                    <a:pt x="5821" y="73305"/>
                  </a:lnTo>
                  <a:lnTo>
                    <a:pt x="2037" y="80908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4243"/>
            <p:cNvSpPr/>
            <p:nvPr>
              <p:custDataLst>
                <p:tags r:id="rId103"/>
              </p:custDataLst>
            </p:nvPr>
          </p:nvSpPr>
          <p:spPr>
            <a:xfrm>
              <a:off x="9093209" y="2631781"/>
              <a:ext cx="215892" cy="308156"/>
            </a:xfrm>
            <a:custGeom>
              <a:avLst/>
              <a:gdLst/>
              <a:ahLst/>
              <a:cxnLst/>
              <a:rect l="0" t="0" r="0" b="0"/>
              <a:pathLst>
                <a:path w="215892" h="308156">
                  <a:moveTo>
                    <a:pt x="215891" y="16169"/>
                  </a:moveTo>
                  <a:lnTo>
                    <a:pt x="215891" y="16169"/>
                  </a:lnTo>
                  <a:lnTo>
                    <a:pt x="215890" y="6709"/>
                  </a:lnTo>
                  <a:lnTo>
                    <a:pt x="215186" y="5629"/>
                  </a:lnTo>
                  <a:lnTo>
                    <a:pt x="214010" y="4909"/>
                  </a:lnTo>
                  <a:lnTo>
                    <a:pt x="212520" y="4429"/>
                  </a:lnTo>
                  <a:lnTo>
                    <a:pt x="211527" y="3404"/>
                  </a:lnTo>
                  <a:lnTo>
                    <a:pt x="210423" y="382"/>
                  </a:lnTo>
                  <a:lnTo>
                    <a:pt x="209423" y="0"/>
                  </a:lnTo>
                  <a:lnTo>
                    <a:pt x="208051" y="451"/>
                  </a:lnTo>
                  <a:lnTo>
                    <a:pt x="194636" y="12130"/>
                  </a:lnTo>
                  <a:lnTo>
                    <a:pt x="192334" y="16256"/>
                  </a:lnTo>
                  <a:lnTo>
                    <a:pt x="189899" y="21852"/>
                  </a:lnTo>
                  <a:lnTo>
                    <a:pt x="162260" y="68411"/>
                  </a:lnTo>
                  <a:lnTo>
                    <a:pt x="136806" y="111601"/>
                  </a:lnTo>
                  <a:lnTo>
                    <a:pt x="105701" y="155940"/>
                  </a:lnTo>
                  <a:lnTo>
                    <a:pt x="74008" y="199675"/>
                  </a:lnTo>
                  <a:lnTo>
                    <a:pt x="38520" y="244731"/>
                  </a:lnTo>
                  <a:lnTo>
                    <a:pt x="10692" y="289970"/>
                  </a:lnTo>
                  <a:lnTo>
                    <a:pt x="2837" y="299533"/>
                  </a:lnTo>
                  <a:lnTo>
                    <a:pt x="23" y="308155"/>
                  </a:lnTo>
                  <a:lnTo>
                    <a:pt x="0" y="304864"/>
                  </a:lnTo>
                  <a:lnTo>
                    <a:pt x="1877" y="301346"/>
                  </a:lnTo>
                  <a:lnTo>
                    <a:pt x="6341" y="2955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4244"/>
            <p:cNvSpPr/>
            <p:nvPr>
              <p:custDataLst>
                <p:tags r:id="rId104"/>
              </p:custDataLst>
            </p:nvPr>
          </p:nvSpPr>
          <p:spPr>
            <a:xfrm>
              <a:off x="9106782" y="2647950"/>
              <a:ext cx="189619" cy="285751"/>
            </a:xfrm>
            <a:custGeom>
              <a:avLst/>
              <a:gdLst/>
              <a:ahLst/>
              <a:cxnLst/>
              <a:rect l="0" t="0" r="0" b="0"/>
              <a:pathLst>
                <a:path w="189619" h="285751">
                  <a:moveTo>
                    <a:pt x="5468" y="0"/>
                  </a:moveTo>
                  <a:lnTo>
                    <a:pt x="5468" y="0"/>
                  </a:lnTo>
                  <a:lnTo>
                    <a:pt x="2097" y="0"/>
                  </a:lnTo>
                  <a:lnTo>
                    <a:pt x="1104" y="705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2750" y="12209"/>
                  </a:lnTo>
                  <a:lnTo>
                    <a:pt x="10001" y="22768"/>
                  </a:lnTo>
                  <a:lnTo>
                    <a:pt x="16139" y="30892"/>
                  </a:lnTo>
                  <a:lnTo>
                    <a:pt x="26416" y="50003"/>
                  </a:lnTo>
                  <a:lnTo>
                    <a:pt x="35899" y="65145"/>
                  </a:lnTo>
                  <a:lnTo>
                    <a:pt x="42276" y="76931"/>
                  </a:lnTo>
                  <a:lnTo>
                    <a:pt x="71399" y="118728"/>
                  </a:lnTo>
                  <a:lnTo>
                    <a:pt x="108535" y="164987"/>
                  </a:lnTo>
                  <a:lnTo>
                    <a:pt x="147093" y="211531"/>
                  </a:lnTo>
                  <a:lnTo>
                    <a:pt x="173143" y="245327"/>
                  </a:lnTo>
                  <a:lnTo>
                    <a:pt x="176651" y="251556"/>
                  </a:lnTo>
                  <a:lnTo>
                    <a:pt x="186639" y="265172"/>
                  </a:lnTo>
                  <a:lnTo>
                    <a:pt x="188735" y="272597"/>
                  </a:lnTo>
                  <a:lnTo>
                    <a:pt x="189618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4245"/>
            <p:cNvSpPr/>
            <p:nvPr>
              <p:custDataLst>
                <p:tags r:id="rId105"/>
              </p:custDataLst>
            </p:nvPr>
          </p:nvSpPr>
          <p:spPr>
            <a:xfrm>
              <a:off x="8744034" y="2514602"/>
              <a:ext cx="203117" cy="438033"/>
            </a:xfrm>
            <a:custGeom>
              <a:avLst/>
              <a:gdLst/>
              <a:ahLst/>
              <a:cxnLst/>
              <a:rect l="0" t="0" r="0" b="0"/>
              <a:pathLst>
                <a:path w="203117" h="438033">
                  <a:moveTo>
                    <a:pt x="203116" y="12698"/>
                  </a:moveTo>
                  <a:lnTo>
                    <a:pt x="203116" y="12698"/>
                  </a:lnTo>
                  <a:lnTo>
                    <a:pt x="203115" y="9327"/>
                  </a:lnTo>
                  <a:lnTo>
                    <a:pt x="202411" y="8334"/>
                  </a:lnTo>
                  <a:lnTo>
                    <a:pt x="201235" y="7672"/>
                  </a:lnTo>
                  <a:lnTo>
                    <a:pt x="197648" y="6609"/>
                  </a:lnTo>
                  <a:lnTo>
                    <a:pt x="197157" y="4583"/>
                  </a:lnTo>
                  <a:lnTo>
                    <a:pt x="197027" y="3054"/>
                  </a:lnTo>
                  <a:lnTo>
                    <a:pt x="196234" y="2036"/>
                  </a:lnTo>
                  <a:lnTo>
                    <a:pt x="193472" y="903"/>
                  </a:lnTo>
                  <a:lnTo>
                    <a:pt x="153437" y="0"/>
                  </a:lnTo>
                  <a:lnTo>
                    <a:pt x="112081" y="11243"/>
                  </a:lnTo>
                  <a:lnTo>
                    <a:pt x="95161" y="17297"/>
                  </a:lnTo>
                  <a:lnTo>
                    <a:pt x="90929" y="17881"/>
                  </a:lnTo>
                  <a:lnTo>
                    <a:pt x="82464" y="22292"/>
                  </a:lnTo>
                  <a:lnTo>
                    <a:pt x="55059" y="46511"/>
                  </a:lnTo>
                  <a:lnTo>
                    <a:pt x="42258" y="68098"/>
                  </a:lnTo>
                  <a:lnTo>
                    <a:pt x="39273" y="80540"/>
                  </a:lnTo>
                  <a:lnTo>
                    <a:pt x="38038" y="127131"/>
                  </a:lnTo>
                  <a:lnTo>
                    <a:pt x="38016" y="171742"/>
                  </a:lnTo>
                  <a:lnTo>
                    <a:pt x="38016" y="215915"/>
                  </a:lnTo>
                  <a:lnTo>
                    <a:pt x="36135" y="241301"/>
                  </a:lnTo>
                  <a:lnTo>
                    <a:pt x="30177" y="284424"/>
                  </a:lnTo>
                  <a:lnTo>
                    <a:pt x="19038" y="330735"/>
                  </a:lnTo>
                  <a:lnTo>
                    <a:pt x="8446" y="375825"/>
                  </a:lnTo>
                  <a:lnTo>
                    <a:pt x="0" y="414777"/>
                  </a:lnTo>
                  <a:lnTo>
                    <a:pt x="679" y="416217"/>
                  </a:lnTo>
                  <a:lnTo>
                    <a:pt x="1834" y="417177"/>
                  </a:lnTo>
                  <a:lnTo>
                    <a:pt x="5002" y="418950"/>
                  </a:lnTo>
                  <a:lnTo>
                    <a:pt x="10752" y="423209"/>
                  </a:lnTo>
                  <a:lnTo>
                    <a:pt x="14845" y="424453"/>
                  </a:lnTo>
                  <a:lnTo>
                    <a:pt x="16219" y="425490"/>
                  </a:lnTo>
                  <a:lnTo>
                    <a:pt x="17745" y="428524"/>
                  </a:lnTo>
                  <a:lnTo>
                    <a:pt x="19563" y="429616"/>
                  </a:lnTo>
                  <a:lnTo>
                    <a:pt x="32619" y="431367"/>
                  </a:lnTo>
                  <a:lnTo>
                    <a:pt x="77386" y="435161"/>
                  </a:lnTo>
                  <a:lnTo>
                    <a:pt x="121939" y="438032"/>
                  </a:lnTo>
                  <a:lnTo>
                    <a:pt x="140021" y="436232"/>
                  </a:lnTo>
                  <a:lnTo>
                    <a:pt x="171366" y="425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4246"/>
            <p:cNvSpPr/>
            <p:nvPr>
              <p:custDataLst>
                <p:tags r:id="rId106"/>
              </p:custDataLst>
            </p:nvPr>
          </p:nvSpPr>
          <p:spPr>
            <a:xfrm>
              <a:off x="8382000" y="2743200"/>
              <a:ext cx="203201" cy="19051"/>
            </a:xfrm>
            <a:custGeom>
              <a:avLst/>
              <a:gdLst/>
              <a:ahLst/>
              <a:cxnLst/>
              <a:rect l="0" t="0" r="0" b="0"/>
              <a:pathLst>
                <a:path w="203201" h="19051">
                  <a:moveTo>
                    <a:pt x="0" y="19050"/>
                  </a:moveTo>
                  <a:lnTo>
                    <a:pt x="0" y="19050"/>
                  </a:lnTo>
                  <a:lnTo>
                    <a:pt x="29235" y="18344"/>
                  </a:lnTo>
                  <a:lnTo>
                    <a:pt x="46670" y="14024"/>
                  </a:lnTo>
                  <a:lnTo>
                    <a:pt x="92401" y="12777"/>
                  </a:lnTo>
                  <a:lnTo>
                    <a:pt x="133532" y="12710"/>
                  </a:lnTo>
                  <a:lnTo>
                    <a:pt x="175001" y="7632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4247"/>
            <p:cNvSpPr/>
            <p:nvPr>
              <p:custDataLst>
                <p:tags r:id="rId107"/>
              </p:custDataLst>
            </p:nvPr>
          </p:nvSpPr>
          <p:spPr>
            <a:xfrm>
              <a:off x="8375673" y="2540002"/>
              <a:ext cx="196828" cy="380997"/>
            </a:xfrm>
            <a:custGeom>
              <a:avLst/>
              <a:gdLst/>
              <a:ahLst/>
              <a:cxnLst/>
              <a:rect l="0" t="0" r="0" b="0"/>
              <a:pathLst>
                <a:path w="196828" h="380997">
                  <a:moveTo>
                    <a:pt x="196827" y="6348"/>
                  </a:moveTo>
                  <a:lnTo>
                    <a:pt x="196827" y="6348"/>
                  </a:lnTo>
                  <a:lnTo>
                    <a:pt x="196827" y="259"/>
                  </a:lnTo>
                  <a:lnTo>
                    <a:pt x="172256" y="0"/>
                  </a:lnTo>
                  <a:lnTo>
                    <a:pt x="124679" y="10660"/>
                  </a:lnTo>
                  <a:lnTo>
                    <a:pt x="103670" y="15801"/>
                  </a:lnTo>
                  <a:lnTo>
                    <a:pt x="84405" y="25528"/>
                  </a:lnTo>
                  <a:lnTo>
                    <a:pt x="48747" y="52915"/>
                  </a:lnTo>
                  <a:lnTo>
                    <a:pt x="29613" y="81424"/>
                  </a:lnTo>
                  <a:lnTo>
                    <a:pt x="26632" y="93426"/>
                  </a:lnTo>
                  <a:lnTo>
                    <a:pt x="25410" y="136706"/>
                  </a:lnTo>
                  <a:lnTo>
                    <a:pt x="25378" y="181135"/>
                  </a:lnTo>
                  <a:lnTo>
                    <a:pt x="23496" y="221983"/>
                  </a:lnTo>
                  <a:lnTo>
                    <a:pt x="19289" y="266682"/>
                  </a:lnTo>
                  <a:lnTo>
                    <a:pt x="12154" y="296565"/>
                  </a:lnTo>
                  <a:lnTo>
                    <a:pt x="8053" y="310590"/>
                  </a:lnTo>
                  <a:lnTo>
                    <a:pt x="247" y="357340"/>
                  </a:lnTo>
                  <a:lnTo>
                    <a:pt x="0" y="372478"/>
                  </a:lnTo>
                  <a:lnTo>
                    <a:pt x="1869" y="375565"/>
                  </a:lnTo>
                  <a:lnTo>
                    <a:pt x="3354" y="377376"/>
                  </a:lnTo>
                  <a:lnTo>
                    <a:pt x="6887" y="379388"/>
                  </a:lnTo>
                  <a:lnTo>
                    <a:pt x="14903" y="380680"/>
                  </a:lnTo>
                  <a:lnTo>
                    <a:pt x="61393" y="380996"/>
                  </a:lnTo>
                  <a:lnTo>
                    <a:pt x="104949" y="373159"/>
                  </a:lnTo>
                  <a:lnTo>
                    <a:pt x="148831" y="363115"/>
                  </a:lnTo>
                  <a:lnTo>
                    <a:pt x="184071" y="349129"/>
                  </a:lnTo>
                  <a:lnTo>
                    <a:pt x="196827" y="342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945"/>
          <p:cNvGrpSpPr/>
          <p:nvPr/>
        </p:nvGrpSpPr>
        <p:grpSpPr>
          <a:xfrm>
            <a:off x="7683788" y="3028973"/>
            <a:ext cx="336263" cy="209528"/>
            <a:chOff x="7683788" y="3028973"/>
            <a:chExt cx="336263" cy="209528"/>
          </a:xfrm>
        </p:grpSpPr>
        <p:sp>
          <p:nvSpPr>
            <p:cNvPr id="119" name="SMARTInkShape-4248"/>
            <p:cNvSpPr/>
            <p:nvPr>
              <p:custDataLst>
                <p:tags r:id="rId95"/>
              </p:custDataLst>
            </p:nvPr>
          </p:nvSpPr>
          <p:spPr>
            <a:xfrm>
              <a:off x="8013700" y="3117850"/>
              <a:ext cx="6351" cy="120651"/>
            </a:xfrm>
            <a:custGeom>
              <a:avLst/>
              <a:gdLst/>
              <a:ahLst/>
              <a:cxnLst/>
              <a:rect l="0" t="0" r="0" b="0"/>
              <a:pathLst>
                <a:path w="6351" h="120651">
                  <a:moveTo>
                    <a:pt x="6350" y="0"/>
                  </a:moveTo>
                  <a:lnTo>
                    <a:pt x="6350" y="0"/>
                  </a:lnTo>
                  <a:lnTo>
                    <a:pt x="6350" y="45287"/>
                  </a:lnTo>
                  <a:lnTo>
                    <a:pt x="5644" y="78349"/>
                  </a:lnTo>
                  <a:lnTo>
                    <a:pt x="392" y="106070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4249"/>
            <p:cNvSpPr/>
            <p:nvPr>
              <p:custDataLst>
                <p:tags r:id="rId96"/>
              </p:custDataLst>
            </p:nvPr>
          </p:nvSpPr>
          <p:spPr>
            <a:xfrm>
              <a:off x="7829582" y="3213100"/>
              <a:ext cx="76169" cy="25399"/>
            </a:xfrm>
            <a:custGeom>
              <a:avLst/>
              <a:gdLst/>
              <a:ahLst/>
              <a:cxnLst/>
              <a:rect l="0" t="0" r="0" b="0"/>
              <a:pathLst>
                <a:path w="76169" h="25399">
                  <a:moveTo>
                    <a:pt x="19018" y="0"/>
                  </a:moveTo>
                  <a:lnTo>
                    <a:pt x="19018" y="0"/>
                  </a:lnTo>
                  <a:lnTo>
                    <a:pt x="1189" y="17828"/>
                  </a:lnTo>
                  <a:lnTo>
                    <a:pt x="510" y="20388"/>
                  </a:lnTo>
                  <a:lnTo>
                    <a:pt x="0" y="25106"/>
                  </a:lnTo>
                  <a:lnTo>
                    <a:pt x="21167" y="25398"/>
                  </a:lnTo>
                  <a:lnTo>
                    <a:pt x="67917" y="13660"/>
                  </a:lnTo>
                  <a:lnTo>
                    <a:pt x="7616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4250"/>
            <p:cNvSpPr/>
            <p:nvPr>
              <p:custDataLst>
                <p:tags r:id="rId97"/>
              </p:custDataLst>
            </p:nvPr>
          </p:nvSpPr>
          <p:spPr>
            <a:xfrm>
              <a:off x="7804150" y="313690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0"/>
                  </a:moveTo>
                  <a:lnTo>
                    <a:pt x="0" y="0"/>
                  </a:lnTo>
                  <a:lnTo>
                    <a:pt x="46307" y="0"/>
                  </a:lnTo>
                  <a:lnTo>
                    <a:pt x="71697" y="0"/>
                  </a:lnTo>
                  <a:lnTo>
                    <a:pt x="76081" y="1882"/>
                  </a:lnTo>
                  <a:lnTo>
                    <a:pt x="825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4251"/>
            <p:cNvSpPr/>
            <p:nvPr>
              <p:custDataLst>
                <p:tags r:id="rId98"/>
              </p:custDataLst>
            </p:nvPr>
          </p:nvSpPr>
          <p:spPr>
            <a:xfrm>
              <a:off x="7683788" y="3028973"/>
              <a:ext cx="31463" cy="25378"/>
            </a:xfrm>
            <a:custGeom>
              <a:avLst/>
              <a:gdLst/>
              <a:ahLst/>
              <a:cxnLst/>
              <a:rect l="0" t="0" r="0" b="0"/>
              <a:pathLst>
                <a:path w="31463" h="25378">
                  <a:moveTo>
                    <a:pt x="25112" y="25377"/>
                  </a:moveTo>
                  <a:lnTo>
                    <a:pt x="25112" y="25377"/>
                  </a:lnTo>
                  <a:lnTo>
                    <a:pt x="25111" y="22006"/>
                  </a:lnTo>
                  <a:lnTo>
                    <a:pt x="23230" y="18470"/>
                  </a:lnTo>
                  <a:lnTo>
                    <a:pt x="21741" y="16539"/>
                  </a:lnTo>
                  <a:lnTo>
                    <a:pt x="18205" y="14394"/>
                  </a:lnTo>
                  <a:lnTo>
                    <a:pt x="14280" y="12734"/>
                  </a:lnTo>
                  <a:lnTo>
                    <a:pt x="10184" y="9645"/>
                  </a:lnTo>
                  <a:lnTo>
                    <a:pt x="10221" y="8539"/>
                  </a:lnTo>
                  <a:lnTo>
                    <a:pt x="11657" y="7802"/>
                  </a:lnTo>
                  <a:lnTo>
                    <a:pt x="14899" y="6982"/>
                  </a:lnTo>
                  <a:lnTo>
                    <a:pt x="14775" y="6764"/>
                  </a:lnTo>
                  <a:lnTo>
                    <a:pt x="13988" y="6618"/>
                  </a:lnTo>
                  <a:lnTo>
                    <a:pt x="7083" y="885"/>
                  </a:lnTo>
                  <a:lnTo>
                    <a:pt x="0" y="0"/>
                  </a:lnTo>
                  <a:lnTo>
                    <a:pt x="4133" y="5051"/>
                  </a:lnTo>
                  <a:lnTo>
                    <a:pt x="5205" y="8817"/>
                  </a:lnTo>
                  <a:lnTo>
                    <a:pt x="6196" y="10104"/>
                  </a:lnTo>
                  <a:lnTo>
                    <a:pt x="9179" y="11533"/>
                  </a:lnTo>
                  <a:lnTo>
                    <a:pt x="31462" y="12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4252"/>
            <p:cNvSpPr/>
            <p:nvPr>
              <p:custDataLst>
                <p:tags r:id="rId99"/>
              </p:custDataLst>
            </p:nvPr>
          </p:nvSpPr>
          <p:spPr>
            <a:xfrm>
              <a:off x="7721600" y="313055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0" y="0"/>
                  </a:moveTo>
                  <a:lnTo>
                    <a:pt x="0" y="0"/>
                  </a:lnTo>
                  <a:lnTo>
                    <a:pt x="0" y="9460"/>
                  </a:lnTo>
                  <a:lnTo>
                    <a:pt x="6088" y="33631"/>
                  </a:lnTo>
                  <a:lnTo>
                    <a:pt x="7003" y="42992"/>
                  </a:lnTo>
                  <a:lnTo>
                    <a:pt x="11405" y="53033"/>
                  </a:lnTo>
                  <a:lnTo>
                    <a:pt x="16471" y="60791"/>
                  </a:lnTo>
                  <a:lnTo>
                    <a:pt x="18286" y="67558"/>
                  </a:lnTo>
                  <a:lnTo>
                    <a:pt x="190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5" name="SMARTInkShape-4253"/>
          <p:cNvSpPr/>
          <p:nvPr>
            <p:custDataLst>
              <p:tags r:id="rId3"/>
            </p:custDataLst>
          </p:nvPr>
        </p:nvSpPr>
        <p:spPr>
          <a:xfrm>
            <a:off x="7772400" y="2374997"/>
            <a:ext cx="107657" cy="101202"/>
          </a:xfrm>
          <a:custGeom>
            <a:avLst/>
            <a:gdLst/>
            <a:ahLst/>
            <a:cxnLst/>
            <a:rect l="0" t="0" r="0" b="0"/>
            <a:pathLst>
              <a:path w="107657" h="101202">
                <a:moveTo>
                  <a:pt x="6350" y="12603"/>
                </a:moveTo>
                <a:lnTo>
                  <a:pt x="6350" y="12603"/>
                </a:lnTo>
                <a:lnTo>
                  <a:pt x="6350" y="6330"/>
                </a:lnTo>
                <a:lnTo>
                  <a:pt x="261" y="6255"/>
                </a:lnTo>
                <a:lnTo>
                  <a:pt x="4415" y="11323"/>
                </a:lnTo>
                <a:lnTo>
                  <a:pt x="5776" y="17084"/>
                </a:lnTo>
                <a:lnTo>
                  <a:pt x="6328" y="42618"/>
                </a:lnTo>
                <a:lnTo>
                  <a:pt x="4458" y="48991"/>
                </a:lnTo>
                <a:lnTo>
                  <a:pt x="1981" y="54881"/>
                </a:lnTo>
                <a:lnTo>
                  <a:pt x="0" y="101201"/>
                </a:lnTo>
                <a:lnTo>
                  <a:pt x="0" y="92638"/>
                </a:lnTo>
                <a:lnTo>
                  <a:pt x="7839" y="65104"/>
                </a:lnTo>
                <a:lnTo>
                  <a:pt x="31762" y="18917"/>
                </a:lnTo>
                <a:lnTo>
                  <a:pt x="35989" y="11881"/>
                </a:lnTo>
                <a:lnTo>
                  <a:pt x="48683" y="2383"/>
                </a:lnTo>
                <a:lnTo>
                  <a:pt x="52916" y="1005"/>
                </a:lnTo>
                <a:lnTo>
                  <a:pt x="71084" y="0"/>
                </a:lnTo>
                <a:lnTo>
                  <a:pt x="75807" y="1827"/>
                </a:lnTo>
                <a:lnTo>
                  <a:pt x="78055" y="3303"/>
                </a:lnTo>
                <a:lnTo>
                  <a:pt x="95240" y="26842"/>
                </a:lnTo>
                <a:lnTo>
                  <a:pt x="98773" y="34454"/>
                </a:lnTo>
                <a:lnTo>
                  <a:pt x="102922" y="48957"/>
                </a:lnTo>
                <a:lnTo>
                  <a:pt x="105715" y="54866"/>
                </a:lnTo>
                <a:lnTo>
                  <a:pt x="107656" y="74256"/>
                </a:lnTo>
                <a:lnTo>
                  <a:pt x="105938" y="80691"/>
                </a:lnTo>
                <a:lnTo>
                  <a:pt x="95250" y="9515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2" name="SMARTInkShape-Group947"/>
          <p:cNvGrpSpPr/>
          <p:nvPr/>
        </p:nvGrpSpPr>
        <p:grpSpPr>
          <a:xfrm>
            <a:off x="952503" y="4083050"/>
            <a:ext cx="311133" cy="311151"/>
            <a:chOff x="952503" y="4083050"/>
            <a:chExt cx="311133" cy="311151"/>
          </a:xfrm>
        </p:grpSpPr>
        <p:sp>
          <p:nvSpPr>
            <p:cNvPr id="126" name="SMARTInkShape-4254"/>
            <p:cNvSpPr/>
            <p:nvPr>
              <p:custDataLst>
                <p:tags r:id="rId89"/>
              </p:custDataLst>
            </p:nvPr>
          </p:nvSpPr>
          <p:spPr>
            <a:xfrm>
              <a:off x="952503" y="4165600"/>
              <a:ext cx="95248" cy="228601"/>
            </a:xfrm>
            <a:custGeom>
              <a:avLst/>
              <a:gdLst/>
              <a:ahLst/>
              <a:cxnLst/>
              <a:rect l="0" t="0" r="0" b="0"/>
              <a:pathLst>
                <a:path w="95248" h="228601">
                  <a:moveTo>
                    <a:pt x="25397" y="0"/>
                  </a:moveTo>
                  <a:lnTo>
                    <a:pt x="25397" y="0"/>
                  </a:lnTo>
                  <a:lnTo>
                    <a:pt x="22026" y="0"/>
                  </a:lnTo>
                  <a:lnTo>
                    <a:pt x="18489" y="1882"/>
                  </a:lnTo>
                  <a:lnTo>
                    <a:pt x="10470" y="8838"/>
                  </a:lnTo>
                  <a:lnTo>
                    <a:pt x="8179" y="12865"/>
                  </a:lnTo>
                  <a:lnTo>
                    <a:pt x="657" y="44835"/>
                  </a:lnTo>
                  <a:lnTo>
                    <a:pt x="36" y="84888"/>
                  </a:lnTo>
                  <a:lnTo>
                    <a:pt x="0" y="128529"/>
                  </a:lnTo>
                  <a:lnTo>
                    <a:pt x="3369" y="157798"/>
                  </a:lnTo>
                  <a:lnTo>
                    <a:pt x="12206" y="174147"/>
                  </a:lnTo>
                  <a:lnTo>
                    <a:pt x="36123" y="200949"/>
                  </a:lnTo>
                  <a:lnTo>
                    <a:pt x="63081" y="217284"/>
                  </a:lnTo>
                  <a:lnTo>
                    <a:pt x="95247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4255"/>
            <p:cNvSpPr/>
            <p:nvPr>
              <p:custDataLst>
                <p:tags r:id="rId90"/>
              </p:custDataLst>
            </p:nvPr>
          </p:nvSpPr>
          <p:spPr>
            <a:xfrm>
              <a:off x="1206500" y="4083050"/>
              <a:ext cx="57136" cy="266701"/>
            </a:xfrm>
            <a:custGeom>
              <a:avLst/>
              <a:gdLst/>
              <a:ahLst/>
              <a:cxnLst/>
              <a:rect l="0" t="0" r="0" b="0"/>
              <a:pathLst>
                <a:path w="57136" h="266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3371" y="5467"/>
                  </a:lnTo>
                  <a:lnTo>
                    <a:pt x="4364" y="6467"/>
                  </a:lnTo>
                  <a:lnTo>
                    <a:pt x="25439" y="43021"/>
                  </a:lnTo>
                  <a:lnTo>
                    <a:pt x="27543" y="45614"/>
                  </a:lnTo>
                  <a:lnTo>
                    <a:pt x="29880" y="52258"/>
                  </a:lnTo>
                  <a:lnTo>
                    <a:pt x="32330" y="60620"/>
                  </a:lnTo>
                  <a:lnTo>
                    <a:pt x="52733" y="102618"/>
                  </a:lnTo>
                  <a:lnTo>
                    <a:pt x="56891" y="146109"/>
                  </a:lnTo>
                  <a:lnTo>
                    <a:pt x="57135" y="192385"/>
                  </a:lnTo>
                  <a:lnTo>
                    <a:pt x="53776" y="221368"/>
                  </a:lnTo>
                  <a:lnTo>
                    <a:pt x="3175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4256"/>
            <p:cNvSpPr/>
            <p:nvPr>
              <p:custDataLst>
                <p:tags r:id="rId91"/>
              </p:custDataLst>
            </p:nvPr>
          </p:nvSpPr>
          <p:spPr>
            <a:xfrm>
              <a:off x="1111250" y="410845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12700" y="38100"/>
                  </a:moveTo>
                  <a:lnTo>
                    <a:pt x="12700" y="38100"/>
                  </a:lnTo>
                  <a:lnTo>
                    <a:pt x="12700" y="31358"/>
                  </a:lnTo>
                  <a:lnTo>
                    <a:pt x="10818" y="26166"/>
                  </a:lnTo>
                  <a:lnTo>
                    <a:pt x="8336" y="21507"/>
                  </a:lnTo>
                  <a:lnTo>
                    <a:pt x="6233" y="14918"/>
                  </a:lnTo>
                  <a:lnTo>
                    <a:pt x="284" y="672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4257"/>
            <p:cNvSpPr/>
            <p:nvPr>
              <p:custDataLst>
                <p:tags r:id="rId92"/>
              </p:custDataLst>
            </p:nvPr>
          </p:nvSpPr>
          <p:spPr>
            <a:xfrm>
              <a:off x="1136655" y="4216400"/>
              <a:ext cx="6346" cy="95251"/>
            </a:xfrm>
            <a:custGeom>
              <a:avLst/>
              <a:gdLst/>
              <a:ahLst/>
              <a:cxnLst/>
              <a:rect l="0" t="0" r="0" b="0"/>
              <a:pathLst>
                <a:path w="6346" h="95251">
                  <a:moveTo>
                    <a:pt x="6345" y="0"/>
                  </a:moveTo>
                  <a:lnTo>
                    <a:pt x="6345" y="0"/>
                  </a:lnTo>
                  <a:lnTo>
                    <a:pt x="2974" y="3371"/>
                  </a:lnTo>
                  <a:lnTo>
                    <a:pt x="1319" y="6907"/>
                  </a:lnTo>
                  <a:lnTo>
                    <a:pt x="0" y="36690"/>
                  </a:lnTo>
                  <a:lnTo>
                    <a:pt x="701" y="65573"/>
                  </a:lnTo>
                  <a:lnTo>
                    <a:pt x="5462" y="78032"/>
                  </a:lnTo>
                  <a:lnTo>
                    <a:pt x="634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4258"/>
            <p:cNvSpPr/>
            <p:nvPr>
              <p:custDataLst>
                <p:tags r:id="rId93"/>
              </p:custDataLst>
            </p:nvPr>
          </p:nvSpPr>
          <p:spPr>
            <a:xfrm>
              <a:off x="1041400" y="4108457"/>
              <a:ext cx="6351" cy="25394"/>
            </a:xfrm>
            <a:custGeom>
              <a:avLst/>
              <a:gdLst/>
              <a:ahLst/>
              <a:cxnLst/>
              <a:rect l="0" t="0" r="0" b="0"/>
              <a:pathLst>
                <a:path w="6351" h="25394">
                  <a:moveTo>
                    <a:pt x="6350" y="25393"/>
                  </a:moveTo>
                  <a:lnTo>
                    <a:pt x="6350" y="25393"/>
                  </a:lnTo>
                  <a:lnTo>
                    <a:pt x="6350" y="282"/>
                  </a:lnTo>
                  <a:lnTo>
                    <a:pt x="261" y="0"/>
                  </a:lnTo>
                  <a:lnTo>
                    <a:pt x="0" y="6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4259"/>
            <p:cNvSpPr/>
            <p:nvPr>
              <p:custDataLst>
                <p:tags r:id="rId94"/>
              </p:custDataLst>
            </p:nvPr>
          </p:nvSpPr>
          <p:spPr>
            <a:xfrm>
              <a:off x="1047750" y="4191000"/>
              <a:ext cx="6351" cy="139701"/>
            </a:xfrm>
            <a:custGeom>
              <a:avLst/>
              <a:gdLst/>
              <a:ahLst/>
              <a:cxnLst/>
              <a:rect l="0" t="0" r="0" b="0"/>
              <a:pathLst>
                <a:path w="6351" h="139701">
                  <a:moveTo>
                    <a:pt x="0" y="0"/>
                  </a:moveTo>
                  <a:lnTo>
                    <a:pt x="0" y="0"/>
                  </a:lnTo>
                  <a:lnTo>
                    <a:pt x="6088" y="0"/>
                  </a:lnTo>
                  <a:lnTo>
                    <a:pt x="6272" y="3371"/>
                  </a:lnTo>
                  <a:lnTo>
                    <a:pt x="5593" y="4364"/>
                  </a:lnTo>
                  <a:lnTo>
                    <a:pt x="4434" y="5026"/>
                  </a:lnTo>
                  <a:lnTo>
                    <a:pt x="2956" y="5467"/>
                  </a:lnTo>
                  <a:lnTo>
                    <a:pt x="1971" y="6467"/>
                  </a:lnTo>
                  <a:lnTo>
                    <a:pt x="876" y="9460"/>
                  </a:lnTo>
                  <a:lnTo>
                    <a:pt x="7" y="37245"/>
                  </a:lnTo>
                  <a:lnTo>
                    <a:pt x="6234" y="82565"/>
                  </a:lnTo>
                  <a:lnTo>
                    <a:pt x="6349" y="128124"/>
                  </a:lnTo>
                  <a:lnTo>
                    <a:pt x="635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948"/>
          <p:cNvGrpSpPr/>
          <p:nvPr/>
        </p:nvGrpSpPr>
        <p:grpSpPr>
          <a:xfrm>
            <a:off x="1701810" y="4007178"/>
            <a:ext cx="1123941" cy="405404"/>
            <a:chOff x="1701810" y="4007178"/>
            <a:chExt cx="1123941" cy="405404"/>
          </a:xfrm>
        </p:grpSpPr>
        <p:sp>
          <p:nvSpPr>
            <p:cNvPr id="133" name="SMARTInkShape-4260"/>
            <p:cNvSpPr/>
            <p:nvPr>
              <p:custDataLst>
                <p:tags r:id="rId83"/>
              </p:custDataLst>
            </p:nvPr>
          </p:nvSpPr>
          <p:spPr>
            <a:xfrm>
              <a:off x="2686412" y="4171950"/>
              <a:ext cx="139339" cy="31673"/>
            </a:xfrm>
            <a:custGeom>
              <a:avLst/>
              <a:gdLst/>
              <a:ahLst/>
              <a:cxnLst/>
              <a:rect l="0" t="0" r="0" b="0"/>
              <a:pathLst>
                <a:path w="139339" h="31673">
                  <a:moveTo>
                    <a:pt x="18688" y="25400"/>
                  </a:moveTo>
                  <a:lnTo>
                    <a:pt x="18688" y="25400"/>
                  </a:lnTo>
                  <a:lnTo>
                    <a:pt x="3761" y="25400"/>
                  </a:lnTo>
                  <a:lnTo>
                    <a:pt x="2387" y="26105"/>
                  </a:lnTo>
                  <a:lnTo>
                    <a:pt x="1470" y="27281"/>
                  </a:lnTo>
                  <a:lnTo>
                    <a:pt x="0" y="30867"/>
                  </a:lnTo>
                  <a:lnTo>
                    <a:pt x="585" y="31161"/>
                  </a:lnTo>
                  <a:lnTo>
                    <a:pt x="11879" y="31672"/>
                  </a:lnTo>
                  <a:lnTo>
                    <a:pt x="17543" y="29834"/>
                  </a:lnTo>
                  <a:lnTo>
                    <a:pt x="20042" y="28356"/>
                  </a:lnTo>
                  <a:lnTo>
                    <a:pt x="30300" y="26276"/>
                  </a:lnTo>
                  <a:lnTo>
                    <a:pt x="42276" y="25659"/>
                  </a:lnTo>
                  <a:lnTo>
                    <a:pt x="88715" y="11613"/>
                  </a:lnTo>
                  <a:lnTo>
                    <a:pt x="1393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4261"/>
            <p:cNvSpPr/>
            <p:nvPr>
              <p:custDataLst>
                <p:tags r:id="rId84"/>
              </p:custDataLst>
            </p:nvPr>
          </p:nvSpPr>
          <p:spPr>
            <a:xfrm>
              <a:off x="2419350" y="4045173"/>
              <a:ext cx="361951" cy="314263"/>
            </a:xfrm>
            <a:custGeom>
              <a:avLst/>
              <a:gdLst/>
              <a:ahLst/>
              <a:cxnLst/>
              <a:rect l="0" t="0" r="0" b="0"/>
              <a:pathLst>
                <a:path w="361951" h="314263">
                  <a:moveTo>
                    <a:pt x="0" y="196627"/>
                  </a:moveTo>
                  <a:lnTo>
                    <a:pt x="0" y="196627"/>
                  </a:lnTo>
                  <a:lnTo>
                    <a:pt x="706" y="175670"/>
                  </a:lnTo>
                  <a:lnTo>
                    <a:pt x="6272" y="165014"/>
                  </a:lnTo>
                  <a:lnTo>
                    <a:pt x="2956" y="164918"/>
                  </a:lnTo>
                  <a:lnTo>
                    <a:pt x="1971" y="166315"/>
                  </a:lnTo>
                  <a:lnTo>
                    <a:pt x="259" y="179186"/>
                  </a:lnTo>
                  <a:lnTo>
                    <a:pt x="721" y="209675"/>
                  </a:lnTo>
                  <a:lnTo>
                    <a:pt x="6089" y="254080"/>
                  </a:lnTo>
                  <a:lnTo>
                    <a:pt x="11368" y="274167"/>
                  </a:lnTo>
                  <a:lnTo>
                    <a:pt x="25446" y="302650"/>
                  </a:lnTo>
                  <a:lnTo>
                    <a:pt x="34752" y="313813"/>
                  </a:lnTo>
                  <a:lnTo>
                    <a:pt x="36574" y="314262"/>
                  </a:lnTo>
                  <a:lnTo>
                    <a:pt x="38494" y="313856"/>
                  </a:lnTo>
                  <a:lnTo>
                    <a:pt x="42508" y="312228"/>
                  </a:lnTo>
                  <a:lnTo>
                    <a:pt x="46644" y="311505"/>
                  </a:lnTo>
                  <a:lnTo>
                    <a:pt x="50835" y="307421"/>
                  </a:lnTo>
                  <a:lnTo>
                    <a:pt x="54343" y="300902"/>
                  </a:lnTo>
                  <a:lnTo>
                    <a:pt x="66577" y="255876"/>
                  </a:lnTo>
                  <a:lnTo>
                    <a:pt x="69765" y="211704"/>
                  </a:lnTo>
                  <a:lnTo>
                    <a:pt x="69848" y="197115"/>
                  </a:lnTo>
                  <a:lnTo>
                    <a:pt x="73220" y="196772"/>
                  </a:lnTo>
                  <a:lnTo>
                    <a:pt x="74213" y="197429"/>
                  </a:lnTo>
                  <a:lnTo>
                    <a:pt x="74876" y="198573"/>
                  </a:lnTo>
                  <a:lnTo>
                    <a:pt x="75612" y="202431"/>
                  </a:lnTo>
                  <a:lnTo>
                    <a:pt x="76731" y="212536"/>
                  </a:lnTo>
                  <a:lnTo>
                    <a:pt x="84029" y="239259"/>
                  </a:lnTo>
                  <a:lnTo>
                    <a:pt x="92622" y="256490"/>
                  </a:lnTo>
                  <a:lnTo>
                    <a:pt x="95177" y="268065"/>
                  </a:lnTo>
                  <a:lnTo>
                    <a:pt x="100122" y="278655"/>
                  </a:lnTo>
                  <a:lnTo>
                    <a:pt x="101649" y="283178"/>
                  </a:lnTo>
                  <a:lnTo>
                    <a:pt x="104679" y="287540"/>
                  </a:lnTo>
                  <a:lnTo>
                    <a:pt x="108378" y="289950"/>
                  </a:lnTo>
                  <a:lnTo>
                    <a:pt x="116501" y="291496"/>
                  </a:lnTo>
                  <a:lnTo>
                    <a:pt x="120688" y="289826"/>
                  </a:lnTo>
                  <a:lnTo>
                    <a:pt x="135469" y="276940"/>
                  </a:lnTo>
                  <a:lnTo>
                    <a:pt x="156633" y="232003"/>
                  </a:lnTo>
                  <a:lnTo>
                    <a:pt x="175683" y="188337"/>
                  </a:lnTo>
                  <a:lnTo>
                    <a:pt x="182269" y="173143"/>
                  </a:lnTo>
                  <a:lnTo>
                    <a:pt x="183778" y="166510"/>
                  </a:lnTo>
                  <a:lnTo>
                    <a:pt x="189585" y="159553"/>
                  </a:lnTo>
                  <a:lnTo>
                    <a:pt x="190596" y="159916"/>
                  </a:lnTo>
                  <a:lnTo>
                    <a:pt x="195887" y="164084"/>
                  </a:lnTo>
                  <a:lnTo>
                    <a:pt x="196422" y="166406"/>
                  </a:lnTo>
                  <a:lnTo>
                    <a:pt x="196765" y="170274"/>
                  </a:lnTo>
                  <a:lnTo>
                    <a:pt x="208589" y="182960"/>
                  </a:lnTo>
                  <a:lnTo>
                    <a:pt x="214933" y="183842"/>
                  </a:lnTo>
                  <a:lnTo>
                    <a:pt x="218985" y="183901"/>
                  </a:lnTo>
                  <a:lnTo>
                    <a:pt x="220073" y="183205"/>
                  </a:lnTo>
                  <a:lnTo>
                    <a:pt x="220799" y="182034"/>
                  </a:lnTo>
                  <a:lnTo>
                    <a:pt x="222059" y="177458"/>
                  </a:lnTo>
                  <a:lnTo>
                    <a:pt x="222249" y="159512"/>
                  </a:lnTo>
                  <a:lnTo>
                    <a:pt x="216783" y="153146"/>
                  </a:lnTo>
                  <a:lnTo>
                    <a:pt x="214411" y="152607"/>
                  </a:lnTo>
                  <a:lnTo>
                    <a:pt x="200996" y="152202"/>
                  </a:lnTo>
                  <a:lnTo>
                    <a:pt x="196811" y="154070"/>
                  </a:lnTo>
                  <a:lnTo>
                    <a:pt x="188376" y="161017"/>
                  </a:lnTo>
                  <a:lnTo>
                    <a:pt x="169333" y="194630"/>
                  </a:lnTo>
                  <a:lnTo>
                    <a:pt x="159743" y="242072"/>
                  </a:lnTo>
                  <a:lnTo>
                    <a:pt x="159651" y="261604"/>
                  </a:lnTo>
                  <a:lnTo>
                    <a:pt x="165234" y="282518"/>
                  </a:lnTo>
                  <a:lnTo>
                    <a:pt x="173863" y="293876"/>
                  </a:lnTo>
                  <a:lnTo>
                    <a:pt x="177932" y="296293"/>
                  </a:lnTo>
                  <a:lnTo>
                    <a:pt x="186293" y="297845"/>
                  </a:lnTo>
                  <a:lnTo>
                    <a:pt x="190512" y="296176"/>
                  </a:lnTo>
                  <a:lnTo>
                    <a:pt x="220505" y="273654"/>
                  </a:lnTo>
                  <a:lnTo>
                    <a:pt x="254015" y="228162"/>
                  </a:lnTo>
                  <a:lnTo>
                    <a:pt x="278167" y="180543"/>
                  </a:lnTo>
                  <a:lnTo>
                    <a:pt x="297294" y="134270"/>
                  </a:lnTo>
                  <a:lnTo>
                    <a:pt x="318447" y="89660"/>
                  </a:lnTo>
                  <a:lnTo>
                    <a:pt x="338023" y="44990"/>
                  </a:lnTo>
                  <a:lnTo>
                    <a:pt x="355495" y="0"/>
                  </a:lnTo>
                  <a:lnTo>
                    <a:pt x="355569" y="3214"/>
                  </a:lnTo>
                  <a:lnTo>
                    <a:pt x="340672" y="44743"/>
                  </a:lnTo>
                  <a:lnTo>
                    <a:pt x="328074" y="85743"/>
                  </a:lnTo>
                  <a:lnTo>
                    <a:pt x="319380" y="131974"/>
                  </a:lnTo>
                  <a:lnTo>
                    <a:pt x="313383" y="175308"/>
                  </a:lnTo>
                  <a:lnTo>
                    <a:pt x="311444" y="217774"/>
                  </a:lnTo>
                  <a:lnTo>
                    <a:pt x="311176" y="259753"/>
                  </a:lnTo>
                  <a:lnTo>
                    <a:pt x="311861" y="279678"/>
                  </a:lnTo>
                  <a:lnTo>
                    <a:pt x="317617" y="299441"/>
                  </a:lnTo>
                  <a:lnTo>
                    <a:pt x="318989" y="301153"/>
                  </a:lnTo>
                  <a:lnTo>
                    <a:pt x="322395" y="303055"/>
                  </a:lnTo>
                  <a:lnTo>
                    <a:pt x="326261" y="303901"/>
                  </a:lnTo>
                  <a:lnTo>
                    <a:pt x="328279" y="303420"/>
                  </a:lnTo>
                  <a:lnTo>
                    <a:pt x="334491" y="299373"/>
                  </a:lnTo>
                  <a:lnTo>
                    <a:pt x="340800" y="293001"/>
                  </a:lnTo>
                  <a:lnTo>
                    <a:pt x="357717" y="264218"/>
                  </a:lnTo>
                  <a:lnTo>
                    <a:pt x="361393" y="241337"/>
                  </a:lnTo>
                  <a:lnTo>
                    <a:pt x="361950" y="215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4262"/>
            <p:cNvSpPr/>
            <p:nvPr>
              <p:custDataLst>
                <p:tags r:id="rId85"/>
              </p:custDataLst>
            </p:nvPr>
          </p:nvSpPr>
          <p:spPr>
            <a:xfrm>
              <a:off x="2228945" y="4019781"/>
              <a:ext cx="152306" cy="348574"/>
            </a:xfrm>
            <a:custGeom>
              <a:avLst/>
              <a:gdLst/>
              <a:ahLst/>
              <a:cxnLst/>
              <a:rect l="0" t="0" r="0" b="0"/>
              <a:pathLst>
                <a:path w="152306" h="348574">
                  <a:moveTo>
                    <a:pt x="101505" y="202969"/>
                  </a:moveTo>
                  <a:lnTo>
                    <a:pt x="101505" y="202969"/>
                  </a:lnTo>
                  <a:lnTo>
                    <a:pt x="104876" y="202969"/>
                  </a:lnTo>
                  <a:lnTo>
                    <a:pt x="105869" y="202263"/>
                  </a:lnTo>
                  <a:lnTo>
                    <a:pt x="106531" y="201087"/>
                  </a:lnTo>
                  <a:lnTo>
                    <a:pt x="107593" y="194131"/>
                  </a:lnTo>
                  <a:lnTo>
                    <a:pt x="106975" y="192843"/>
                  </a:lnTo>
                  <a:lnTo>
                    <a:pt x="105857" y="191985"/>
                  </a:lnTo>
                  <a:lnTo>
                    <a:pt x="102734" y="190326"/>
                  </a:lnTo>
                  <a:lnTo>
                    <a:pt x="97008" y="186131"/>
                  </a:lnTo>
                  <a:lnTo>
                    <a:pt x="90844" y="184574"/>
                  </a:lnTo>
                  <a:lnTo>
                    <a:pt x="86654" y="184210"/>
                  </a:lnTo>
                  <a:lnTo>
                    <a:pt x="82440" y="182167"/>
                  </a:lnTo>
                  <a:lnTo>
                    <a:pt x="80328" y="180634"/>
                  </a:lnTo>
                  <a:lnTo>
                    <a:pt x="78215" y="180318"/>
                  </a:lnTo>
                  <a:lnTo>
                    <a:pt x="76100" y="180813"/>
                  </a:lnTo>
                  <a:lnTo>
                    <a:pt x="71870" y="182538"/>
                  </a:lnTo>
                  <a:lnTo>
                    <a:pt x="57917" y="187108"/>
                  </a:lnTo>
                  <a:lnTo>
                    <a:pt x="49471" y="192703"/>
                  </a:lnTo>
                  <a:lnTo>
                    <a:pt x="13736" y="238987"/>
                  </a:lnTo>
                  <a:lnTo>
                    <a:pt x="9580" y="249316"/>
                  </a:lnTo>
                  <a:lnTo>
                    <a:pt x="982" y="291980"/>
                  </a:lnTo>
                  <a:lnTo>
                    <a:pt x="0" y="321140"/>
                  </a:lnTo>
                  <a:lnTo>
                    <a:pt x="1828" y="327926"/>
                  </a:lnTo>
                  <a:lnTo>
                    <a:pt x="10742" y="343942"/>
                  </a:lnTo>
                  <a:lnTo>
                    <a:pt x="14834" y="346762"/>
                  </a:lnTo>
                  <a:lnTo>
                    <a:pt x="28280" y="348573"/>
                  </a:lnTo>
                  <a:lnTo>
                    <a:pt x="40376" y="348181"/>
                  </a:lnTo>
                  <a:lnTo>
                    <a:pt x="53602" y="343205"/>
                  </a:lnTo>
                  <a:lnTo>
                    <a:pt x="79465" y="325249"/>
                  </a:lnTo>
                  <a:lnTo>
                    <a:pt x="105662" y="291455"/>
                  </a:lnTo>
                  <a:lnTo>
                    <a:pt x="122293" y="244894"/>
                  </a:lnTo>
                  <a:lnTo>
                    <a:pt x="133205" y="202915"/>
                  </a:lnTo>
                  <a:lnTo>
                    <a:pt x="136055" y="185306"/>
                  </a:lnTo>
                  <a:lnTo>
                    <a:pt x="133763" y="138231"/>
                  </a:lnTo>
                  <a:lnTo>
                    <a:pt x="132650" y="99295"/>
                  </a:lnTo>
                  <a:lnTo>
                    <a:pt x="124430" y="58457"/>
                  </a:lnTo>
                  <a:lnTo>
                    <a:pt x="109722" y="13086"/>
                  </a:lnTo>
                  <a:lnTo>
                    <a:pt x="107979" y="5687"/>
                  </a:lnTo>
                  <a:lnTo>
                    <a:pt x="106527" y="3714"/>
                  </a:lnTo>
                  <a:lnTo>
                    <a:pt x="102497" y="548"/>
                  </a:lnTo>
                  <a:lnTo>
                    <a:pt x="98428" y="0"/>
                  </a:lnTo>
                  <a:lnTo>
                    <a:pt x="94728" y="1753"/>
                  </a:lnTo>
                  <a:lnTo>
                    <a:pt x="92754" y="3208"/>
                  </a:lnTo>
                  <a:lnTo>
                    <a:pt x="80313" y="29008"/>
                  </a:lnTo>
                  <a:lnTo>
                    <a:pt x="71987" y="70549"/>
                  </a:lnTo>
                  <a:lnTo>
                    <a:pt x="70049" y="110237"/>
                  </a:lnTo>
                  <a:lnTo>
                    <a:pt x="74820" y="157248"/>
                  </a:lnTo>
                  <a:lnTo>
                    <a:pt x="79222" y="192134"/>
                  </a:lnTo>
                  <a:lnTo>
                    <a:pt x="93963" y="232804"/>
                  </a:lnTo>
                  <a:lnTo>
                    <a:pt x="113273" y="279057"/>
                  </a:lnTo>
                  <a:lnTo>
                    <a:pt x="152305" y="3172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4263"/>
            <p:cNvSpPr/>
            <p:nvPr>
              <p:custDataLst>
                <p:tags r:id="rId86"/>
              </p:custDataLst>
            </p:nvPr>
          </p:nvSpPr>
          <p:spPr>
            <a:xfrm>
              <a:off x="2019410" y="4229107"/>
              <a:ext cx="95028" cy="129934"/>
            </a:xfrm>
            <a:custGeom>
              <a:avLst/>
              <a:gdLst/>
              <a:ahLst/>
              <a:cxnLst/>
              <a:rect l="0" t="0" r="0" b="0"/>
              <a:pathLst>
                <a:path w="95028" h="129934">
                  <a:moveTo>
                    <a:pt x="82440" y="6343"/>
                  </a:moveTo>
                  <a:lnTo>
                    <a:pt x="82440" y="6343"/>
                  </a:lnTo>
                  <a:lnTo>
                    <a:pt x="79069" y="6343"/>
                  </a:lnTo>
                  <a:lnTo>
                    <a:pt x="78076" y="5637"/>
                  </a:lnTo>
                  <a:lnTo>
                    <a:pt x="77414" y="4461"/>
                  </a:lnTo>
                  <a:lnTo>
                    <a:pt x="76973" y="2972"/>
                  </a:lnTo>
                  <a:lnTo>
                    <a:pt x="75973" y="1979"/>
                  </a:lnTo>
                  <a:lnTo>
                    <a:pt x="72980" y="876"/>
                  </a:lnTo>
                  <a:lnTo>
                    <a:pt x="45195" y="0"/>
                  </a:lnTo>
                  <a:lnTo>
                    <a:pt x="39310" y="1878"/>
                  </a:lnTo>
                  <a:lnTo>
                    <a:pt x="27580" y="10824"/>
                  </a:lnTo>
                  <a:lnTo>
                    <a:pt x="21108" y="17705"/>
                  </a:lnTo>
                  <a:lnTo>
                    <a:pt x="4125" y="48789"/>
                  </a:lnTo>
                  <a:lnTo>
                    <a:pt x="1145" y="61410"/>
                  </a:lnTo>
                  <a:lnTo>
                    <a:pt x="0" y="92246"/>
                  </a:lnTo>
                  <a:lnTo>
                    <a:pt x="1821" y="99321"/>
                  </a:lnTo>
                  <a:lnTo>
                    <a:pt x="14820" y="121744"/>
                  </a:lnTo>
                  <a:lnTo>
                    <a:pt x="18990" y="124660"/>
                  </a:lnTo>
                  <a:lnTo>
                    <a:pt x="30788" y="129903"/>
                  </a:lnTo>
                  <a:lnTo>
                    <a:pt x="38552" y="129933"/>
                  </a:lnTo>
                  <a:lnTo>
                    <a:pt x="67656" y="123794"/>
                  </a:lnTo>
                  <a:lnTo>
                    <a:pt x="74223" y="118280"/>
                  </a:lnTo>
                  <a:lnTo>
                    <a:pt x="90797" y="96338"/>
                  </a:lnTo>
                  <a:lnTo>
                    <a:pt x="93853" y="84357"/>
                  </a:lnTo>
                  <a:lnTo>
                    <a:pt x="95027" y="59233"/>
                  </a:lnTo>
                  <a:lnTo>
                    <a:pt x="91736" y="46552"/>
                  </a:lnTo>
                  <a:lnTo>
                    <a:pt x="84302" y="34694"/>
                  </a:lnTo>
                  <a:lnTo>
                    <a:pt x="80210" y="29997"/>
                  </a:lnTo>
                  <a:lnTo>
                    <a:pt x="76040" y="27439"/>
                  </a:lnTo>
                  <a:lnTo>
                    <a:pt x="52688" y="19711"/>
                  </a:lnTo>
                  <a:lnTo>
                    <a:pt x="42266" y="18535"/>
                  </a:lnTo>
                  <a:lnTo>
                    <a:pt x="36833" y="15759"/>
                  </a:lnTo>
                  <a:lnTo>
                    <a:pt x="35102" y="14032"/>
                  </a:lnTo>
                  <a:lnTo>
                    <a:pt x="31640" y="6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4264"/>
            <p:cNvSpPr/>
            <p:nvPr>
              <p:custDataLst>
                <p:tags r:id="rId87"/>
              </p:custDataLst>
            </p:nvPr>
          </p:nvSpPr>
          <p:spPr>
            <a:xfrm>
              <a:off x="1835180" y="4203700"/>
              <a:ext cx="126971" cy="161550"/>
            </a:xfrm>
            <a:custGeom>
              <a:avLst/>
              <a:gdLst/>
              <a:ahLst/>
              <a:cxnLst/>
              <a:rect l="0" t="0" r="0" b="0"/>
              <a:pathLst>
                <a:path w="126971" h="161550">
                  <a:moveTo>
                    <a:pt x="12670" y="31750"/>
                  </a:moveTo>
                  <a:lnTo>
                    <a:pt x="12670" y="31750"/>
                  </a:lnTo>
                  <a:lnTo>
                    <a:pt x="12670" y="28379"/>
                  </a:lnTo>
                  <a:lnTo>
                    <a:pt x="11964" y="27386"/>
                  </a:lnTo>
                  <a:lnTo>
                    <a:pt x="10788" y="26724"/>
                  </a:lnTo>
                  <a:lnTo>
                    <a:pt x="9299" y="26283"/>
                  </a:lnTo>
                  <a:lnTo>
                    <a:pt x="3832" y="22290"/>
                  </a:lnTo>
                  <a:lnTo>
                    <a:pt x="1686" y="18609"/>
                  </a:lnTo>
                  <a:lnTo>
                    <a:pt x="1114" y="16639"/>
                  </a:lnTo>
                  <a:lnTo>
                    <a:pt x="733" y="16737"/>
                  </a:lnTo>
                  <a:lnTo>
                    <a:pt x="196" y="21500"/>
                  </a:lnTo>
                  <a:lnTo>
                    <a:pt x="121" y="21389"/>
                  </a:lnTo>
                  <a:lnTo>
                    <a:pt x="0" y="19512"/>
                  </a:lnTo>
                  <a:lnTo>
                    <a:pt x="14898" y="19062"/>
                  </a:lnTo>
                  <a:lnTo>
                    <a:pt x="19069" y="20937"/>
                  </a:lnTo>
                  <a:lnTo>
                    <a:pt x="55114" y="49088"/>
                  </a:lnTo>
                  <a:lnTo>
                    <a:pt x="73812" y="78341"/>
                  </a:lnTo>
                  <a:lnTo>
                    <a:pt x="79626" y="91730"/>
                  </a:lnTo>
                  <a:lnTo>
                    <a:pt x="87874" y="130972"/>
                  </a:lnTo>
                  <a:lnTo>
                    <a:pt x="86546" y="137702"/>
                  </a:lnTo>
                  <a:lnTo>
                    <a:pt x="83713" y="145458"/>
                  </a:lnTo>
                  <a:lnTo>
                    <a:pt x="83315" y="147772"/>
                  </a:lnTo>
                  <a:lnTo>
                    <a:pt x="80992" y="152225"/>
                  </a:lnTo>
                  <a:lnTo>
                    <a:pt x="73752" y="160832"/>
                  </a:lnTo>
                  <a:lnTo>
                    <a:pt x="71735" y="161549"/>
                  </a:lnTo>
                  <a:lnTo>
                    <a:pt x="69686" y="161322"/>
                  </a:lnTo>
                  <a:lnTo>
                    <a:pt x="64698" y="159258"/>
                  </a:lnTo>
                  <a:lnTo>
                    <a:pt x="53416" y="141481"/>
                  </a:lnTo>
                  <a:lnTo>
                    <a:pt x="51118" y="119073"/>
                  </a:lnTo>
                  <a:lnTo>
                    <a:pt x="51544" y="99302"/>
                  </a:lnTo>
                  <a:lnTo>
                    <a:pt x="61607" y="68368"/>
                  </a:lnTo>
                  <a:lnTo>
                    <a:pt x="81115" y="29650"/>
                  </a:lnTo>
                  <a:lnTo>
                    <a:pt x="88011" y="21174"/>
                  </a:lnTo>
                  <a:lnTo>
                    <a:pt x="95779" y="16466"/>
                  </a:lnTo>
                  <a:lnTo>
                    <a:pt x="115754" y="8126"/>
                  </a:lnTo>
                  <a:lnTo>
                    <a:pt x="1269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4265"/>
            <p:cNvSpPr/>
            <p:nvPr>
              <p:custDataLst>
                <p:tags r:id="rId88"/>
              </p:custDataLst>
            </p:nvPr>
          </p:nvSpPr>
          <p:spPr>
            <a:xfrm>
              <a:off x="1701810" y="4007178"/>
              <a:ext cx="93858" cy="405404"/>
            </a:xfrm>
            <a:custGeom>
              <a:avLst/>
              <a:gdLst/>
              <a:ahLst/>
              <a:cxnLst/>
              <a:rect l="0" t="0" r="0" b="0"/>
              <a:pathLst>
                <a:path w="93858" h="405404">
                  <a:moveTo>
                    <a:pt x="12690" y="113972"/>
                  </a:moveTo>
                  <a:lnTo>
                    <a:pt x="12690" y="113972"/>
                  </a:lnTo>
                  <a:lnTo>
                    <a:pt x="12690" y="101556"/>
                  </a:lnTo>
                  <a:lnTo>
                    <a:pt x="7223" y="101297"/>
                  </a:lnTo>
                  <a:lnTo>
                    <a:pt x="6928" y="101994"/>
                  </a:lnTo>
                  <a:lnTo>
                    <a:pt x="6341" y="138274"/>
                  </a:lnTo>
                  <a:lnTo>
                    <a:pt x="12298" y="184027"/>
                  </a:lnTo>
                  <a:lnTo>
                    <a:pt x="12656" y="228847"/>
                  </a:lnTo>
                  <a:lnTo>
                    <a:pt x="12687" y="274096"/>
                  </a:lnTo>
                  <a:lnTo>
                    <a:pt x="12690" y="318617"/>
                  </a:lnTo>
                  <a:lnTo>
                    <a:pt x="12690" y="364314"/>
                  </a:lnTo>
                  <a:lnTo>
                    <a:pt x="12690" y="405403"/>
                  </a:lnTo>
                  <a:lnTo>
                    <a:pt x="12690" y="402502"/>
                  </a:lnTo>
                  <a:lnTo>
                    <a:pt x="7223" y="382289"/>
                  </a:lnTo>
                  <a:lnTo>
                    <a:pt x="6374" y="339182"/>
                  </a:lnTo>
                  <a:lnTo>
                    <a:pt x="1981" y="299087"/>
                  </a:lnTo>
                  <a:lnTo>
                    <a:pt x="252" y="252379"/>
                  </a:lnTo>
                  <a:lnTo>
                    <a:pt x="42" y="212782"/>
                  </a:lnTo>
                  <a:lnTo>
                    <a:pt x="0" y="172870"/>
                  </a:lnTo>
                  <a:lnTo>
                    <a:pt x="3363" y="134230"/>
                  </a:lnTo>
                  <a:lnTo>
                    <a:pt x="5948" y="90892"/>
                  </a:lnTo>
                  <a:lnTo>
                    <a:pt x="11331" y="47531"/>
                  </a:lnTo>
                  <a:lnTo>
                    <a:pt x="14169" y="32432"/>
                  </a:lnTo>
                  <a:lnTo>
                    <a:pt x="21449" y="14688"/>
                  </a:lnTo>
                  <a:lnTo>
                    <a:pt x="25520" y="9873"/>
                  </a:lnTo>
                  <a:lnTo>
                    <a:pt x="38101" y="1334"/>
                  </a:lnTo>
                  <a:lnTo>
                    <a:pt x="46559" y="0"/>
                  </a:lnTo>
                  <a:lnTo>
                    <a:pt x="50791" y="1699"/>
                  </a:lnTo>
                  <a:lnTo>
                    <a:pt x="59257" y="8539"/>
                  </a:lnTo>
                  <a:lnTo>
                    <a:pt x="83774" y="42126"/>
                  </a:lnTo>
                  <a:lnTo>
                    <a:pt x="93716" y="83715"/>
                  </a:lnTo>
                  <a:lnTo>
                    <a:pt x="93857" y="94880"/>
                  </a:lnTo>
                  <a:lnTo>
                    <a:pt x="83977" y="140844"/>
                  </a:lnTo>
                  <a:lnTo>
                    <a:pt x="80121" y="149668"/>
                  </a:lnTo>
                  <a:lnTo>
                    <a:pt x="74174" y="156413"/>
                  </a:lnTo>
                  <a:lnTo>
                    <a:pt x="52370" y="174571"/>
                  </a:lnTo>
                  <a:lnTo>
                    <a:pt x="39447" y="178780"/>
                  </a:lnTo>
                  <a:lnTo>
                    <a:pt x="34460" y="181581"/>
                  </a:lnTo>
                  <a:lnTo>
                    <a:pt x="25509" y="183379"/>
                  </a:lnTo>
                  <a:lnTo>
                    <a:pt x="12690" y="183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SMARTInkShape-4266"/>
          <p:cNvSpPr/>
          <p:nvPr>
            <p:custDataLst>
              <p:tags r:id="rId4"/>
            </p:custDataLst>
          </p:nvPr>
        </p:nvSpPr>
        <p:spPr>
          <a:xfrm>
            <a:off x="3188695" y="4041540"/>
            <a:ext cx="322856" cy="478341"/>
          </a:xfrm>
          <a:custGeom>
            <a:avLst/>
            <a:gdLst/>
            <a:ahLst/>
            <a:cxnLst/>
            <a:rect l="0" t="0" r="0" b="0"/>
            <a:pathLst>
              <a:path w="322856" h="478341">
                <a:moveTo>
                  <a:pt x="87905" y="200260"/>
                </a:moveTo>
                <a:lnTo>
                  <a:pt x="87905" y="200260"/>
                </a:lnTo>
                <a:lnTo>
                  <a:pt x="78445" y="190800"/>
                </a:lnTo>
                <a:lnTo>
                  <a:pt x="74764" y="189000"/>
                </a:lnTo>
                <a:lnTo>
                  <a:pt x="72794" y="188520"/>
                </a:lnTo>
                <a:lnTo>
                  <a:pt x="71481" y="187495"/>
                </a:lnTo>
                <a:lnTo>
                  <a:pt x="70022" y="184473"/>
                </a:lnTo>
                <a:lnTo>
                  <a:pt x="68927" y="183385"/>
                </a:lnTo>
                <a:lnTo>
                  <a:pt x="65830" y="182177"/>
                </a:lnTo>
                <a:lnTo>
                  <a:pt x="47665" y="181235"/>
                </a:lnTo>
                <a:lnTo>
                  <a:pt x="43445" y="183102"/>
                </a:lnTo>
                <a:lnTo>
                  <a:pt x="28506" y="192748"/>
                </a:lnTo>
                <a:lnTo>
                  <a:pt x="13996" y="215346"/>
                </a:lnTo>
                <a:lnTo>
                  <a:pt x="8228" y="227856"/>
                </a:lnTo>
                <a:lnTo>
                  <a:pt x="0" y="261647"/>
                </a:lnTo>
                <a:lnTo>
                  <a:pt x="4560" y="287043"/>
                </a:lnTo>
                <a:lnTo>
                  <a:pt x="6236" y="290571"/>
                </a:lnTo>
                <a:lnTo>
                  <a:pt x="26349" y="310216"/>
                </a:lnTo>
                <a:lnTo>
                  <a:pt x="32560" y="312629"/>
                </a:lnTo>
                <a:lnTo>
                  <a:pt x="36191" y="313273"/>
                </a:lnTo>
                <a:lnTo>
                  <a:pt x="42108" y="312106"/>
                </a:lnTo>
                <a:lnTo>
                  <a:pt x="63660" y="299600"/>
                </a:lnTo>
                <a:lnTo>
                  <a:pt x="75078" y="282233"/>
                </a:lnTo>
                <a:lnTo>
                  <a:pt x="83646" y="262391"/>
                </a:lnTo>
                <a:lnTo>
                  <a:pt x="87656" y="219230"/>
                </a:lnTo>
                <a:lnTo>
                  <a:pt x="87883" y="176839"/>
                </a:lnTo>
                <a:lnTo>
                  <a:pt x="87904" y="132407"/>
                </a:lnTo>
                <a:lnTo>
                  <a:pt x="88610" y="109506"/>
                </a:lnTo>
                <a:lnTo>
                  <a:pt x="97365" y="75387"/>
                </a:lnTo>
                <a:lnTo>
                  <a:pt x="106387" y="62680"/>
                </a:lnTo>
                <a:lnTo>
                  <a:pt x="142978" y="34036"/>
                </a:lnTo>
                <a:lnTo>
                  <a:pt x="190498" y="14019"/>
                </a:lnTo>
                <a:lnTo>
                  <a:pt x="214478" y="5295"/>
                </a:lnTo>
                <a:lnTo>
                  <a:pt x="227479" y="2087"/>
                </a:lnTo>
                <a:lnTo>
                  <a:pt x="231754" y="411"/>
                </a:lnTo>
                <a:lnTo>
                  <a:pt x="235310" y="0"/>
                </a:lnTo>
                <a:lnTo>
                  <a:pt x="245022" y="2821"/>
                </a:lnTo>
                <a:lnTo>
                  <a:pt x="245566" y="3723"/>
                </a:lnTo>
                <a:lnTo>
                  <a:pt x="246440" y="10240"/>
                </a:lnTo>
                <a:lnTo>
                  <a:pt x="246512" y="12196"/>
                </a:lnTo>
                <a:lnTo>
                  <a:pt x="244710" y="16252"/>
                </a:lnTo>
                <a:lnTo>
                  <a:pt x="241557" y="21818"/>
                </a:lnTo>
                <a:lnTo>
                  <a:pt x="231902" y="40756"/>
                </a:lnTo>
                <a:lnTo>
                  <a:pt x="222528" y="55868"/>
                </a:lnTo>
                <a:lnTo>
                  <a:pt x="201045" y="98757"/>
                </a:lnTo>
                <a:lnTo>
                  <a:pt x="187750" y="139212"/>
                </a:lnTo>
                <a:lnTo>
                  <a:pt x="172471" y="185635"/>
                </a:lnTo>
                <a:lnTo>
                  <a:pt x="159198" y="226116"/>
                </a:lnTo>
                <a:lnTo>
                  <a:pt x="149573" y="268083"/>
                </a:lnTo>
                <a:lnTo>
                  <a:pt x="145242" y="310344"/>
                </a:lnTo>
                <a:lnTo>
                  <a:pt x="140205" y="350782"/>
                </a:lnTo>
                <a:lnTo>
                  <a:pt x="138902" y="394040"/>
                </a:lnTo>
                <a:lnTo>
                  <a:pt x="140625" y="421904"/>
                </a:lnTo>
                <a:lnTo>
                  <a:pt x="148166" y="460183"/>
                </a:lnTo>
                <a:lnTo>
                  <a:pt x="159959" y="475203"/>
                </a:lnTo>
                <a:lnTo>
                  <a:pt x="166025" y="477679"/>
                </a:lnTo>
                <a:lnTo>
                  <a:pt x="169619" y="478340"/>
                </a:lnTo>
                <a:lnTo>
                  <a:pt x="175492" y="477192"/>
                </a:lnTo>
                <a:lnTo>
                  <a:pt x="182766" y="472579"/>
                </a:lnTo>
                <a:lnTo>
                  <a:pt x="193687" y="461925"/>
                </a:lnTo>
                <a:lnTo>
                  <a:pt x="217021" y="418243"/>
                </a:lnTo>
                <a:lnTo>
                  <a:pt x="226943" y="381013"/>
                </a:lnTo>
                <a:lnTo>
                  <a:pt x="227517" y="369704"/>
                </a:lnTo>
                <a:lnTo>
                  <a:pt x="229448" y="365409"/>
                </a:lnTo>
                <a:lnTo>
                  <a:pt x="231952" y="361149"/>
                </a:lnTo>
                <a:lnTo>
                  <a:pt x="234067" y="354783"/>
                </a:lnTo>
                <a:lnTo>
                  <a:pt x="243391" y="343311"/>
                </a:lnTo>
                <a:lnTo>
                  <a:pt x="282002" y="317755"/>
                </a:lnTo>
                <a:lnTo>
                  <a:pt x="296048" y="311820"/>
                </a:lnTo>
                <a:lnTo>
                  <a:pt x="302239" y="306052"/>
                </a:lnTo>
                <a:lnTo>
                  <a:pt x="308048" y="299490"/>
                </a:lnTo>
                <a:lnTo>
                  <a:pt x="322855" y="28916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6" name="SMARTInkShape-Group950"/>
          <p:cNvGrpSpPr/>
          <p:nvPr/>
        </p:nvGrpSpPr>
        <p:grpSpPr>
          <a:xfrm>
            <a:off x="3861358" y="4038880"/>
            <a:ext cx="1523147" cy="449206"/>
            <a:chOff x="3861358" y="4038880"/>
            <a:chExt cx="1523147" cy="449206"/>
          </a:xfrm>
        </p:grpSpPr>
        <p:sp>
          <p:nvSpPr>
            <p:cNvPr id="141" name="SMARTInkShape-4267"/>
            <p:cNvSpPr/>
            <p:nvPr>
              <p:custDataLst>
                <p:tags r:id="rId68"/>
              </p:custDataLst>
            </p:nvPr>
          </p:nvSpPr>
          <p:spPr>
            <a:xfrm>
              <a:off x="5245100" y="4203700"/>
              <a:ext cx="139405" cy="88901"/>
            </a:xfrm>
            <a:custGeom>
              <a:avLst/>
              <a:gdLst/>
              <a:ahLst/>
              <a:cxnLst/>
              <a:rect l="0" t="0" r="0" b="0"/>
              <a:pathLst>
                <a:path w="139405" h="889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5"/>
                  </a:lnTo>
                  <a:lnTo>
                    <a:pt x="5026" y="1882"/>
                  </a:lnTo>
                  <a:lnTo>
                    <a:pt x="6175" y="6467"/>
                  </a:lnTo>
                  <a:lnTo>
                    <a:pt x="6272" y="9459"/>
                  </a:lnTo>
                  <a:lnTo>
                    <a:pt x="8197" y="13141"/>
                  </a:lnTo>
                  <a:lnTo>
                    <a:pt x="10699" y="17130"/>
                  </a:lnTo>
                  <a:lnTo>
                    <a:pt x="12107" y="24047"/>
                  </a:lnTo>
                  <a:lnTo>
                    <a:pt x="12699" y="68434"/>
                  </a:lnTo>
                  <a:lnTo>
                    <a:pt x="12700" y="82533"/>
                  </a:lnTo>
                  <a:lnTo>
                    <a:pt x="12700" y="79174"/>
                  </a:lnTo>
                  <a:lnTo>
                    <a:pt x="14581" y="75640"/>
                  </a:lnTo>
                  <a:lnTo>
                    <a:pt x="46569" y="30592"/>
                  </a:lnTo>
                  <a:lnTo>
                    <a:pt x="67851" y="9111"/>
                  </a:lnTo>
                  <a:lnTo>
                    <a:pt x="78273" y="3013"/>
                  </a:lnTo>
                  <a:lnTo>
                    <a:pt x="86848" y="893"/>
                  </a:lnTo>
                  <a:lnTo>
                    <a:pt x="102750" y="118"/>
                  </a:lnTo>
                  <a:lnTo>
                    <a:pt x="113151" y="3406"/>
                  </a:lnTo>
                  <a:lnTo>
                    <a:pt x="121799" y="8848"/>
                  </a:lnTo>
                  <a:lnTo>
                    <a:pt x="128830" y="18300"/>
                  </a:lnTo>
                  <a:lnTo>
                    <a:pt x="137449" y="40885"/>
                  </a:lnTo>
                  <a:lnTo>
                    <a:pt x="139404" y="58100"/>
                  </a:lnTo>
                  <a:lnTo>
                    <a:pt x="137687" y="62982"/>
                  </a:lnTo>
                  <a:lnTo>
                    <a:pt x="136241" y="65271"/>
                  </a:lnTo>
                  <a:lnTo>
                    <a:pt x="133216" y="77674"/>
                  </a:lnTo>
                  <a:lnTo>
                    <a:pt x="131849" y="79299"/>
                  </a:lnTo>
                  <a:lnTo>
                    <a:pt x="130233" y="80383"/>
                  </a:lnTo>
                  <a:lnTo>
                    <a:pt x="129155" y="81811"/>
                  </a:lnTo>
                  <a:lnTo>
                    <a:pt x="1270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4268"/>
            <p:cNvSpPr/>
            <p:nvPr>
              <p:custDataLst>
                <p:tags r:id="rId69"/>
              </p:custDataLst>
            </p:nvPr>
          </p:nvSpPr>
          <p:spPr>
            <a:xfrm>
              <a:off x="5138065" y="4203700"/>
              <a:ext cx="56236" cy="95218"/>
            </a:xfrm>
            <a:custGeom>
              <a:avLst/>
              <a:gdLst/>
              <a:ahLst/>
              <a:cxnLst/>
              <a:rect l="0" t="0" r="0" b="0"/>
              <a:pathLst>
                <a:path w="56236" h="95218">
                  <a:moveTo>
                    <a:pt x="56235" y="6350"/>
                  </a:moveTo>
                  <a:lnTo>
                    <a:pt x="56235" y="6350"/>
                  </a:lnTo>
                  <a:lnTo>
                    <a:pt x="41125" y="6350"/>
                  </a:lnTo>
                  <a:lnTo>
                    <a:pt x="37054" y="8231"/>
                  </a:lnTo>
                  <a:lnTo>
                    <a:pt x="32894" y="10714"/>
                  </a:lnTo>
                  <a:lnTo>
                    <a:pt x="26584" y="12817"/>
                  </a:lnTo>
                  <a:lnTo>
                    <a:pt x="9668" y="27604"/>
                  </a:lnTo>
                  <a:lnTo>
                    <a:pt x="7316" y="31788"/>
                  </a:lnTo>
                  <a:lnTo>
                    <a:pt x="0" y="61756"/>
                  </a:lnTo>
                  <a:lnTo>
                    <a:pt x="1373" y="68133"/>
                  </a:lnTo>
                  <a:lnTo>
                    <a:pt x="4232" y="75692"/>
                  </a:lnTo>
                  <a:lnTo>
                    <a:pt x="4633" y="77977"/>
                  </a:lnTo>
                  <a:lnTo>
                    <a:pt x="6960" y="82399"/>
                  </a:lnTo>
                  <a:lnTo>
                    <a:pt x="14203" y="90987"/>
                  </a:lnTo>
                  <a:lnTo>
                    <a:pt x="18269" y="93355"/>
                  </a:lnTo>
                  <a:lnTo>
                    <a:pt x="26628" y="94876"/>
                  </a:lnTo>
                  <a:lnTo>
                    <a:pt x="39304" y="95217"/>
                  </a:lnTo>
                  <a:lnTo>
                    <a:pt x="43536" y="93354"/>
                  </a:lnTo>
                  <a:lnTo>
                    <a:pt x="45652" y="91869"/>
                  </a:lnTo>
                  <a:lnTo>
                    <a:pt x="48003" y="88338"/>
                  </a:lnTo>
                  <a:lnTo>
                    <a:pt x="55573" y="65477"/>
                  </a:lnTo>
                  <a:lnTo>
                    <a:pt x="55334" y="54365"/>
                  </a:lnTo>
                  <a:lnTo>
                    <a:pt x="44492" y="11830"/>
                  </a:lnTo>
                  <a:lnTo>
                    <a:pt x="43468" y="10003"/>
                  </a:lnTo>
                  <a:lnTo>
                    <a:pt x="42079" y="8786"/>
                  </a:lnTo>
                  <a:lnTo>
                    <a:pt x="36754" y="5190"/>
                  </a:lnTo>
                  <a:lnTo>
                    <a:pt x="31181" y="304"/>
                  </a:lnTo>
                  <a:lnTo>
                    <a:pt x="371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4269"/>
            <p:cNvSpPr/>
            <p:nvPr>
              <p:custDataLst>
                <p:tags r:id="rId70"/>
              </p:custDataLst>
            </p:nvPr>
          </p:nvSpPr>
          <p:spPr>
            <a:xfrm>
              <a:off x="5105400" y="41338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4270"/>
            <p:cNvSpPr/>
            <p:nvPr>
              <p:custDataLst>
                <p:tags r:id="rId71"/>
              </p:custDataLst>
            </p:nvPr>
          </p:nvSpPr>
          <p:spPr>
            <a:xfrm>
              <a:off x="5073650" y="421640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19050" y="0"/>
                  </a:moveTo>
                  <a:lnTo>
                    <a:pt x="19050" y="0"/>
                  </a:lnTo>
                  <a:lnTo>
                    <a:pt x="19050" y="8838"/>
                  </a:lnTo>
                  <a:lnTo>
                    <a:pt x="17168" y="12865"/>
                  </a:lnTo>
                  <a:lnTo>
                    <a:pt x="15679" y="14927"/>
                  </a:lnTo>
                  <a:lnTo>
                    <a:pt x="9590" y="32994"/>
                  </a:lnTo>
                  <a:lnTo>
                    <a:pt x="2626" y="42866"/>
                  </a:lnTo>
                  <a:lnTo>
                    <a:pt x="153" y="63098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4271"/>
            <p:cNvSpPr/>
            <p:nvPr>
              <p:custDataLst>
                <p:tags r:id="rId72"/>
              </p:custDataLst>
            </p:nvPr>
          </p:nvSpPr>
          <p:spPr>
            <a:xfrm>
              <a:off x="4921627" y="4191906"/>
              <a:ext cx="126624" cy="43545"/>
            </a:xfrm>
            <a:custGeom>
              <a:avLst/>
              <a:gdLst/>
              <a:ahLst/>
              <a:cxnLst/>
              <a:rect l="0" t="0" r="0" b="0"/>
              <a:pathLst>
                <a:path w="126624" h="43545">
                  <a:moveTo>
                    <a:pt x="37723" y="43544"/>
                  </a:moveTo>
                  <a:lnTo>
                    <a:pt x="37723" y="43544"/>
                  </a:lnTo>
                  <a:lnTo>
                    <a:pt x="31948" y="38475"/>
                  </a:lnTo>
                  <a:lnTo>
                    <a:pt x="6075" y="20011"/>
                  </a:lnTo>
                  <a:lnTo>
                    <a:pt x="3924" y="19388"/>
                  </a:lnTo>
                  <a:lnTo>
                    <a:pt x="2490" y="18268"/>
                  </a:lnTo>
                  <a:lnTo>
                    <a:pt x="0" y="12786"/>
                  </a:lnTo>
                  <a:lnTo>
                    <a:pt x="580" y="12455"/>
                  </a:lnTo>
                  <a:lnTo>
                    <a:pt x="3106" y="12088"/>
                  </a:lnTo>
                  <a:lnTo>
                    <a:pt x="6580" y="10043"/>
                  </a:lnTo>
                  <a:lnTo>
                    <a:pt x="10477" y="7488"/>
                  </a:lnTo>
                  <a:lnTo>
                    <a:pt x="17342" y="6049"/>
                  </a:lnTo>
                  <a:lnTo>
                    <a:pt x="27294" y="4917"/>
                  </a:lnTo>
                  <a:lnTo>
                    <a:pt x="36436" y="1133"/>
                  </a:lnTo>
                  <a:lnTo>
                    <a:pt x="46323" y="0"/>
                  </a:lnTo>
                  <a:lnTo>
                    <a:pt x="91311" y="5285"/>
                  </a:lnTo>
                  <a:lnTo>
                    <a:pt x="126623" y="5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4272"/>
            <p:cNvSpPr/>
            <p:nvPr>
              <p:custDataLst>
                <p:tags r:id="rId73"/>
              </p:custDataLst>
            </p:nvPr>
          </p:nvSpPr>
          <p:spPr>
            <a:xfrm>
              <a:off x="4991116" y="4065288"/>
              <a:ext cx="37125" cy="239968"/>
            </a:xfrm>
            <a:custGeom>
              <a:avLst/>
              <a:gdLst/>
              <a:ahLst/>
              <a:cxnLst/>
              <a:rect l="0" t="0" r="0" b="0"/>
              <a:pathLst>
                <a:path w="37125" h="239968">
                  <a:moveTo>
                    <a:pt x="25384" y="49512"/>
                  </a:moveTo>
                  <a:lnTo>
                    <a:pt x="25384" y="49512"/>
                  </a:lnTo>
                  <a:lnTo>
                    <a:pt x="37124" y="9679"/>
                  </a:lnTo>
                  <a:lnTo>
                    <a:pt x="36738" y="7434"/>
                  </a:lnTo>
                  <a:lnTo>
                    <a:pt x="32532" y="0"/>
                  </a:lnTo>
                  <a:lnTo>
                    <a:pt x="31560" y="276"/>
                  </a:lnTo>
                  <a:lnTo>
                    <a:pt x="28599" y="2464"/>
                  </a:lnTo>
                  <a:lnTo>
                    <a:pt x="26813" y="5789"/>
                  </a:lnTo>
                  <a:lnTo>
                    <a:pt x="11322" y="51448"/>
                  </a:lnTo>
                  <a:lnTo>
                    <a:pt x="3255" y="94075"/>
                  </a:lnTo>
                  <a:lnTo>
                    <a:pt x="271" y="137539"/>
                  </a:lnTo>
                  <a:lnTo>
                    <a:pt x="0" y="182105"/>
                  </a:lnTo>
                  <a:lnTo>
                    <a:pt x="1869" y="203225"/>
                  </a:lnTo>
                  <a:lnTo>
                    <a:pt x="6312" y="239504"/>
                  </a:lnTo>
                  <a:lnTo>
                    <a:pt x="11800" y="239967"/>
                  </a:lnTo>
                  <a:lnTo>
                    <a:pt x="12094" y="239277"/>
                  </a:lnTo>
                  <a:lnTo>
                    <a:pt x="12606" y="231170"/>
                  </a:lnTo>
                  <a:lnTo>
                    <a:pt x="6334" y="2146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4273"/>
            <p:cNvSpPr/>
            <p:nvPr>
              <p:custDataLst>
                <p:tags r:id="rId74"/>
              </p:custDataLst>
            </p:nvPr>
          </p:nvSpPr>
          <p:spPr>
            <a:xfrm>
              <a:off x="4788010" y="4203805"/>
              <a:ext cx="158641" cy="119526"/>
            </a:xfrm>
            <a:custGeom>
              <a:avLst/>
              <a:gdLst/>
              <a:ahLst/>
              <a:cxnLst/>
              <a:rect l="0" t="0" r="0" b="0"/>
              <a:pathLst>
                <a:path w="158641" h="119526">
                  <a:moveTo>
                    <a:pt x="69740" y="57045"/>
                  </a:moveTo>
                  <a:lnTo>
                    <a:pt x="69740" y="57045"/>
                  </a:lnTo>
                  <a:lnTo>
                    <a:pt x="69740" y="42118"/>
                  </a:lnTo>
                  <a:lnTo>
                    <a:pt x="71621" y="37946"/>
                  </a:lnTo>
                  <a:lnTo>
                    <a:pt x="74104" y="33739"/>
                  </a:lnTo>
                  <a:lnTo>
                    <a:pt x="75501" y="26700"/>
                  </a:lnTo>
                  <a:lnTo>
                    <a:pt x="76067" y="9856"/>
                  </a:lnTo>
                  <a:lnTo>
                    <a:pt x="74199" y="5969"/>
                  </a:lnTo>
                  <a:lnTo>
                    <a:pt x="70000" y="250"/>
                  </a:lnTo>
                  <a:lnTo>
                    <a:pt x="66446" y="0"/>
                  </a:lnTo>
                  <a:lnTo>
                    <a:pt x="62867" y="1823"/>
                  </a:lnTo>
                  <a:lnTo>
                    <a:pt x="45618" y="14646"/>
                  </a:lnTo>
                  <a:lnTo>
                    <a:pt x="12716" y="60597"/>
                  </a:lnTo>
                  <a:lnTo>
                    <a:pt x="6277" y="72679"/>
                  </a:lnTo>
                  <a:lnTo>
                    <a:pt x="1151" y="88982"/>
                  </a:lnTo>
                  <a:lnTo>
                    <a:pt x="0" y="108910"/>
                  </a:lnTo>
                  <a:lnTo>
                    <a:pt x="669" y="110671"/>
                  </a:lnTo>
                  <a:lnTo>
                    <a:pt x="1821" y="111846"/>
                  </a:lnTo>
                  <a:lnTo>
                    <a:pt x="6812" y="115380"/>
                  </a:lnTo>
                  <a:lnTo>
                    <a:pt x="10728" y="118250"/>
                  </a:lnTo>
                  <a:lnTo>
                    <a:pt x="14820" y="119525"/>
                  </a:lnTo>
                  <a:lnTo>
                    <a:pt x="16899" y="119159"/>
                  </a:lnTo>
                  <a:lnTo>
                    <a:pt x="23901" y="115979"/>
                  </a:lnTo>
                  <a:lnTo>
                    <a:pt x="30787" y="114988"/>
                  </a:lnTo>
                  <a:lnTo>
                    <a:pt x="33893" y="113312"/>
                  </a:lnTo>
                  <a:lnTo>
                    <a:pt x="65222" y="86729"/>
                  </a:lnTo>
                  <a:lnTo>
                    <a:pt x="67732" y="80586"/>
                  </a:lnTo>
                  <a:lnTo>
                    <a:pt x="69553" y="73858"/>
                  </a:lnTo>
                  <a:lnTo>
                    <a:pt x="74590" y="63789"/>
                  </a:lnTo>
                  <a:lnTo>
                    <a:pt x="76598" y="52863"/>
                  </a:lnTo>
                  <a:lnTo>
                    <a:pt x="82171" y="44718"/>
                  </a:lnTo>
                  <a:lnTo>
                    <a:pt x="83144" y="72139"/>
                  </a:lnTo>
                  <a:lnTo>
                    <a:pt x="90279" y="88687"/>
                  </a:lnTo>
                  <a:lnTo>
                    <a:pt x="91900" y="90840"/>
                  </a:lnTo>
                  <a:lnTo>
                    <a:pt x="95581" y="93232"/>
                  </a:lnTo>
                  <a:lnTo>
                    <a:pt x="99570" y="95000"/>
                  </a:lnTo>
                  <a:lnTo>
                    <a:pt x="105781" y="99257"/>
                  </a:lnTo>
                  <a:lnTo>
                    <a:pt x="109982" y="100500"/>
                  </a:lnTo>
                  <a:lnTo>
                    <a:pt x="116083" y="99171"/>
                  </a:lnTo>
                  <a:lnTo>
                    <a:pt x="127451" y="96338"/>
                  </a:lnTo>
                  <a:lnTo>
                    <a:pt x="131497" y="95940"/>
                  </a:lnTo>
                  <a:lnTo>
                    <a:pt x="134900" y="94264"/>
                  </a:lnTo>
                  <a:lnTo>
                    <a:pt x="158640" y="760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4274"/>
            <p:cNvSpPr/>
            <p:nvPr>
              <p:custDataLst>
                <p:tags r:id="rId75"/>
              </p:custDataLst>
            </p:nvPr>
          </p:nvSpPr>
          <p:spPr>
            <a:xfrm>
              <a:off x="4641927" y="4191000"/>
              <a:ext cx="107874" cy="12701"/>
            </a:xfrm>
            <a:custGeom>
              <a:avLst/>
              <a:gdLst/>
              <a:ahLst/>
              <a:cxnLst/>
              <a:rect l="0" t="0" r="0" b="0"/>
              <a:pathLst>
                <a:path w="107874" h="12701">
                  <a:moveTo>
                    <a:pt x="6273" y="12700"/>
                  </a:moveTo>
                  <a:lnTo>
                    <a:pt x="6273" y="12700"/>
                  </a:lnTo>
                  <a:lnTo>
                    <a:pt x="806" y="12700"/>
                  </a:lnTo>
                  <a:lnTo>
                    <a:pt x="511" y="11994"/>
                  </a:lnTo>
                  <a:lnTo>
                    <a:pt x="0" y="7233"/>
                  </a:lnTo>
                  <a:lnTo>
                    <a:pt x="680" y="6938"/>
                  </a:lnTo>
                  <a:lnTo>
                    <a:pt x="3317" y="6611"/>
                  </a:lnTo>
                  <a:lnTo>
                    <a:pt x="6841" y="4585"/>
                  </a:lnTo>
                  <a:lnTo>
                    <a:pt x="10759" y="2037"/>
                  </a:lnTo>
                  <a:lnTo>
                    <a:pt x="17637" y="603"/>
                  </a:lnTo>
                  <a:lnTo>
                    <a:pt x="36287" y="79"/>
                  </a:lnTo>
                  <a:lnTo>
                    <a:pt x="42661" y="1917"/>
                  </a:lnTo>
                  <a:lnTo>
                    <a:pt x="48551" y="4379"/>
                  </a:lnTo>
                  <a:lnTo>
                    <a:pt x="55872" y="5474"/>
                  </a:lnTo>
                  <a:lnTo>
                    <a:pt x="101656" y="159"/>
                  </a:lnTo>
                  <a:lnTo>
                    <a:pt x="1078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4275"/>
            <p:cNvSpPr/>
            <p:nvPr>
              <p:custDataLst>
                <p:tags r:id="rId76"/>
              </p:custDataLst>
            </p:nvPr>
          </p:nvSpPr>
          <p:spPr>
            <a:xfrm>
              <a:off x="4660988" y="4039089"/>
              <a:ext cx="88435" cy="291228"/>
            </a:xfrm>
            <a:custGeom>
              <a:avLst/>
              <a:gdLst/>
              <a:ahLst/>
              <a:cxnLst/>
              <a:rect l="0" t="0" r="0" b="0"/>
              <a:pathLst>
                <a:path w="88435" h="291228">
                  <a:moveTo>
                    <a:pt x="50712" y="69361"/>
                  </a:moveTo>
                  <a:lnTo>
                    <a:pt x="50712" y="69361"/>
                  </a:lnTo>
                  <a:lnTo>
                    <a:pt x="73480" y="23410"/>
                  </a:lnTo>
                  <a:lnTo>
                    <a:pt x="88434" y="0"/>
                  </a:lnTo>
                  <a:lnTo>
                    <a:pt x="77958" y="11076"/>
                  </a:lnTo>
                  <a:lnTo>
                    <a:pt x="54807" y="56989"/>
                  </a:lnTo>
                  <a:lnTo>
                    <a:pt x="40302" y="99859"/>
                  </a:lnTo>
                  <a:lnTo>
                    <a:pt x="26197" y="141441"/>
                  </a:lnTo>
                  <a:lnTo>
                    <a:pt x="10758" y="186670"/>
                  </a:lnTo>
                  <a:lnTo>
                    <a:pt x="2161" y="234265"/>
                  </a:lnTo>
                  <a:lnTo>
                    <a:pt x="0" y="273044"/>
                  </a:lnTo>
                  <a:lnTo>
                    <a:pt x="1833" y="278185"/>
                  </a:lnTo>
                  <a:lnTo>
                    <a:pt x="4293" y="282822"/>
                  </a:lnTo>
                  <a:lnTo>
                    <a:pt x="5387" y="287234"/>
                  </a:lnTo>
                  <a:lnTo>
                    <a:pt x="6384" y="288693"/>
                  </a:lnTo>
                  <a:lnTo>
                    <a:pt x="7754" y="289666"/>
                  </a:lnTo>
                  <a:lnTo>
                    <a:pt x="11158" y="290746"/>
                  </a:lnTo>
                  <a:lnTo>
                    <a:pt x="15023" y="291227"/>
                  </a:lnTo>
                  <a:lnTo>
                    <a:pt x="19093" y="289558"/>
                  </a:lnTo>
                  <a:lnTo>
                    <a:pt x="27455" y="282739"/>
                  </a:lnTo>
                  <a:lnTo>
                    <a:pt x="38012" y="266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4276"/>
            <p:cNvSpPr/>
            <p:nvPr>
              <p:custDataLst>
                <p:tags r:id="rId77"/>
              </p:custDataLst>
            </p:nvPr>
          </p:nvSpPr>
          <p:spPr>
            <a:xfrm>
              <a:off x="4375150" y="4210429"/>
              <a:ext cx="203201" cy="132597"/>
            </a:xfrm>
            <a:custGeom>
              <a:avLst/>
              <a:gdLst/>
              <a:ahLst/>
              <a:cxnLst/>
              <a:rect l="0" t="0" r="0" b="0"/>
              <a:pathLst>
                <a:path w="203201" h="132597">
                  <a:moveTo>
                    <a:pt x="0" y="44071"/>
                  </a:moveTo>
                  <a:lnTo>
                    <a:pt x="0" y="44071"/>
                  </a:lnTo>
                  <a:lnTo>
                    <a:pt x="3371" y="44071"/>
                  </a:lnTo>
                  <a:lnTo>
                    <a:pt x="4364" y="44776"/>
                  </a:lnTo>
                  <a:lnTo>
                    <a:pt x="5026" y="45952"/>
                  </a:lnTo>
                  <a:lnTo>
                    <a:pt x="6176" y="50538"/>
                  </a:lnTo>
                  <a:lnTo>
                    <a:pt x="6348" y="62154"/>
                  </a:lnTo>
                  <a:lnTo>
                    <a:pt x="7054" y="62476"/>
                  </a:lnTo>
                  <a:lnTo>
                    <a:pt x="17906" y="63096"/>
                  </a:lnTo>
                  <a:lnTo>
                    <a:pt x="23893" y="58752"/>
                  </a:lnTo>
                  <a:lnTo>
                    <a:pt x="29814" y="56652"/>
                  </a:lnTo>
                  <a:lnTo>
                    <a:pt x="33947" y="53661"/>
                  </a:lnTo>
                  <a:lnTo>
                    <a:pt x="46573" y="36399"/>
                  </a:lnTo>
                  <a:lnTo>
                    <a:pt x="48921" y="29843"/>
                  </a:lnTo>
                  <a:lnTo>
                    <a:pt x="50671" y="22931"/>
                  </a:lnTo>
                  <a:lnTo>
                    <a:pt x="55661" y="12744"/>
                  </a:lnTo>
                  <a:lnTo>
                    <a:pt x="56856" y="3938"/>
                  </a:lnTo>
                  <a:lnTo>
                    <a:pt x="56249" y="2499"/>
                  </a:lnTo>
                  <a:lnTo>
                    <a:pt x="55138" y="1539"/>
                  </a:lnTo>
                  <a:lnTo>
                    <a:pt x="51657" y="0"/>
                  </a:lnTo>
                  <a:lnTo>
                    <a:pt x="44005" y="4697"/>
                  </a:lnTo>
                  <a:lnTo>
                    <a:pt x="42037" y="5122"/>
                  </a:lnTo>
                  <a:lnTo>
                    <a:pt x="32524" y="12461"/>
                  </a:lnTo>
                  <a:lnTo>
                    <a:pt x="14986" y="36311"/>
                  </a:lnTo>
                  <a:lnTo>
                    <a:pt x="8265" y="53984"/>
                  </a:lnTo>
                  <a:lnTo>
                    <a:pt x="295" y="98904"/>
                  </a:lnTo>
                  <a:lnTo>
                    <a:pt x="88" y="108374"/>
                  </a:lnTo>
                  <a:lnTo>
                    <a:pt x="1920" y="113337"/>
                  </a:lnTo>
                  <a:lnTo>
                    <a:pt x="4381" y="117895"/>
                  </a:lnTo>
                  <a:lnTo>
                    <a:pt x="6472" y="124427"/>
                  </a:lnTo>
                  <a:lnTo>
                    <a:pt x="9461" y="128703"/>
                  </a:lnTo>
                  <a:lnTo>
                    <a:pt x="13142" y="131074"/>
                  </a:lnTo>
                  <a:lnTo>
                    <a:pt x="21063" y="132409"/>
                  </a:lnTo>
                  <a:lnTo>
                    <a:pt x="24625" y="132596"/>
                  </a:lnTo>
                  <a:lnTo>
                    <a:pt x="30465" y="130923"/>
                  </a:lnTo>
                  <a:lnTo>
                    <a:pt x="46528" y="121412"/>
                  </a:lnTo>
                  <a:lnTo>
                    <a:pt x="58606" y="108841"/>
                  </a:lnTo>
                  <a:lnTo>
                    <a:pt x="92335" y="83990"/>
                  </a:lnTo>
                  <a:lnTo>
                    <a:pt x="134747" y="37877"/>
                  </a:lnTo>
                  <a:lnTo>
                    <a:pt x="143798" y="28438"/>
                  </a:lnTo>
                  <a:lnTo>
                    <a:pt x="171319" y="7875"/>
                  </a:lnTo>
                  <a:lnTo>
                    <a:pt x="177652" y="6222"/>
                  </a:lnTo>
                  <a:lnTo>
                    <a:pt x="183855" y="5981"/>
                  </a:lnTo>
                  <a:lnTo>
                    <a:pt x="189591" y="11439"/>
                  </a:lnTo>
                  <a:lnTo>
                    <a:pt x="190231" y="15431"/>
                  </a:lnTo>
                  <a:lnTo>
                    <a:pt x="191026" y="16511"/>
                  </a:lnTo>
                  <a:lnTo>
                    <a:pt x="195943" y="18386"/>
                  </a:lnTo>
                  <a:lnTo>
                    <a:pt x="196447" y="20426"/>
                  </a:lnTo>
                  <a:lnTo>
                    <a:pt x="196850" y="25019"/>
                  </a:lnTo>
                  <a:lnTo>
                    <a:pt x="196850" y="19554"/>
                  </a:lnTo>
                  <a:lnTo>
                    <a:pt x="196144" y="19259"/>
                  </a:lnTo>
                  <a:lnTo>
                    <a:pt x="187390" y="18693"/>
                  </a:lnTo>
                  <a:lnTo>
                    <a:pt x="183709" y="20563"/>
                  </a:lnTo>
                  <a:lnTo>
                    <a:pt x="181739" y="22049"/>
                  </a:lnTo>
                  <a:lnTo>
                    <a:pt x="175787" y="23700"/>
                  </a:lnTo>
                  <a:lnTo>
                    <a:pt x="172225" y="24140"/>
                  </a:lnTo>
                  <a:lnTo>
                    <a:pt x="169144" y="25845"/>
                  </a:lnTo>
                  <a:lnTo>
                    <a:pt x="148217" y="48894"/>
                  </a:lnTo>
                  <a:lnTo>
                    <a:pt x="136177" y="67461"/>
                  </a:lnTo>
                  <a:lnTo>
                    <a:pt x="132027" y="80729"/>
                  </a:lnTo>
                  <a:lnTo>
                    <a:pt x="129234" y="85763"/>
                  </a:lnTo>
                  <a:lnTo>
                    <a:pt x="127441" y="94744"/>
                  </a:lnTo>
                  <a:lnTo>
                    <a:pt x="127294" y="96903"/>
                  </a:lnTo>
                  <a:lnTo>
                    <a:pt x="129012" y="101183"/>
                  </a:lnTo>
                  <a:lnTo>
                    <a:pt x="135864" y="109680"/>
                  </a:lnTo>
                  <a:lnTo>
                    <a:pt x="139877" y="112036"/>
                  </a:lnTo>
                  <a:lnTo>
                    <a:pt x="148201" y="113549"/>
                  </a:lnTo>
                  <a:lnTo>
                    <a:pt x="157898" y="113811"/>
                  </a:lnTo>
                  <a:lnTo>
                    <a:pt x="163781" y="111990"/>
                  </a:lnTo>
                  <a:lnTo>
                    <a:pt x="192108" y="96207"/>
                  </a:lnTo>
                  <a:lnTo>
                    <a:pt x="203200" y="82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4277"/>
            <p:cNvSpPr/>
            <p:nvPr>
              <p:custDataLst>
                <p:tags r:id="rId78"/>
              </p:custDataLst>
            </p:nvPr>
          </p:nvSpPr>
          <p:spPr>
            <a:xfrm>
              <a:off x="4191000" y="4199011"/>
              <a:ext cx="114275" cy="289075"/>
            </a:xfrm>
            <a:custGeom>
              <a:avLst/>
              <a:gdLst/>
              <a:ahLst/>
              <a:cxnLst/>
              <a:rect l="0" t="0" r="0" b="0"/>
              <a:pathLst>
                <a:path w="114275" h="289075">
                  <a:moveTo>
                    <a:pt x="0" y="93589"/>
                  </a:moveTo>
                  <a:lnTo>
                    <a:pt x="0" y="93589"/>
                  </a:lnTo>
                  <a:lnTo>
                    <a:pt x="3371" y="90218"/>
                  </a:lnTo>
                  <a:lnTo>
                    <a:pt x="6907" y="88563"/>
                  </a:lnTo>
                  <a:lnTo>
                    <a:pt x="18688" y="87261"/>
                  </a:lnTo>
                  <a:lnTo>
                    <a:pt x="18943" y="90617"/>
                  </a:lnTo>
                  <a:lnTo>
                    <a:pt x="17121" y="94149"/>
                  </a:lnTo>
                  <a:lnTo>
                    <a:pt x="15647" y="96079"/>
                  </a:lnTo>
                  <a:lnTo>
                    <a:pt x="14010" y="101986"/>
                  </a:lnTo>
                  <a:lnTo>
                    <a:pt x="9352" y="145678"/>
                  </a:lnTo>
                  <a:lnTo>
                    <a:pt x="6467" y="189282"/>
                  </a:lnTo>
                  <a:lnTo>
                    <a:pt x="4503" y="208020"/>
                  </a:lnTo>
                  <a:lnTo>
                    <a:pt x="117" y="252177"/>
                  </a:lnTo>
                  <a:lnTo>
                    <a:pt x="0" y="289074"/>
                  </a:lnTo>
                  <a:lnTo>
                    <a:pt x="0" y="281481"/>
                  </a:lnTo>
                  <a:lnTo>
                    <a:pt x="1881" y="277520"/>
                  </a:lnTo>
                  <a:lnTo>
                    <a:pt x="3371" y="275476"/>
                  </a:lnTo>
                  <a:lnTo>
                    <a:pt x="15111" y="232803"/>
                  </a:lnTo>
                  <a:lnTo>
                    <a:pt x="22075" y="186308"/>
                  </a:lnTo>
                  <a:lnTo>
                    <a:pt x="31869" y="147478"/>
                  </a:lnTo>
                  <a:lnTo>
                    <a:pt x="42349" y="102462"/>
                  </a:lnTo>
                  <a:lnTo>
                    <a:pt x="55740" y="56361"/>
                  </a:lnTo>
                  <a:lnTo>
                    <a:pt x="77689" y="17997"/>
                  </a:lnTo>
                  <a:lnTo>
                    <a:pt x="92493" y="2078"/>
                  </a:lnTo>
                  <a:lnTo>
                    <a:pt x="97082" y="0"/>
                  </a:lnTo>
                  <a:lnTo>
                    <a:pt x="99294" y="152"/>
                  </a:lnTo>
                  <a:lnTo>
                    <a:pt x="103632" y="2202"/>
                  </a:lnTo>
                  <a:lnTo>
                    <a:pt x="105071" y="3737"/>
                  </a:lnTo>
                  <a:lnTo>
                    <a:pt x="112061" y="16080"/>
                  </a:lnTo>
                  <a:lnTo>
                    <a:pt x="114274" y="63127"/>
                  </a:lnTo>
                  <a:lnTo>
                    <a:pt x="110921" y="77900"/>
                  </a:lnTo>
                  <a:lnTo>
                    <a:pt x="96587" y="112013"/>
                  </a:lnTo>
                  <a:lnTo>
                    <a:pt x="62125" y="148939"/>
                  </a:lnTo>
                  <a:lnTo>
                    <a:pt x="52274" y="154674"/>
                  </a:lnTo>
                  <a:lnTo>
                    <a:pt x="42624" y="156612"/>
                  </a:lnTo>
                  <a:lnTo>
                    <a:pt x="41116" y="156065"/>
                  </a:lnTo>
                  <a:lnTo>
                    <a:pt x="40110" y="154995"/>
                  </a:lnTo>
                  <a:lnTo>
                    <a:pt x="38994" y="151925"/>
                  </a:lnTo>
                  <a:lnTo>
                    <a:pt x="38100" y="144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4278"/>
            <p:cNvSpPr/>
            <p:nvPr>
              <p:custDataLst>
                <p:tags r:id="rId79"/>
              </p:custDataLst>
            </p:nvPr>
          </p:nvSpPr>
          <p:spPr>
            <a:xfrm>
              <a:off x="4083081" y="4254761"/>
              <a:ext cx="76170" cy="133090"/>
            </a:xfrm>
            <a:custGeom>
              <a:avLst/>
              <a:gdLst/>
              <a:ahLst/>
              <a:cxnLst/>
              <a:rect l="0" t="0" r="0" b="0"/>
              <a:pathLst>
                <a:path w="76170" h="133090">
                  <a:moveTo>
                    <a:pt x="76169" y="6089"/>
                  </a:moveTo>
                  <a:lnTo>
                    <a:pt x="76169" y="6089"/>
                  </a:lnTo>
                  <a:lnTo>
                    <a:pt x="76169" y="2718"/>
                  </a:lnTo>
                  <a:lnTo>
                    <a:pt x="75463" y="1725"/>
                  </a:lnTo>
                  <a:lnTo>
                    <a:pt x="74287" y="1063"/>
                  </a:lnTo>
                  <a:lnTo>
                    <a:pt x="67331" y="0"/>
                  </a:lnTo>
                  <a:lnTo>
                    <a:pt x="63304" y="1737"/>
                  </a:lnTo>
                  <a:lnTo>
                    <a:pt x="61242" y="3187"/>
                  </a:lnTo>
                  <a:lnTo>
                    <a:pt x="58951" y="6681"/>
                  </a:lnTo>
                  <a:lnTo>
                    <a:pt x="58341" y="8600"/>
                  </a:lnTo>
                  <a:lnTo>
                    <a:pt x="53899" y="12615"/>
                  </a:lnTo>
                  <a:lnTo>
                    <a:pt x="36135" y="27266"/>
                  </a:lnTo>
                  <a:lnTo>
                    <a:pt x="17488" y="52904"/>
                  </a:lnTo>
                  <a:lnTo>
                    <a:pt x="769" y="98388"/>
                  </a:lnTo>
                  <a:lnTo>
                    <a:pt x="0" y="119494"/>
                  </a:lnTo>
                  <a:lnTo>
                    <a:pt x="695" y="121909"/>
                  </a:lnTo>
                  <a:lnTo>
                    <a:pt x="1864" y="123519"/>
                  </a:lnTo>
                  <a:lnTo>
                    <a:pt x="12669" y="133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4279"/>
            <p:cNvSpPr/>
            <p:nvPr>
              <p:custDataLst>
                <p:tags r:id="rId80"/>
              </p:custDataLst>
            </p:nvPr>
          </p:nvSpPr>
          <p:spPr>
            <a:xfrm>
              <a:off x="4070352" y="4210050"/>
              <a:ext cx="82549" cy="127001"/>
            </a:xfrm>
            <a:custGeom>
              <a:avLst/>
              <a:gdLst/>
              <a:ahLst/>
              <a:cxnLst/>
              <a:rect l="0" t="0" r="0" b="0"/>
              <a:pathLst>
                <a:path w="82549" h="127001">
                  <a:moveTo>
                    <a:pt x="6348" y="0"/>
                  </a:moveTo>
                  <a:lnTo>
                    <a:pt x="6348" y="0"/>
                  </a:lnTo>
                  <a:lnTo>
                    <a:pt x="881" y="0"/>
                  </a:lnTo>
                  <a:lnTo>
                    <a:pt x="586" y="705"/>
                  </a:lnTo>
                  <a:lnTo>
                    <a:pt x="0" y="27526"/>
                  </a:lnTo>
                  <a:lnTo>
                    <a:pt x="3369" y="37240"/>
                  </a:lnTo>
                  <a:lnTo>
                    <a:pt x="11535" y="48801"/>
                  </a:lnTo>
                  <a:lnTo>
                    <a:pt x="20663" y="59929"/>
                  </a:lnTo>
                  <a:lnTo>
                    <a:pt x="25406" y="71457"/>
                  </a:lnTo>
                  <a:lnTo>
                    <a:pt x="71882" y="116391"/>
                  </a:lnTo>
                  <a:lnTo>
                    <a:pt x="82548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4280"/>
            <p:cNvSpPr/>
            <p:nvPr>
              <p:custDataLst>
                <p:tags r:id="rId81"/>
              </p:custDataLst>
            </p:nvPr>
          </p:nvSpPr>
          <p:spPr>
            <a:xfrm>
              <a:off x="3867489" y="4229100"/>
              <a:ext cx="139362" cy="38101"/>
            </a:xfrm>
            <a:custGeom>
              <a:avLst/>
              <a:gdLst/>
              <a:ahLst/>
              <a:cxnLst/>
              <a:rect l="0" t="0" r="0" b="0"/>
              <a:pathLst>
                <a:path w="139362" h="38101">
                  <a:moveTo>
                    <a:pt x="12361" y="38100"/>
                  </a:moveTo>
                  <a:lnTo>
                    <a:pt x="12361" y="38100"/>
                  </a:lnTo>
                  <a:lnTo>
                    <a:pt x="0" y="38100"/>
                  </a:lnTo>
                  <a:lnTo>
                    <a:pt x="3132" y="27987"/>
                  </a:lnTo>
                  <a:lnTo>
                    <a:pt x="4797" y="25008"/>
                  </a:lnTo>
                  <a:lnTo>
                    <a:pt x="6613" y="23022"/>
                  </a:lnTo>
                  <a:lnTo>
                    <a:pt x="10512" y="20815"/>
                  </a:lnTo>
                  <a:lnTo>
                    <a:pt x="40838" y="13334"/>
                  </a:lnTo>
                  <a:lnTo>
                    <a:pt x="82391" y="7711"/>
                  </a:lnTo>
                  <a:lnTo>
                    <a:pt x="126671" y="962"/>
                  </a:lnTo>
                  <a:lnTo>
                    <a:pt x="1393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4281"/>
            <p:cNvSpPr/>
            <p:nvPr>
              <p:custDataLst>
                <p:tags r:id="rId82"/>
              </p:custDataLst>
            </p:nvPr>
          </p:nvSpPr>
          <p:spPr>
            <a:xfrm>
              <a:off x="3861358" y="4038880"/>
              <a:ext cx="170870" cy="341648"/>
            </a:xfrm>
            <a:custGeom>
              <a:avLst/>
              <a:gdLst/>
              <a:ahLst/>
              <a:cxnLst/>
              <a:rect l="0" t="0" r="0" b="0"/>
              <a:pathLst>
                <a:path w="170870" h="341648">
                  <a:moveTo>
                    <a:pt x="164542" y="25120"/>
                  </a:moveTo>
                  <a:lnTo>
                    <a:pt x="164542" y="25120"/>
                  </a:lnTo>
                  <a:lnTo>
                    <a:pt x="164542" y="21749"/>
                  </a:lnTo>
                  <a:lnTo>
                    <a:pt x="165247" y="20756"/>
                  </a:lnTo>
                  <a:lnTo>
                    <a:pt x="166423" y="20094"/>
                  </a:lnTo>
                  <a:lnTo>
                    <a:pt x="167913" y="19653"/>
                  </a:lnTo>
                  <a:lnTo>
                    <a:pt x="168906" y="18653"/>
                  </a:lnTo>
                  <a:lnTo>
                    <a:pt x="170009" y="15660"/>
                  </a:lnTo>
                  <a:lnTo>
                    <a:pt x="170717" y="9402"/>
                  </a:lnTo>
                  <a:lnTo>
                    <a:pt x="170814" y="10608"/>
                  </a:lnTo>
                  <a:lnTo>
                    <a:pt x="170840" y="10506"/>
                  </a:lnTo>
                  <a:lnTo>
                    <a:pt x="170869" y="8512"/>
                  </a:lnTo>
                  <a:lnTo>
                    <a:pt x="170171" y="7698"/>
                  </a:lnTo>
                  <a:lnTo>
                    <a:pt x="167514" y="6793"/>
                  </a:lnTo>
                  <a:lnTo>
                    <a:pt x="166524" y="5846"/>
                  </a:lnTo>
                  <a:lnTo>
                    <a:pt x="165423" y="2914"/>
                  </a:lnTo>
                  <a:lnTo>
                    <a:pt x="163718" y="1849"/>
                  </a:lnTo>
                  <a:lnTo>
                    <a:pt x="150313" y="0"/>
                  </a:lnTo>
                  <a:lnTo>
                    <a:pt x="145753" y="1726"/>
                  </a:lnTo>
                  <a:lnTo>
                    <a:pt x="143549" y="3174"/>
                  </a:lnTo>
                  <a:lnTo>
                    <a:pt x="96778" y="20975"/>
                  </a:lnTo>
                  <a:lnTo>
                    <a:pt x="71406" y="42433"/>
                  </a:lnTo>
                  <a:lnTo>
                    <a:pt x="38776" y="89623"/>
                  </a:lnTo>
                  <a:lnTo>
                    <a:pt x="20805" y="133129"/>
                  </a:lnTo>
                  <a:lnTo>
                    <a:pt x="5803" y="179405"/>
                  </a:lnTo>
                  <a:lnTo>
                    <a:pt x="0" y="221578"/>
                  </a:lnTo>
                  <a:lnTo>
                    <a:pt x="169" y="267685"/>
                  </a:lnTo>
                  <a:lnTo>
                    <a:pt x="11182" y="315094"/>
                  </a:lnTo>
                  <a:lnTo>
                    <a:pt x="13597" y="321684"/>
                  </a:lnTo>
                  <a:lnTo>
                    <a:pt x="15229" y="324429"/>
                  </a:lnTo>
                  <a:lnTo>
                    <a:pt x="17022" y="326260"/>
                  </a:lnTo>
                  <a:lnTo>
                    <a:pt x="22211" y="329541"/>
                  </a:lnTo>
                  <a:lnTo>
                    <a:pt x="23672" y="332809"/>
                  </a:lnTo>
                  <a:lnTo>
                    <a:pt x="24768" y="333962"/>
                  </a:lnTo>
                  <a:lnTo>
                    <a:pt x="37661" y="341161"/>
                  </a:lnTo>
                  <a:lnTo>
                    <a:pt x="39738" y="341647"/>
                  </a:lnTo>
                  <a:lnTo>
                    <a:pt x="60947" y="336096"/>
                  </a:lnTo>
                  <a:lnTo>
                    <a:pt x="76084" y="331349"/>
                  </a:lnTo>
                  <a:lnTo>
                    <a:pt x="88473" y="328462"/>
                  </a:lnTo>
                  <a:lnTo>
                    <a:pt x="117983" y="315018"/>
                  </a:lnTo>
                  <a:lnTo>
                    <a:pt x="124564" y="308951"/>
                  </a:lnTo>
                  <a:lnTo>
                    <a:pt x="136072" y="294520"/>
                  </a:lnTo>
                  <a:lnTo>
                    <a:pt x="139142" y="285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SMARTInkShape-Group951"/>
          <p:cNvGrpSpPr/>
          <p:nvPr/>
        </p:nvGrpSpPr>
        <p:grpSpPr>
          <a:xfrm>
            <a:off x="1771650" y="4038686"/>
            <a:ext cx="4762501" cy="526965"/>
            <a:chOff x="1771650" y="4038686"/>
            <a:chExt cx="4762501" cy="526965"/>
          </a:xfrm>
        </p:grpSpPr>
        <p:sp>
          <p:nvSpPr>
            <p:cNvPr id="157" name="SMARTInkShape-4282"/>
            <p:cNvSpPr/>
            <p:nvPr>
              <p:custDataLst>
                <p:tags r:id="rId61"/>
              </p:custDataLst>
            </p:nvPr>
          </p:nvSpPr>
          <p:spPr>
            <a:xfrm>
              <a:off x="1771650" y="4432300"/>
              <a:ext cx="4762501" cy="133351"/>
            </a:xfrm>
            <a:custGeom>
              <a:avLst/>
              <a:gdLst/>
              <a:ahLst/>
              <a:cxnLst/>
              <a:rect l="0" t="0" r="0" b="0"/>
              <a:pathLst>
                <a:path w="4762501" h="133351">
                  <a:moveTo>
                    <a:pt x="0" y="120650"/>
                  </a:moveTo>
                  <a:lnTo>
                    <a:pt x="0" y="120650"/>
                  </a:lnTo>
                  <a:lnTo>
                    <a:pt x="0" y="129488"/>
                  </a:lnTo>
                  <a:lnTo>
                    <a:pt x="706" y="130776"/>
                  </a:lnTo>
                  <a:lnTo>
                    <a:pt x="1881" y="131634"/>
                  </a:lnTo>
                  <a:lnTo>
                    <a:pt x="5069" y="132587"/>
                  </a:lnTo>
                  <a:lnTo>
                    <a:pt x="47934" y="133329"/>
                  </a:lnTo>
                  <a:lnTo>
                    <a:pt x="88914" y="133347"/>
                  </a:lnTo>
                  <a:lnTo>
                    <a:pt x="130949" y="133349"/>
                  </a:lnTo>
                  <a:lnTo>
                    <a:pt x="171130" y="133350"/>
                  </a:lnTo>
                  <a:lnTo>
                    <a:pt x="215727" y="133350"/>
                  </a:lnTo>
                  <a:lnTo>
                    <a:pt x="250395" y="133350"/>
                  </a:lnTo>
                  <a:lnTo>
                    <a:pt x="290733" y="133350"/>
                  </a:lnTo>
                  <a:lnTo>
                    <a:pt x="333826" y="132644"/>
                  </a:lnTo>
                  <a:lnTo>
                    <a:pt x="376497" y="129979"/>
                  </a:lnTo>
                  <a:lnTo>
                    <a:pt x="422743" y="126442"/>
                  </a:lnTo>
                  <a:lnTo>
                    <a:pt x="446929" y="124511"/>
                  </a:lnTo>
                  <a:lnTo>
                    <a:pt x="471519" y="123224"/>
                  </a:lnTo>
                  <a:lnTo>
                    <a:pt x="496380" y="122366"/>
                  </a:lnTo>
                  <a:lnTo>
                    <a:pt x="521420" y="121794"/>
                  </a:lnTo>
                  <a:lnTo>
                    <a:pt x="547991" y="120707"/>
                  </a:lnTo>
                  <a:lnTo>
                    <a:pt x="575583" y="119277"/>
                  </a:lnTo>
                  <a:lnTo>
                    <a:pt x="603855" y="117618"/>
                  </a:lnTo>
                  <a:lnTo>
                    <a:pt x="632581" y="116512"/>
                  </a:lnTo>
                  <a:lnTo>
                    <a:pt x="661609" y="115775"/>
                  </a:lnTo>
                  <a:lnTo>
                    <a:pt x="690839" y="115283"/>
                  </a:lnTo>
                  <a:lnTo>
                    <a:pt x="720910" y="114250"/>
                  </a:lnTo>
                  <a:lnTo>
                    <a:pt x="751540" y="112856"/>
                  </a:lnTo>
                  <a:lnTo>
                    <a:pt x="782543" y="111220"/>
                  </a:lnTo>
                  <a:lnTo>
                    <a:pt x="813795" y="110130"/>
                  </a:lnTo>
                  <a:lnTo>
                    <a:pt x="845214" y="109403"/>
                  </a:lnTo>
                  <a:lnTo>
                    <a:pt x="876742" y="108919"/>
                  </a:lnTo>
                  <a:lnTo>
                    <a:pt x="907639" y="107890"/>
                  </a:lnTo>
                  <a:lnTo>
                    <a:pt x="938115" y="106499"/>
                  </a:lnTo>
                  <a:lnTo>
                    <a:pt x="968310" y="104866"/>
                  </a:lnTo>
                  <a:lnTo>
                    <a:pt x="999729" y="103777"/>
                  </a:lnTo>
                  <a:lnTo>
                    <a:pt x="1031964" y="103051"/>
                  </a:lnTo>
                  <a:lnTo>
                    <a:pt x="1064743" y="102567"/>
                  </a:lnTo>
                  <a:lnTo>
                    <a:pt x="1097884" y="102245"/>
                  </a:lnTo>
                  <a:lnTo>
                    <a:pt x="1131267" y="102030"/>
                  </a:lnTo>
                  <a:lnTo>
                    <a:pt x="1164812" y="101886"/>
                  </a:lnTo>
                  <a:lnTo>
                    <a:pt x="1199169" y="101791"/>
                  </a:lnTo>
                  <a:lnTo>
                    <a:pt x="1234068" y="101728"/>
                  </a:lnTo>
                  <a:lnTo>
                    <a:pt x="1269329" y="101685"/>
                  </a:lnTo>
                  <a:lnTo>
                    <a:pt x="1304830" y="101657"/>
                  </a:lnTo>
                  <a:lnTo>
                    <a:pt x="1340493" y="101638"/>
                  </a:lnTo>
                  <a:lnTo>
                    <a:pt x="1376262" y="101625"/>
                  </a:lnTo>
                  <a:lnTo>
                    <a:pt x="1412808" y="101616"/>
                  </a:lnTo>
                  <a:lnTo>
                    <a:pt x="1449872" y="101610"/>
                  </a:lnTo>
                  <a:lnTo>
                    <a:pt x="1487281" y="101607"/>
                  </a:lnTo>
                  <a:lnTo>
                    <a:pt x="1524921" y="101605"/>
                  </a:lnTo>
                  <a:lnTo>
                    <a:pt x="1562714" y="101603"/>
                  </a:lnTo>
                  <a:lnTo>
                    <a:pt x="1600609" y="101602"/>
                  </a:lnTo>
                  <a:lnTo>
                    <a:pt x="1639278" y="102307"/>
                  </a:lnTo>
                  <a:lnTo>
                    <a:pt x="1678463" y="103482"/>
                  </a:lnTo>
                  <a:lnTo>
                    <a:pt x="1717992" y="104971"/>
                  </a:lnTo>
                  <a:lnTo>
                    <a:pt x="1756339" y="105965"/>
                  </a:lnTo>
                  <a:lnTo>
                    <a:pt x="1793898" y="106626"/>
                  </a:lnTo>
                  <a:lnTo>
                    <a:pt x="1830932" y="107067"/>
                  </a:lnTo>
                  <a:lnTo>
                    <a:pt x="1869027" y="107362"/>
                  </a:lnTo>
                  <a:lnTo>
                    <a:pt x="1907829" y="107558"/>
                  </a:lnTo>
                  <a:lnTo>
                    <a:pt x="1947102" y="107688"/>
                  </a:lnTo>
                  <a:lnTo>
                    <a:pt x="1985985" y="108481"/>
                  </a:lnTo>
                  <a:lnTo>
                    <a:pt x="2024607" y="109715"/>
                  </a:lnTo>
                  <a:lnTo>
                    <a:pt x="2063054" y="111244"/>
                  </a:lnTo>
                  <a:lnTo>
                    <a:pt x="2102091" y="112262"/>
                  </a:lnTo>
                  <a:lnTo>
                    <a:pt x="2141522" y="112941"/>
                  </a:lnTo>
                  <a:lnTo>
                    <a:pt x="2181215" y="113394"/>
                  </a:lnTo>
                  <a:lnTo>
                    <a:pt x="2220376" y="113696"/>
                  </a:lnTo>
                  <a:lnTo>
                    <a:pt x="2259184" y="113897"/>
                  </a:lnTo>
                  <a:lnTo>
                    <a:pt x="2297756" y="114031"/>
                  </a:lnTo>
                  <a:lnTo>
                    <a:pt x="2338288" y="114121"/>
                  </a:lnTo>
                  <a:lnTo>
                    <a:pt x="2380125" y="114181"/>
                  </a:lnTo>
                  <a:lnTo>
                    <a:pt x="2422833" y="114220"/>
                  </a:lnTo>
                  <a:lnTo>
                    <a:pt x="2462595" y="114952"/>
                  </a:lnTo>
                  <a:lnTo>
                    <a:pt x="2500390" y="116146"/>
                  </a:lnTo>
                  <a:lnTo>
                    <a:pt x="2536877" y="117647"/>
                  </a:lnTo>
                  <a:lnTo>
                    <a:pt x="2573196" y="118648"/>
                  </a:lnTo>
                  <a:lnTo>
                    <a:pt x="2609403" y="119315"/>
                  </a:lnTo>
                  <a:lnTo>
                    <a:pt x="2645535" y="119760"/>
                  </a:lnTo>
                  <a:lnTo>
                    <a:pt x="2682323" y="120056"/>
                  </a:lnTo>
                  <a:lnTo>
                    <a:pt x="2719549" y="120254"/>
                  </a:lnTo>
                  <a:lnTo>
                    <a:pt x="2757066" y="120386"/>
                  </a:lnTo>
                  <a:lnTo>
                    <a:pt x="2793366" y="120474"/>
                  </a:lnTo>
                  <a:lnTo>
                    <a:pt x="2828855" y="120533"/>
                  </a:lnTo>
                  <a:lnTo>
                    <a:pt x="2863803" y="120572"/>
                  </a:lnTo>
                  <a:lnTo>
                    <a:pt x="2898391" y="120598"/>
                  </a:lnTo>
                  <a:lnTo>
                    <a:pt x="2932738" y="120615"/>
                  </a:lnTo>
                  <a:lnTo>
                    <a:pt x="2966925" y="120626"/>
                  </a:lnTo>
                  <a:lnTo>
                    <a:pt x="3000301" y="120634"/>
                  </a:lnTo>
                  <a:lnTo>
                    <a:pt x="3033133" y="120640"/>
                  </a:lnTo>
                  <a:lnTo>
                    <a:pt x="3065606" y="120643"/>
                  </a:lnTo>
                  <a:lnTo>
                    <a:pt x="3099248" y="119940"/>
                  </a:lnTo>
                  <a:lnTo>
                    <a:pt x="3133672" y="118765"/>
                  </a:lnTo>
                  <a:lnTo>
                    <a:pt x="3168614" y="117277"/>
                  </a:lnTo>
                  <a:lnTo>
                    <a:pt x="3201082" y="116284"/>
                  </a:lnTo>
                  <a:lnTo>
                    <a:pt x="3231898" y="115623"/>
                  </a:lnTo>
                  <a:lnTo>
                    <a:pt x="3261616" y="115182"/>
                  </a:lnTo>
                  <a:lnTo>
                    <a:pt x="3292716" y="114888"/>
                  </a:lnTo>
                  <a:lnTo>
                    <a:pt x="3324739" y="114692"/>
                  </a:lnTo>
                  <a:lnTo>
                    <a:pt x="3357376" y="114561"/>
                  </a:lnTo>
                  <a:lnTo>
                    <a:pt x="3389012" y="113769"/>
                  </a:lnTo>
                  <a:lnTo>
                    <a:pt x="3419980" y="112535"/>
                  </a:lnTo>
                  <a:lnTo>
                    <a:pt x="3450503" y="111006"/>
                  </a:lnTo>
                  <a:lnTo>
                    <a:pt x="3480024" y="109987"/>
                  </a:lnTo>
                  <a:lnTo>
                    <a:pt x="3508877" y="109308"/>
                  </a:lnTo>
                  <a:lnTo>
                    <a:pt x="3537284" y="108855"/>
                  </a:lnTo>
                  <a:lnTo>
                    <a:pt x="3565396" y="107848"/>
                  </a:lnTo>
                  <a:lnTo>
                    <a:pt x="3593309" y="106471"/>
                  </a:lnTo>
                  <a:lnTo>
                    <a:pt x="3621089" y="104847"/>
                  </a:lnTo>
                  <a:lnTo>
                    <a:pt x="3648076" y="103765"/>
                  </a:lnTo>
                  <a:lnTo>
                    <a:pt x="3674534" y="103043"/>
                  </a:lnTo>
                  <a:lnTo>
                    <a:pt x="3700639" y="102562"/>
                  </a:lnTo>
                  <a:lnTo>
                    <a:pt x="3727215" y="101536"/>
                  </a:lnTo>
                  <a:lnTo>
                    <a:pt x="3754104" y="100145"/>
                  </a:lnTo>
                  <a:lnTo>
                    <a:pt x="3781203" y="98514"/>
                  </a:lnTo>
                  <a:lnTo>
                    <a:pt x="3806324" y="97426"/>
                  </a:lnTo>
                  <a:lnTo>
                    <a:pt x="3853051" y="96217"/>
                  </a:lnTo>
                  <a:lnTo>
                    <a:pt x="3899219" y="93798"/>
                  </a:lnTo>
                  <a:lnTo>
                    <a:pt x="3944903" y="91077"/>
                  </a:lnTo>
                  <a:lnTo>
                    <a:pt x="3988725" y="89868"/>
                  </a:lnTo>
                  <a:lnTo>
                    <a:pt x="4031721" y="89330"/>
                  </a:lnTo>
                  <a:lnTo>
                    <a:pt x="4074348" y="89091"/>
                  </a:lnTo>
                  <a:lnTo>
                    <a:pt x="4116812" y="88985"/>
                  </a:lnTo>
                  <a:lnTo>
                    <a:pt x="4157322" y="87057"/>
                  </a:lnTo>
                  <a:lnTo>
                    <a:pt x="4196493" y="84553"/>
                  </a:lnTo>
                  <a:lnTo>
                    <a:pt x="4235068" y="83440"/>
                  </a:lnTo>
                  <a:lnTo>
                    <a:pt x="4271499" y="82946"/>
                  </a:lnTo>
                  <a:lnTo>
                    <a:pt x="4305800" y="82020"/>
                  </a:lnTo>
                  <a:lnTo>
                    <a:pt x="4352877" y="78238"/>
                  </a:lnTo>
                  <a:lnTo>
                    <a:pt x="4398105" y="76098"/>
                  </a:lnTo>
                  <a:lnTo>
                    <a:pt x="4442081" y="72015"/>
                  </a:lnTo>
                  <a:lnTo>
                    <a:pt x="4481529" y="69786"/>
                  </a:lnTo>
                  <a:lnTo>
                    <a:pt x="4526822" y="64950"/>
                  </a:lnTo>
                  <a:lnTo>
                    <a:pt x="4569740" y="60415"/>
                  </a:lnTo>
                  <a:lnTo>
                    <a:pt x="4611482" y="52725"/>
                  </a:lnTo>
                  <a:lnTo>
                    <a:pt x="4652920" y="42308"/>
                  </a:lnTo>
                  <a:lnTo>
                    <a:pt x="4691111" y="34891"/>
                  </a:lnTo>
                  <a:lnTo>
                    <a:pt x="4737010" y="17117"/>
                  </a:lnTo>
                  <a:lnTo>
                    <a:pt x="4762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4283"/>
            <p:cNvSpPr/>
            <p:nvPr>
              <p:custDataLst>
                <p:tags r:id="rId62"/>
              </p:custDataLst>
            </p:nvPr>
          </p:nvSpPr>
          <p:spPr>
            <a:xfrm>
              <a:off x="6375400" y="4038884"/>
              <a:ext cx="125691" cy="260067"/>
            </a:xfrm>
            <a:custGeom>
              <a:avLst/>
              <a:gdLst/>
              <a:ahLst/>
              <a:cxnLst/>
              <a:rect l="0" t="0" r="0" b="0"/>
              <a:pathLst>
                <a:path w="125691" h="260067">
                  <a:moveTo>
                    <a:pt x="101600" y="12416"/>
                  </a:moveTo>
                  <a:lnTo>
                    <a:pt x="101600" y="12416"/>
                  </a:lnTo>
                  <a:lnTo>
                    <a:pt x="101600" y="676"/>
                  </a:lnTo>
                  <a:lnTo>
                    <a:pt x="102305" y="356"/>
                  </a:lnTo>
                  <a:lnTo>
                    <a:pt x="104971" y="0"/>
                  </a:lnTo>
                  <a:lnTo>
                    <a:pt x="105964" y="611"/>
                  </a:lnTo>
                  <a:lnTo>
                    <a:pt x="106626" y="1724"/>
                  </a:lnTo>
                  <a:lnTo>
                    <a:pt x="107067" y="3171"/>
                  </a:lnTo>
                  <a:lnTo>
                    <a:pt x="112859" y="12592"/>
                  </a:lnTo>
                  <a:lnTo>
                    <a:pt x="120363" y="57972"/>
                  </a:lnTo>
                  <a:lnTo>
                    <a:pt x="125690" y="99983"/>
                  </a:lnTo>
                  <a:lnTo>
                    <a:pt x="119125" y="145688"/>
                  </a:lnTo>
                  <a:lnTo>
                    <a:pt x="100277" y="192308"/>
                  </a:lnTo>
                  <a:lnTo>
                    <a:pt x="85398" y="215324"/>
                  </a:lnTo>
                  <a:lnTo>
                    <a:pt x="54856" y="242216"/>
                  </a:lnTo>
                  <a:lnTo>
                    <a:pt x="25098" y="255433"/>
                  </a:lnTo>
                  <a:lnTo>
                    <a:pt x="0" y="260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4284"/>
            <p:cNvSpPr/>
            <p:nvPr>
              <p:custDataLst>
                <p:tags r:id="rId63"/>
              </p:custDataLst>
            </p:nvPr>
          </p:nvSpPr>
          <p:spPr>
            <a:xfrm>
              <a:off x="6191589" y="4171950"/>
              <a:ext cx="133012" cy="18896"/>
            </a:xfrm>
            <a:custGeom>
              <a:avLst/>
              <a:gdLst/>
              <a:ahLst/>
              <a:cxnLst/>
              <a:rect l="0" t="0" r="0" b="0"/>
              <a:pathLst>
                <a:path w="133012" h="18896">
                  <a:moveTo>
                    <a:pt x="12361" y="6350"/>
                  </a:moveTo>
                  <a:lnTo>
                    <a:pt x="12361" y="6350"/>
                  </a:lnTo>
                  <a:lnTo>
                    <a:pt x="0" y="6350"/>
                  </a:lnTo>
                  <a:lnTo>
                    <a:pt x="3132" y="13092"/>
                  </a:lnTo>
                  <a:lnTo>
                    <a:pt x="4797" y="15078"/>
                  </a:lnTo>
                  <a:lnTo>
                    <a:pt x="8528" y="17285"/>
                  </a:lnTo>
                  <a:lnTo>
                    <a:pt x="14596" y="18527"/>
                  </a:lnTo>
                  <a:lnTo>
                    <a:pt x="24234" y="18895"/>
                  </a:lnTo>
                  <a:lnTo>
                    <a:pt x="69916" y="9586"/>
                  </a:lnTo>
                  <a:lnTo>
                    <a:pt x="114368" y="4595"/>
                  </a:lnTo>
                  <a:lnTo>
                    <a:pt x="1330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4285"/>
            <p:cNvSpPr/>
            <p:nvPr>
              <p:custDataLst>
                <p:tags r:id="rId64"/>
              </p:custDataLst>
            </p:nvPr>
          </p:nvSpPr>
          <p:spPr>
            <a:xfrm>
              <a:off x="6184907" y="4051307"/>
              <a:ext cx="151434" cy="228568"/>
            </a:xfrm>
            <a:custGeom>
              <a:avLst/>
              <a:gdLst/>
              <a:ahLst/>
              <a:cxnLst/>
              <a:rect l="0" t="0" r="0" b="0"/>
              <a:pathLst>
                <a:path w="151434" h="228568">
                  <a:moveTo>
                    <a:pt x="139693" y="38093"/>
                  </a:moveTo>
                  <a:lnTo>
                    <a:pt x="139693" y="38093"/>
                  </a:lnTo>
                  <a:lnTo>
                    <a:pt x="143064" y="38093"/>
                  </a:lnTo>
                  <a:lnTo>
                    <a:pt x="144057" y="37387"/>
                  </a:lnTo>
                  <a:lnTo>
                    <a:pt x="144719" y="36211"/>
                  </a:lnTo>
                  <a:lnTo>
                    <a:pt x="145160" y="34722"/>
                  </a:lnTo>
                  <a:lnTo>
                    <a:pt x="151433" y="26537"/>
                  </a:lnTo>
                  <a:lnTo>
                    <a:pt x="151047" y="25450"/>
                  </a:lnTo>
                  <a:lnTo>
                    <a:pt x="147839" y="20549"/>
                  </a:lnTo>
                  <a:lnTo>
                    <a:pt x="146279" y="13867"/>
                  </a:lnTo>
                  <a:lnTo>
                    <a:pt x="142742" y="9670"/>
                  </a:lnTo>
                  <a:lnTo>
                    <a:pt x="139167" y="7821"/>
                  </a:lnTo>
                  <a:lnTo>
                    <a:pt x="137226" y="7329"/>
                  </a:lnTo>
                  <a:lnTo>
                    <a:pt x="128334" y="2173"/>
                  </a:lnTo>
                  <a:lnTo>
                    <a:pt x="87682" y="0"/>
                  </a:lnTo>
                  <a:lnTo>
                    <a:pt x="77324" y="3366"/>
                  </a:lnTo>
                  <a:lnTo>
                    <a:pt x="65545" y="10119"/>
                  </a:lnTo>
                  <a:lnTo>
                    <a:pt x="58290" y="11548"/>
                  </a:lnTo>
                  <a:lnTo>
                    <a:pt x="55791" y="13341"/>
                  </a:lnTo>
                  <a:lnTo>
                    <a:pt x="54125" y="15947"/>
                  </a:lnTo>
                  <a:lnTo>
                    <a:pt x="51568" y="21900"/>
                  </a:lnTo>
                  <a:lnTo>
                    <a:pt x="23272" y="67831"/>
                  </a:lnTo>
                  <a:lnTo>
                    <a:pt x="11252" y="114294"/>
                  </a:lnTo>
                  <a:lnTo>
                    <a:pt x="7798" y="126993"/>
                  </a:lnTo>
                  <a:lnTo>
                    <a:pt x="4499" y="165093"/>
                  </a:lnTo>
                  <a:lnTo>
                    <a:pt x="1328" y="177793"/>
                  </a:lnTo>
                  <a:lnTo>
                    <a:pt x="0" y="211627"/>
                  </a:lnTo>
                  <a:lnTo>
                    <a:pt x="1877" y="215878"/>
                  </a:lnTo>
                  <a:lnTo>
                    <a:pt x="9453" y="225241"/>
                  </a:lnTo>
                  <a:lnTo>
                    <a:pt x="15015" y="227103"/>
                  </a:lnTo>
                  <a:lnTo>
                    <a:pt x="45607" y="228567"/>
                  </a:lnTo>
                  <a:lnTo>
                    <a:pt x="67082" y="222124"/>
                  </a:lnTo>
                  <a:lnTo>
                    <a:pt x="95243" y="203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4286"/>
            <p:cNvSpPr/>
            <p:nvPr>
              <p:custDataLst>
                <p:tags r:id="rId65"/>
              </p:custDataLst>
            </p:nvPr>
          </p:nvSpPr>
          <p:spPr>
            <a:xfrm>
              <a:off x="6000753" y="4092163"/>
              <a:ext cx="95196" cy="174917"/>
            </a:xfrm>
            <a:custGeom>
              <a:avLst/>
              <a:gdLst/>
              <a:ahLst/>
              <a:cxnLst/>
              <a:rect l="0" t="0" r="0" b="0"/>
              <a:pathLst>
                <a:path w="95196" h="174917">
                  <a:moveTo>
                    <a:pt x="63497" y="28987"/>
                  </a:moveTo>
                  <a:lnTo>
                    <a:pt x="63497" y="28987"/>
                  </a:lnTo>
                  <a:lnTo>
                    <a:pt x="66868" y="28987"/>
                  </a:lnTo>
                  <a:lnTo>
                    <a:pt x="67861" y="28281"/>
                  </a:lnTo>
                  <a:lnTo>
                    <a:pt x="68523" y="27105"/>
                  </a:lnTo>
                  <a:lnTo>
                    <a:pt x="68964" y="25616"/>
                  </a:lnTo>
                  <a:lnTo>
                    <a:pt x="69964" y="24623"/>
                  </a:lnTo>
                  <a:lnTo>
                    <a:pt x="72957" y="23520"/>
                  </a:lnTo>
                  <a:lnTo>
                    <a:pt x="73331" y="22520"/>
                  </a:lnTo>
                  <a:lnTo>
                    <a:pt x="72875" y="21148"/>
                  </a:lnTo>
                  <a:lnTo>
                    <a:pt x="71193" y="17742"/>
                  </a:lnTo>
                  <a:lnTo>
                    <a:pt x="69899" y="4815"/>
                  </a:lnTo>
                  <a:lnTo>
                    <a:pt x="69176" y="4406"/>
                  </a:lnTo>
                  <a:lnTo>
                    <a:pt x="66491" y="3951"/>
                  </a:lnTo>
                  <a:lnTo>
                    <a:pt x="61014" y="324"/>
                  </a:lnTo>
                  <a:lnTo>
                    <a:pt x="59019" y="0"/>
                  </a:lnTo>
                  <a:lnTo>
                    <a:pt x="56984" y="490"/>
                  </a:lnTo>
                  <a:lnTo>
                    <a:pt x="52019" y="2975"/>
                  </a:lnTo>
                  <a:lnTo>
                    <a:pt x="17805" y="49648"/>
                  </a:lnTo>
                  <a:lnTo>
                    <a:pt x="2870" y="86114"/>
                  </a:lnTo>
                  <a:lnTo>
                    <a:pt x="72" y="130662"/>
                  </a:lnTo>
                  <a:lnTo>
                    <a:pt x="0" y="163120"/>
                  </a:lnTo>
                  <a:lnTo>
                    <a:pt x="1879" y="168094"/>
                  </a:lnTo>
                  <a:lnTo>
                    <a:pt x="3369" y="170408"/>
                  </a:lnTo>
                  <a:lnTo>
                    <a:pt x="5067" y="171951"/>
                  </a:lnTo>
                  <a:lnTo>
                    <a:pt x="8836" y="173665"/>
                  </a:lnTo>
                  <a:lnTo>
                    <a:pt x="26664" y="174916"/>
                  </a:lnTo>
                  <a:lnTo>
                    <a:pt x="36983" y="171630"/>
                  </a:lnTo>
                  <a:lnTo>
                    <a:pt x="43011" y="166232"/>
                  </a:lnTo>
                  <a:lnTo>
                    <a:pt x="78253" y="121386"/>
                  </a:lnTo>
                  <a:lnTo>
                    <a:pt x="92234" y="90956"/>
                  </a:lnTo>
                  <a:lnTo>
                    <a:pt x="95195" y="47116"/>
                  </a:lnTo>
                  <a:lnTo>
                    <a:pt x="94518" y="39866"/>
                  </a:lnTo>
                  <a:lnTo>
                    <a:pt x="90170" y="31818"/>
                  </a:lnTo>
                  <a:lnTo>
                    <a:pt x="85119" y="24965"/>
                  </a:lnTo>
                  <a:lnTo>
                    <a:pt x="83691" y="20614"/>
                  </a:lnTo>
                  <a:lnTo>
                    <a:pt x="82604" y="19172"/>
                  </a:lnTo>
                  <a:lnTo>
                    <a:pt x="76488" y="16399"/>
                  </a:lnTo>
                  <a:lnTo>
                    <a:pt x="76197" y="162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4287"/>
            <p:cNvSpPr/>
            <p:nvPr>
              <p:custDataLst>
                <p:tags r:id="rId66"/>
              </p:custDataLst>
            </p:nvPr>
          </p:nvSpPr>
          <p:spPr>
            <a:xfrm>
              <a:off x="5835650" y="4051428"/>
              <a:ext cx="69825" cy="228068"/>
            </a:xfrm>
            <a:custGeom>
              <a:avLst/>
              <a:gdLst/>
              <a:ahLst/>
              <a:cxnLst/>
              <a:rect l="0" t="0" r="0" b="0"/>
              <a:pathLst>
                <a:path w="69825" h="228068">
                  <a:moveTo>
                    <a:pt x="19050" y="101472"/>
                  </a:moveTo>
                  <a:lnTo>
                    <a:pt x="19050" y="101472"/>
                  </a:lnTo>
                  <a:lnTo>
                    <a:pt x="19050" y="89917"/>
                  </a:lnTo>
                  <a:lnTo>
                    <a:pt x="19050" y="97711"/>
                  </a:lnTo>
                  <a:lnTo>
                    <a:pt x="8999" y="114792"/>
                  </a:lnTo>
                  <a:lnTo>
                    <a:pt x="619" y="160746"/>
                  </a:lnTo>
                  <a:lnTo>
                    <a:pt x="7" y="207305"/>
                  </a:lnTo>
                  <a:lnTo>
                    <a:pt x="0" y="228067"/>
                  </a:lnTo>
                  <a:lnTo>
                    <a:pt x="705" y="182931"/>
                  </a:lnTo>
                  <a:lnTo>
                    <a:pt x="5762" y="141462"/>
                  </a:lnTo>
                  <a:lnTo>
                    <a:pt x="10662" y="97274"/>
                  </a:lnTo>
                  <a:lnTo>
                    <a:pt x="16885" y="53552"/>
                  </a:lnTo>
                  <a:lnTo>
                    <a:pt x="22136" y="24676"/>
                  </a:lnTo>
                  <a:lnTo>
                    <a:pt x="27804" y="12787"/>
                  </a:lnTo>
                  <a:lnTo>
                    <a:pt x="36871" y="1331"/>
                  </a:lnTo>
                  <a:lnTo>
                    <a:pt x="39435" y="520"/>
                  </a:lnTo>
                  <a:lnTo>
                    <a:pt x="46830" y="0"/>
                  </a:lnTo>
                  <a:lnTo>
                    <a:pt x="50918" y="1810"/>
                  </a:lnTo>
                  <a:lnTo>
                    <a:pt x="59290" y="8722"/>
                  </a:lnTo>
                  <a:lnTo>
                    <a:pt x="61629" y="14624"/>
                  </a:lnTo>
                  <a:lnTo>
                    <a:pt x="63374" y="21245"/>
                  </a:lnTo>
                  <a:lnTo>
                    <a:pt x="67618" y="29645"/>
                  </a:lnTo>
                  <a:lnTo>
                    <a:pt x="69824" y="73981"/>
                  </a:lnTo>
                  <a:lnTo>
                    <a:pt x="69139" y="90188"/>
                  </a:lnTo>
                  <a:lnTo>
                    <a:pt x="64823" y="102797"/>
                  </a:lnTo>
                  <a:lnTo>
                    <a:pt x="63382" y="109822"/>
                  </a:lnTo>
                  <a:lnTo>
                    <a:pt x="58605" y="117744"/>
                  </a:lnTo>
                  <a:lnTo>
                    <a:pt x="54740" y="122344"/>
                  </a:lnTo>
                  <a:lnTo>
                    <a:pt x="50670" y="124860"/>
                  </a:lnTo>
                  <a:lnTo>
                    <a:pt x="42306" y="126474"/>
                  </a:lnTo>
                  <a:lnTo>
                    <a:pt x="35975" y="126754"/>
                  </a:lnTo>
                  <a:lnTo>
                    <a:pt x="34567" y="126088"/>
                  </a:lnTo>
                  <a:lnTo>
                    <a:pt x="33627" y="124938"/>
                  </a:lnTo>
                  <a:lnTo>
                    <a:pt x="32121" y="121394"/>
                  </a:lnTo>
                  <a:lnTo>
                    <a:pt x="31750" y="114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4288"/>
            <p:cNvSpPr/>
            <p:nvPr>
              <p:custDataLst>
                <p:tags r:id="rId67"/>
              </p:custDataLst>
            </p:nvPr>
          </p:nvSpPr>
          <p:spPr>
            <a:xfrm>
              <a:off x="5703652" y="4038686"/>
              <a:ext cx="62149" cy="247565"/>
            </a:xfrm>
            <a:custGeom>
              <a:avLst/>
              <a:gdLst/>
              <a:ahLst/>
              <a:cxnLst/>
              <a:rect l="0" t="0" r="0" b="0"/>
              <a:pathLst>
                <a:path w="62149" h="247565">
                  <a:moveTo>
                    <a:pt x="62148" y="18964"/>
                  </a:moveTo>
                  <a:lnTo>
                    <a:pt x="62148" y="18964"/>
                  </a:lnTo>
                  <a:lnTo>
                    <a:pt x="58777" y="15593"/>
                  </a:lnTo>
                  <a:lnTo>
                    <a:pt x="57122" y="12056"/>
                  </a:lnTo>
                  <a:lnTo>
                    <a:pt x="55876" y="3232"/>
                  </a:lnTo>
                  <a:lnTo>
                    <a:pt x="55144" y="2126"/>
                  </a:lnTo>
                  <a:lnTo>
                    <a:pt x="53950" y="1389"/>
                  </a:lnTo>
                  <a:lnTo>
                    <a:pt x="48900" y="351"/>
                  </a:lnTo>
                  <a:lnTo>
                    <a:pt x="44244" y="0"/>
                  </a:lnTo>
                  <a:lnTo>
                    <a:pt x="40066" y="3310"/>
                  </a:lnTo>
                  <a:lnTo>
                    <a:pt x="24012" y="28734"/>
                  </a:lnTo>
                  <a:lnTo>
                    <a:pt x="14166" y="57514"/>
                  </a:lnTo>
                  <a:lnTo>
                    <a:pt x="7231" y="100273"/>
                  </a:lnTo>
                  <a:lnTo>
                    <a:pt x="1921" y="141846"/>
                  </a:lnTo>
                  <a:lnTo>
                    <a:pt x="0" y="170550"/>
                  </a:lnTo>
                  <a:lnTo>
                    <a:pt x="8132" y="216665"/>
                  </a:lnTo>
                  <a:lnTo>
                    <a:pt x="19904" y="239683"/>
                  </a:lnTo>
                  <a:lnTo>
                    <a:pt x="22697" y="242310"/>
                  </a:lnTo>
                  <a:lnTo>
                    <a:pt x="29562" y="245229"/>
                  </a:lnTo>
                  <a:lnTo>
                    <a:pt x="62148" y="247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952"/>
          <p:cNvGrpSpPr/>
          <p:nvPr/>
        </p:nvGrpSpPr>
        <p:grpSpPr>
          <a:xfrm>
            <a:off x="6769100" y="4108450"/>
            <a:ext cx="35409" cy="206859"/>
            <a:chOff x="6769100" y="4108450"/>
            <a:chExt cx="35409" cy="206859"/>
          </a:xfrm>
        </p:grpSpPr>
        <p:sp>
          <p:nvSpPr>
            <p:cNvPr id="165" name="SMARTInkShape-4289"/>
            <p:cNvSpPr/>
            <p:nvPr>
              <p:custDataLst>
                <p:tags r:id="rId59"/>
              </p:custDataLst>
            </p:nvPr>
          </p:nvSpPr>
          <p:spPr>
            <a:xfrm>
              <a:off x="6769100" y="4311650"/>
              <a:ext cx="12701" cy="3659"/>
            </a:xfrm>
            <a:custGeom>
              <a:avLst/>
              <a:gdLst/>
              <a:ahLst/>
              <a:cxnLst/>
              <a:rect l="0" t="0" r="0" b="0"/>
              <a:pathLst>
                <a:path w="12701" h="3659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69" y="3658"/>
                  </a:lnTo>
                  <a:lnTo>
                    <a:pt x="6907" y="3144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4290"/>
            <p:cNvSpPr/>
            <p:nvPr>
              <p:custDataLst>
                <p:tags r:id="rId60"/>
              </p:custDataLst>
            </p:nvPr>
          </p:nvSpPr>
          <p:spPr>
            <a:xfrm>
              <a:off x="6794500" y="4108450"/>
              <a:ext cx="10009" cy="31751"/>
            </a:xfrm>
            <a:custGeom>
              <a:avLst/>
              <a:gdLst/>
              <a:ahLst/>
              <a:cxnLst/>
              <a:rect l="0" t="0" r="0" b="0"/>
              <a:pathLst>
                <a:path w="10009" h="3175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8231" y="6907"/>
                  </a:lnTo>
                  <a:lnTo>
                    <a:pt x="9720" y="8838"/>
                  </a:lnTo>
                  <a:lnTo>
                    <a:pt x="10008" y="10831"/>
                  </a:lnTo>
                  <a:lnTo>
                    <a:pt x="8445" y="14927"/>
                  </a:lnTo>
                  <a:lnTo>
                    <a:pt x="2400" y="23305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953"/>
          <p:cNvGrpSpPr/>
          <p:nvPr/>
        </p:nvGrpSpPr>
        <p:grpSpPr>
          <a:xfrm>
            <a:off x="7347858" y="4114802"/>
            <a:ext cx="240393" cy="336142"/>
            <a:chOff x="7347858" y="4114802"/>
            <a:chExt cx="240393" cy="336142"/>
          </a:xfrm>
        </p:grpSpPr>
        <p:sp>
          <p:nvSpPr>
            <p:cNvPr id="168" name="SMARTInkShape-4291"/>
            <p:cNvSpPr/>
            <p:nvPr>
              <p:custDataLst>
                <p:tags r:id="rId57"/>
              </p:custDataLst>
            </p:nvPr>
          </p:nvSpPr>
          <p:spPr>
            <a:xfrm>
              <a:off x="7372350" y="4121518"/>
              <a:ext cx="215901" cy="329426"/>
            </a:xfrm>
            <a:custGeom>
              <a:avLst/>
              <a:gdLst/>
              <a:ahLst/>
              <a:cxnLst/>
              <a:rect l="0" t="0" r="0" b="0"/>
              <a:pathLst>
                <a:path w="215901" h="329426">
                  <a:moveTo>
                    <a:pt x="215900" y="25032"/>
                  </a:moveTo>
                  <a:lnTo>
                    <a:pt x="215900" y="25032"/>
                  </a:lnTo>
                  <a:lnTo>
                    <a:pt x="215900" y="10105"/>
                  </a:lnTo>
                  <a:lnTo>
                    <a:pt x="214018" y="5933"/>
                  </a:lnTo>
                  <a:lnTo>
                    <a:pt x="210432" y="876"/>
                  </a:lnTo>
                  <a:lnTo>
                    <a:pt x="203069" y="0"/>
                  </a:lnTo>
                  <a:lnTo>
                    <a:pt x="200995" y="583"/>
                  </a:lnTo>
                  <a:lnTo>
                    <a:pt x="199613" y="1677"/>
                  </a:lnTo>
                  <a:lnTo>
                    <a:pt x="192067" y="12511"/>
                  </a:lnTo>
                  <a:lnTo>
                    <a:pt x="191544" y="14568"/>
                  </a:lnTo>
                  <a:lnTo>
                    <a:pt x="158272" y="60595"/>
                  </a:lnTo>
                  <a:lnTo>
                    <a:pt x="125717" y="107433"/>
                  </a:lnTo>
                  <a:lnTo>
                    <a:pt x="97626" y="154507"/>
                  </a:lnTo>
                  <a:lnTo>
                    <a:pt x="66522" y="199513"/>
                  </a:lnTo>
                  <a:lnTo>
                    <a:pt x="36742" y="247087"/>
                  </a:lnTo>
                  <a:lnTo>
                    <a:pt x="11578" y="294703"/>
                  </a:lnTo>
                  <a:lnTo>
                    <a:pt x="89" y="329425"/>
                  </a:lnTo>
                  <a:lnTo>
                    <a:pt x="0" y="323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4292"/>
            <p:cNvSpPr/>
            <p:nvPr>
              <p:custDataLst>
                <p:tags r:id="rId58"/>
              </p:custDataLst>
            </p:nvPr>
          </p:nvSpPr>
          <p:spPr>
            <a:xfrm>
              <a:off x="7347858" y="4114802"/>
              <a:ext cx="221343" cy="304417"/>
            </a:xfrm>
            <a:custGeom>
              <a:avLst/>
              <a:gdLst/>
              <a:ahLst/>
              <a:cxnLst/>
              <a:rect l="0" t="0" r="0" b="0"/>
              <a:pathLst>
                <a:path w="221343" h="304417">
                  <a:moveTo>
                    <a:pt x="24492" y="12698"/>
                  </a:moveTo>
                  <a:lnTo>
                    <a:pt x="24492" y="12698"/>
                  </a:lnTo>
                  <a:lnTo>
                    <a:pt x="21121" y="12698"/>
                  </a:lnTo>
                  <a:lnTo>
                    <a:pt x="20128" y="11992"/>
                  </a:lnTo>
                  <a:lnTo>
                    <a:pt x="19466" y="10816"/>
                  </a:lnTo>
                  <a:lnTo>
                    <a:pt x="19025" y="9327"/>
                  </a:lnTo>
                  <a:lnTo>
                    <a:pt x="18025" y="8334"/>
                  </a:lnTo>
                  <a:lnTo>
                    <a:pt x="15032" y="7231"/>
                  </a:lnTo>
                  <a:lnTo>
                    <a:pt x="13952" y="6231"/>
                  </a:lnTo>
                  <a:lnTo>
                    <a:pt x="12752" y="3238"/>
                  </a:lnTo>
                  <a:lnTo>
                    <a:pt x="11726" y="2158"/>
                  </a:lnTo>
                  <a:lnTo>
                    <a:pt x="5728" y="82"/>
                  </a:lnTo>
                  <a:lnTo>
                    <a:pt x="0" y="5"/>
                  </a:lnTo>
                  <a:lnTo>
                    <a:pt x="2732" y="0"/>
                  </a:lnTo>
                  <a:lnTo>
                    <a:pt x="3635" y="705"/>
                  </a:lnTo>
                  <a:lnTo>
                    <a:pt x="4639" y="3369"/>
                  </a:lnTo>
                  <a:lnTo>
                    <a:pt x="5612" y="4362"/>
                  </a:lnTo>
                  <a:lnTo>
                    <a:pt x="8575" y="5465"/>
                  </a:lnTo>
                  <a:lnTo>
                    <a:pt x="12244" y="9718"/>
                  </a:lnTo>
                  <a:lnTo>
                    <a:pt x="29448" y="33879"/>
                  </a:lnTo>
                  <a:lnTo>
                    <a:pt x="48149" y="53030"/>
                  </a:lnTo>
                  <a:lnTo>
                    <a:pt x="83537" y="96659"/>
                  </a:lnTo>
                  <a:lnTo>
                    <a:pt x="118027" y="138498"/>
                  </a:lnTo>
                  <a:lnTo>
                    <a:pt x="146873" y="182718"/>
                  </a:lnTo>
                  <a:lnTo>
                    <a:pt x="171344" y="215709"/>
                  </a:lnTo>
                  <a:lnTo>
                    <a:pt x="197042" y="263320"/>
                  </a:lnTo>
                  <a:lnTo>
                    <a:pt x="221047" y="304416"/>
                  </a:lnTo>
                  <a:lnTo>
                    <a:pt x="221342" y="2730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MARTInkShape-Group954"/>
          <p:cNvGrpSpPr/>
          <p:nvPr/>
        </p:nvGrpSpPr>
        <p:grpSpPr>
          <a:xfrm>
            <a:off x="7899517" y="4057912"/>
            <a:ext cx="291984" cy="392681"/>
            <a:chOff x="7899517" y="4057912"/>
            <a:chExt cx="291984" cy="392681"/>
          </a:xfrm>
        </p:grpSpPr>
        <p:sp>
          <p:nvSpPr>
            <p:cNvPr id="171" name="SMARTInkShape-4293"/>
            <p:cNvSpPr/>
            <p:nvPr>
              <p:custDataLst>
                <p:tags r:id="rId55"/>
              </p:custDataLst>
            </p:nvPr>
          </p:nvSpPr>
          <p:spPr>
            <a:xfrm>
              <a:off x="7899517" y="4413250"/>
              <a:ext cx="291984" cy="37343"/>
            </a:xfrm>
            <a:custGeom>
              <a:avLst/>
              <a:gdLst/>
              <a:ahLst/>
              <a:cxnLst/>
              <a:rect l="0" t="0" r="0" b="0"/>
              <a:pathLst>
                <a:path w="291984" h="37343">
                  <a:moveTo>
                    <a:pt x="57033" y="0"/>
                  </a:moveTo>
                  <a:lnTo>
                    <a:pt x="57033" y="0"/>
                  </a:lnTo>
                  <a:lnTo>
                    <a:pt x="33184" y="10983"/>
                  </a:lnTo>
                  <a:lnTo>
                    <a:pt x="20101" y="15732"/>
                  </a:lnTo>
                  <a:lnTo>
                    <a:pt x="6666" y="23639"/>
                  </a:lnTo>
                  <a:lnTo>
                    <a:pt x="4404" y="24226"/>
                  </a:lnTo>
                  <a:lnTo>
                    <a:pt x="2897" y="25323"/>
                  </a:lnTo>
                  <a:lnTo>
                    <a:pt x="1892" y="26759"/>
                  </a:lnTo>
                  <a:lnTo>
                    <a:pt x="0" y="31458"/>
                  </a:lnTo>
                  <a:lnTo>
                    <a:pt x="5682" y="32397"/>
                  </a:lnTo>
                  <a:lnTo>
                    <a:pt x="19660" y="36764"/>
                  </a:lnTo>
                  <a:lnTo>
                    <a:pt x="64364" y="37342"/>
                  </a:lnTo>
                  <a:lnTo>
                    <a:pt x="108680" y="32334"/>
                  </a:lnTo>
                  <a:lnTo>
                    <a:pt x="150443" y="31827"/>
                  </a:lnTo>
                  <a:lnTo>
                    <a:pt x="190698" y="31760"/>
                  </a:lnTo>
                  <a:lnTo>
                    <a:pt x="234303" y="26725"/>
                  </a:lnTo>
                  <a:lnTo>
                    <a:pt x="270414" y="25478"/>
                  </a:lnTo>
                  <a:lnTo>
                    <a:pt x="277223" y="27315"/>
                  </a:lnTo>
                  <a:lnTo>
                    <a:pt x="280026" y="28794"/>
                  </a:lnTo>
                  <a:lnTo>
                    <a:pt x="282600" y="29074"/>
                  </a:lnTo>
                  <a:lnTo>
                    <a:pt x="291983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4294"/>
            <p:cNvSpPr/>
            <p:nvPr>
              <p:custDataLst>
                <p:tags r:id="rId56"/>
              </p:custDataLst>
            </p:nvPr>
          </p:nvSpPr>
          <p:spPr>
            <a:xfrm>
              <a:off x="8058150" y="4057912"/>
              <a:ext cx="25401" cy="374389"/>
            </a:xfrm>
            <a:custGeom>
              <a:avLst/>
              <a:gdLst/>
              <a:ahLst/>
              <a:cxnLst/>
              <a:rect l="0" t="0" r="0" b="0"/>
              <a:pathLst>
                <a:path w="25401" h="374389">
                  <a:moveTo>
                    <a:pt x="25400" y="6088"/>
                  </a:moveTo>
                  <a:lnTo>
                    <a:pt x="25400" y="6088"/>
                  </a:lnTo>
                  <a:lnTo>
                    <a:pt x="25400" y="0"/>
                  </a:lnTo>
                  <a:lnTo>
                    <a:pt x="24694" y="29683"/>
                  </a:lnTo>
                  <a:lnTo>
                    <a:pt x="19311" y="70648"/>
                  </a:lnTo>
                  <a:lnTo>
                    <a:pt x="15701" y="111152"/>
                  </a:lnTo>
                  <a:lnTo>
                    <a:pt x="13095" y="152316"/>
                  </a:lnTo>
                  <a:lnTo>
                    <a:pt x="12751" y="194495"/>
                  </a:lnTo>
                  <a:lnTo>
                    <a:pt x="8339" y="240909"/>
                  </a:lnTo>
                  <a:lnTo>
                    <a:pt x="2160" y="288485"/>
                  </a:lnTo>
                  <a:lnTo>
                    <a:pt x="84" y="333075"/>
                  </a:lnTo>
                  <a:lnTo>
                    <a:pt x="7" y="361571"/>
                  </a:lnTo>
                  <a:lnTo>
                    <a:pt x="1884" y="367045"/>
                  </a:lnTo>
                  <a:lnTo>
                    <a:pt x="3373" y="369493"/>
                  </a:lnTo>
                  <a:lnTo>
                    <a:pt x="3660" y="371125"/>
                  </a:lnTo>
                  <a:lnTo>
                    <a:pt x="3146" y="372212"/>
                  </a:lnTo>
                  <a:lnTo>
                    <a:pt x="0" y="374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955"/>
          <p:cNvGrpSpPr/>
          <p:nvPr/>
        </p:nvGrpSpPr>
        <p:grpSpPr>
          <a:xfrm>
            <a:off x="8439152" y="4051322"/>
            <a:ext cx="234687" cy="368279"/>
            <a:chOff x="8439152" y="4051322"/>
            <a:chExt cx="234687" cy="368279"/>
          </a:xfrm>
        </p:grpSpPr>
        <p:sp>
          <p:nvSpPr>
            <p:cNvPr id="174" name="SMARTInkShape-4295"/>
            <p:cNvSpPr/>
            <p:nvPr>
              <p:custDataLst>
                <p:tags r:id="rId53"/>
              </p:custDataLst>
            </p:nvPr>
          </p:nvSpPr>
          <p:spPr>
            <a:xfrm>
              <a:off x="8534414" y="4102371"/>
              <a:ext cx="139425" cy="317230"/>
            </a:xfrm>
            <a:custGeom>
              <a:avLst/>
              <a:gdLst/>
              <a:ahLst/>
              <a:cxnLst/>
              <a:rect l="0" t="0" r="0" b="0"/>
              <a:pathLst>
                <a:path w="139425" h="317230">
                  <a:moveTo>
                    <a:pt x="133336" y="25129"/>
                  </a:moveTo>
                  <a:lnTo>
                    <a:pt x="133336" y="25129"/>
                  </a:lnTo>
                  <a:lnTo>
                    <a:pt x="133336" y="21758"/>
                  </a:lnTo>
                  <a:lnTo>
                    <a:pt x="135217" y="18222"/>
                  </a:lnTo>
                  <a:lnTo>
                    <a:pt x="137699" y="14298"/>
                  </a:lnTo>
                  <a:lnTo>
                    <a:pt x="139424" y="7300"/>
                  </a:lnTo>
                  <a:lnTo>
                    <a:pt x="138805" y="6893"/>
                  </a:lnTo>
                  <a:lnTo>
                    <a:pt x="136237" y="6441"/>
                  </a:lnTo>
                  <a:lnTo>
                    <a:pt x="135271" y="5614"/>
                  </a:lnTo>
                  <a:lnTo>
                    <a:pt x="133591" y="643"/>
                  </a:lnTo>
                  <a:lnTo>
                    <a:pt x="131567" y="136"/>
                  </a:lnTo>
                  <a:lnTo>
                    <a:pt x="130040" y="0"/>
                  </a:lnTo>
                  <a:lnTo>
                    <a:pt x="126461" y="1731"/>
                  </a:lnTo>
                  <a:lnTo>
                    <a:pt x="124519" y="3180"/>
                  </a:lnTo>
                  <a:lnTo>
                    <a:pt x="93157" y="16860"/>
                  </a:lnTo>
                  <a:lnTo>
                    <a:pt x="48718" y="49118"/>
                  </a:lnTo>
                  <a:lnTo>
                    <a:pt x="16926" y="93832"/>
                  </a:lnTo>
                  <a:lnTo>
                    <a:pt x="4220" y="112880"/>
                  </a:lnTo>
                  <a:lnTo>
                    <a:pt x="1239" y="124899"/>
                  </a:lnTo>
                  <a:lnTo>
                    <a:pt x="0" y="171182"/>
                  </a:lnTo>
                  <a:lnTo>
                    <a:pt x="698" y="179647"/>
                  </a:lnTo>
                  <a:lnTo>
                    <a:pt x="11725" y="226212"/>
                  </a:lnTo>
                  <a:lnTo>
                    <a:pt x="18908" y="273055"/>
                  </a:lnTo>
                  <a:lnTo>
                    <a:pt x="19036" y="3172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4296"/>
            <p:cNvSpPr/>
            <p:nvPr>
              <p:custDataLst>
                <p:tags r:id="rId54"/>
              </p:custDataLst>
            </p:nvPr>
          </p:nvSpPr>
          <p:spPr>
            <a:xfrm>
              <a:off x="8439152" y="4051322"/>
              <a:ext cx="133349" cy="184129"/>
            </a:xfrm>
            <a:custGeom>
              <a:avLst/>
              <a:gdLst/>
              <a:ahLst/>
              <a:cxnLst/>
              <a:rect l="0" t="0" r="0" b="0"/>
              <a:pathLst>
                <a:path w="133349" h="184129">
                  <a:moveTo>
                    <a:pt x="6348" y="6328"/>
                  </a:moveTo>
                  <a:lnTo>
                    <a:pt x="6348" y="6328"/>
                  </a:lnTo>
                  <a:lnTo>
                    <a:pt x="2977" y="6328"/>
                  </a:lnTo>
                  <a:lnTo>
                    <a:pt x="1984" y="5622"/>
                  </a:lnTo>
                  <a:lnTo>
                    <a:pt x="1321" y="4446"/>
                  </a:lnTo>
                  <a:lnTo>
                    <a:pt x="5" y="0"/>
                  </a:lnTo>
                  <a:lnTo>
                    <a:pt x="0" y="3355"/>
                  </a:lnTo>
                  <a:lnTo>
                    <a:pt x="705" y="4346"/>
                  </a:lnTo>
                  <a:lnTo>
                    <a:pt x="1880" y="5007"/>
                  </a:lnTo>
                  <a:lnTo>
                    <a:pt x="3370" y="5447"/>
                  </a:lnTo>
                  <a:lnTo>
                    <a:pt x="6906" y="9699"/>
                  </a:lnTo>
                  <a:lnTo>
                    <a:pt x="39334" y="55106"/>
                  </a:lnTo>
                  <a:lnTo>
                    <a:pt x="68701" y="102573"/>
                  </a:lnTo>
                  <a:lnTo>
                    <a:pt x="99542" y="148088"/>
                  </a:lnTo>
                  <a:lnTo>
                    <a:pt x="133348" y="184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SMARTInkShape-Group956"/>
          <p:cNvGrpSpPr/>
          <p:nvPr/>
        </p:nvGrpSpPr>
        <p:grpSpPr>
          <a:xfrm>
            <a:off x="4832357" y="4782435"/>
            <a:ext cx="901694" cy="462666"/>
            <a:chOff x="4832357" y="4782435"/>
            <a:chExt cx="901694" cy="462666"/>
          </a:xfrm>
        </p:grpSpPr>
        <p:sp>
          <p:nvSpPr>
            <p:cNvPr id="177" name="SMARTInkShape-4297"/>
            <p:cNvSpPr/>
            <p:nvPr>
              <p:custDataLst>
                <p:tags r:id="rId48"/>
              </p:custDataLst>
            </p:nvPr>
          </p:nvSpPr>
          <p:spPr>
            <a:xfrm>
              <a:off x="5518150" y="4953000"/>
              <a:ext cx="215901" cy="273051"/>
            </a:xfrm>
            <a:custGeom>
              <a:avLst/>
              <a:gdLst/>
              <a:ahLst/>
              <a:cxnLst/>
              <a:rect l="0" t="0" r="0" b="0"/>
              <a:pathLst>
                <a:path w="215901" h="273051">
                  <a:moveTo>
                    <a:pt x="215900" y="0"/>
                  </a:moveTo>
                  <a:lnTo>
                    <a:pt x="215900" y="0"/>
                  </a:lnTo>
                  <a:lnTo>
                    <a:pt x="198693" y="0"/>
                  </a:lnTo>
                  <a:lnTo>
                    <a:pt x="187781" y="5069"/>
                  </a:lnTo>
                  <a:lnTo>
                    <a:pt x="143872" y="46646"/>
                  </a:lnTo>
                  <a:lnTo>
                    <a:pt x="104597" y="89275"/>
                  </a:lnTo>
                  <a:lnTo>
                    <a:pt x="72927" y="132500"/>
                  </a:lnTo>
                  <a:lnTo>
                    <a:pt x="46650" y="176843"/>
                  </a:lnTo>
                  <a:lnTo>
                    <a:pt x="21302" y="221488"/>
                  </a:lnTo>
                  <a:lnTo>
                    <a:pt x="11407" y="236214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4298"/>
            <p:cNvSpPr/>
            <p:nvPr>
              <p:custDataLst>
                <p:tags r:id="rId49"/>
              </p:custDataLst>
            </p:nvPr>
          </p:nvSpPr>
          <p:spPr>
            <a:xfrm>
              <a:off x="5473700" y="4953000"/>
              <a:ext cx="222251" cy="215901"/>
            </a:xfrm>
            <a:custGeom>
              <a:avLst/>
              <a:gdLst/>
              <a:ahLst/>
              <a:cxnLst/>
              <a:rect l="0" t="0" r="0" b="0"/>
              <a:pathLst>
                <a:path w="222251" h="2159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52427" y="42708"/>
                  </a:lnTo>
                  <a:lnTo>
                    <a:pt x="93065" y="89903"/>
                  </a:lnTo>
                  <a:lnTo>
                    <a:pt x="132888" y="133409"/>
                  </a:lnTo>
                  <a:lnTo>
                    <a:pt x="169233" y="178685"/>
                  </a:lnTo>
                  <a:lnTo>
                    <a:pt x="198592" y="210586"/>
                  </a:lnTo>
                  <a:lnTo>
                    <a:pt x="204915" y="213538"/>
                  </a:lnTo>
                  <a:lnTo>
                    <a:pt x="22225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4299"/>
            <p:cNvSpPr/>
            <p:nvPr>
              <p:custDataLst>
                <p:tags r:id="rId50"/>
              </p:custDataLst>
            </p:nvPr>
          </p:nvSpPr>
          <p:spPr>
            <a:xfrm>
              <a:off x="5188037" y="4782435"/>
              <a:ext cx="209464" cy="462666"/>
            </a:xfrm>
            <a:custGeom>
              <a:avLst/>
              <a:gdLst/>
              <a:ahLst/>
              <a:cxnLst/>
              <a:rect l="0" t="0" r="0" b="0"/>
              <a:pathLst>
                <a:path w="209464" h="462666">
                  <a:moveTo>
                    <a:pt x="209463" y="11815"/>
                  </a:moveTo>
                  <a:lnTo>
                    <a:pt x="209463" y="11815"/>
                  </a:lnTo>
                  <a:lnTo>
                    <a:pt x="209463" y="5488"/>
                  </a:lnTo>
                  <a:lnTo>
                    <a:pt x="206092" y="2101"/>
                  </a:lnTo>
                  <a:lnTo>
                    <a:pt x="202555" y="442"/>
                  </a:lnTo>
                  <a:lnTo>
                    <a:pt x="200625" y="0"/>
                  </a:lnTo>
                  <a:lnTo>
                    <a:pt x="198632" y="410"/>
                  </a:lnTo>
                  <a:lnTo>
                    <a:pt x="190364" y="4257"/>
                  </a:lnTo>
                  <a:lnTo>
                    <a:pt x="158988" y="10488"/>
                  </a:lnTo>
                  <a:lnTo>
                    <a:pt x="114520" y="32760"/>
                  </a:lnTo>
                  <a:lnTo>
                    <a:pt x="68355" y="71278"/>
                  </a:lnTo>
                  <a:lnTo>
                    <a:pt x="53078" y="97205"/>
                  </a:lnTo>
                  <a:lnTo>
                    <a:pt x="35906" y="139809"/>
                  </a:lnTo>
                  <a:lnTo>
                    <a:pt x="27196" y="170696"/>
                  </a:lnTo>
                  <a:lnTo>
                    <a:pt x="25478" y="213702"/>
                  </a:lnTo>
                  <a:lnTo>
                    <a:pt x="25323" y="259388"/>
                  </a:lnTo>
                  <a:lnTo>
                    <a:pt x="31075" y="303910"/>
                  </a:lnTo>
                  <a:lnTo>
                    <a:pt x="31629" y="348365"/>
                  </a:lnTo>
                  <a:lnTo>
                    <a:pt x="30942" y="360359"/>
                  </a:lnTo>
                  <a:lnTo>
                    <a:pt x="20417" y="406970"/>
                  </a:lnTo>
                  <a:lnTo>
                    <a:pt x="903" y="454066"/>
                  </a:lnTo>
                  <a:lnTo>
                    <a:pt x="0" y="461585"/>
                  </a:lnTo>
                  <a:lnTo>
                    <a:pt x="677" y="461945"/>
                  </a:lnTo>
                  <a:lnTo>
                    <a:pt x="46730" y="462665"/>
                  </a:lnTo>
                  <a:lnTo>
                    <a:pt x="91291" y="462665"/>
                  </a:lnTo>
                  <a:lnTo>
                    <a:pt x="139613" y="449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4300"/>
            <p:cNvSpPr/>
            <p:nvPr>
              <p:custDataLst>
                <p:tags r:id="rId51"/>
              </p:custDataLst>
            </p:nvPr>
          </p:nvSpPr>
          <p:spPr>
            <a:xfrm>
              <a:off x="4832748" y="5048250"/>
              <a:ext cx="177403" cy="44451"/>
            </a:xfrm>
            <a:custGeom>
              <a:avLst/>
              <a:gdLst/>
              <a:ahLst/>
              <a:cxnLst/>
              <a:rect l="0" t="0" r="0" b="0"/>
              <a:pathLst>
                <a:path w="177403" h="44451">
                  <a:moveTo>
                    <a:pt x="37702" y="44450"/>
                  </a:moveTo>
                  <a:lnTo>
                    <a:pt x="37702" y="44450"/>
                  </a:lnTo>
                  <a:lnTo>
                    <a:pt x="11219" y="44450"/>
                  </a:lnTo>
                  <a:lnTo>
                    <a:pt x="6411" y="42568"/>
                  </a:lnTo>
                  <a:lnTo>
                    <a:pt x="0" y="38362"/>
                  </a:lnTo>
                  <a:lnTo>
                    <a:pt x="3091" y="34806"/>
                  </a:lnTo>
                  <a:lnTo>
                    <a:pt x="8443" y="33108"/>
                  </a:lnTo>
                  <a:lnTo>
                    <a:pt x="14820" y="31648"/>
                  </a:lnTo>
                  <a:lnTo>
                    <a:pt x="23788" y="27565"/>
                  </a:lnTo>
                  <a:lnTo>
                    <a:pt x="65284" y="20500"/>
                  </a:lnTo>
                  <a:lnTo>
                    <a:pt x="112212" y="14151"/>
                  </a:lnTo>
                  <a:lnTo>
                    <a:pt x="156880" y="5920"/>
                  </a:lnTo>
                  <a:lnTo>
                    <a:pt x="1774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4301"/>
            <p:cNvSpPr/>
            <p:nvPr>
              <p:custDataLst>
                <p:tags r:id="rId52"/>
              </p:custDataLst>
            </p:nvPr>
          </p:nvSpPr>
          <p:spPr>
            <a:xfrm>
              <a:off x="4832357" y="4832357"/>
              <a:ext cx="171437" cy="355584"/>
            </a:xfrm>
            <a:custGeom>
              <a:avLst/>
              <a:gdLst/>
              <a:ahLst/>
              <a:cxnLst/>
              <a:rect l="0" t="0" r="0" b="0"/>
              <a:pathLst>
                <a:path w="171437" h="355584">
                  <a:moveTo>
                    <a:pt x="158743" y="19043"/>
                  </a:moveTo>
                  <a:lnTo>
                    <a:pt x="158743" y="19043"/>
                  </a:lnTo>
                  <a:lnTo>
                    <a:pt x="162114" y="19043"/>
                  </a:lnTo>
                  <a:lnTo>
                    <a:pt x="163107" y="18337"/>
                  </a:lnTo>
                  <a:lnTo>
                    <a:pt x="163769" y="17161"/>
                  </a:lnTo>
                  <a:lnTo>
                    <a:pt x="164210" y="15672"/>
                  </a:lnTo>
                  <a:lnTo>
                    <a:pt x="165210" y="14679"/>
                  </a:lnTo>
                  <a:lnTo>
                    <a:pt x="170483" y="12954"/>
                  </a:lnTo>
                  <a:lnTo>
                    <a:pt x="171016" y="10928"/>
                  </a:lnTo>
                  <a:lnTo>
                    <a:pt x="171436" y="6422"/>
                  </a:lnTo>
                  <a:lnTo>
                    <a:pt x="168070" y="6367"/>
                  </a:lnTo>
                  <a:lnTo>
                    <a:pt x="164535" y="4472"/>
                  </a:lnTo>
                  <a:lnTo>
                    <a:pt x="160611" y="1984"/>
                  </a:lnTo>
                  <a:lnTo>
                    <a:pt x="152344" y="386"/>
                  </a:lnTo>
                  <a:lnTo>
                    <a:pt x="119670" y="0"/>
                  </a:lnTo>
                  <a:lnTo>
                    <a:pt x="76157" y="11253"/>
                  </a:lnTo>
                  <a:lnTo>
                    <a:pt x="71936" y="11733"/>
                  </a:lnTo>
                  <a:lnTo>
                    <a:pt x="68416" y="13463"/>
                  </a:lnTo>
                  <a:lnTo>
                    <a:pt x="45931" y="33360"/>
                  </a:lnTo>
                  <a:lnTo>
                    <a:pt x="34055" y="53828"/>
                  </a:lnTo>
                  <a:lnTo>
                    <a:pt x="27313" y="74911"/>
                  </a:lnTo>
                  <a:lnTo>
                    <a:pt x="19706" y="120841"/>
                  </a:lnTo>
                  <a:lnTo>
                    <a:pt x="17292" y="144201"/>
                  </a:lnTo>
                  <a:lnTo>
                    <a:pt x="14055" y="160079"/>
                  </a:lnTo>
                  <a:lnTo>
                    <a:pt x="12772" y="203271"/>
                  </a:lnTo>
                  <a:lnTo>
                    <a:pt x="6231" y="247647"/>
                  </a:lnTo>
                  <a:lnTo>
                    <a:pt x="183" y="293961"/>
                  </a:lnTo>
                  <a:lnTo>
                    <a:pt x="0" y="324696"/>
                  </a:lnTo>
                  <a:lnTo>
                    <a:pt x="6460" y="346464"/>
                  </a:lnTo>
                  <a:lnTo>
                    <a:pt x="9452" y="351065"/>
                  </a:lnTo>
                  <a:lnTo>
                    <a:pt x="11944" y="352574"/>
                  </a:lnTo>
                  <a:lnTo>
                    <a:pt x="24200" y="354997"/>
                  </a:lnTo>
                  <a:lnTo>
                    <a:pt x="61466" y="355583"/>
                  </a:lnTo>
                  <a:lnTo>
                    <a:pt x="104946" y="346133"/>
                  </a:lnTo>
                  <a:lnTo>
                    <a:pt x="137777" y="330154"/>
                  </a:lnTo>
                  <a:lnTo>
                    <a:pt x="143075" y="326648"/>
                  </a:lnTo>
                  <a:lnTo>
                    <a:pt x="147781" y="325089"/>
                  </a:lnTo>
                  <a:lnTo>
                    <a:pt x="149318" y="323968"/>
                  </a:lnTo>
                  <a:lnTo>
                    <a:pt x="150343" y="322516"/>
                  </a:lnTo>
                  <a:lnTo>
                    <a:pt x="152393" y="3174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SMARTInkShape-Group957"/>
          <p:cNvGrpSpPr/>
          <p:nvPr/>
        </p:nvGrpSpPr>
        <p:grpSpPr>
          <a:xfrm>
            <a:off x="6057900" y="4806974"/>
            <a:ext cx="514339" cy="501625"/>
            <a:chOff x="6057900" y="4806974"/>
            <a:chExt cx="514339" cy="501625"/>
          </a:xfrm>
        </p:grpSpPr>
        <p:sp>
          <p:nvSpPr>
            <p:cNvPr id="183" name="SMARTInkShape-4302"/>
            <p:cNvSpPr/>
            <p:nvPr>
              <p:custDataLst>
                <p:tags r:id="rId45"/>
              </p:custDataLst>
            </p:nvPr>
          </p:nvSpPr>
          <p:spPr>
            <a:xfrm>
              <a:off x="6400823" y="4806974"/>
              <a:ext cx="171416" cy="501625"/>
            </a:xfrm>
            <a:custGeom>
              <a:avLst/>
              <a:gdLst/>
              <a:ahLst/>
              <a:cxnLst/>
              <a:rect l="0" t="0" r="0" b="0"/>
              <a:pathLst>
                <a:path w="171416" h="501625">
                  <a:moveTo>
                    <a:pt x="6327" y="38076"/>
                  </a:moveTo>
                  <a:lnTo>
                    <a:pt x="6327" y="38076"/>
                  </a:lnTo>
                  <a:lnTo>
                    <a:pt x="2956" y="38076"/>
                  </a:lnTo>
                  <a:lnTo>
                    <a:pt x="1963" y="37370"/>
                  </a:lnTo>
                  <a:lnTo>
                    <a:pt x="1301" y="36194"/>
                  </a:lnTo>
                  <a:lnTo>
                    <a:pt x="151" y="31609"/>
                  </a:lnTo>
                  <a:lnTo>
                    <a:pt x="0" y="22965"/>
                  </a:lnTo>
                  <a:lnTo>
                    <a:pt x="1402" y="21652"/>
                  </a:lnTo>
                  <a:lnTo>
                    <a:pt x="11913" y="17663"/>
                  </a:lnTo>
                  <a:lnTo>
                    <a:pt x="14285" y="16001"/>
                  </a:lnTo>
                  <a:lnTo>
                    <a:pt x="24363" y="13661"/>
                  </a:lnTo>
                  <a:lnTo>
                    <a:pt x="71374" y="6931"/>
                  </a:lnTo>
                  <a:lnTo>
                    <a:pt x="118344" y="379"/>
                  </a:lnTo>
                  <a:lnTo>
                    <a:pt x="140777" y="0"/>
                  </a:lnTo>
                  <a:lnTo>
                    <a:pt x="151213" y="3354"/>
                  </a:lnTo>
                  <a:lnTo>
                    <a:pt x="153717" y="5050"/>
                  </a:lnTo>
                  <a:lnTo>
                    <a:pt x="161438" y="14903"/>
                  </a:lnTo>
                  <a:lnTo>
                    <a:pt x="163460" y="20957"/>
                  </a:lnTo>
                  <a:lnTo>
                    <a:pt x="166479" y="32298"/>
                  </a:lnTo>
                  <a:lnTo>
                    <a:pt x="169228" y="41153"/>
                  </a:lnTo>
                  <a:lnTo>
                    <a:pt x="171298" y="82706"/>
                  </a:lnTo>
                  <a:lnTo>
                    <a:pt x="171415" y="125667"/>
                  </a:lnTo>
                  <a:lnTo>
                    <a:pt x="166399" y="171869"/>
                  </a:lnTo>
                  <a:lnTo>
                    <a:pt x="160887" y="213818"/>
                  </a:lnTo>
                  <a:lnTo>
                    <a:pt x="158916" y="260200"/>
                  </a:lnTo>
                  <a:lnTo>
                    <a:pt x="158743" y="304820"/>
                  </a:lnTo>
                  <a:lnTo>
                    <a:pt x="160609" y="350119"/>
                  </a:lnTo>
                  <a:lnTo>
                    <a:pt x="164815" y="393728"/>
                  </a:lnTo>
                  <a:lnTo>
                    <a:pt x="165767" y="427298"/>
                  </a:lnTo>
                  <a:lnTo>
                    <a:pt x="171034" y="452135"/>
                  </a:lnTo>
                  <a:lnTo>
                    <a:pt x="171349" y="464647"/>
                  </a:lnTo>
                  <a:lnTo>
                    <a:pt x="170670" y="466391"/>
                  </a:lnTo>
                  <a:lnTo>
                    <a:pt x="169511" y="467552"/>
                  </a:lnTo>
                  <a:lnTo>
                    <a:pt x="168033" y="468326"/>
                  </a:lnTo>
                  <a:lnTo>
                    <a:pt x="167047" y="469549"/>
                  </a:lnTo>
                  <a:lnTo>
                    <a:pt x="165953" y="472788"/>
                  </a:lnTo>
                  <a:lnTo>
                    <a:pt x="165337" y="478578"/>
                  </a:lnTo>
                  <a:lnTo>
                    <a:pt x="164544" y="479911"/>
                  </a:lnTo>
                  <a:lnTo>
                    <a:pt x="163310" y="480799"/>
                  </a:lnTo>
                  <a:lnTo>
                    <a:pt x="160058" y="482492"/>
                  </a:lnTo>
                  <a:lnTo>
                    <a:pt x="149347" y="492004"/>
                  </a:lnTo>
                  <a:lnTo>
                    <a:pt x="143739" y="493821"/>
                  </a:lnTo>
                  <a:lnTo>
                    <a:pt x="137248" y="495335"/>
                  </a:lnTo>
                  <a:lnTo>
                    <a:pt x="127334" y="500174"/>
                  </a:lnTo>
                  <a:lnTo>
                    <a:pt x="80921" y="501621"/>
                  </a:lnTo>
                  <a:lnTo>
                    <a:pt x="75228" y="501624"/>
                  </a:lnTo>
                  <a:lnTo>
                    <a:pt x="70346" y="499743"/>
                  </a:lnTo>
                  <a:lnTo>
                    <a:pt x="57127" y="488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4303"/>
            <p:cNvSpPr/>
            <p:nvPr>
              <p:custDataLst>
                <p:tags r:id="rId46"/>
              </p:custDataLst>
            </p:nvPr>
          </p:nvSpPr>
          <p:spPr>
            <a:xfrm>
              <a:off x="6206641" y="4978401"/>
              <a:ext cx="98910" cy="272591"/>
            </a:xfrm>
            <a:custGeom>
              <a:avLst/>
              <a:gdLst/>
              <a:ahLst/>
              <a:cxnLst/>
              <a:rect l="0" t="0" r="0" b="0"/>
              <a:pathLst>
                <a:path w="98910" h="272591">
                  <a:moveTo>
                    <a:pt x="98909" y="6349"/>
                  </a:moveTo>
                  <a:lnTo>
                    <a:pt x="98909" y="6349"/>
                  </a:lnTo>
                  <a:lnTo>
                    <a:pt x="98909" y="882"/>
                  </a:lnTo>
                  <a:lnTo>
                    <a:pt x="98204" y="587"/>
                  </a:lnTo>
                  <a:lnTo>
                    <a:pt x="70562" y="0"/>
                  </a:lnTo>
                  <a:lnTo>
                    <a:pt x="66789" y="1880"/>
                  </a:lnTo>
                  <a:lnTo>
                    <a:pt x="62761" y="4363"/>
                  </a:lnTo>
                  <a:lnTo>
                    <a:pt x="56527" y="6466"/>
                  </a:lnTo>
                  <a:lnTo>
                    <a:pt x="50210" y="10539"/>
                  </a:lnTo>
                  <a:lnTo>
                    <a:pt x="43871" y="12764"/>
                  </a:lnTo>
                  <a:lnTo>
                    <a:pt x="33291" y="21453"/>
                  </a:lnTo>
                  <a:lnTo>
                    <a:pt x="30940" y="27408"/>
                  </a:lnTo>
                  <a:lnTo>
                    <a:pt x="29189" y="34053"/>
                  </a:lnTo>
                  <a:lnTo>
                    <a:pt x="12779" y="70177"/>
                  </a:lnTo>
                  <a:lnTo>
                    <a:pt x="4319" y="116486"/>
                  </a:lnTo>
                  <a:lnTo>
                    <a:pt x="3698" y="158877"/>
                  </a:lnTo>
                  <a:lnTo>
                    <a:pt x="3661" y="204484"/>
                  </a:lnTo>
                  <a:lnTo>
                    <a:pt x="2954" y="242688"/>
                  </a:lnTo>
                  <a:lnTo>
                    <a:pt x="288" y="248501"/>
                  </a:lnTo>
                  <a:lnTo>
                    <a:pt x="0" y="251745"/>
                  </a:lnTo>
                  <a:lnTo>
                    <a:pt x="3475" y="271501"/>
                  </a:lnTo>
                  <a:lnTo>
                    <a:pt x="4241" y="272016"/>
                  </a:lnTo>
                  <a:lnTo>
                    <a:pt x="6975" y="272590"/>
                  </a:lnTo>
                  <a:lnTo>
                    <a:pt x="7987" y="272037"/>
                  </a:lnTo>
                  <a:lnTo>
                    <a:pt x="8660" y="270963"/>
                  </a:lnTo>
                  <a:lnTo>
                    <a:pt x="9610" y="266081"/>
                  </a:lnTo>
                  <a:lnTo>
                    <a:pt x="10009" y="260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4304"/>
            <p:cNvSpPr/>
            <p:nvPr>
              <p:custDataLst>
                <p:tags r:id="rId47"/>
              </p:custDataLst>
            </p:nvPr>
          </p:nvSpPr>
          <p:spPr>
            <a:xfrm>
              <a:off x="6057900" y="4921250"/>
              <a:ext cx="133351" cy="184151"/>
            </a:xfrm>
            <a:custGeom>
              <a:avLst/>
              <a:gdLst/>
              <a:ahLst/>
              <a:cxnLst/>
              <a:rect l="0" t="0" r="0" b="0"/>
              <a:pathLst>
                <a:path w="133351" h="1841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15022" y="24483"/>
                  </a:lnTo>
                  <a:lnTo>
                    <a:pt x="18481" y="26905"/>
                  </a:lnTo>
                  <a:lnTo>
                    <a:pt x="24207" y="35241"/>
                  </a:lnTo>
                  <a:lnTo>
                    <a:pt x="47356" y="76219"/>
                  </a:lnTo>
                  <a:lnTo>
                    <a:pt x="61775" y="96717"/>
                  </a:lnTo>
                  <a:lnTo>
                    <a:pt x="71220" y="112854"/>
                  </a:lnTo>
                  <a:lnTo>
                    <a:pt x="81075" y="128453"/>
                  </a:lnTo>
                  <a:lnTo>
                    <a:pt x="90344" y="144599"/>
                  </a:lnTo>
                  <a:lnTo>
                    <a:pt x="109400" y="169442"/>
                  </a:lnTo>
                  <a:lnTo>
                    <a:pt x="126570" y="182092"/>
                  </a:lnTo>
                  <a:lnTo>
                    <a:pt x="13335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958"/>
          <p:cNvGrpSpPr/>
          <p:nvPr/>
        </p:nvGrpSpPr>
        <p:grpSpPr>
          <a:xfrm>
            <a:off x="6959600" y="5067300"/>
            <a:ext cx="165101" cy="133315"/>
            <a:chOff x="6959600" y="5067300"/>
            <a:chExt cx="165101" cy="133315"/>
          </a:xfrm>
        </p:grpSpPr>
        <p:sp>
          <p:nvSpPr>
            <p:cNvPr id="187" name="SMARTInkShape-4305"/>
            <p:cNvSpPr/>
            <p:nvPr>
              <p:custDataLst>
                <p:tags r:id="rId43"/>
              </p:custDataLst>
            </p:nvPr>
          </p:nvSpPr>
          <p:spPr>
            <a:xfrm>
              <a:off x="6972337" y="5156200"/>
              <a:ext cx="152364" cy="44415"/>
            </a:xfrm>
            <a:custGeom>
              <a:avLst/>
              <a:gdLst/>
              <a:ahLst/>
              <a:cxnLst/>
              <a:rect l="0" t="0" r="0" b="0"/>
              <a:pathLst>
                <a:path w="152364" h="44415">
                  <a:moveTo>
                    <a:pt x="19013" y="0"/>
                  </a:moveTo>
                  <a:lnTo>
                    <a:pt x="19013" y="0"/>
                  </a:lnTo>
                  <a:lnTo>
                    <a:pt x="3126" y="16592"/>
                  </a:lnTo>
                  <a:lnTo>
                    <a:pt x="379" y="24100"/>
                  </a:lnTo>
                  <a:lnTo>
                    <a:pt x="0" y="34124"/>
                  </a:lnTo>
                  <a:lnTo>
                    <a:pt x="693" y="35449"/>
                  </a:lnTo>
                  <a:lnTo>
                    <a:pt x="1861" y="36333"/>
                  </a:lnTo>
                  <a:lnTo>
                    <a:pt x="5745" y="37314"/>
                  </a:lnTo>
                  <a:lnTo>
                    <a:pt x="15865" y="38573"/>
                  </a:lnTo>
                  <a:lnTo>
                    <a:pt x="36089" y="43536"/>
                  </a:lnTo>
                  <a:lnTo>
                    <a:pt x="82684" y="44414"/>
                  </a:lnTo>
                  <a:lnTo>
                    <a:pt x="128955" y="43743"/>
                  </a:lnTo>
                  <a:lnTo>
                    <a:pt x="152363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4306"/>
            <p:cNvSpPr/>
            <p:nvPr>
              <p:custDataLst>
                <p:tags r:id="rId44"/>
              </p:custDataLst>
            </p:nvPr>
          </p:nvSpPr>
          <p:spPr>
            <a:xfrm>
              <a:off x="6959600" y="5067300"/>
              <a:ext cx="133351" cy="25401"/>
            </a:xfrm>
            <a:custGeom>
              <a:avLst/>
              <a:gdLst/>
              <a:ahLst/>
              <a:cxnLst/>
              <a:rect l="0" t="0" r="0" b="0"/>
              <a:pathLst>
                <a:path w="133351" h="25401">
                  <a:moveTo>
                    <a:pt x="0" y="0"/>
                  </a:moveTo>
                  <a:lnTo>
                    <a:pt x="0" y="0"/>
                  </a:lnTo>
                  <a:lnTo>
                    <a:pt x="42467" y="706"/>
                  </a:lnTo>
                  <a:lnTo>
                    <a:pt x="71863" y="10983"/>
                  </a:lnTo>
                  <a:lnTo>
                    <a:pt x="87614" y="14073"/>
                  </a:lnTo>
                  <a:lnTo>
                    <a:pt x="103101" y="17575"/>
                  </a:lnTo>
                  <a:lnTo>
                    <a:pt x="113556" y="19100"/>
                  </a:lnTo>
                  <a:lnTo>
                    <a:pt x="1333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SMARTInkShape-Group959"/>
          <p:cNvGrpSpPr/>
          <p:nvPr/>
        </p:nvGrpSpPr>
        <p:grpSpPr>
          <a:xfrm>
            <a:off x="7524924" y="4884033"/>
            <a:ext cx="1022177" cy="392817"/>
            <a:chOff x="7524924" y="4884033"/>
            <a:chExt cx="1022177" cy="392817"/>
          </a:xfrm>
        </p:grpSpPr>
        <p:sp>
          <p:nvSpPr>
            <p:cNvPr id="190" name="SMARTInkShape-4307"/>
            <p:cNvSpPr/>
            <p:nvPr>
              <p:custDataLst>
                <p:tags r:id="rId36"/>
              </p:custDataLst>
            </p:nvPr>
          </p:nvSpPr>
          <p:spPr>
            <a:xfrm>
              <a:off x="8521700" y="5200650"/>
              <a:ext cx="25401" cy="18789"/>
            </a:xfrm>
            <a:custGeom>
              <a:avLst/>
              <a:gdLst/>
              <a:ahLst/>
              <a:cxnLst/>
              <a:rect l="0" t="0" r="0" b="0"/>
              <a:pathLst>
                <a:path w="25401" h="18789">
                  <a:moveTo>
                    <a:pt x="0" y="12700"/>
                  </a:moveTo>
                  <a:lnTo>
                    <a:pt x="0" y="12700"/>
                  </a:lnTo>
                  <a:lnTo>
                    <a:pt x="3370" y="12700"/>
                  </a:lnTo>
                  <a:lnTo>
                    <a:pt x="6907" y="14582"/>
                  </a:lnTo>
                  <a:lnTo>
                    <a:pt x="8838" y="16071"/>
                  </a:lnTo>
                  <a:lnTo>
                    <a:pt x="14746" y="17726"/>
                  </a:lnTo>
                  <a:lnTo>
                    <a:pt x="23295" y="18788"/>
                  </a:lnTo>
                  <a:lnTo>
                    <a:pt x="23292" y="18170"/>
                  </a:lnTo>
                  <a:lnTo>
                    <a:pt x="21405" y="15601"/>
                  </a:lnTo>
                  <a:lnTo>
                    <a:pt x="21325" y="13929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4308"/>
            <p:cNvSpPr/>
            <p:nvPr>
              <p:custDataLst>
                <p:tags r:id="rId37"/>
              </p:custDataLst>
            </p:nvPr>
          </p:nvSpPr>
          <p:spPr>
            <a:xfrm>
              <a:off x="8278154" y="4922549"/>
              <a:ext cx="135595" cy="347952"/>
            </a:xfrm>
            <a:custGeom>
              <a:avLst/>
              <a:gdLst/>
              <a:ahLst/>
              <a:cxnLst/>
              <a:rect l="0" t="0" r="0" b="0"/>
              <a:pathLst>
                <a:path w="135595" h="347952">
                  <a:moveTo>
                    <a:pt x="8596" y="36801"/>
                  </a:moveTo>
                  <a:lnTo>
                    <a:pt x="8596" y="36801"/>
                  </a:lnTo>
                  <a:lnTo>
                    <a:pt x="3129" y="31334"/>
                  </a:lnTo>
                  <a:lnTo>
                    <a:pt x="2508" y="27341"/>
                  </a:lnTo>
                  <a:lnTo>
                    <a:pt x="4244" y="23660"/>
                  </a:lnTo>
                  <a:lnTo>
                    <a:pt x="5694" y="21690"/>
                  </a:lnTo>
                  <a:lnTo>
                    <a:pt x="5250" y="20377"/>
                  </a:lnTo>
                  <a:lnTo>
                    <a:pt x="3543" y="19502"/>
                  </a:lnTo>
                  <a:lnTo>
                    <a:pt x="0" y="18529"/>
                  </a:lnTo>
                  <a:lnTo>
                    <a:pt x="43" y="18270"/>
                  </a:lnTo>
                  <a:lnTo>
                    <a:pt x="778" y="18097"/>
                  </a:lnTo>
                  <a:lnTo>
                    <a:pt x="7025" y="13455"/>
                  </a:lnTo>
                  <a:lnTo>
                    <a:pt x="32271" y="6014"/>
                  </a:lnTo>
                  <a:lnTo>
                    <a:pt x="59804" y="3207"/>
                  </a:lnTo>
                  <a:lnTo>
                    <a:pt x="72216" y="37"/>
                  </a:lnTo>
                  <a:lnTo>
                    <a:pt x="80616" y="0"/>
                  </a:lnTo>
                  <a:lnTo>
                    <a:pt x="107833" y="5598"/>
                  </a:lnTo>
                  <a:lnTo>
                    <a:pt x="116496" y="10045"/>
                  </a:lnTo>
                  <a:lnTo>
                    <a:pt x="118629" y="10498"/>
                  </a:lnTo>
                  <a:lnTo>
                    <a:pt x="125003" y="14504"/>
                  </a:lnTo>
                  <a:lnTo>
                    <a:pt x="131360" y="20160"/>
                  </a:lnTo>
                  <a:lnTo>
                    <a:pt x="133713" y="26112"/>
                  </a:lnTo>
                  <a:lnTo>
                    <a:pt x="135486" y="48385"/>
                  </a:lnTo>
                  <a:lnTo>
                    <a:pt x="125055" y="94099"/>
                  </a:lnTo>
                  <a:lnTo>
                    <a:pt x="119294" y="140584"/>
                  </a:lnTo>
                  <a:lnTo>
                    <a:pt x="122624" y="182979"/>
                  </a:lnTo>
                  <a:lnTo>
                    <a:pt x="122884" y="229292"/>
                  </a:lnTo>
                  <a:lnTo>
                    <a:pt x="123598" y="246236"/>
                  </a:lnTo>
                  <a:lnTo>
                    <a:pt x="129071" y="291565"/>
                  </a:lnTo>
                  <a:lnTo>
                    <a:pt x="129900" y="301062"/>
                  </a:lnTo>
                  <a:lnTo>
                    <a:pt x="135003" y="319755"/>
                  </a:lnTo>
                  <a:lnTo>
                    <a:pt x="135594" y="344598"/>
                  </a:lnTo>
                  <a:lnTo>
                    <a:pt x="134888" y="345716"/>
                  </a:lnTo>
                  <a:lnTo>
                    <a:pt x="133713" y="346461"/>
                  </a:lnTo>
                  <a:lnTo>
                    <a:pt x="128688" y="347509"/>
                  </a:lnTo>
                  <a:lnTo>
                    <a:pt x="82017" y="347951"/>
                  </a:lnTo>
                  <a:lnTo>
                    <a:pt x="55528" y="347951"/>
                  </a:lnTo>
                  <a:lnTo>
                    <a:pt x="52268" y="346069"/>
                  </a:lnTo>
                  <a:lnTo>
                    <a:pt x="50411" y="344580"/>
                  </a:lnTo>
                  <a:lnTo>
                    <a:pt x="48347" y="341044"/>
                  </a:lnTo>
                  <a:lnTo>
                    <a:pt x="46696" y="328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4309"/>
            <p:cNvSpPr/>
            <p:nvPr>
              <p:custDataLst>
                <p:tags r:id="rId38"/>
              </p:custDataLst>
            </p:nvPr>
          </p:nvSpPr>
          <p:spPr>
            <a:xfrm>
              <a:off x="8040181" y="5023189"/>
              <a:ext cx="208470" cy="253255"/>
            </a:xfrm>
            <a:custGeom>
              <a:avLst/>
              <a:gdLst/>
              <a:ahLst/>
              <a:cxnLst/>
              <a:rect l="0" t="0" r="0" b="0"/>
              <a:pathLst>
                <a:path w="208470" h="253255">
                  <a:moveTo>
                    <a:pt x="208469" y="12361"/>
                  </a:moveTo>
                  <a:lnTo>
                    <a:pt x="208469" y="12361"/>
                  </a:lnTo>
                  <a:lnTo>
                    <a:pt x="196912" y="805"/>
                  </a:lnTo>
                  <a:lnTo>
                    <a:pt x="189366" y="0"/>
                  </a:lnTo>
                  <a:lnTo>
                    <a:pt x="186561" y="1298"/>
                  </a:lnTo>
                  <a:lnTo>
                    <a:pt x="163542" y="18497"/>
                  </a:lnTo>
                  <a:lnTo>
                    <a:pt x="156045" y="23555"/>
                  </a:lnTo>
                  <a:lnTo>
                    <a:pt x="119258" y="64774"/>
                  </a:lnTo>
                  <a:lnTo>
                    <a:pt x="87846" y="107102"/>
                  </a:lnTo>
                  <a:lnTo>
                    <a:pt x="59785" y="150031"/>
                  </a:lnTo>
                  <a:lnTo>
                    <a:pt x="26603" y="196392"/>
                  </a:lnTo>
                  <a:lnTo>
                    <a:pt x="16764" y="213644"/>
                  </a:lnTo>
                  <a:lnTo>
                    <a:pt x="10377" y="223176"/>
                  </a:lnTo>
                  <a:lnTo>
                    <a:pt x="0" y="249022"/>
                  </a:lnTo>
                  <a:lnTo>
                    <a:pt x="345" y="250569"/>
                  </a:lnTo>
                  <a:lnTo>
                    <a:pt x="1281" y="251599"/>
                  </a:lnTo>
                  <a:lnTo>
                    <a:pt x="4481" y="253254"/>
                  </a:lnTo>
                  <a:lnTo>
                    <a:pt x="11619" y="2473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4310"/>
            <p:cNvSpPr/>
            <p:nvPr>
              <p:custDataLst>
                <p:tags r:id="rId39"/>
              </p:custDataLst>
            </p:nvPr>
          </p:nvSpPr>
          <p:spPr>
            <a:xfrm>
              <a:off x="8058227" y="4992013"/>
              <a:ext cx="145974" cy="265788"/>
            </a:xfrm>
            <a:custGeom>
              <a:avLst/>
              <a:gdLst/>
              <a:ahLst/>
              <a:cxnLst/>
              <a:rect l="0" t="0" r="0" b="0"/>
              <a:pathLst>
                <a:path w="145974" h="265788">
                  <a:moveTo>
                    <a:pt x="6273" y="18137"/>
                  </a:moveTo>
                  <a:lnTo>
                    <a:pt x="6273" y="18137"/>
                  </a:lnTo>
                  <a:lnTo>
                    <a:pt x="6273" y="9298"/>
                  </a:lnTo>
                  <a:lnTo>
                    <a:pt x="5567" y="8011"/>
                  </a:lnTo>
                  <a:lnTo>
                    <a:pt x="4391" y="7153"/>
                  </a:lnTo>
                  <a:lnTo>
                    <a:pt x="805" y="5776"/>
                  </a:lnTo>
                  <a:lnTo>
                    <a:pt x="315" y="3706"/>
                  </a:lnTo>
                  <a:lnTo>
                    <a:pt x="0" y="0"/>
                  </a:lnTo>
                  <a:lnTo>
                    <a:pt x="3317" y="2728"/>
                  </a:lnTo>
                  <a:lnTo>
                    <a:pt x="4959" y="6114"/>
                  </a:lnTo>
                  <a:lnTo>
                    <a:pt x="9384" y="17408"/>
                  </a:lnTo>
                  <a:lnTo>
                    <a:pt x="40818" y="64153"/>
                  </a:lnTo>
                  <a:lnTo>
                    <a:pt x="65599" y="107230"/>
                  </a:lnTo>
                  <a:lnTo>
                    <a:pt x="86581" y="151559"/>
                  </a:lnTo>
                  <a:lnTo>
                    <a:pt x="109458" y="195293"/>
                  </a:lnTo>
                  <a:lnTo>
                    <a:pt x="130382" y="240136"/>
                  </a:lnTo>
                  <a:lnTo>
                    <a:pt x="133122" y="249642"/>
                  </a:lnTo>
                  <a:lnTo>
                    <a:pt x="145973" y="2657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4311"/>
            <p:cNvSpPr/>
            <p:nvPr>
              <p:custDataLst>
                <p:tags r:id="rId40"/>
              </p:custDataLst>
            </p:nvPr>
          </p:nvSpPr>
          <p:spPr>
            <a:xfrm>
              <a:off x="7779044" y="4884033"/>
              <a:ext cx="209257" cy="392817"/>
            </a:xfrm>
            <a:custGeom>
              <a:avLst/>
              <a:gdLst/>
              <a:ahLst/>
              <a:cxnLst/>
              <a:rect l="0" t="0" r="0" b="0"/>
              <a:pathLst>
                <a:path w="209257" h="392817">
                  <a:moveTo>
                    <a:pt x="209256" y="11817"/>
                  </a:moveTo>
                  <a:lnTo>
                    <a:pt x="209256" y="11817"/>
                  </a:lnTo>
                  <a:lnTo>
                    <a:pt x="203788" y="6350"/>
                  </a:lnTo>
                  <a:lnTo>
                    <a:pt x="196840" y="5489"/>
                  </a:lnTo>
                  <a:lnTo>
                    <a:pt x="193269" y="5474"/>
                  </a:lnTo>
                  <a:lnTo>
                    <a:pt x="189686" y="3588"/>
                  </a:lnTo>
                  <a:lnTo>
                    <a:pt x="185741" y="1104"/>
                  </a:lnTo>
                  <a:lnTo>
                    <a:pt x="181635" y="0"/>
                  </a:lnTo>
                  <a:lnTo>
                    <a:pt x="179554" y="411"/>
                  </a:lnTo>
                  <a:lnTo>
                    <a:pt x="172547" y="3655"/>
                  </a:lnTo>
                  <a:lnTo>
                    <a:pt x="126574" y="13296"/>
                  </a:lnTo>
                  <a:lnTo>
                    <a:pt x="113966" y="16724"/>
                  </a:lnTo>
                  <a:lnTo>
                    <a:pt x="101294" y="19621"/>
                  </a:lnTo>
                  <a:lnTo>
                    <a:pt x="82812" y="25968"/>
                  </a:lnTo>
                  <a:lnTo>
                    <a:pt x="67472" y="39419"/>
                  </a:lnTo>
                  <a:lnTo>
                    <a:pt x="65102" y="43605"/>
                  </a:lnTo>
                  <a:lnTo>
                    <a:pt x="63342" y="47817"/>
                  </a:lnTo>
                  <a:lnTo>
                    <a:pt x="60209" y="52041"/>
                  </a:lnTo>
                  <a:lnTo>
                    <a:pt x="58347" y="58151"/>
                  </a:lnTo>
                  <a:lnTo>
                    <a:pt x="56873" y="101458"/>
                  </a:lnTo>
                  <a:lnTo>
                    <a:pt x="56857" y="145485"/>
                  </a:lnTo>
                  <a:lnTo>
                    <a:pt x="56856" y="189635"/>
                  </a:lnTo>
                  <a:lnTo>
                    <a:pt x="52492" y="232083"/>
                  </a:lnTo>
                  <a:lnTo>
                    <a:pt x="43715" y="278401"/>
                  </a:lnTo>
                  <a:lnTo>
                    <a:pt x="31570" y="324243"/>
                  </a:lnTo>
                  <a:lnTo>
                    <a:pt x="14470" y="362456"/>
                  </a:lnTo>
                  <a:lnTo>
                    <a:pt x="8862" y="370808"/>
                  </a:lnTo>
                  <a:lnTo>
                    <a:pt x="4729" y="379950"/>
                  </a:lnTo>
                  <a:lnTo>
                    <a:pt x="697" y="385179"/>
                  </a:lnTo>
                  <a:lnTo>
                    <a:pt x="0" y="389457"/>
                  </a:lnTo>
                  <a:lnTo>
                    <a:pt x="607" y="390577"/>
                  </a:lnTo>
                  <a:lnTo>
                    <a:pt x="1718" y="391324"/>
                  </a:lnTo>
                  <a:lnTo>
                    <a:pt x="5199" y="392522"/>
                  </a:lnTo>
                  <a:lnTo>
                    <a:pt x="48746" y="392816"/>
                  </a:lnTo>
                  <a:lnTo>
                    <a:pt x="78044" y="392111"/>
                  </a:lnTo>
                  <a:lnTo>
                    <a:pt x="126706" y="373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4312"/>
            <p:cNvSpPr/>
            <p:nvPr>
              <p:custDataLst>
                <p:tags r:id="rId41"/>
              </p:custDataLst>
            </p:nvPr>
          </p:nvSpPr>
          <p:spPr>
            <a:xfrm>
              <a:off x="7537579" y="5105400"/>
              <a:ext cx="145922" cy="38101"/>
            </a:xfrm>
            <a:custGeom>
              <a:avLst/>
              <a:gdLst/>
              <a:ahLst/>
              <a:cxnLst/>
              <a:rect l="0" t="0" r="0" b="0"/>
              <a:pathLst>
                <a:path w="145922" h="38101">
                  <a:moveTo>
                    <a:pt x="25271" y="38100"/>
                  </a:moveTo>
                  <a:lnTo>
                    <a:pt x="25271" y="38100"/>
                  </a:lnTo>
                  <a:lnTo>
                    <a:pt x="1354" y="38100"/>
                  </a:lnTo>
                  <a:lnTo>
                    <a:pt x="859" y="37394"/>
                  </a:lnTo>
                  <a:lnTo>
                    <a:pt x="0" y="32633"/>
                  </a:lnTo>
                  <a:lnTo>
                    <a:pt x="3280" y="28640"/>
                  </a:lnTo>
                  <a:lnTo>
                    <a:pt x="6795" y="26840"/>
                  </a:lnTo>
                  <a:lnTo>
                    <a:pt x="8721" y="26360"/>
                  </a:lnTo>
                  <a:lnTo>
                    <a:pt x="17585" y="21225"/>
                  </a:lnTo>
                  <a:lnTo>
                    <a:pt x="63978" y="13130"/>
                  </a:lnTo>
                  <a:lnTo>
                    <a:pt x="96498" y="10857"/>
                  </a:lnTo>
                  <a:lnTo>
                    <a:pt x="1459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4313"/>
            <p:cNvSpPr/>
            <p:nvPr>
              <p:custDataLst>
                <p:tags r:id="rId42"/>
              </p:custDataLst>
            </p:nvPr>
          </p:nvSpPr>
          <p:spPr>
            <a:xfrm>
              <a:off x="7524924" y="4934036"/>
              <a:ext cx="139527" cy="330112"/>
            </a:xfrm>
            <a:custGeom>
              <a:avLst/>
              <a:gdLst/>
              <a:ahLst/>
              <a:cxnLst/>
              <a:rect l="0" t="0" r="0" b="0"/>
              <a:pathLst>
                <a:path w="139527" h="330112">
                  <a:moveTo>
                    <a:pt x="139526" y="44364"/>
                  </a:moveTo>
                  <a:lnTo>
                    <a:pt x="139526" y="44364"/>
                  </a:lnTo>
                  <a:lnTo>
                    <a:pt x="139526" y="10474"/>
                  </a:lnTo>
                  <a:lnTo>
                    <a:pt x="138820" y="9070"/>
                  </a:lnTo>
                  <a:lnTo>
                    <a:pt x="137644" y="8135"/>
                  </a:lnTo>
                  <a:lnTo>
                    <a:pt x="134457" y="6390"/>
                  </a:lnTo>
                  <a:lnTo>
                    <a:pt x="128695" y="2146"/>
                  </a:lnTo>
                  <a:lnTo>
                    <a:pt x="124599" y="906"/>
                  </a:lnTo>
                  <a:lnTo>
                    <a:pt x="103161" y="0"/>
                  </a:lnTo>
                  <a:lnTo>
                    <a:pt x="96788" y="1834"/>
                  </a:lnTo>
                  <a:lnTo>
                    <a:pt x="90897" y="4295"/>
                  </a:lnTo>
                  <a:lnTo>
                    <a:pt x="67378" y="11160"/>
                  </a:lnTo>
                  <a:lnTo>
                    <a:pt x="59012" y="15025"/>
                  </a:lnTo>
                  <a:lnTo>
                    <a:pt x="52472" y="20977"/>
                  </a:lnTo>
                  <a:lnTo>
                    <a:pt x="24025" y="61332"/>
                  </a:lnTo>
                  <a:lnTo>
                    <a:pt x="12169" y="108031"/>
                  </a:lnTo>
                  <a:lnTo>
                    <a:pt x="7360" y="133297"/>
                  </a:lnTo>
                  <a:lnTo>
                    <a:pt x="6244" y="177716"/>
                  </a:lnTo>
                  <a:lnTo>
                    <a:pt x="4307" y="203114"/>
                  </a:lnTo>
                  <a:lnTo>
                    <a:pt x="0" y="247447"/>
                  </a:lnTo>
                  <a:lnTo>
                    <a:pt x="536" y="287722"/>
                  </a:lnTo>
                  <a:lnTo>
                    <a:pt x="5914" y="312807"/>
                  </a:lnTo>
                  <a:lnTo>
                    <a:pt x="6098" y="319419"/>
                  </a:lnTo>
                  <a:lnTo>
                    <a:pt x="8023" y="323715"/>
                  </a:lnTo>
                  <a:lnTo>
                    <a:pt x="11637" y="328850"/>
                  </a:lnTo>
                  <a:lnTo>
                    <a:pt x="14012" y="329552"/>
                  </a:lnTo>
                  <a:lnTo>
                    <a:pt x="49509" y="330111"/>
                  </a:lnTo>
                  <a:lnTo>
                    <a:pt x="65640" y="325043"/>
                  </a:lnTo>
                  <a:lnTo>
                    <a:pt x="106544" y="308054"/>
                  </a:lnTo>
                  <a:lnTo>
                    <a:pt x="112638" y="302435"/>
                  </a:lnTo>
                  <a:lnTo>
                    <a:pt x="126826" y="2856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" name="SMARTInkShape-Group960"/>
          <p:cNvGrpSpPr/>
          <p:nvPr/>
        </p:nvGrpSpPr>
        <p:grpSpPr>
          <a:xfrm>
            <a:off x="8782150" y="4902201"/>
            <a:ext cx="1021872" cy="475370"/>
            <a:chOff x="8782150" y="4902201"/>
            <a:chExt cx="1021872" cy="475370"/>
          </a:xfrm>
        </p:grpSpPr>
        <p:sp>
          <p:nvSpPr>
            <p:cNvPr id="198" name="SMARTInkShape-4314"/>
            <p:cNvSpPr/>
            <p:nvPr>
              <p:custDataLst>
                <p:tags r:id="rId30"/>
              </p:custDataLst>
            </p:nvPr>
          </p:nvSpPr>
          <p:spPr>
            <a:xfrm>
              <a:off x="9601200" y="4953084"/>
              <a:ext cx="202822" cy="424487"/>
            </a:xfrm>
            <a:custGeom>
              <a:avLst/>
              <a:gdLst/>
              <a:ahLst/>
              <a:cxnLst/>
              <a:rect l="0" t="0" r="0" b="0"/>
              <a:pathLst>
                <a:path w="202822" h="424487">
                  <a:moveTo>
                    <a:pt x="63500" y="12616"/>
                  </a:moveTo>
                  <a:lnTo>
                    <a:pt x="63500" y="12616"/>
                  </a:lnTo>
                  <a:lnTo>
                    <a:pt x="63500" y="3156"/>
                  </a:lnTo>
                  <a:lnTo>
                    <a:pt x="64205" y="2076"/>
                  </a:lnTo>
                  <a:lnTo>
                    <a:pt x="65381" y="1356"/>
                  </a:lnTo>
                  <a:lnTo>
                    <a:pt x="70407" y="343"/>
                  </a:lnTo>
                  <a:lnTo>
                    <a:pt x="81797" y="0"/>
                  </a:lnTo>
                  <a:lnTo>
                    <a:pt x="87625" y="1834"/>
                  </a:lnTo>
                  <a:lnTo>
                    <a:pt x="93272" y="4296"/>
                  </a:lnTo>
                  <a:lnTo>
                    <a:pt x="137609" y="11711"/>
                  </a:lnTo>
                  <a:lnTo>
                    <a:pt x="150158" y="13142"/>
                  </a:lnTo>
                  <a:lnTo>
                    <a:pt x="179852" y="23856"/>
                  </a:lnTo>
                  <a:lnTo>
                    <a:pt x="198882" y="40158"/>
                  </a:lnTo>
                  <a:lnTo>
                    <a:pt x="201281" y="44378"/>
                  </a:lnTo>
                  <a:lnTo>
                    <a:pt x="202821" y="52835"/>
                  </a:lnTo>
                  <a:lnTo>
                    <a:pt x="193731" y="90802"/>
                  </a:lnTo>
                  <a:lnTo>
                    <a:pt x="173390" y="134088"/>
                  </a:lnTo>
                  <a:lnTo>
                    <a:pt x="154446" y="181502"/>
                  </a:lnTo>
                  <a:lnTo>
                    <a:pt x="135405" y="227010"/>
                  </a:lnTo>
                  <a:lnTo>
                    <a:pt x="117061" y="272889"/>
                  </a:lnTo>
                  <a:lnTo>
                    <a:pt x="108138" y="316054"/>
                  </a:lnTo>
                  <a:lnTo>
                    <a:pt x="102044" y="353989"/>
                  </a:lnTo>
                  <a:lnTo>
                    <a:pt x="101604" y="399396"/>
                  </a:lnTo>
                  <a:lnTo>
                    <a:pt x="101600" y="415656"/>
                  </a:lnTo>
                  <a:lnTo>
                    <a:pt x="100894" y="416776"/>
                  </a:lnTo>
                  <a:lnTo>
                    <a:pt x="99719" y="417523"/>
                  </a:lnTo>
                  <a:lnTo>
                    <a:pt x="94693" y="418573"/>
                  </a:lnTo>
                  <a:lnTo>
                    <a:pt x="67595" y="419716"/>
                  </a:lnTo>
                  <a:lnTo>
                    <a:pt x="55294" y="424482"/>
                  </a:lnTo>
                  <a:lnTo>
                    <a:pt x="37185" y="424486"/>
                  </a:lnTo>
                  <a:lnTo>
                    <a:pt x="0" y="412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4315"/>
            <p:cNvSpPr/>
            <p:nvPr>
              <p:custDataLst>
                <p:tags r:id="rId31"/>
              </p:custDataLst>
            </p:nvPr>
          </p:nvSpPr>
          <p:spPr>
            <a:xfrm>
              <a:off x="9474226" y="5003800"/>
              <a:ext cx="114275" cy="266661"/>
            </a:xfrm>
            <a:custGeom>
              <a:avLst/>
              <a:gdLst/>
              <a:ahLst/>
              <a:cxnLst/>
              <a:rect l="0" t="0" r="0" b="0"/>
              <a:pathLst>
                <a:path w="114275" h="266661">
                  <a:moveTo>
                    <a:pt x="114274" y="0"/>
                  </a:moveTo>
                  <a:lnTo>
                    <a:pt x="114274" y="0"/>
                  </a:lnTo>
                  <a:lnTo>
                    <a:pt x="110903" y="0"/>
                  </a:lnTo>
                  <a:lnTo>
                    <a:pt x="109910" y="705"/>
                  </a:lnTo>
                  <a:lnTo>
                    <a:pt x="109247" y="1882"/>
                  </a:lnTo>
                  <a:lnTo>
                    <a:pt x="108806" y="3371"/>
                  </a:lnTo>
                  <a:lnTo>
                    <a:pt x="107806" y="4364"/>
                  </a:lnTo>
                  <a:lnTo>
                    <a:pt x="101132" y="7839"/>
                  </a:lnTo>
                  <a:lnTo>
                    <a:pt x="89858" y="18083"/>
                  </a:lnTo>
                  <a:lnTo>
                    <a:pt x="83999" y="19564"/>
                  </a:lnTo>
                  <a:lnTo>
                    <a:pt x="63462" y="36264"/>
                  </a:lnTo>
                  <a:lnTo>
                    <a:pt x="61349" y="36876"/>
                  </a:lnTo>
                  <a:lnTo>
                    <a:pt x="57120" y="41319"/>
                  </a:lnTo>
                  <a:lnTo>
                    <a:pt x="53594" y="47292"/>
                  </a:lnTo>
                  <a:lnTo>
                    <a:pt x="51610" y="54621"/>
                  </a:lnTo>
                  <a:lnTo>
                    <a:pt x="50316" y="61967"/>
                  </a:lnTo>
                  <a:lnTo>
                    <a:pt x="35045" y="105865"/>
                  </a:lnTo>
                  <a:lnTo>
                    <a:pt x="27135" y="133912"/>
                  </a:lnTo>
                  <a:lnTo>
                    <a:pt x="24014" y="150685"/>
                  </a:lnTo>
                  <a:lnTo>
                    <a:pt x="11314" y="198294"/>
                  </a:lnTo>
                  <a:lnTo>
                    <a:pt x="620" y="245346"/>
                  </a:lnTo>
                  <a:lnTo>
                    <a:pt x="0" y="265149"/>
                  </a:lnTo>
                  <a:lnTo>
                    <a:pt x="696" y="265667"/>
                  </a:lnTo>
                  <a:lnTo>
                    <a:pt x="6063" y="266660"/>
                  </a:lnTo>
                  <a:lnTo>
                    <a:pt x="12674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4316"/>
            <p:cNvSpPr/>
            <p:nvPr>
              <p:custDataLst>
                <p:tags r:id="rId32"/>
              </p:custDataLst>
            </p:nvPr>
          </p:nvSpPr>
          <p:spPr>
            <a:xfrm>
              <a:off x="9375306" y="4959451"/>
              <a:ext cx="111595" cy="165000"/>
            </a:xfrm>
            <a:custGeom>
              <a:avLst/>
              <a:gdLst/>
              <a:ahLst/>
              <a:cxnLst/>
              <a:rect l="0" t="0" r="0" b="0"/>
              <a:pathLst>
                <a:path w="111595" h="165000">
                  <a:moveTo>
                    <a:pt x="9994" y="12599"/>
                  </a:moveTo>
                  <a:lnTo>
                    <a:pt x="9994" y="12599"/>
                  </a:lnTo>
                  <a:lnTo>
                    <a:pt x="9993" y="9228"/>
                  </a:lnTo>
                  <a:lnTo>
                    <a:pt x="8113" y="5691"/>
                  </a:lnTo>
                  <a:lnTo>
                    <a:pt x="3722" y="0"/>
                  </a:lnTo>
                  <a:lnTo>
                    <a:pt x="296" y="3300"/>
                  </a:lnTo>
                  <a:lnTo>
                    <a:pt x="0" y="4988"/>
                  </a:lnTo>
                  <a:lnTo>
                    <a:pt x="509" y="6820"/>
                  </a:lnTo>
                  <a:lnTo>
                    <a:pt x="1554" y="8746"/>
                  </a:lnTo>
                  <a:lnTo>
                    <a:pt x="5249" y="24025"/>
                  </a:lnTo>
                  <a:lnTo>
                    <a:pt x="26946" y="69939"/>
                  </a:lnTo>
                  <a:lnTo>
                    <a:pt x="45977" y="114280"/>
                  </a:lnTo>
                  <a:lnTo>
                    <a:pt x="56560" y="137214"/>
                  </a:lnTo>
                  <a:lnTo>
                    <a:pt x="62675" y="143948"/>
                  </a:lnTo>
                  <a:lnTo>
                    <a:pt x="85070" y="160648"/>
                  </a:lnTo>
                  <a:lnTo>
                    <a:pt x="93700" y="163710"/>
                  </a:lnTo>
                  <a:lnTo>
                    <a:pt x="111594" y="164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4317"/>
            <p:cNvSpPr/>
            <p:nvPr>
              <p:custDataLst>
                <p:tags r:id="rId33"/>
              </p:custDataLst>
            </p:nvPr>
          </p:nvSpPr>
          <p:spPr>
            <a:xfrm>
              <a:off x="9055126" y="4902201"/>
              <a:ext cx="184125" cy="405794"/>
            </a:xfrm>
            <a:custGeom>
              <a:avLst/>
              <a:gdLst/>
              <a:ahLst/>
              <a:cxnLst/>
              <a:rect l="0" t="0" r="0" b="0"/>
              <a:pathLst>
                <a:path w="184125" h="405794">
                  <a:moveTo>
                    <a:pt x="184124" y="12699"/>
                  </a:moveTo>
                  <a:lnTo>
                    <a:pt x="184124" y="12699"/>
                  </a:lnTo>
                  <a:lnTo>
                    <a:pt x="184124" y="9328"/>
                  </a:lnTo>
                  <a:lnTo>
                    <a:pt x="183418" y="8335"/>
                  </a:lnTo>
                  <a:lnTo>
                    <a:pt x="182243" y="7673"/>
                  </a:lnTo>
                  <a:lnTo>
                    <a:pt x="180753" y="7232"/>
                  </a:lnTo>
                  <a:lnTo>
                    <a:pt x="179760" y="6232"/>
                  </a:lnTo>
                  <a:lnTo>
                    <a:pt x="178657" y="3239"/>
                  </a:lnTo>
                  <a:lnTo>
                    <a:pt x="177656" y="2159"/>
                  </a:lnTo>
                  <a:lnTo>
                    <a:pt x="174664" y="959"/>
                  </a:lnTo>
                  <a:lnTo>
                    <a:pt x="131468" y="0"/>
                  </a:lnTo>
                  <a:lnTo>
                    <a:pt x="103301" y="7838"/>
                  </a:lnTo>
                  <a:lnTo>
                    <a:pt x="97403" y="10539"/>
                  </a:lnTo>
                  <a:lnTo>
                    <a:pt x="86855" y="12764"/>
                  </a:lnTo>
                  <a:lnTo>
                    <a:pt x="62327" y="27601"/>
                  </a:lnTo>
                  <a:lnTo>
                    <a:pt x="48742" y="40223"/>
                  </a:lnTo>
                  <a:lnTo>
                    <a:pt x="46343" y="46333"/>
                  </a:lnTo>
                  <a:lnTo>
                    <a:pt x="44457" y="80727"/>
                  </a:lnTo>
                  <a:lnTo>
                    <a:pt x="50658" y="127002"/>
                  </a:lnTo>
                  <a:lnTo>
                    <a:pt x="52620" y="141582"/>
                  </a:lnTo>
                  <a:lnTo>
                    <a:pt x="56234" y="165471"/>
                  </a:lnTo>
                  <a:lnTo>
                    <a:pt x="49251" y="209956"/>
                  </a:lnTo>
                  <a:lnTo>
                    <a:pt x="41335" y="254023"/>
                  </a:lnTo>
                  <a:lnTo>
                    <a:pt x="31294" y="296961"/>
                  </a:lnTo>
                  <a:lnTo>
                    <a:pt x="13920" y="343474"/>
                  </a:lnTo>
                  <a:lnTo>
                    <a:pt x="620" y="384584"/>
                  </a:lnTo>
                  <a:lnTo>
                    <a:pt x="0" y="396673"/>
                  </a:lnTo>
                  <a:lnTo>
                    <a:pt x="696" y="397798"/>
                  </a:lnTo>
                  <a:lnTo>
                    <a:pt x="1866" y="398548"/>
                  </a:lnTo>
                  <a:lnTo>
                    <a:pt x="6885" y="399604"/>
                  </a:lnTo>
                  <a:lnTo>
                    <a:pt x="8815" y="399753"/>
                  </a:lnTo>
                  <a:lnTo>
                    <a:pt x="12840" y="401799"/>
                  </a:lnTo>
                  <a:lnTo>
                    <a:pt x="16981" y="404354"/>
                  </a:lnTo>
                  <a:lnTo>
                    <a:pt x="23985" y="405793"/>
                  </a:lnTo>
                  <a:lnTo>
                    <a:pt x="34684" y="405514"/>
                  </a:lnTo>
                  <a:lnTo>
                    <a:pt x="46791" y="402687"/>
                  </a:lnTo>
                  <a:lnTo>
                    <a:pt x="58608" y="404280"/>
                  </a:lnTo>
                  <a:lnTo>
                    <a:pt x="81040" y="398478"/>
                  </a:lnTo>
                  <a:lnTo>
                    <a:pt x="94068" y="391272"/>
                  </a:lnTo>
                  <a:lnTo>
                    <a:pt x="126974" y="380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4318"/>
            <p:cNvSpPr/>
            <p:nvPr>
              <p:custDataLst>
                <p:tags r:id="rId34"/>
              </p:custDataLst>
            </p:nvPr>
          </p:nvSpPr>
          <p:spPr>
            <a:xfrm>
              <a:off x="8782150" y="5124450"/>
              <a:ext cx="133251" cy="31751"/>
            </a:xfrm>
            <a:custGeom>
              <a:avLst/>
              <a:gdLst/>
              <a:ahLst/>
              <a:cxnLst/>
              <a:rect l="0" t="0" r="0" b="0"/>
              <a:pathLst>
                <a:path w="133251" h="31751">
                  <a:moveTo>
                    <a:pt x="12600" y="31750"/>
                  </a:moveTo>
                  <a:lnTo>
                    <a:pt x="12600" y="31750"/>
                  </a:lnTo>
                  <a:lnTo>
                    <a:pt x="1043" y="31750"/>
                  </a:lnTo>
                  <a:lnTo>
                    <a:pt x="663" y="31045"/>
                  </a:lnTo>
                  <a:lnTo>
                    <a:pt x="0" y="26283"/>
                  </a:lnTo>
                  <a:lnTo>
                    <a:pt x="672" y="25988"/>
                  </a:lnTo>
                  <a:lnTo>
                    <a:pt x="3301" y="25661"/>
                  </a:lnTo>
                  <a:lnTo>
                    <a:pt x="6821" y="23635"/>
                  </a:lnTo>
                  <a:lnTo>
                    <a:pt x="8747" y="22106"/>
                  </a:lnTo>
                  <a:lnTo>
                    <a:pt x="14650" y="20408"/>
                  </a:lnTo>
                  <a:lnTo>
                    <a:pt x="25908" y="17571"/>
                  </a:lnTo>
                  <a:lnTo>
                    <a:pt x="38179" y="14143"/>
                  </a:lnTo>
                  <a:lnTo>
                    <a:pt x="83411" y="6289"/>
                  </a:lnTo>
                  <a:lnTo>
                    <a:pt x="133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4319"/>
            <p:cNvSpPr/>
            <p:nvPr>
              <p:custDataLst>
                <p:tags r:id="rId35"/>
              </p:custDataLst>
            </p:nvPr>
          </p:nvSpPr>
          <p:spPr>
            <a:xfrm>
              <a:off x="8782336" y="4921257"/>
              <a:ext cx="164815" cy="349234"/>
            </a:xfrm>
            <a:custGeom>
              <a:avLst/>
              <a:gdLst/>
              <a:ahLst/>
              <a:cxnLst/>
              <a:rect l="0" t="0" r="0" b="0"/>
              <a:pathLst>
                <a:path w="164815" h="349234">
                  <a:moveTo>
                    <a:pt x="164814" y="12693"/>
                  </a:moveTo>
                  <a:lnTo>
                    <a:pt x="164814" y="12693"/>
                  </a:lnTo>
                  <a:lnTo>
                    <a:pt x="164813" y="6604"/>
                  </a:lnTo>
                  <a:lnTo>
                    <a:pt x="159346" y="6365"/>
                  </a:lnTo>
                  <a:lnTo>
                    <a:pt x="159052" y="5653"/>
                  </a:lnTo>
                  <a:lnTo>
                    <a:pt x="158542" y="877"/>
                  </a:lnTo>
                  <a:lnTo>
                    <a:pt x="156617" y="386"/>
                  </a:lnTo>
                  <a:lnTo>
                    <a:pt x="137265" y="0"/>
                  </a:lnTo>
                  <a:lnTo>
                    <a:pt x="90364" y="14148"/>
                  </a:lnTo>
                  <a:lnTo>
                    <a:pt x="77556" y="22762"/>
                  </a:lnTo>
                  <a:lnTo>
                    <a:pt x="64583" y="26755"/>
                  </a:lnTo>
                  <a:lnTo>
                    <a:pt x="62010" y="28418"/>
                  </a:lnTo>
                  <a:lnTo>
                    <a:pt x="55018" y="37500"/>
                  </a:lnTo>
                  <a:lnTo>
                    <a:pt x="39582" y="71301"/>
                  </a:lnTo>
                  <a:lnTo>
                    <a:pt x="36457" y="82975"/>
                  </a:lnTo>
                  <a:lnTo>
                    <a:pt x="33683" y="91907"/>
                  </a:lnTo>
                  <a:lnTo>
                    <a:pt x="28180" y="136439"/>
                  </a:lnTo>
                  <a:lnTo>
                    <a:pt x="25294" y="178679"/>
                  </a:lnTo>
                  <a:lnTo>
                    <a:pt x="25130" y="221671"/>
                  </a:lnTo>
                  <a:lnTo>
                    <a:pt x="23233" y="261634"/>
                  </a:lnTo>
                  <a:lnTo>
                    <a:pt x="13374" y="308938"/>
                  </a:lnTo>
                  <a:lnTo>
                    <a:pt x="10960" y="315572"/>
                  </a:lnTo>
                  <a:lnTo>
                    <a:pt x="8239" y="320873"/>
                  </a:lnTo>
                  <a:lnTo>
                    <a:pt x="6003" y="327824"/>
                  </a:lnTo>
                  <a:lnTo>
                    <a:pt x="1891" y="334351"/>
                  </a:lnTo>
                  <a:lnTo>
                    <a:pt x="358" y="340754"/>
                  </a:lnTo>
                  <a:lnTo>
                    <a:pt x="0" y="345000"/>
                  </a:lnTo>
                  <a:lnTo>
                    <a:pt x="610" y="346414"/>
                  </a:lnTo>
                  <a:lnTo>
                    <a:pt x="1723" y="347357"/>
                  </a:lnTo>
                  <a:lnTo>
                    <a:pt x="5207" y="348871"/>
                  </a:lnTo>
                  <a:lnTo>
                    <a:pt x="20968" y="349233"/>
                  </a:lnTo>
                  <a:lnTo>
                    <a:pt x="48802" y="341404"/>
                  </a:lnTo>
                  <a:lnTo>
                    <a:pt x="65236" y="332819"/>
                  </a:lnTo>
                  <a:lnTo>
                    <a:pt x="73142" y="330265"/>
                  </a:lnTo>
                  <a:lnTo>
                    <a:pt x="79953" y="326060"/>
                  </a:lnTo>
                  <a:lnTo>
                    <a:pt x="86439" y="323794"/>
                  </a:lnTo>
                  <a:lnTo>
                    <a:pt x="101314" y="311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" name="SMARTInkShape-Group961"/>
          <p:cNvGrpSpPr/>
          <p:nvPr/>
        </p:nvGrpSpPr>
        <p:grpSpPr>
          <a:xfrm>
            <a:off x="4864100" y="5589314"/>
            <a:ext cx="1758943" cy="449529"/>
            <a:chOff x="4864100" y="5589314"/>
            <a:chExt cx="1758943" cy="449529"/>
          </a:xfrm>
        </p:grpSpPr>
        <p:sp>
          <p:nvSpPr>
            <p:cNvPr id="205" name="SMARTInkShape-4320"/>
            <p:cNvSpPr/>
            <p:nvPr>
              <p:custDataLst>
                <p:tags r:id="rId19"/>
              </p:custDataLst>
            </p:nvPr>
          </p:nvSpPr>
          <p:spPr>
            <a:xfrm>
              <a:off x="6466992" y="5589314"/>
              <a:ext cx="156051" cy="449529"/>
            </a:xfrm>
            <a:custGeom>
              <a:avLst/>
              <a:gdLst/>
              <a:ahLst/>
              <a:cxnLst/>
              <a:rect l="0" t="0" r="0" b="0"/>
              <a:pathLst>
                <a:path w="156051" h="449529">
                  <a:moveTo>
                    <a:pt x="3658" y="36786"/>
                  </a:moveTo>
                  <a:lnTo>
                    <a:pt x="3658" y="36786"/>
                  </a:lnTo>
                  <a:lnTo>
                    <a:pt x="3657" y="33415"/>
                  </a:lnTo>
                  <a:lnTo>
                    <a:pt x="2953" y="32422"/>
                  </a:lnTo>
                  <a:lnTo>
                    <a:pt x="1776" y="31760"/>
                  </a:lnTo>
                  <a:lnTo>
                    <a:pt x="287" y="31319"/>
                  </a:lnTo>
                  <a:lnTo>
                    <a:pt x="0" y="30319"/>
                  </a:lnTo>
                  <a:lnTo>
                    <a:pt x="1562" y="27326"/>
                  </a:lnTo>
                  <a:lnTo>
                    <a:pt x="2965" y="26246"/>
                  </a:lnTo>
                  <a:lnTo>
                    <a:pt x="6407" y="25046"/>
                  </a:lnTo>
                  <a:lnTo>
                    <a:pt x="6903" y="24021"/>
                  </a:lnTo>
                  <a:lnTo>
                    <a:pt x="6527" y="22631"/>
                  </a:lnTo>
                  <a:lnTo>
                    <a:pt x="5570" y="20999"/>
                  </a:lnTo>
                  <a:lnTo>
                    <a:pt x="5638" y="19911"/>
                  </a:lnTo>
                  <a:lnTo>
                    <a:pt x="6389" y="19187"/>
                  </a:lnTo>
                  <a:lnTo>
                    <a:pt x="36427" y="6205"/>
                  </a:lnTo>
                  <a:lnTo>
                    <a:pt x="54870" y="3309"/>
                  </a:lnTo>
                  <a:lnTo>
                    <a:pt x="67280" y="55"/>
                  </a:lnTo>
                  <a:lnTo>
                    <a:pt x="74973" y="0"/>
                  </a:lnTo>
                  <a:lnTo>
                    <a:pt x="97422" y="6561"/>
                  </a:lnTo>
                  <a:lnTo>
                    <a:pt x="100034" y="8169"/>
                  </a:lnTo>
                  <a:lnTo>
                    <a:pt x="101774" y="9947"/>
                  </a:lnTo>
                  <a:lnTo>
                    <a:pt x="116181" y="30448"/>
                  </a:lnTo>
                  <a:lnTo>
                    <a:pt x="117432" y="38671"/>
                  </a:lnTo>
                  <a:lnTo>
                    <a:pt x="117952" y="84080"/>
                  </a:lnTo>
                  <a:lnTo>
                    <a:pt x="117957" y="126680"/>
                  </a:lnTo>
                  <a:lnTo>
                    <a:pt x="117957" y="170567"/>
                  </a:lnTo>
                  <a:lnTo>
                    <a:pt x="119839" y="189314"/>
                  </a:lnTo>
                  <a:lnTo>
                    <a:pt x="124838" y="236332"/>
                  </a:lnTo>
                  <a:lnTo>
                    <a:pt x="132137" y="279135"/>
                  </a:lnTo>
                  <a:lnTo>
                    <a:pt x="143284" y="323857"/>
                  </a:lnTo>
                  <a:lnTo>
                    <a:pt x="153877" y="368494"/>
                  </a:lnTo>
                  <a:lnTo>
                    <a:pt x="156050" y="413441"/>
                  </a:lnTo>
                  <a:lnTo>
                    <a:pt x="154174" y="417736"/>
                  </a:lnTo>
                  <a:lnTo>
                    <a:pt x="151692" y="421997"/>
                  </a:lnTo>
                  <a:lnTo>
                    <a:pt x="150099" y="430482"/>
                  </a:lnTo>
                  <a:lnTo>
                    <a:pt x="149969" y="432600"/>
                  </a:lnTo>
                  <a:lnTo>
                    <a:pt x="147942" y="436834"/>
                  </a:lnTo>
                  <a:lnTo>
                    <a:pt x="140255" y="446185"/>
                  </a:lnTo>
                  <a:lnTo>
                    <a:pt x="136569" y="448046"/>
                  </a:lnTo>
                  <a:lnTo>
                    <a:pt x="119243" y="449406"/>
                  </a:lnTo>
                  <a:lnTo>
                    <a:pt x="103216" y="449528"/>
                  </a:lnTo>
                  <a:lnTo>
                    <a:pt x="98941" y="447650"/>
                  </a:lnTo>
                  <a:lnTo>
                    <a:pt x="94689" y="445170"/>
                  </a:lnTo>
                  <a:lnTo>
                    <a:pt x="90448" y="444068"/>
                  </a:lnTo>
                  <a:lnTo>
                    <a:pt x="86210" y="439815"/>
                  </a:lnTo>
                  <a:lnTo>
                    <a:pt x="79858" y="4304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4321"/>
            <p:cNvSpPr/>
            <p:nvPr>
              <p:custDataLst>
                <p:tags r:id="rId20"/>
              </p:custDataLst>
            </p:nvPr>
          </p:nvSpPr>
          <p:spPr>
            <a:xfrm>
              <a:off x="6388102" y="5803900"/>
              <a:ext cx="6349" cy="38101"/>
            </a:xfrm>
            <a:custGeom>
              <a:avLst/>
              <a:gdLst/>
              <a:ahLst/>
              <a:cxnLst/>
              <a:rect l="0" t="0" r="0" b="0"/>
              <a:pathLst>
                <a:path w="6349" h="38101">
                  <a:moveTo>
                    <a:pt x="6348" y="38100"/>
                  </a:moveTo>
                  <a:lnTo>
                    <a:pt x="6348" y="38100"/>
                  </a:lnTo>
                  <a:lnTo>
                    <a:pt x="2977" y="34729"/>
                  </a:lnTo>
                  <a:lnTo>
                    <a:pt x="1322" y="31193"/>
                  </a:lnTo>
                  <a:lnTo>
                    <a:pt x="0" y="10482"/>
                  </a:lnTo>
                  <a:lnTo>
                    <a:pt x="1880" y="6305"/>
                  </a:lnTo>
                  <a:lnTo>
                    <a:pt x="63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4322"/>
            <p:cNvSpPr/>
            <p:nvPr>
              <p:custDataLst>
                <p:tags r:id="rId21"/>
              </p:custDataLst>
            </p:nvPr>
          </p:nvSpPr>
          <p:spPr>
            <a:xfrm>
              <a:off x="6362700" y="591185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12700" y="0"/>
                  </a:moveTo>
                  <a:lnTo>
                    <a:pt x="12700" y="0"/>
                  </a:lnTo>
                  <a:lnTo>
                    <a:pt x="12699" y="3371"/>
                  </a:lnTo>
                  <a:lnTo>
                    <a:pt x="6742" y="21911"/>
                  </a:lnTo>
                  <a:lnTo>
                    <a:pt x="6612" y="25191"/>
                  </a:lnTo>
                  <a:lnTo>
                    <a:pt x="4585" y="30716"/>
                  </a:lnTo>
                  <a:lnTo>
                    <a:pt x="2037" y="35525"/>
                  </a:lnTo>
                  <a:lnTo>
                    <a:pt x="402" y="4436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4323"/>
            <p:cNvSpPr/>
            <p:nvPr>
              <p:custDataLst>
                <p:tags r:id="rId22"/>
              </p:custDataLst>
            </p:nvPr>
          </p:nvSpPr>
          <p:spPr>
            <a:xfrm>
              <a:off x="6129029" y="5715000"/>
              <a:ext cx="176522" cy="215901"/>
            </a:xfrm>
            <a:custGeom>
              <a:avLst/>
              <a:gdLst/>
              <a:ahLst/>
              <a:cxnLst/>
              <a:rect l="0" t="0" r="0" b="0"/>
              <a:pathLst>
                <a:path w="176522" h="215901">
                  <a:moveTo>
                    <a:pt x="176521" y="0"/>
                  </a:moveTo>
                  <a:lnTo>
                    <a:pt x="176521" y="0"/>
                  </a:lnTo>
                  <a:lnTo>
                    <a:pt x="161411" y="0"/>
                  </a:lnTo>
                  <a:lnTo>
                    <a:pt x="157341" y="1881"/>
                  </a:lnTo>
                  <a:lnTo>
                    <a:pt x="111413" y="34709"/>
                  </a:lnTo>
                  <a:lnTo>
                    <a:pt x="90543" y="59341"/>
                  </a:lnTo>
                  <a:lnTo>
                    <a:pt x="75316" y="72694"/>
                  </a:lnTo>
                  <a:lnTo>
                    <a:pt x="45095" y="115294"/>
                  </a:lnTo>
                  <a:lnTo>
                    <a:pt x="16642" y="162016"/>
                  </a:lnTo>
                  <a:lnTo>
                    <a:pt x="1600" y="196218"/>
                  </a:lnTo>
                  <a:lnTo>
                    <a:pt x="0" y="203155"/>
                  </a:lnTo>
                  <a:lnTo>
                    <a:pt x="279" y="205992"/>
                  </a:lnTo>
                  <a:lnTo>
                    <a:pt x="5071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4324"/>
            <p:cNvSpPr/>
            <p:nvPr>
              <p:custDataLst>
                <p:tags r:id="rId23"/>
              </p:custDataLst>
            </p:nvPr>
          </p:nvSpPr>
          <p:spPr>
            <a:xfrm>
              <a:off x="6108723" y="5715006"/>
              <a:ext cx="171428" cy="203195"/>
            </a:xfrm>
            <a:custGeom>
              <a:avLst/>
              <a:gdLst/>
              <a:ahLst/>
              <a:cxnLst/>
              <a:rect l="0" t="0" r="0" b="0"/>
              <a:pathLst>
                <a:path w="171428" h="203195">
                  <a:moveTo>
                    <a:pt x="6327" y="6344"/>
                  </a:moveTo>
                  <a:lnTo>
                    <a:pt x="6327" y="6344"/>
                  </a:lnTo>
                  <a:lnTo>
                    <a:pt x="6327" y="877"/>
                  </a:lnTo>
                  <a:lnTo>
                    <a:pt x="5622" y="582"/>
                  </a:lnTo>
                  <a:lnTo>
                    <a:pt x="54" y="0"/>
                  </a:lnTo>
                  <a:lnTo>
                    <a:pt x="0" y="3367"/>
                  </a:lnTo>
                  <a:lnTo>
                    <a:pt x="1868" y="6903"/>
                  </a:lnTo>
                  <a:lnTo>
                    <a:pt x="39570" y="50961"/>
                  </a:lnTo>
                  <a:lnTo>
                    <a:pt x="84054" y="96737"/>
                  </a:lnTo>
                  <a:lnTo>
                    <a:pt x="123261" y="141032"/>
                  </a:lnTo>
                  <a:lnTo>
                    <a:pt x="142785" y="158591"/>
                  </a:lnTo>
                  <a:lnTo>
                    <a:pt x="167890" y="191899"/>
                  </a:lnTo>
                  <a:lnTo>
                    <a:pt x="171427" y="203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4325"/>
            <p:cNvSpPr/>
            <p:nvPr>
              <p:custDataLst>
                <p:tags r:id="rId24"/>
              </p:custDataLst>
            </p:nvPr>
          </p:nvSpPr>
          <p:spPr>
            <a:xfrm>
              <a:off x="5658253" y="5702300"/>
              <a:ext cx="234548" cy="50801"/>
            </a:xfrm>
            <a:custGeom>
              <a:avLst/>
              <a:gdLst/>
              <a:ahLst/>
              <a:cxnLst/>
              <a:rect l="0" t="0" r="0" b="0"/>
              <a:pathLst>
                <a:path w="234548" h="50801">
                  <a:moveTo>
                    <a:pt x="50397" y="50800"/>
                  </a:moveTo>
                  <a:lnTo>
                    <a:pt x="50397" y="50800"/>
                  </a:lnTo>
                  <a:lnTo>
                    <a:pt x="28735" y="40674"/>
                  </a:lnTo>
                  <a:lnTo>
                    <a:pt x="17089" y="38157"/>
                  </a:lnTo>
                  <a:lnTo>
                    <a:pt x="8856" y="33257"/>
                  </a:lnTo>
                  <a:lnTo>
                    <a:pt x="0" y="25748"/>
                  </a:lnTo>
                  <a:lnTo>
                    <a:pt x="4746" y="24763"/>
                  </a:lnTo>
                  <a:lnTo>
                    <a:pt x="8471" y="22060"/>
                  </a:lnTo>
                  <a:lnTo>
                    <a:pt x="14360" y="20387"/>
                  </a:lnTo>
                  <a:lnTo>
                    <a:pt x="57359" y="14059"/>
                  </a:lnTo>
                  <a:lnTo>
                    <a:pt x="101808" y="10938"/>
                  </a:lnTo>
                  <a:lnTo>
                    <a:pt x="142905" y="6954"/>
                  </a:lnTo>
                  <a:lnTo>
                    <a:pt x="187165" y="2039"/>
                  </a:lnTo>
                  <a:lnTo>
                    <a:pt x="2345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4326"/>
            <p:cNvSpPr/>
            <p:nvPr>
              <p:custDataLst>
                <p:tags r:id="rId25"/>
              </p:custDataLst>
            </p:nvPr>
          </p:nvSpPr>
          <p:spPr>
            <a:xfrm>
              <a:off x="5816600" y="5715353"/>
              <a:ext cx="25400" cy="171098"/>
            </a:xfrm>
            <a:custGeom>
              <a:avLst/>
              <a:gdLst/>
              <a:ahLst/>
              <a:cxnLst/>
              <a:rect l="0" t="0" r="0" b="0"/>
              <a:pathLst>
                <a:path w="25400" h="171098">
                  <a:moveTo>
                    <a:pt x="0" y="25047"/>
                  </a:moveTo>
                  <a:lnTo>
                    <a:pt x="0" y="25047"/>
                  </a:lnTo>
                  <a:lnTo>
                    <a:pt x="3371" y="18305"/>
                  </a:lnTo>
                  <a:lnTo>
                    <a:pt x="5069" y="16319"/>
                  </a:lnTo>
                  <a:lnTo>
                    <a:pt x="25031" y="0"/>
                  </a:lnTo>
                  <a:lnTo>
                    <a:pt x="25399" y="36649"/>
                  </a:lnTo>
                  <a:lnTo>
                    <a:pt x="19312" y="79845"/>
                  </a:lnTo>
                  <a:lnTo>
                    <a:pt x="19057" y="124263"/>
                  </a:lnTo>
                  <a:lnTo>
                    <a:pt x="18345" y="149784"/>
                  </a:lnTo>
                  <a:lnTo>
                    <a:pt x="12583" y="167611"/>
                  </a:lnTo>
                  <a:lnTo>
                    <a:pt x="11210" y="168773"/>
                  </a:lnTo>
                  <a:lnTo>
                    <a:pt x="6350" y="1710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4327"/>
            <p:cNvSpPr/>
            <p:nvPr>
              <p:custDataLst>
                <p:tags r:id="rId26"/>
              </p:custDataLst>
            </p:nvPr>
          </p:nvSpPr>
          <p:spPr>
            <a:xfrm>
              <a:off x="5645262" y="5721376"/>
              <a:ext cx="95137" cy="171425"/>
            </a:xfrm>
            <a:custGeom>
              <a:avLst/>
              <a:gdLst/>
              <a:ahLst/>
              <a:cxnLst/>
              <a:rect l="0" t="0" r="0" b="0"/>
              <a:pathLst>
                <a:path w="95137" h="171425">
                  <a:moveTo>
                    <a:pt x="88788" y="19024"/>
                  </a:moveTo>
                  <a:lnTo>
                    <a:pt x="88788" y="19024"/>
                  </a:lnTo>
                  <a:lnTo>
                    <a:pt x="88788" y="15653"/>
                  </a:lnTo>
                  <a:lnTo>
                    <a:pt x="90669" y="12116"/>
                  </a:lnTo>
                  <a:lnTo>
                    <a:pt x="94255" y="7468"/>
                  </a:lnTo>
                  <a:lnTo>
                    <a:pt x="95136" y="0"/>
                  </a:lnTo>
                  <a:lnTo>
                    <a:pt x="91766" y="3352"/>
                  </a:lnTo>
                  <a:lnTo>
                    <a:pt x="90111" y="6885"/>
                  </a:lnTo>
                  <a:lnTo>
                    <a:pt x="89671" y="8815"/>
                  </a:lnTo>
                  <a:lnTo>
                    <a:pt x="64782" y="53671"/>
                  </a:lnTo>
                  <a:lnTo>
                    <a:pt x="39111" y="96219"/>
                  </a:lnTo>
                  <a:lnTo>
                    <a:pt x="8585" y="142440"/>
                  </a:lnTo>
                  <a:lnTo>
                    <a:pt x="0" y="170864"/>
                  </a:lnTo>
                  <a:lnTo>
                    <a:pt x="6238" y="171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4328"/>
            <p:cNvSpPr/>
            <p:nvPr>
              <p:custDataLst>
                <p:tags r:id="rId27"/>
              </p:custDataLst>
            </p:nvPr>
          </p:nvSpPr>
          <p:spPr>
            <a:xfrm>
              <a:off x="5276876" y="5607051"/>
              <a:ext cx="215875" cy="406312"/>
            </a:xfrm>
            <a:custGeom>
              <a:avLst/>
              <a:gdLst/>
              <a:ahLst/>
              <a:cxnLst/>
              <a:rect l="0" t="0" r="0" b="0"/>
              <a:pathLst>
                <a:path w="215875" h="406312">
                  <a:moveTo>
                    <a:pt x="215874" y="12699"/>
                  </a:moveTo>
                  <a:lnTo>
                    <a:pt x="215874" y="12699"/>
                  </a:lnTo>
                  <a:lnTo>
                    <a:pt x="215874" y="9328"/>
                  </a:lnTo>
                  <a:lnTo>
                    <a:pt x="215168" y="8335"/>
                  </a:lnTo>
                  <a:lnTo>
                    <a:pt x="213992" y="7673"/>
                  </a:lnTo>
                  <a:lnTo>
                    <a:pt x="210407" y="6610"/>
                  </a:lnTo>
                  <a:lnTo>
                    <a:pt x="204629" y="2037"/>
                  </a:lnTo>
                  <a:lnTo>
                    <a:pt x="197991" y="267"/>
                  </a:lnTo>
                  <a:lnTo>
                    <a:pt x="157560" y="0"/>
                  </a:lnTo>
                  <a:lnTo>
                    <a:pt x="135152" y="8838"/>
                  </a:lnTo>
                  <a:lnTo>
                    <a:pt x="113386" y="21198"/>
                  </a:lnTo>
                  <a:lnTo>
                    <a:pt x="84287" y="45940"/>
                  </a:lnTo>
                  <a:lnTo>
                    <a:pt x="72173" y="66518"/>
                  </a:lnTo>
                  <a:lnTo>
                    <a:pt x="59019" y="101218"/>
                  </a:lnTo>
                  <a:lnTo>
                    <a:pt x="52834" y="145577"/>
                  </a:lnTo>
                  <a:lnTo>
                    <a:pt x="50854" y="192866"/>
                  </a:lnTo>
                  <a:lnTo>
                    <a:pt x="50778" y="239452"/>
                  </a:lnTo>
                  <a:lnTo>
                    <a:pt x="48893" y="264453"/>
                  </a:lnTo>
                  <a:lnTo>
                    <a:pt x="39529" y="310603"/>
                  </a:lnTo>
                  <a:lnTo>
                    <a:pt x="24970" y="355553"/>
                  </a:lnTo>
                  <a:lnTo>
                    <a:pt x="21667" y="364046"/>
                  </a:lnTo>
                  <a:lnTo>
                    <a:pt x="19102" y="376054"/>
                  </a:lnTo>
                  <a:lnTo>
                    <a:pt x="14186" y="384395"/>
                  </a:lnTo>
                  <a:lnTo>
                    <a:pt x="8967" y="391334"/>
                  </a:lnTo>
                  <a:lnTo>
                    <a:pt x="7498" y="395705"/>
                  </a:lnTo>
                  <a:lnTo>
                    <a:pt x="6402" y="397154"/>
                  </a:lnTo>
                  <a:lnTo>
                    <a:pt x="2192" y="399896"/>
                  </a:lnTo>
                  <a:lnTo>
                    <a:pt x="0" y="406311"/>
                  </a:lnTo>
                  <a:lnTo>
                    <a:pt x="3353" y="403002"/>
                  </a:lnTo>
                  <a:lnTo>
                    <a:pt x="6885" y="401362"/>
                  </a:lnTo>
                  <a:lnTo>
                    <a:pt x="8815" y="400924"/>
                  </a:lnTo>
                  <a:lnTo>
                    <a:pt x="17687" y="395859"/>
                  </a:lnTo>
                  <a:lnTo>
                    <a:pt x="64762" y="388256"/>
                  </a:lnTo>
                  <a:lnTo>
                    <a:pt x="111198" y="387372"/>
                  </a:lnTo>
                  <a:lnTo>
                    <a:pt x="133265" y="386648"/>
                  </a:lnTo>
                  <a:lnTo>
                    <a:pt x="152374" y="380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4329"/>
            <p:cNvSpPr/>
            <p:nvPr>
              <p:custDataLst>
                <p:tags r:id="rId28"/>
              </p:custDataLst>
            </p:nvPr>
          </p:nvSpPr>
          <p:spPr>
            <a:xfrm>
              <a:off x="4876978" y="5886450"/>
              <a:ext cx="196673" cy="38101"/>
            </a:xfrm>
            <a:custGeom>
              <a:avLst/>
              <a:gdLst/>
              <a:ahLst/>
              <a:cxnLst/>
              <a:rect l="0" t="0" r="0" b="0"/>
              <a:pathLst>
                <a:path w="196673" h="38101">
                  <a:moveTo>
                    <a:pt x="18872" y="38100"/>
                  </a:moveTo>
                  <a:lnTo>
                    <a:pt x="18872" y="38100"/>
                  </a:lnTo>
                  <a:lnTo>
                    <a:pt x="0" y="38100"/>
                  </a:lnTo>
                  <a:lnTo>
                    <a:pt x="3245" y="38100"/>
                  </a:lnTo>
                  <a:lnTo>
                    <a:pt x="6753" y="36219"/>
                  </a:lnTo>
                  <a:lnTo>
                    <a:pt x="10663" y="33736"/>
                  </a:lnTo>
                  <a:lnTo>
                    <a:pt x="17537" y="32338"/>
                  </a:lnTo>
                  <a:lnTo>
                    <a:pt x="63645" y="25298"/>
                  </a:lnTo>
                  <a:lnTo>
                    <a:pt x="107791" y="17596"/>
                  </a:lnTo>
                  <a:lnTo>
                    <a:pt x="150899" y="11248"/>
                  </a:lnTo>
                  <a:lnTo>
                    <a:pt x="1966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4330"/>
            <p:cNvSpPr/>
            <p:nvPr>
              <p:custDataLst>
                <p:tags r:id="rId29"/>
              </p:custDataLst>
            </p:nvPr>
          </p:nvSpPr>
          <p:spPr>
            <a:xfrm>
              <a:off x="4864100" y="5626127"/>
              <a:ext cx="184151" cy="387290"/>
            </a:xfrm>
            <a:custGeom>
              <a:avLst/>
              <a:gdLst/>
              <a:ahLst/>
              <a:cxnLst/>
              <a:rect l="0" t="0" r="0" b="0"/>
              <a:pathLst>
                <a:path w="184151" h="387290">
                  <a:moveTo>
                    <a:pt x="184150" y="31723"/>
                  </a:moveTo>
                  <a:lnTo>
                    <a:pt x="184150" y="31723"/>
                  </a:lnTo>
                  <a:lnTo>
                    <a:pt x="178061" y="25634"/>
                  </a:lnTo>
                  <a:lnTo>
                    <a:pt x="172356" y="3527"/>
                  </a:lnTo>
                  <a:lnTo>
                    <a:pt x="171348" y="2342"/>
                  </a:lnTo>
                  <a:lnTo>
                    <a:pt x="168347" y="1026"/>
                  </a:lnTo>
                  <a:lnTo>
                    <a:pt x="150257" y="0"/>
                  </a:lnTo>
                  <a:lnTo>
                    <a:pt x="146038" y="1867"/>
                  </a:lnTo>
                  <a:lnTo>
                    <a:pt x="98873" y="30318"/>
                  </a:lnTo>
                  <a:lnTo>
                    <a:pt x="62073" y="59902"/>
                  </a:lnTo>
                  <a:lnTo>
                    <a:pt x="29927" y="105814"/>
                  </a:lnTo>
                  <a:lnTo>
                    <a:pt x="9178" y="148845"/>
                  </a:lnTo>
                  <a:lnTo>
                    <a:pt x="2060" y="193120"/>
                  </a:lnTo>
                  <a:lnTo>
                    <a:pt x="80" y="238006"/>
                  </a:lnTo>
                  <a:lnTo>
                    <a:pt x="3" y="283961"/>
                  </a:lnTo>
                  <a:lnTo>
                    <a:pt x="0" y="329735"/>
                  </a:lnTo>
                  <a:lnTo>
                    <a:pt x="705" y="350576"/>
                  </a:lnTo>
                  <a:lnTo>
                    <a:pt x="10832" y="370268"/>
                  </a:lnTo>
                  <a:lnTo>
                    <a:pt x="21199" y="382795"/>
                  </a:lnTo>
                  <a:lnTo>
                    <a:pt x="27296" y="385310"/>
                  </a:lnTo>
                  <a:lnTo>
                    <a:pt x="67766" y="387289"/>
                  </a:lnTo>
                  <a:lnTo>
                    <a:pt x="84673" y="382246"/>
                  </a:lnTo>
                  <a:lnTo>
                    <a:pt x="101601" y="376338"/>
                  </a:lnTo>
                  <a:lnTo>
                    <a:pt x="114301" y="373250"/>
                  </a:lnTo>
                  <a:lnTo>
                    <a:pt x="125119" y="367866"/>
                  </a:lnTo>
                  <a:lnTo>
                    <a:pt x="140994" y="356931"/>
                  </a:lnTo>
                  <a:lnTo>
                    <a:pt x="146050" y="342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" name="SMARTInkShape-Group962"/>
          <p:cNvGrpSpPr/>
          <p:nvPr/>
        </p:nvGrpSpPr>
        <p:grpSpPr>
          <a:xfrm>
            <a:off x="6953280" y="5861050"/>
            <a:ext cx="165071" cy="101599"/>
            <a:chOff x="6953280" y="5861050"/>
            <a:chExt cx="165071" cy="101599"/>
          </a:xfrm>
        </p:grpSpPr>
        <p:sp>
          <p:nvSpPr>
            <p:cNvPr id="217" name="SMARTInkShape-4331"/>
            <p:cNvSpPr/>
            <p:nvPr>
              <p:custDataLst>
                <p:tags r:id="rId17"/>
              </p:custDataLst>
            </p:nvPr>
          </p:nvSpPr>
          <p:spPr>
            <a:xfrm>
              <a:off x="6973371" y="5924550"/>
              <a:ext cx="144980" cy="38099"/>
            </a:xfrm>
            <a:custGeom>
              <a:avLst/>
              <a:gdLst/>
              <a:ahLst/>
              <a:cxnLst/>
              <a:rect l="0" t="0" r="0" b="0"/>
              <a:pathLst>
                <a:path w="144980" h="38099">
                  <a:moveTo>
                    <a:pt x="43379" y="0"/>
                  </a:moveTo>
                  <a:lnTo>
                    <a:pt x="43379" y="0"/>
                  </a:lnTo>
                  <a:lnTo>
                    <a:pt x="29074" y="8839"/>
                  </a:lnTo>
                  <a:lnTo>
                    <a:pt x="8504" y="25414"/>
                  </a:lnTo>
                  <a:lnTo>
                    <a:pt x="7428" y="27526"/>
                  </a:lnTo>
                  <a:lnTo>
                    <a:pt x="6006" y="28934"/>
                  </a:lnTo>
                  <a:lnTo>
                    <a:pt x="0" y="31379"/>
                  </a:lnTo>
                  <a:lnTo>
                    <a:pt x="348" y="32208"/>
                  </a:lnTo>
                  <a:lnTo>
                    <a:pt x="2617" y="35011"/>
                  </a:lnTo>
                  <a:lnTo>
                    <a:pt x="5977" y="36727"/>
                  </a:lnTo>
                  <a:lnTo>
                    <a:pt x="19921" y="37979"/>
                  </a:lnTo>
                  <a:lnTo>
                    <a:pt x="65813" y="38098"/>
                  </a:lnTo>
                  <a:lnTo>
                    <a:pt x="89599" y="36219"/>
                  </a:lnTo>
                  <a:lnTo>
                    <a:pt x="136581" y="21799"/>
                  </a:lnTo>
                  <a:lnTo>
                    <a:pt x="14497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4332"/>
            <p:cNvSpPr/>
            <p:nvPr>
              <p:custDataLst>
                <p:tags r:id="rId18"/>
              </p:custDataLst>
            </p:nvPr>
          </p:nvSpPr>
          <p:spPr>
            <a:xfrm>
              <a:off x="6953280" y="5861050"/>
              <a:ext cx="126971" cy="18789"/>
            </a:xfrm>
            <a:custGeom>
              <a:avLst/>
              <a:gdLst/>
              <a:ahLst/>
              <a:cxnLst/>
              <a:rect l="0" t="0" r="0" b="0"/>
              <a:pathLst>
                <a:path w="126971" h="18789">
                  <a:moveTo>
                    <a:pt x="12670" y="12700"/>
                  </a:moveTo>
                  <a:lnTo>
                    <a:pt x="12670" y="12700"/>
                  </a:lnTo>
                  <a:lnTo>
                    <a:pt x="309" y="12700"/>
                  </a:lnTo>
                  <a:lnTo>
                    <a:pt x="0" y="18167"/>
                  </a:lnTo>
                  <a:lnTo>
                    <a:pt x="696" y="18462"/>
                  </a:lnTo>
                  <a:lnTo>
                    <a:pt x="3350" y="18788"/>
                  </a:lnTo>
                  <a:lnTo>
                    <a:pt x="46365" y="7787"/>
                  </a:lnTo>
                  <a:lnTo>
                    <a:pt x="75782" y="4594"/>
                  </a:lnTo>
                  <a:lnTo>
                    <a:pt x="88755" y="1362"/>
                  </a:lnTo>
                  <a:lnTo>
                    <a:pt x="1269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SMARTInkShape-Group963"/>
          <p:cNvGrpSpPr/>
          <p:nvPr/>
        </p:nvGrpSpPr>
        <p:grpSpPr>
          <a:xfrm>
            <a:off x="7493399" y="5683250"/>
            <a:ext cx="317102" cy="285751"/>
            <a:chOff x="7493399" y="5683250"/>
            <a:chExt cx="317102" cy="285751"/>
          </a:xfrm>
        </p:grpSpPr>
        <p:sp>
          <p:nvSpPr>
            <p:cNvPr id="220" name="SMARTInkShape-4333"/>
            <p:cNvSpPr/>
            <p:nvPr>
              <p:custDataLst>
                <p:tags r:id="rId14"/>
              </p:custDataLst>
            </p:nvPr>
          </p:nvSpPr>
          <p:spPr>
            <a:xfrm>
              <a:off x="7493399" y="5683250"/>
              <a:ext cx="317102" cy="44451"/>
            </a:xfrm>
            <a:custGeom>
              <a:avLst/>
              <a:gdLst/>
              <a:ahLst/>
              <a:cxnLst/>
              <a:rect l="0" t="0" r="0" b="0"/>
              <a:pathLst>
                <a:path w="317102" h="44451">
                  <a:moveTo>
                    <a:pt x="69451" y="44450"/>
                  </a:moveTo>
                  <a:lnTo>
                    <a:pt x="69451" y="44450"/>
                  </a:lnTo>
                  <a:lnTo>
                    <a:pt x="48728" y="42568"/>
                  </a:lnTo>
                  <a:lnTo>
                    <a:pt x="34618" y="37543"/>
                  </a:lnTo>
                  <a:lnTo>
                    <a:pt x="27864" y="34324"/>
                  </a:lnTo>
                  <a:lnTo>
                    <a:pt x="0" y="31759"/>
                  </a:lnTo>
                  <a:lnTo>
                    <a:pt x="21286" y="31045"/>
                  </a:lnTo>
                  <a:lnTo>
                    <a:pt x="48745" y="26283"/>
                  </a:lnTo>
                  <a:lnTo>
                    <a:pt x="95097" y="22106"/>
                  </a:lnTo>
                  <a:lnTo>
                    <a:pt x="135534" y="18948"/>
                  </a:lnTo>
                  <a:lnTo>
                    <a:pt x="179375" y="12261"/>
                  </a:lnTo>
                  <a:lnTo>
                    <a:pt x="225221" y="7518"/>
                  </a:lnTo>
                  <a:lnTo>
                    <a:pt x="271980" y="1478"/>
                  </a:lnTo>
                  <a:lnTo>
                    <a:pt x="3171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4334"/>
            <p:cNvSpPr/>
            <p:nvPr>
              <p:custDataLst>
                <p:tags r:id="rId15"/>
              </p:custDataLst>
            </p:nvPr>
          </p:nvSpPr>
          <p:spPr>
            <a:xfrm>
              <a:off x="7683507" y="5716344"/>
              <a:ext cx="25307" cy="214557"/>
            </a:xfrm>
            <a:custGeom>
              <a:avLst/>
              <a:gdLst/>
              <a:ahLst/>
              <a:cxnLst/>
              <a:rect l="0" t="0" r="0" b="0"/>
              <a:pathLst>
                <a:path w="25307" h="214557">
                  <a:moveTo>
                    <a:pt x="6343" y="36756"/>
                  </a:moveTo>
                  <a:lnTo>
                    <a:pt x="6343" y="36756"/>
                  </a:lnTo>
                  <a:lnTo>
                    <a:pt x="17327" y="12907"/>
                  </a:lnTo>
                  <a:lnTo>
                    <a:pt x="18986" y="7812"/>
                  </a:lnTo>
                  <a:lnTo>
                    <a:pt x="24409" y="0"/>
                  </a:lnTo>
                  <a:lnTo>
                    <a:pt x="24736" y="258"/>
                  </a:lnTo>
                  <a:lnTo>
                    <a:pt x="25263" y="7622"/>
                  </a:lnTo>
                  <a:lnTo>
                    <a:pt x="25306" y="10984"/>
                  </a:lnTo>
                  <a:lnTo>
                    <a:pt x="23472" y="16600"/>
                  </a:lnTo>
                  <a:lnTo>
                    <a:pt x="21996" y="19085"/>
                  </a:lnTo>
                  <a:lnTo>
                    <a:pt x="13652" y="63239"/>
                  </a:lnTo>
                  <a:lnTo>
                    <a:pt x="7310" y="103722"/>
                  </a:lnTo>
                  <a:lnTo>
                    <a:pt x="638" y="150887"/>
                  </a:lnTo>
                  <a:lnTo>
                    <a:pt x="9" y="197371"/>
                  </a:lnTo>
                  <a:lnTo>
                    <a:pt x="0" y="205978"/>
                  </a:lnTo>
                  <a:lnTo>
                    <a:pt x="703" y="208837"/>
                  </a:lnTo>
                  <a:lnTo>
                    <a:pt x="1877" y="210743"/>
                  </a:lnTo>
                  <a:lnTo>
                    <a:pt x="6343" y="214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4335"/>
            <p:cNvSpPr/>
            <p:nvPr>
              <p:custDataLst>
                <p:tags r:id="rId16"/>
              </p:custDataLst>
            </p:nvPr>
          </p:nvSpPr>
          <p:spPr>
            <a:xfrm>
              <a:off x="7550269" y="5696289"/>
              <a:ext cx="82163" cy="272712"/>
            </a:xfrm>
            <a:custGeom>
              <a:avLst/>
              <a:gdLst/>
              <a:ahLst/>
              <a:cxnLst/>
              <a:rect l="0" t="0" r="0" b="0"/>
              <a:pathLst>
                <a:path w="82163" h="272712">
                  <a:moveTo>
                    <a:pt x="63381" y="12361"/>
                  </a:moveTo>
                  <a:lnTo>
                    <a:pt x="63381" y="12361"/>
                  </a:lnTo>
                  <a:lnTo>
                    <a:pt x="63380" y="8990"/>
                  </a:lnTo>
                  <a:lnTo>
                    <a:pt x="65262" y="5454"/>
                  </a:lnTo>
                  <a:lnTo>
                    <a:pt x="68848" y="805"/>
                  </a:lnTo>
                  <a:lnTo>
                    <a:pt x="71220" y="169"/>
                  </a:lnTo>
                  <a:lnTo>
                    <a:pt x="72840" y="0"/>
                  </a:lnTo>
                  <a:lnTo>
                    <a:pt x="73921" y="1298"/>
                  </a:lnTo>
                  <a:lnTo>
                    <a:pt x="75796" y="10625"/>
                  </a:lnTo>
                  <a:lnTo>
                    <a:pt x="76596" y="11204"/>
                  </a:lnTo>
                  <a:lnTo>
                    <a:pt x="79368" y="11847"/>
                  </a:lnTo>
                  <a:lnTo>
                    <a:pt x="80388" y="12724"/>
                  </a:lnTo>
                  <a:lnTo>
                    <a:pt x="81523" y="15580"/>
                  </a:lnTo>
                  <a:lnTo>
                    <a:pt x="82162" y="24525"/>
                  </a:lnTo>
                  <a:lnTo>
                    <a:pt x="77308" y="44554"/>
                  </a:lnTo>
                  <a:lnTo>
                    <a:pt x="71436" y="64712"/>
                  </a:lnTo>
                  <a:lnTo>
                    <a:pt x="69078" y="77255"/>
                  </a:lnTo>
                  <a:lnTo>
                    <a:pt x="48841" y="124852"/>
                  </a:lnTo>
                  <a:lnTo>
                    <a:pt x="28888" y="170302"/>
                  </a:lnTo>
                  <a:lnTo>
                    <a:pt x="9128" y="212798"/>
                  </a:lnTo>
                  <a:lnTo>
                    <a:pt x="1917" y="235528"/>
                  </a:lnTo>
                  <a:lnTo>
                    <a:pt x="0" y="261438"/>
                  </a:lnTo>
                  <a:lnTo>
                    <a:pt x="1815" y="266054"/>
                  </a:lnTo>
                  <a:lnTo>
                    <a:pt x="6231" y="272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SMARTInkShape-Group964"/>
          <p:cNvGrpSpPr/>
          <p:nvPr/>
        </p:nvGrpSpPr>
        <p:grpSpPr>
          <a:xfrm>
            <a:off x="8045450" y="5626102"/>
            <a:ext cx="1098539" cy="492313"/>
            <a:chOff x="8045450" y="5626102"/>
            <a:chExt cx="1098539" cy="492313"/>
          </a:xfrm>
        </p:grpSpPr>
        <p:sp>
          <p:nvSpPr>
            <p:cNvPr id="224" name="SMARTInkShape-4336"/>
            <p:cNvSpPr/>
            <p:nvPr>
              <p:custDataLst>
                <p:tags r:id="rId6"/>
              </p:custDataLst>
            </p:nvPr>
          </p:nvSpPr>
          <p:spPr>
            <a:xfrm>
              <a:off x="8947150" y="58483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2979" y="15679"/>
                  </a:lnTo>
                  <a:lnTo>
                    <a:pt x="1324" y="1214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4337"/>
            <p:cNvSpPr/>
            <p:nvPr>
              <p:custDataLst>
                <p:tags r:id="rId7"/>
              </p:custDataLst>
            </p:nvPr>
          </p:nvSpPr>
          <p:spPr>
            <a:xfrm>
              <a:off x="8915407" y="5956300"/>
              <a:ext cx="12694" cy="63501"/>
            </a:xfrm>
            <a:custGeom>
              <a:avLst/>
              <a:gdLst/>
              <a:ahLst/>
              <a:cxnLst/>
              <a:rect l="0" t="0" r="0" b="0"/>
              <a:pathLst>
                <a:path w="12694" h="63501">
                  <a:moveTo>
                    <a:pt x="12693" y="0"/>
                  </a:moveTo>
                  <a:lnTo>
                    <a:pt x="12693" y="0"/>
                  </a:lnTo>
                  <a:lnTo>
                    <a:pt x="12692" y="3371"/>
                  </a:lnTo>
                  <a:lnTo>
                    <a:pt x="10812" y="6907"/>
                  </a:lnTo>
                  <a:lnTo>
                    <a:pt x="8329" y="10832"/>
                  </a:lnTo>
                  <a:lnTo>
                    <a:pt x="6734" y="19099"/>
                  </a:lnTo>
                  <a:lnTo>
                    <a:pt x="6604" y="21200"/>
                  </a:lnTo>
                  <a:lnTo>
                    <a:pt x="4577" y="25414"/>
                  </a:lnTo>
                  <a:lnTo>
                    <a:pt x="2030" y="29640"/>
                  </a:lnTo>
                  <a:lnTo>
                    <a:pt x="395" y="38101"/>
                  </a:lnTo>
                  <a:lnTo>
                    <a:pt x="0" y="59267"/>
                  </a:lnTo>
                  <a:lnTo>
                    <a:pt x="703" y="60677"/>
                  </a:lnTo>
                  <a:lnTo>
                    <a:pt x="1877" y="61619"/>
                  </a:lnTo>
                  <a:lnTo>
                    <a:pt x="6343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4338"/>
            <p:cNvSpPr/>
            <p:nvPr>
              <p:custDataLst>
                <p:tags r:id="rId8"/>
              </p:custDataLst>
            </p:nvPr>
          </p:nvSpPr>
          <p:spPr>
            <a:xfrm>
              <a:off x="8674474" y="5741644"/>
              <a:ext cx="183777" cy="271807"/>
            </a:xfrm>
            <a:custGeom>
              <a:avLst/>
              <a:gdLst/>
              <a:ahLst/>
              <a:cxnLst/>
              <a:rect l="0" t="0" r="0" b="0"/>
              <a:pathLst>
                <a:path w="183777" h="271807">
                  <a:moveTo>
                    <a:pt x="183776" y="24156"/>
                  </a:moveTo>
                  <a:lnTo>
                    <a:pt x="183776" y="24156"/>
                  </a:lnTo>
                  <a:lnTo>
                    <a:pt x="183776" y="2957"/>
                  </a:lnTo>
                  <a:lnTo>
                    <a:pt x="183070" y="1556"/>
                  </a:lnTo>
                  <a:lnTo>
                    <a:pt x="181895" y="622"/>
                  </a:lnTo>
                  <a:lnTo>
                    <a:pt x="180405" y="0"/>
                  </a:lnTo>
                  <a:lnTo>
                    <a:pt x="179412" y="291"/>
                  </a:lnTo>
                  <a:lnTo>
                    <a:pt x="178750" y="1190"/>
                  </a:lnTo>
                  <a:lnTo>
                    <a:pt x="178309" y="2495"/>
                  </a:lnTo>
                  <a:lnTo>
                    <a:pt x="177308" y="3366"/>
                  </a:lnTo>
                  <a:lnTo>
                    <a:pt x="174316" y="4332"/>
                  </a:lnTo>
                  <a:lnTo>
                    <a:pt x="170635" y="8525"/>
                  </a:lnTo>
                  <a:lnTo>
                    <a:pt x="137833" y="54725"/>
                  </a:lnTo>
                  <a:lnTo>
                    <a:pt x="109605" y="97680"/>
                  </a:lnTo>
                  <a:lnTo>
                    <a:pt x="80054" y="144649"/>
                  </a:lnTo>
                  <a:lnTo>
                    <a:pt x="50426" y="189246"/>
                  </a:lnTo>
                  <a:lnTo>
                    <a:pt x="21629" y="233588"/>
                  </a:lnTo>
                  <a:lnTo>
                    <a:pt x="10319" y="253325"/>
                  </a:lnTo>
                  <a:lnTo>
                    <a:pt x="2470" y="263033"/>
                  </a:lnTo>
                  <a:lnTo>
                    <a:pt x="0" y="270512"/>
                  </a:lnTo>
                  <a:lnTo>
                    <a:pt x="581" y="270942"/>
                  </a:lnTo>
                  <a:lnTo>
                    <a:pt x="5976" y="271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4339"/>
            <p:cNvSpPr/>
            <p:nvPr>
              <p:custDataLst>
                <p:tags r:id="rId9"/>
              </p:custDataLst>
            </p:nvPr>
          </p:nvSpPr>
          <p:spPr>
            <a:xfrm>
              <a:off x="8661400" y="5753393"/>
              <a:ext cx="165101" cy="241008"/>
            </a:xfrm>
            <a:custGeom>
              <a:avLst/>
              <a:gdLst/>
              <a:ahLst/>
              <a:cxnLst/>
              <a:rect l="0" t="0" r="0" b="0"/>
              <a:pathLst>
                <a:path w="165101" h="241008">
                  <a:moveTo>
                    <a:pt x="0" y="25107"/>
                  </a:moveTo>
                  <a:lnTo>
                    <a:pt x="0" y="25107"/>
                  </a:lnTo>
                  <a:lnTo>
                    <a:pt x="3370" y="21736"/>
                  </a:lnTo>
                  <a:lnTo>
                    <a:pt x="5026" y="18199"/>
                  </a:lnTo>
                  <a:lnTo>
                    <a:pt x="6348" y="0"/>
                  </a:lnTo>
                  <a:lnTo>
                    <a:pt x="6350" y="8571"/>
                  </a:lnTo>
                  <a:lnTo>
                    <a:pt x="8231" y="12583"/>
                  </a:lnTo>
                  <a:lnTo>
                    <a:pt x="29656" y="47229"/>
                  </a:lnTo>
                  <a:lnTo>
                    <a:pt x="51358" y="88787"/>
                  </a:lnTo>
                  <a:lnTo>
                    <a:pt x="84689" y="133652"/>
                  </a:lnTo>
                  <a:lnTo>
                    <a:pt x="118534" y="178413"/>
                  </a:lnTo>
                  <a:lnTo>
                    <a:pt x="155854" y="225511"/>
                  </a:lnTo>
                  <a:lnTo>
                    <a:pt x="160059" y="234523"/>
                  </a:lnTo>
                  <a:lnTo>
                    <a:pt x="165100" y="241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4340"/>
            <p:cNvSpPr/>
            <p:nvPr>
              <p:custDataLst>
                <p:tags r:id="rId10"/>
              </p:custDataLst>
            </p:nvPr>
          </p:nvSpPr>
          <p:spPr>
            <a:xfrm>
              <a:off x="8363243" y="5626102"/>
              <a:ext cx="247358" cy="425359"/>
            </a:xfrm>
            <a:custGeom>
              <a:avLst/>
              <a:gdLst/>
              <a:ahLst/>
              <a:cxnLst/>
              <a:rect l="0" t="0" r="0" b="0"/>
              <a:pathLst>
                <a:path w="247358" h="425359">
                  <a:moveTo>
                    <a:pt x="247357" y="6348"/>
                  </a:moveTo>
                  <a:lnTo>
                    <a:pt x="247357" y="6348"/>
                  </a:lnTo>
                  <a:lnTo>
                    <a:pt x="243986" y="6348"/>
                  </a:lnTo>
                  <a:lnTo>
                    <a:pt x="240449" y="4466"/>
                  </a:lnTo>
                  <a:lnTo>
                    <a:pt x="235800" y="881"/>
                  </a:lnTo>
                  <a:lnTo>
                    <a:pt x="231625" y="259"/>
                  </a:lnTo>
                  <a:lnTo>
                    <a:pt x="200860" y="0"/>
                  </a:lnTo>
                  <a:lnTo>
                    <a:pt x="154191" y="11738"/>
                  </a:lnTo>
                  <a:lnTo>
                    <a:pt x="118826" y="23473"/>
                  </a:lnTo>
                  <a:lnTo>
                    <a:pt x="72514" y="47977"/>
                  </a:lnTo>
                  <a:lnTo>
                    <a:pt x="63373" y="52122"/>
                  </a:lnTo>
                  <a:lnTo>
                    <a:pt x="59047" y="56326"/>
                  </a:lnTo>
                  <a:lnTo>
                    <a:pt x="53351" y="65920"/>
                  </a:lnTo>
                  <a:lnTo>
                    <a:pt x="51069" y="75841"/>
                  </a:lnTo>
                  <a:lnTo>
                    <a:pt x="50618" y="87965"/>
                  </a:lnTo>
                  <a:lnTo>
                    <a:pt x="61768" y="133362"/>
                  </a:lnTo>
                  <a:lnTo>
                    <a:pt x="63150" y="178046"/>
                  </a:lnTo>
                  <a:lnTo>
                    <a:pt x="63203" y="222262"/>
                  </a:lnTo>
                  <a:lnTo>
                    <a:pt x="59834" y="251021"/>
                  </a:lnTo>
                  <a:lnTo>
                    <a:pt x="46200" y="298274"/>
                  </a:lnTo>
                  <a:lnTo>
                    <a:pt x="29338" y="343774"/>
                  </a:lnTo>
                  <a:lnTo>
                    <a:pt x="8879" y="388701"/>
                  </a:lnTo>
                  <a:lnTo>
                    <a:pt x="0" y="417549"/>
                  </a:lnTo>
                  <a:lnTo>
                    <a:pt x="1719" y="420291"/>
                  </a:lnTo>
                  <a:lnTo>
                    <a:pt x="3164" y="422010"/>
                  </a:lnTo>
                  <a:lnTo>
                    <a:pt x="6653" y="423920"/>
                  </a:lnTo>
                  <a:lnTo>
                    <a:pt x="16718" y="425247"/>
                  </a:lnTo>
                  <a:lnTo>
                    <a:pt x="20908" y="425358"/>
                  </a:lnTo>
                  <a:lnTo>
                    <a:pt x="68282" y="414187"/>
                  </a:lnTo>
                  <a:lnTo>
                    <a:pt x="113421" y="412832"/>
                  </a:lnTo>
                  <a:lnTo>
                    <a:pt x="159820" y="405580"/>
                  </a:lnTo>
                  <a:lnTo>
                    <a:pt x="202907" y="387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4341"/>
            <p:cNvSpPr/>
            <p:nvPr>
              <p:custDataLst>
                <p:tags r:id="rId11"/>
              </p:custDataLst>
            </p:nvPr>
          </p:nvSpPr>
          <p:spPr>
            <a:xfrm>
              <a:off x="8045825" y="5848350"/>
              <a:ext cx="177426" cy="38101"/>
            </a:xfrm>
            <a:custGeom>
              <a:avLst/>
              <a:gdLst/>
              <a:ahLst/>
              <a:cxnLst/>
              <a:rect l="0" t="0" r="0" b="0"/>
              <a:pathLst>
                <a:path w="177426" h="38101">
                  <a:moveTo>
                    <a:pt x="31375" y="38100"/>
                  </a:moveTo>
                  <a:lnTo>
                    <a:pt x="31375" y="38100"/>
                  </a:lnTo>
                  <a:lnTo>
                    <a:pt x="892" y="38100"/>
                  </a:lnTo>
                  <a:lnTo>
                    <a:pt x="470" y="37395"/>
                  </a:lnTo>
                  <a:lnTo>
                    <a:pt x="0" y="34729"/>
                  </a:lnTo>
                  <a:lnTo>
                    <a:pt x="580" y="33736"/>
                  </a:lnTo>
                  <a:lnTo>
                    <a:pt x="1672" y="33074"/>
                  </a:lnTo>
                  <a:lnTo>
                    <a:pt x="6582" y="32142"/>
                  </a:lnTo>
                  <a:lnTo>
                    <a:pt x="8497" y="32012"/>
                  </a:lnTo>
                  <a:lnTo>
                    <a:pt x="12504" y="29985"/>
                  </a:lnTo>
                  <a:lnTo>
                    <a:pt x="14561" y="28456"/>
                  </a:lnTo>
                  <a:lnTo>
                    <a:pt x="20610" y="26759"/>
                  </a:lnTo>
                  <a:lnTo>
                    <a:pt x="63448" y="18985"/>
                  </a:lnTo>
                  <a:lnTo>
                    <a:pt x="109475" y="11248"/>
                  </a:lnTo>
                  <a:lnTo>
                    <a:pt x="153516" y="1753"/>
                  </a:lnTo>
                  <a:lnTo>
                    <a:pt x="1774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4342"/>
            <p:cNvSpPr/>
            <p:nvPr>
              <p:custDataLst>
                <p:tags r:id="rId12"/>
              </p:custDataLst>
            </p:nvPr>
          </p:nvSpPr>
          <p:spPr>
            <a:xfrm>
              <a:off x="8045450" y="5670557"/>
              <a:ext cx="196851" cy="342777"/>
            </a:xfrm>
            <a:custGeom>
              <a:avLst/>
              <a:gdLst/>
              <a:ahLst/>
              <a:cxnLst/>
              <a:rect l="0" t="0" r="0" b="0"/>
              <a:pathLst>
                <a:path w="196851" h="342777">
                  <a:moveTo>
                    <a:pt x="196850" y="25393"/>
                  </a:moveTo>
                  <a:lnTo>
                    <a:pt x="196850" y="25393"/>
                  </a:lnTo>
                  <a:lnTo>
                    <a:pt x="196849" y="13837"/>
                  </a:lnTo>
                  <a:lnTo>
                    <a:pt x="191382" y="7326"/>
                  </a:lnTo>
                  <a:lnTo>
                    <a:pt x="190761" y="3263"/>
                  </a:lnTo>
                  <a:lnTo>
                    <a:pt x="189968" y="2173"/>
                  </a:lnTo>
                  <a:lnTo>
                    <a:pt x="188734" y="1446"/>
                  </a:lnTo>
                  <a:lnTo>
                    <a:pt x="183627" y="424"/>
                  </a:lnTo>
                  <a:lnTo>
                    <a:pt x="157507" y="0"/>
                  </a:lnTo>
                  <a:lnTo>
                    <a:pt x="110041" y="15103"/>
                  </a:lnTo>
                  <a:lnTo>
                    <a:pt x="62676" y="36688"/>
                  </a:lnTo>
                  <a:lnTo>
                    <a:pt x="29934" y="70999"/>
                  </a:lnTo>
                  <a:lnTo>
                    <a:pt x="15539" y="103313"/>
                  </a:lnTo>
                  <a:lnTo>
                    <a:pt x="8410" y="146869"/>
                  </a:lnTo>
                  <a:lnTo>
                    <a:pt x="6430" y="193504"/>
                  </a:lnTo>
                  <a:lnTo>
                    <a:pt x="4471" y="239529"/>
                  </a:lnTo>
                  <a:lnTo>
                    <a:pt x="1325" y="255353"/>
                  </a:lnTo>
                  <a:lnTo>
                    <a:pt x="22" y="302590"/>
                  </a:lnTo>
                  <a:lnTo>
                    <a:pt x="0" y="341551"/>
                  </a:lnTo>
                  <a:lnTo>
                    <a:pt x="705" y="341998"/>
                  </a:lnTo>
                  <a:lnTo>
                    <a:pt x="8838" y="342776"/>
                  </a:lnTo>
                  <a:lnTo>
                    <a:pt x="22076" y="342164"/>
                  </a:lnTo>
                  <a:lnTo>
                    <a:pt x="67744" y="327161"/>
                  </a:lnTo>
                  <a:lnTo>
                    <a:pt x="92046" y="317373"/>
                  </a:lnTo>
                  <a:lnTo>
                    <a:pt x="129036" y="293503"/>
                  </a:lnTo>
                  <a:lnTo>
                    <a:pt x="139700" y="279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4343"/>
            <p:cNvSpPr/>
            <p:nvPr>
              <p:custDataLst>
                <p:tags r:id="rId13"/>
              </p:custDataLst>
            </p:nvPr>
          </p:nvSpPr>
          <p:spPr>
            <a:xfrm>
              <a:off x="8959850" y="5696029"/>
              <a:ext cx="184139" cy="422386"/>
            </a:xfrm>
            <a:custGeom>
              <a:avLst/>
              <a:gdLst/>
              <a:ahLst/>
              <a:cxnLst/>
              <a:rect l="0" t="0" r="0" b="0"/>
              <a:pathLst>
                <a:path w="184139" h="422386">
                  <a:moveTo>
                    <a:pt x="50800" y="18971"/>
                  </a:moveTo>
                  <a:lnTo>
                    <a:pt x="50800" y="18971"/>
                  </a:lnTo>
                  <a:lnTo>
                    <a:pt x="47429" y="18971"/>
                  </a:lnTo>
                  <a:lnTo>
                    <a:pt x="46436" y="18265"/>
                  </a:lnTo>
                  <a:lnTo>
                    <a:pt x="45774" y="17090"/>
                  </a:lnTo>
                  <a:lnTo>
                    <a:pt x="45333" y="15600"/>
                  </a:lnTo>
                  <a:lnTo>
                    <a:pt x="45743" y="14607"/>
                  </a:lnTo>
                  <a:lnTo>
                    <a:pt x="46724" y="13945"/>
                  </a:lnTo>
                  <a:lnTo>
                    <a:pt x="48082" y="13504"/>
                  </a:lnTo>
                  <a:lnTo>
                    <a:pt x="57349" y="7712"/>
                  </a:lnTo>
                  <a:lnTo>
                    <a:pt x="74892" y="4515"/>
                  </a:lnTo>
                  <a:lnTo>
                    <a:pt x="80558" y="1963"/>
                  </a:lnTo>
                  <a:lnTo>
                    <a:pt x="112271" y="0"/>
                  </a:lnTo>
                  <a:lnTo>
                    <a:pt x="156870" y="8037"/>
                  </a:lnTo>
                  <a:lnTo>
                    <a:pt x="178923" y="21191"/>
                  </a:lnTo>
                  <a:lnTo>
                    <a:pt x="181827" y="25367"/>
                  </a:lnTo>
                  <a:lnTo>
                    <a:pt x="183462" y="31684"/>
                  </a:lnTo>
                  <a:lnTo>
                    <a:pt x="184138" y="61677"/>
                  </a:lnTo>
                  <a:lnTo>
                    <a:pt x="169223" y="108253"/>
                  </a:lnTo>
                  <a:lnTo>
                    <a:pt x="155215" y="150946"/>
                  </a:lnTo>
                  <a:lnTo>
                    <a:pt x="150683" y="196690"/>
                  </a:lnTo>
                  <a:lnTo>
                    <a:pt x="146965" y="225527"/>
                  </a:lnTo>
                  <a:lnTo>
                    <a:pt x="151598" y="269729"/>
                  </a:lnTo>
                  <a:lnTo>
                    <a:pt x="158819" y="312867"/>
                  </a:lnTo>
                  <a:lnTo>
                    <a:pt x="170280" y="358570"/>
                  </a:lnTo>
                  <a:lnTo>
                    <a:pt x="171420" y="388364"/>
                  </a:lnTo>
                  <a:lnTo>
                    <a:pt x="169556" y="393166"/>
                  </a:lnTo>
                  <a:lnTo>
                    <a:pt x="162609" y="401998"/>
                  </a:lnTo>
                  <a:lnTo>
                    <a:pt x="153151" y="408412"/>
                  </a:lnTo>
                  <a:lnTo>
                    <a:pt x="141412" y="411409"/>
                  </a:lnTo>
                  <a:lnTo>
                    <a:pt x="94821" y="418411"/>
                  </a:lnTo>
                  <a:lnTo>
                    <a:pt x="50774" y="418985"/>
                  </a:lnTo>
                  <a:lnTo>
                    <a:pt x="33624" y="420892"/>
                  </a:lnTo>
                  <a:lnTo>
                    <a:pt x="28766" y="422385"/>
                  </a:lnTo>
                  <a:lnTo>
                    <a:pt x="17723" y="422163"/>
                  </a:lnTo>
                  <a:lnTo>
                    <a:pt x="0" y="419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3" name="SMARTInkShape-4344"/>
          <p:cNvSpPr/>
          <p:nvPr>
            <p:custDataLst>
              <p:tags r:id="rId5"/>
            </p:custDataLst>
          </p:nvPr>
        </p:nvSpPr>
        <p:spPr>
          <a:xfrm>
            <a:off x="7137576" y="3721138"/>
            <a:ext cx="1911064" cy="984211"/>
          </a:xfrm>
          <a:custGeom>
            <a:avLst/>
            <a:gdLst/>
            <a:ahLst/>
            <a:cxnLst/>
            <a:rect l="0" t="0" r="0" b="0"/>
            <a:pathLst>
              <a:path w="1911064" h="984211">
                <a:moveTo>
                  <a:pt x="1561924" y="107912"/>
                </a:moveTo>
                <a:lnTo>
                  <a:pt x="1561924" y="107912"/>
                </a:lnTo>
                <a:lnTo>
                  <a:pt x="1565294" y="107912"/>
                </a:lnTo>
                <a:lnTo>
                  <a:pt x="1566288" y="107206"/>
                </a:lnTo>
                <a:lnTo>
                  <a:pt x="1566950" y="106030"/>
                </a:lnTo>
                <a:lnTo>
                  <a:pt x="1567391" y="104541"/>
                </a:lnTo>
                <a:lnTo>
                  <a:pt x="1573183" y="95047"/>
                </a:lnTo>
                <a:lnTo>
                  <a:pt x="1574339" y="86713"/>
                </a:lnTo>
                <a:lnTo>
                  <a:pt x="1572616" y="82497"/>
                </a:lnTo>
                <a:lnTo>
                  <a:pt x="1570203" y="78272"/>
                </a:lnTo>
                <a:lnTo>
                  <a:pt x="1568139" y="71927"/>
                </a:lnTo>
                <a:lnTo>
                  <a:pt x="1559511" y="61345"/>
                </a:lnTo>
                <a:lnTo>
                  <a:pt x="1555442" y="58993"/>
                </a:lnTo>
                <a:lnTo>
                  <a:pt x="1551282" y="57243"/>
                </a:lnTo>
                <a:lnTo>
                  <a:pt x="1525822" y="35071"/>
                </a:lnTo>
                <a:lnTo>
                  <a:pt x="1478777" y="18905"/>
                </a:lnTo>
                <a:lnTo>
                  <a:pt x="1460148" y="14512"/>
                </a:lnTo>
                <a:lnTo>
                  <a:pt x="1420327" y="7798"/>
                </a:lnTo>
                <a:lnTo>
                  <a:pt x="1379641" y="2144"/>
                </a:lnTo>
                <a:lnTo>
                  <a:pt x="1337524" y="249"/>
                </a:lnTo>
                <a:lnTo>
                  <a:pt x="1293338" y="0"/>
                </a:lnTo>
                <a:lnTo>
                  <a:pt x="1246423" y="4331"/>
                </a:lnTo>
                <a:lnTo>
                  <a:pt x="1205883" y="7802"/>
                </a:lnTo>
                <a:lnTo>
                  <a:pt x="1167274" y="15073"/>
                </a:lnTo>
                <a:lnTo>
                  <a:pt x="1123037" y="18940"/>
                </a:lnTo>
                <a:lnTo>
                  <a:pt x="1079596" y="25765"/>
                </a:lnTo>
                <a:lnTo>
                  <a:pt x="1037044" y="33908"/>
                </a:lnTo>
                <a:lnTo>
                  <a:pt x="990303" y="42311"/>
                </a:lnTo>
                <a:lnTo>
                  <a:pt x="944486" y="50765"/>
                </a:lnTo>
                <a:lnTo>
                  <a:pt x="907433" y="57113"/>
                </a:lnTo>
                <a:lnTo>
                  <a:pt x="869644" y="63462"/>
                </a:lnTo>
                <a:lnTo>
                  <a:pt x="822319" y="71929"/>
                </a:lnTo>
                <a:lnTo>
                  <a:pt x="786333" y="78279"/>
                </a:lnTo>
                <a:lnTo>
                  <a:pt x="748860" y="84629"/>
                </a:lnTo>
                <a:lnTo>
                  <a:pt x="710945" y="90979"/>
                </a:lnTo>
                <a:lnTo>
                  <a:pt x="665278" y="103809"/>
                </a:lnTo>
                <a:lnTo>
                  <a:pt x="620404" y="115751"/>
                </a:lnTo>
                <a:lnTo>
                  <a:pt x="574356" y="128119"/>
                </a:lnTo>
                <a:lnTo>
                  <a:pt x="530582" y="138061"/>
                </a:lnTo>
                <a:lnTo>
                  <a:pt x="483784" y="151000"/>
                </a:lnTo>
                <a:lnTo>
                  <a:pt x="440359" y="160560"/>
                </a:lnTo>
                <a:lnTo>
                  <a:pt x="397811" y="173606"/>
                </a:lnTo>
                <a:lnTo>
                  <a:pt x="357315" y="185591"/>
                </a:lnTo>
                <a:lnTo>
                  <a:pt x="318560" y="201337"/>
                </a:lnTo>
                <a:lnTo>
                  <a:pt x="273316" y="217224"/>
                </a:lnTo>
                <a:lnTo>
                  <a:pt x="227139" y="241381"/>
                </a:lnTo>
                <a:lnTo>
                  <a:pt x="184418" y="266672"/>
                </a:lnTo>
                <a:lnTo>
                  <a:pt x="139550" y="296296"/>
                </a:lnTo>
                <a:lnTo>
                  <a:pt x="105907" y="326634"/>
                </a:lnTo>
                <a:lnTo>
                  <a:pt x="71800" y="369255"/>
                </a:lnTo>
                <a:lnTo>
                  <a:pt x="52506" y="395117"/>
                </a:lnTo>
                <a:lnTo>
                  <a:pt x="35917" y="438197"/>
                </a:lnTo>
                <a:lnTo>
                  <a:pt x="18878" y="482958"/>
                </a:lnTo>
                <a:lnTo>
                  <a:pt x="7427" y="521568"/>
                </a:lnTo>
                <a:lnTo>
                  <a:pt x="5541" y="564460"/>
                </a:lnTo>
                <a:lnTo>
                  <a:pt x="0" y="611018"/>
                </a:lnTo>
                <a:lnTo>
                  <a:pt x="581" y="624183"/>
                </a:lnTo>
                <a:lnTo>
                  <a:pt x="14935" y="670943"/>
                </a:lnTo>
                <a:lnTo>
                  <a:pt x="43158" y="715134"/>
                </a:lnTo>
                <a:lnTo>
                  <a:pt x="88871" y="757724"/>
                </a:lnTo>
                <a:lnTo>
                  <a:pt x="133959" y="795829"/>
                </a:lnTo>
                <a:lnTo>
                  <a:pt x="177670" y="823580"/>
                </a:lnTo>
                <a:lnTo>
                  <a:pt x="190344" y="830270"/>
                </a:lnTo>
                <a:lnTo>
                  <a:pt x="236656" y="858260"/>
                </a:lnTo>
                <a:lnTo>
                  <a:pt x="283857" y="880822"/>
                </a:lnTo>
                <a:lnTo>
                  <a:pt x="330431" y="902062"/>
                </a:lnTo>
                <a:lnTo>
                  <a:pt x="372410" y="917811"/>
                </a:lnTo>
                <a:lnTo>
                  <a:pt x="414697" y="932446"/>
                </a:lnTo>
                <a:lnTo>
                  <a:pt x="462051" y="945706"/>
                </a:lnTo>
                <a:lnTo>
                  <a:pt x="500350" y="951127"/>
                </a:lnTo>
                <a:lnTo>
                  <a:pt x="541181" y="957268"/>
                </a:lnTo>
                <a:lnTo>
                  <a:pt x="579037" y="965275"/>
                </a:lnTo>
                <a:lnTo>
                  <a:pt x="626406" y="975054"/>
                </a:lnTo>
                <a:lnTo>
                  <a:pt x="667001" y="979189"/>
                </a:lnTo>
                <a:lnTo>
                  <a:pt x="708992" y="983220"/>
                </a:lnTo>
                <a:lnTo>
                  <a:pt x="750552" y="984016"/>
                </a:lnTo>
                <a:lnTo>
                  <a:pt x="788551" y="984173"/>
                </a:lnTo>
                <a:lnTo>
                  <a:pt x="829819" y="984204"/>
                </a:lnTo>
                <a:lnTo>
                  <a:pt x="871942" y="984210"/>
                </a:lnTo>
                <a:lnTo>
                  <a:pt x="914233" y="982330"/>
                </a:lnTo>
                <a:lnTo>
                  <a:pt x="956559" y="978745"/>
                </a:lnTo>
                <a:lnTo>
                  <a:pt x="999596" y="977331"/>
                </a:lnTo>
                <a:lnTo>
                  <a:pt x="1046250" y="970989"/>
                </a:lnTo>
                <a:lnTo>
                  <a:pt x="1089645" y="966313"/>
                </a:lnTo>
                <a:lnTo>
                  <a:pt x="1132189" y="960319"/>
                </a:lnTo>
                <a:lnTo>
                  <a:pt x="1174564" y="952341"/>
                </a:lnTo>
                <a:lnTo>
                  <a:pt x="1216905" y="943971"/>
                </a:lnTo>
                <a:lnTo>
                  <a:pt x="1254875" y="935524"/>
                </a:lnTo>
                <a:lnTo>
                  <a:pt x="1295616" y="927061"/>
                </a:lnTo>
                <a:lnTo>
                  <a:pt x="1334263" y="915224"/>
                </a:lnTo>
                <a:lnTo>
                  <a:pt x="1373439" y="903661"/>
                </a:lnTo>
                <a:lnTo>
                  <a:pt x="1417698" y="887805"/>
                </a:lnTo>
                <a:lnTo>
                  <a:pt x="1460285" y="869481"/>
                </a:lnTo>
                <a:lnTo>
                  <a:pt x="1502652" y="853053"/>
                </a:lnTo>
                <a:lnTo>
                  <a:pt x="1544989" y="833660"/>
                </a:lnTo>
                <a:lnTo>
                  <a:pt x="1586952" y="808505"/>
                </a:lnTo>
                <a:lnTo>
                  <a:pt x="1631752" y="778894"/>
                </a:lnTo>
                <a:lnTo>
                  <a:pt x="1676223" y="749262"/>
                </a:lnTo>
                <a:lnTo>
                  <a:pt x="1693393" y="734680"/>
                </a:lnTo>
                <a:lnTo>
                  <a:pt x="1734829" y="691450"/>
                </a:lnTo>
                <a:lnTo>
                  <a:pt x="1754174" y="668463"/>
                </a:lnTo>
                <a:lnTo>
                  <a:pt x="1796824" y="622083"/>
                </a:lnTo>
                <a:lnTo>
                  <a:pt x="1830379" y="577802"/>
                </a:lnTo>
                <a:lnTo>
                  <a:pt x="1854830" y="546060"/>
                </a:lnTo>
                <a:lnTo>
                  <a:pt x="1875020" y="503598"/>
                </a:lnTo>
                <a:lnTo>
                  <a:pt x="1889807" y="459322"/>
                </a:lnTo>
                <a:lnTo>
                  <a:pt x="1902689" y="414182"/>
                </a:lnTo>
                <a:lnTo>
                  <a:pt x="1910336" y="368336"/>
                </a:lnTo>
                <a:lnTo>
                  <a:pt x="1911063" y="327776"/>
                </a:lnTo>
                <a:lnTo>
                  <a:pt x="1902326" y="282689"/>
                </a:lnTo>
                <a:lnTo>
                  <a:pt x="1890192" y="243024"/>
                </a:lnTo>
                <a:lnTo>
                  <a:pt x="1864673" y="201435"/>
                </a:lnTo>
                <a:lnTo>
                  <a:pt x="1833998" y="165670"/>
                </a:lnTo>
                <a:lnTo>
                  <a:pt x="1790979" y="133392"/>
                </a:lnTo>
                <a:lnTo>
                  <a:pt x="1749272" y="112292"/>
                </a:lnTo>
                <a:lnTo>
                  <a:pt x="1712685" y="96039"/>
                </a:lnTo>
                <a:lnTo>
                  <a:pt x="1671582" y="86128"/>
                </a:lnTo>
                <a:lnTo>
                  <a:pt x="1630869" y="79428"/>
                </a:lnTo>
                <a:lnTo>
                  <a:pt x="1599857" y="77614"/>
                </a:lnTo>
                <a:lnTo>
                  <a:pt x="1565378" y="76807"/>
                </a:lnTo>
                <a:lnTo>
                  <a:pt x="1528181" y="78565"/>
                </a:lnTo>
                <a:lnTo>
                  <a:pt x="1488131" y="86402"/>
                </a:lnTo>
                <a:lnTo>
                  <a:pt x="1448694" y="95059"/>
                </a:lnTo>
                <a:lnTo>
                  <a:pt x="1410000" y="105022"/>
                </a:lnTo>
                <a:lnTo>
                  <a:pt x="1371635" y="118857"/>
                </a:lnTo>
                <a:lnTo>
                  <a:pt x="1333419" y="132532"/>
                </a:lnTo>
                <a:lnTo>
                  <a:pt x="1295266" y="146371"/>
                </a:lnTo>
                <a:lnTo>
                  <a:pt x="1257143" y="161929"/>
                </a:lnTo>
                <a:lnTo>
                  <a:pt x="1219024" y="17776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576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205">
            <p14:nvContentPartPr>
              <p14:cNvPr id="2" name="Ink 1"/>
              <p14:cNvContentPartPr/>
              <p14:nvPr/>
            </p14:nvContentPartPr>
            <p14:xfrm>
              <a:off x="8636040" y="1682640"/>
              <a:ext cx="19440" cy="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206" cstate="print"/>
              <a:stretch>
                <a:fillRect/>
              </a:stretch>
            </p:blipFill>
            <p:spPr>
              <a:xfrm>
                <a:off x="8626680" y="1673280"/>
                <a:ext cx="38160" cy="1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SMARTInkShape-Group966"/>
          <p:cNvGrpSpPr/>
          <p:nvPr/>
        </p:nvGrpSpPr>
        <p:grpSpPr>
          <a:xfrm>
            <a:off x="1003307" y="553488"/>
            <a:ext cx="285744" cy="410346"/>
            <a:chOff x="1003307" y="553488"/>
            <a:chExt cx="285744" cy="410346"/>
          </a:xfrm>
        </p:grpSpPr>
        <p:sp>
          <p:nvSpPr>
            <p:cNvPr id="3" name="SMARTInkShape-4345"/>
            <p:cNvSpPr/>
            <p:nvPr>
              <p:custDataLst>
                <p:tags r:id="rId202"/>
              </p:custDataLst>
            </p:nvPr>
          </p:nvSpPr>
          <p:spPr>
            <a:xfrm>
              <a:off x="1028812" y="553488"/>
              <a:ext cx="253889" cy="410346"/>
            </a:xfrm>
            <a:custGeom>
              <a:avLst/>
              <a:gdLst/>
              <a:ahLst/>
              <a:cxnLst/>
              <a:rect l="0" t="0" r="0" b="0"/>
              <a:pathLst>
                <a:path w="253889" h="410346">
                  <a:moveTo>
                    <a:pt x="253888" y="18012"/>
                  </a:moveTo>
                  <a:lnTo>
                    <a:pt x="253888" y="18012"/>
                  </a:lnTo>
                  <a:lnTo>
                    <a:pt x="253888" y="0"/>
                  </a:lnTo>
                  <a:lnTo>
                    <a:pt x="252006" y="1305"/>
                  </a:lnTo>
                  <a:lnTo>
                    <a:pt x="250517" y="2640"/>
                  </a:lnTo>
                  <a:lnTo>
                    <a:pt x="246980" y="4125"/>
                  </a:lnTo>
                  <a:lnTo>
                    <a:pt x="245050" y="4520"/>
                  </a:lnTo>
                  <a:lnTo>
                    <a:pt x="241023" y="8723"/>
                  </a:lnTo>
                  <a:lnTo>
                    <a:pt x="207072" y="50812"/>
                  </a:lnTo>
                  <a:lnTo>
                    <a:pt x="177535" y="93024"/>
                  </a:lnTo>
                  <a:lnTo>
                    <a:pt x="154663" y="134551"/>
                  </a:lnTo>
                  <a:lnTo>
                    <a:pt x="133158" y="173389"/>
                  </a:lnTo>
                  <a:lnTo>
                    <a:pt x="112709" y="215032"/>
                  </a:lnTo>
                  <a:lnTo>
                    <a:pt x="88496" y="253858"/>
                  </a:lnTo>
                  <a:lnTo>
                    <a:pt x="63907" y="300396"/>
                  </a:lnTo>
                  <a:lnTo>
                    <a:pt x="37156" y="348015"/>
                  </a:lnTo>
                  <a:lnTo>
                    <a:pt x="8551" y="393996"/>
                  </a:lnTo>
                  <a:lnTo>
                    <a:pt x="2768" y="402386"/>
                  </a:lnTo>
                  <a:lnTo>
                    <a:pt x="267" y="410345"/>
                  </a:lnTo>
                  <a:lnTo>
                    <a:pt x="141" y="410095"/>
                  </a:lnTo>
                  <a:lnTo>
                    <a:pt x="0" y="407936"/>
                  </a:lnTo>
                  <a:lnTo>
                    <a:pt x="1819" y="404624"/>
                  </a:lnTo>
                  <a:lnTo>
                    <a:pt x="6238" y="3990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346"/>
            <p:cNvSpPr/>
            <p:nvPr>
              <p:custDataLst>
                <p:tags r:id="rId203"/>
              </p:custDataLst>
            </p:nvPr>
          </p:nvSpPr>
          <p:spPr>
            <a:xfrm>
              <a:off x="1003307" y="577930"/>
              <a:ext cx="285744" cy="329631"/>
            </a:xfrm>
            <a:custGeom>
              <a:avLst/>
              <a:gdLst/>
              <a:ahLst/>
              <a:cxnLst/>
              <a:rect l="0" t="0" r="0" b="0"/>
              <a:pathLst>
                <a:path w="285744" h="329631">
                  <a:moveTo>
                    <a:pt x="6343" y="12620"/>
                  </a:moveTo>
                  <a:lnTo>
                    <a:pt x="6343" y="12620"/>
                  </a:lnTo>
                  <a:lnTo>
                    <a:pt x="6343" y="9249"/>
                  </a:lnTo>
                  <a:lnTo>
                    <a:pt x="5637" y="8256"/>
                  </a:lnTo>
                  <a:lnTo>
                    <a:pt x="4461" y="7594"/>
                  </a:lnTo>
                  <a:lnTo>
                    <a:pt x="876" y="6532"/>
                  </a:lnTo>
                  <a:lnTo>
                    <a:pt x="385" y="4505"/>
                  </a:lnTo>
                  <a:lnTo>
                    <a:pt x="0" y="0"/>
                  </a:lnTo>
                  <a:lnTo>
                    <a:pt x="3366" y="3315"/>
                  </a:lnTo>
                  <a:lnTo>
                    <a:pt x="5020" y="6838"/>
                  </a:lnTo>
                  <a:lnTo>
                    <a:pt x="5461" y="8765"/>
                  </a:lnTo>
                  <a:lnTo>
                    <a:pt x="9714" y="12788"/>
                  </a:lnTo>
                  <a:lnTo>
                    <a:pt x="27954" y="24637"/>
                  </a:lnTo>
                  <a:lnTo>
                    <a:pt x="64765" y="67895"/>
                  </a:lnTo>
                  <a:lnTo>
                    <a:pt x="110543" y="111076"/>
                  </a:lnTo>
                  <a:lnTo>
                    <a:pt x="155435" y="157511"/>
                  </a:lnTo>
                  <a:lnTo>
                    <a:pt x="191939" y="197175"/>
                  </a:lnTo>
                  <a:lnTo>
                    <a:pt x="232631" y="242580"/>
                  </a:lnTo>
                  <a:lnTo>
                    <a:pt x="264441" y="286261"/>
                  </a:lnTo>
                  <a:lnTo>
                    <a:pt x="275708" y="306117"/>
                  </a:lnTo>
                  <a:lnTo>
                    <a:pt x="280547" y="321746"/>
                  </a:lnTo>
                  <a:lnTo>
                    <a:pt x="285439" y="329630"/>
                  </a:lnTo>
                  <a:lnTo>
                    <a:pt x="285743" y="317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SMARTInkShape-Group967"/>
          <p:cNvGrpSpPr/>
          <p:nvPr/>
        </p:nvGrpSpPr>
        <p:grpSpPr>
          <a:xfrm>
            <a:off x="1671336" y="504409"/>
            <a:ext cx="386065" cy="416223"/>
            <a:chOff x="1671336" y="504409"/>
            <a:chExt cx="386065" cy="416223"/>
          </a:xfrm>
        </p:grpSpPr>
        <p:sp>
          <p:nvSpPr>
            <p:cNvPr id="6" name="SMARTInkShape-4347"/>
            <p:cNvSpPr/>
            <p:nvPr>
              <p:custDataLst>
                <p:tags r:id="rId200"/>
              </p:custDataLst>
            </p:nvPr>
          </p:nvSpPr>
          <p:spPr>
            <a:xfrm>
              <a:off x="1860550" y="504409"/>
              <a:ext cx="21514" cy="409992"/>
            </a:xfrm>
            <a:custGeom>
              <a:avLst/>
              <a:gdLst/>
              <a:ahLst/>
              <a:cxnLst/>
              <a:rect l="0" t="0" r="0" b="0"/>
              <a:pathLst>
                <a:path w="21514" h="409992">
                  <a:moveTo>
                    <a:pt x="0" y="16291"/>
                  </a:moveTo>
                  <a:lnTo>
                    <a:pt x="0" y="16291"/>
                  </a:lnTo>
                  <a:lnTo>
                    <a:pt x="0" y="0"/>
                  </a:lnTo>
                  <a:lnTo>
                    <a:pt x="706" y="13609"/>
                  </a:lnTo>
                  <a:lnTo>
                    <a:pt x="10540" y="55973"/>
                  </a:lnTo>
                  <a:lnTo>
                    <a:pt x="13216" y="103399"/>
                  </a:lnTo>
                  <a:lnTo>
                    <a:pt x="21513" y="148821"/>
                  </a:lnTo>
                  <a:lnTo>
                    <a:pt x="20268" y="190114"/>
                  </a:lnTo>
                  <a:lnTo>
                    <a:pt x="19290" y="232242"/>
                  </a:lnTo>
                  <a:lnTo>
                    <a:pt x="19097" y="271163"/>
                  </a:lnTo>
                  <a:lnTo>
                    <a:pt x="19056" y="314577"/>
                  </a:lnTo>
                  <a:lnTo>
                    <a:pt x="14687" y="356347"/>
                  </a:lnTo>
                  <a:lnTo>
                    <a:pt x="12734" y="402869"/>
                  </a:lnTo>
                  <a:lnTo>
                    <a:pt x="12700" y="409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348"/>
            <p:cNvSpPr/>
            <p:nvPr>
              <p:custDataLst>
                <p:tags r:id="rId201"/>
              </p:custDataLst>
            </p:nvPr>
          </p:nvSpPr>
          <p:spPr>
            <a:xfrm>
              <a:off x="1671336" y="889000"/>
              <a:ext cx="386065" cy="31632"/>
            </a:xfrm>
            <a:custGeom>
              <a:avLst/>
              <a:gdLst/>
              <a:ahLst/>
              <a:cxnLst/>
              <a:rect l="0" t="0" r="0" b="0"/>
              <a:pathLst>
                <a:path w="386065" h="31632">
                  <a:moveTo>
                    <a:pt x="68564" y="0"/>
                  </a:moveTo>
                  <a:lnTo>
                    <a:pt x="68564" y="0"/>
                  </a:lnTo>
                  <a:lnTo>
                    <a:pt x="58425" y="4364"/>
                  </a:lnTo>
                  <a:lnTo>
                    <a:pt x="22659" y="12765"/>
                  </a:lnTo>
                  <a:lnTo>
                    <a:pt x="9663" y="18083"/>
                  </a:lnTo>
                  <a:lnTo>
                    <a:pt x="3056" y="18763"/>
                  </a:lnTo>
                  <a:lnTo>
                    <a:pt x="1608" y="19565"/>
                  </a:lnTo>
                  <a:lnTo>
                    <a:pt x="644" y="20804"/>
                  </a:lnTo>
                  <a:lnTo>
                    <a:pt x="0" y="22336"/>
                  </a:lnTo>
                  <a:lnTo>
                    <a:pt x="277" y="23357"/>
                  </a:lnTo>
                  <a:lnTo>
                    <a:pt x="1167" y="24038"/>
                  </a:lnTo>
                  <a:lnTo>
                    <a:pt x="4743" y="24795"/>
                  </a:lnTo>
                  <a:lnTo>
                    <a:pt x="14690" y="25926"/>
                  </a:lnTo>
                  <a:lnTo>
                    <a:pt x="32575" y="30391"/>
                  </a:lnTo>
                  <a:lnTo>
                    <a:pt x="75657" y="31631"/>
                  </a:lnTo>
                  <a:lnTo>
                    <a:pt x="122415" y="31029"/>
                  </a:lnTo>
                  <a:lnTo>
                    <a:pt x="163998" y="26721"/>
                  </a:lnTo>
                  <a:lnTo>
                    <a:pt x="209555" y="22290"/>
                  </a:lnTo>
                  <a:lnTo>
                    <a:pt x="246746" y="20010"/>
                  </a:lnTo>
                  <a:lnTo>
                    <a:pt x="291464" y="14876"/>
                  </a:lnTo>
                  <a:lnTo>
                    <a:pt x="336909" y="9615"/>
                  </a:lnTo>
                  <a:lnTo>
                    <a:pt x="3860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968"/>
          <p:cNvGrpSpPr/>
          <p:nvPr/>
        </p:nvGrpSpPr>
        <p:grpSpPr>
          <a:xfrm>
            <a:off x="2375946" y="476336"/>
            <a:ext cx="335505" cy="463465"/>
            <a:chOff x="2375946" y="476336"/>
            <a:chExt cx="335505" cy="463465"/>
          </a:xfrm>
        </p:grpSpPr>
        <p:sp>
          <p:nvSpPr>
            <p:cNvPr id="9" name="SMARTInkShape-4349"/>
            <p:cNvSpPr/>
            <p:nvPr>
              <p:custDataLst>
                <p:tags r:id="rId198"/>
              </p:custDataLst>
            </p:nvPr>
          </p:nvSpPr>
          <p:spPr>
            <a:xfrm>
              <a:off x="2375946" y="476336"/>
              <a:ext cx="176755" cy="215815"/>
            </a:xfrm>
            <a:custGeom>
              <a:avLst/>
              <a:gdLst/>
              <a:ahLst/>
              <a:cxnLst/>
              <a:rect l="0" t="0" r="0" b="0"/>
              <a:pathLst>
                <a:path w="176755" h="215815">
                  <a:moveTo>
                    <a:pt x="24354" y="18964"/>
                  </a:moveTo>
                  <a:lnTo>
                    <a:pt x="24354" y="18964"/>
                  </a:lnTo>
                  <a:lnTo>
                    <a:pt x="24354" y="3232"/>
                  </a:lnTo>
                  <a:lnTo>
                    <a:pt x="16828" y="1389"/>
                  </a:lnTo>
                  <a:lnTo>
                    <a:pt x="0" y="0"/>
                  </a:lnTo>
                  <a:lnTo>
                    <a:pt x="1300" y="1834"/>
                  </a:lnTo>
                  <a:lnTo>
                    <a:pt x="44906" y="47277"/>
                  </a:lnTo>
                  <a:lnTo>
                    <a:pt x="74228" y="90866"/>
                  </a:lnTo>
                  <a:lnTo>
                    <a:pt x="100473" y="137913"/>
                  </a:lnTo>
                  <a:lnTo>
                    <a:pt x="139473" y="185278"/>
                  </a:lnTo>
                  <a:lnTo>
                    <a:pt x="148931" y="197908"/>
                  </a:lnTo>
                  <a:lnTo>
                    <a:pt x="176754" y="215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350"/>
            <p:cNvSpPr/>
            <p:nvPr>
              <p:custDataLst>
                <p:tags r:id="rId199"/>
              </p:custDataLst>
            </p:nvPr>
          </p:nvSpPr>
          <p:spPr>
            <a:xfrm>
              <a:off x="2546420" y="495323"/>
              <a:ext cx="165031" cy="444478"/>
            </a:xfrm>
            <a:custGeom>
              <a:avLst/>
              <a:gdLst/>
              <a:ahLst/>
              <a:cxnLst/>
              <a:rect l="0" t="0" r="0" b="0"/>
              <a:pathLst>
                <a:path w="165031" h="444478">
                  <a:moveTo>
                    <a:pt x="165030" y="6327"/>
                  </a:moveTo>
                  <a:lnTo>
                    <a:pt x="165030" y="6327"/>
                  </a:lnTo>
                  <a:lnTo>
                    <a:pt x="165030" y="2956"/>
                  </a:lnTo>
                  <a:lnTo>
                    <a:pt x="164324" y="1963"/>
                  </a:lnTo>
                  <a:lnTo>
                    <a:pt x="163148" y="1301"/>
                  </a:lnTo>
                  <a:lnTo>
                    <a:pt x="156192" y="239"/>
                  </a:lnTo>
                  <a:lnTo>
                    <a:pt x="140460" y="0"/>
                  </a:lnTo>
                  <a:lnTo>
                    <a:pt x="134590" y="1869"/>
                  </a:lnTo>
                  <a:lnTo>
                    <a:pt x="128923" y="4346"/>
                  </a:lnTo>
                  <a:lnTo>
                    <a:pt x="118505" y="6445"/>
                  </a:lnTo>
                  <a:lnTo>
                    <a:pt x="71624" y="31738"/>
                  </a:lnTo>
                  <a:lnTo>
                    <a:pt x="42793" y="59492"/>
                  </a:lnTo>
                  <a:lnTo>
                    <a:pt x="17507" y="97350"/>
                  </a:lnTo>
                  <a:lnTo>
                    <a:pt x="1731" y="144703"/>
                  </a:lnTo>
                  <a:lnTo>
                    <a:pt x="0" y="190673"/>
                  </a:lnTo>
                  <a:lnTo>
                    <a:pt x="1825" y="215916"/>
                  </a:lnTo>
                  <a:lnTo>
                    <a:pt x="9390" y="258233"/>
                  </a:lnTo>
                  <a:lnTo>
                    <a:pt x="16805" y="305360"/>
                  </a:lnTo>
                  <a:lnTo>
                    <a:pt x="18789" y="348628"/>
                  </a:lnTo>
                  <a:lnTo>
                    <a:pt x="23995" y="391760"/>
                  </a:lnTo>
                  <a:lnTo>
                    <a:pt x="25320" y="437831"/>
                  </a:lnTo>
                  <a:lnTo>
                    <a:pt x="25330" y="444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969"/>
          <p:cNvGrpSpPr/>
          <p:nvPr/>
        </p:nvGrpSpPr>
        <p:grpSpPr>
          <a:xfrm>
            <a:off x="1641233" y="1429099"/>
            <a:ext cx="1818806" cy="672752"/>
            <a:chOff x="1641233" y="1429099"/>
            <a:chExt cx="1818806" cy="672752"/>
          </a:xfrm>
        </p:grpSpPr>
        <p:sp>
          <p:nvSpPr>
            <p:cNvPr id="12" name="SMARTInkShape-4351"/>
            <p:cNvSpPr/>
            <p:nvPr>
              <p:custDataLst>
                <p:tags r:id="rId186"/>
              </p:custDataLst>
            </p:nvPr>
          </p:nvSpPr>
          <p:spPr>
            <a:xfrm>
              <a:off x="1765370" y="1429099"/>
              <a:ext cx="101531" cy="475756"/>
            </a:xfrm>
            <a:custGeom>
              <a:avLst/>
              <a:gdLst/>
              <a:ahLst/>
              <a:cxnLst/>
              <a:rect l="0" t="0" r="0" b="0"/>
              <a:pathLst>
                <a:path w="101531" h="475756">
                  <a:moveTo>
                    <a:pt x="101530" y="37751"/>
                  </a:moveTo>
                  <a:lnTo>
                    <a:pt x="101530" y="37751"/>
                  </a:lnTo>
                  <a:lnTo>
                    <a:pt x="101530" y="34380"/>
                  </a:lnTo>
                  <a:lnTo>
                    <a:pt x="99648" y="30844"/>
                  </a:lnTo>
                  <a:lnTo>
                    <a:pt x="97166" y="26920"/>
                  </a:lnTo>
                  <a:lnTo>
                    <a:pt x="95063" y="20744"/>
                  </a:lnTo>
                  <a:lnTo>
                    <a:pt x="92070" y="16552"/>
                  </a:lnTo>
                  <a:lnTo>
                    <a:pt x="88389" y="14218"/>
                  </a:lnTo>
                  <a:lnTo>
                    <a:pt x="84400" y="12475"/>
                  </a:lnTo>
                  <a:lnTo>
                    <a:pt x="69769" y="1416"/>
                  </a:lnTo>
                  <a:lnTo>
                    <a:pt x="61311" y="0"/>
                  </a:lnTo>
                  <a:lnTo>
                    <a:pt x="57079" y="1688"/>
                  </a:lnTo>
                  <a:lnTo>
                    <a:pt x="42263" y="14587"/>
                  </a:lnTo>
                  <a:lnTo>
                    <a:pt x="33797" y="28733"/>
                  </a:lnTo>
                  <a:lnTo>
                    <a:pt x="14767" y="75995"/>
                  </a:lnTo>
                  <a:lnTo>
                    <a:pt x="3979" y="122802"/>
                  </a:lnTo>
                  <a:lnTo>
                    <a:pt x="463" y="164801"/>
                  </a:lnTo>
                  <a:lnTo>
                    <a:pt x="0" y="207796"/>
                  </a:lnTo>
                  <a:lnTo>
                    <a:pt x="1825" y="247860"/>
                  </a:lnTo>
                  <a:lnTo>
                    <a:pt x="5693" y="295222"/>
                  </a:lnTo>
                  <a:lnTo>
                    <a:pt x="9574" y="341588"/>
                  </a:lnTo>
                  <a:lnTo>
                    <a:pt x="12227" y="384714"/>
                  </a:lnTo>
                  <a:lnTo>
                    <a:pt x="15977" y="431317"/>
                  </a:lnTo>
                  <a:lnTo>
                    <a:pt x="18973" y="475409"/>
                  </a:lnTo>
                  <a:lnTo>
                    <a:pt x="15607" y="475755"/>
                  </a:lnTo>
                  <a:lnTo>
                    <a:pt x="12072" y="473955"/>
                  </a:lnTo>
                  <a:lnTo>
                    <a:pt x="6280" y="469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352"/>
            <p:cNvSpPr/>
            <p:nvPr>
              <p:custDataLst>
                <p:tags r:id="rId187"/>
              </p:custDataLst>
            </p:nvPr>
          </p:nvSpPr>
          <p:spPr>
            <a:xfrm>
              <a:off x="1641233" y="1727200"/>
              <a:ext cx="232018" cy="69851"/>
            </a:xfrm>
            <a:custGeom>
              <a:avLst/>
              <a:gdLst/>
              <a:ahLst/>
              <a:cxnLst/>
              <a:rect l="0" t="0" r="0" b="0"/>
              <a:pathLst>
                <a:path w="232018" h="69851">
                  <a:moveTo>
                    <a:pt x="22467" y="69850"/>
                  </a:moveTo>
                  <a:lnTo>
                    <a:pt x="22467" y="69850"/>
                  </a:lnTo>
                  <a:lnTo>
                    <a:pt x="19096" y="69850"/>
                  </a:lnTo>
                  <a:lnTo>
                    <a:pt x="15559" y="67968"/>
                  </a:lnTo>
                  <a:lnTo>
                    <a:pt x="11636" y="65486"/>
                  </a:lnTo>
                  <a:lnTo>
                    <a:pt x="4639" y="63761"/>
                  </a:lnTo>
                  <a:lnTo>
                    <a:pt x="408" y="63577"/>
                  </a:lnTo>
                  <a:lnTo>
                    <a:pt x="0" y="62846"/>
                  </a:lnTo>
                  <a:lnTo>
                    <a:pt x="433" y="61653"/>
                  </a:lnTo>
                  <a:lnTo>
                    <a:pt x="1428" y="60152"/>
                  </a:lnTo>
                  <a:lnTo>
                    <a:pt x="2796" y="59151"/>
                  </a:lnTo>
                  <a:lnTo>
                    <a:pt x="6198" y="58039"/>
                  </a:lnTo>
                  <a:lnTo>
                    <a:pt x="10062" y="53782"/>
                  </a:lnTo>
                  <a:lnTo>
                    <a:pt x="14837" y="47892"/>
                  </a:lnTo>
                  <a:lnTo>
                    <a:pt x="21663" y="42922"/>
                  </a:lnTo>
                  <a:lnTo>
                    <a:pt x="65255" y="33313"/>
                  </a:lnTo>
                  <a:lnTo>
                    <a:pt x="109941" y="21118"/>
                  </a:lnTo>
                  <a:lnTo>
                    <a:pt x="151674" y="10577"/>
                  </a:lnTo>
                  <a:lnTo>
                    <a:pt x="199020" y="3350"/>
                  </a:lnTo>
                  <a:lnTo>
                    <a:pt x="232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353"/>
            <p:cNvSpPr/>
            <p:nvPr>
              <p:custDataLst>
                <p:tags r:id="rId188"/>
              </p:custDataLst>
            </p:nvPr>
          </p:nvSpPr>
          <p:spPr>
            <a:xfrm>
              <a:off x="1854200" y="1879600"/>
              <a:ext cx="127001" cy="157732"/>
            </a:xfrm>
            <a:custGeom>
              <a:avLst/>
              <a:gdLst/>
              <a:ahLst/>
              <a:cxnLst/>
              <a:rect l="0" t="0" r="0" b="0"/>
              <a:pathLst>
                <a:path w="127001" h="157732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6907" y="5026"/>
                  </a:lnTo>
                  <a:lnTo>
                    <a:pt x="8838" y="5467"/>
                  </a:lnTo>
                  <a:lnTo>
                    <a:pt x="12865" y="9721"/>
                  </a:lnTo>
                  <a:lnTo>
                    <a:pt x="21199" y="20578"/>
                  </a:lnTo>
                  <a:lnTo>
                    <a:pt x="36780" y="33554"/>
                  </a:lnTo>
                  <a:lnTo>
                    <a:pt x="67835" y="79043"/>
                  </a:lnTo>
                  <a:lnTo>
                    <a:pt x="95123" y="125003"/>
                  </a:lnTo>
                  <a:lnTo>
                    <a:pt x="97282" y="127785"/>
                  </a:lnTo>
                  <a:lnTo>
                    <a:pt x="99681" y="134640"/>
                  </a:lnTo>
                  <a:lnTo>
                    <a:pt x="101453" y="141684"/>
                  </a:lnTo>
                  <a:lnTo>
                    <a:pt x="104592" y="147167"/>
                  </a:lnTo>
                  <a:lnTo>
                    <a:pt x="108339" y="150074"/>
                  </a:lnTo>
                  <a:lnTo>
                    <a:pt x="112356" y="152072"/>
                  </a:lnTo>
                  <a:lnTo>
                    <a:pt x="118584" y="156458"/>
                  </a:lnTo>
                  <a:lnTo>
                    <a:pt x="122789" y="157731"/>
                  </a:lnTo>
                  <a:lnTo>
                    <a:pt x="124193" y="157365"/>
                  </a:lnTo>
                  <a:lnTo>
                    <a:pt x="125129" y="156416"/>
                  </a:lnTo>
                  <a:lnTo>
                    <a:pt x="1270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354"/>
            <p:cNvSpPr/>
            <p:nvPr>
              <p:custDataLst>
                <p:tags r:id="rId189"/>
              </p:custDataLst>
            </p:nvPr>
          </p:nvSpPr>
          <p:spPr>
            <a:xfrm>
              <a:off x="1892300" y="1886057"/>
              <a:ext cx="95251" cy="164994"/>
            </a:xfrm>
            <a:custGeom>
              <a:avLst/>
              <a:gdLst/>
              <a:ahLst/>
              <a:cxnLst/>
              <a:rect l="0" t="0" r="0" b="0"/>
              <a:pathLst>
                <a:path w="95251" h="164994">
                  <a:moveTo>
                    <a:pt x="95250" y="18943"/>
                  </a:moveTo>
                  <a:lnTo>
                    <a:pt x="95250" y="18943"/>
                  </a:lnTo>
                  <a:lnTo>
                    <a:pt x="91879" y="15572"/>
                  </a:lnTo>
                  <a:lnTo>
                    <a:pt x="90224" y="12035"/>
                  </a:lnTo>
                  <a:lnTo>
                    <a:pt x="88923" y="255"/>
                  </a:lnTo>
                  <a:lnTo>
                    <a:pt x="85536" y="0"/>
                  </a:lnTo>
                  <a:lnTo>
                    <a:pt x="84540" y="670"/>
                  </a:lnTo>
                  <a:lnTo>
                    <a:pt x="83877" y="1822"/>
                  </a:lnTo>
                  <a:lnTo>
                    <a:pt x="82019" y="10730"/>
                  </a:lnTo>
                  <a:lnTo>
                    <a:pt x="72440" y="23904"/>
                  </a:lnTo>
                  <a:lnTo>
                    <a:pt x="54953" y="67659"/>
                  </a:lnTo>
                  <a:lnTo>
                    <a:pt x="29893" y="111194"/>
                  </a:lnTo>
                  <a:lnTo>
                    <a:pt x="7606" y="153410"/>
                  </a:lnTo>
                  <a:lnTo>
                    <a:pt x="6722" y="160463"/>
                  </a:lnTo>
                  <a:lnTo>
                    <a:pt x="5892" y="161973"/>
                  </a:lnTo>
                  <a:lnTo>
                    <a:pt x="4634" y="162980"/>
                  </a:lnTo>
                  <a:lnTo>
                    <a:pt x="0" y="164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355"/>
            <p:cNvSpPr/>
            <p:nvPr>
              <p:custDataLst>
                <p:tags r:id="rId190"/>
              </p:custDataLst>
            </p:nvPr>
          </p:nvSpPr>
          <p:spPr>
            <a:xfrm>
              <a:off x="2038350" y="2038350"/>
              <a:ext cx="57151" cy="38101"/>
            </a:xfrm>
            <a:custGeom>
              <a:avLst/>
              <a:gdLst/>
              <a:ahLst/>
              <a:cxnLst/>
              <a:rect l="0" t="0" r="0" b="0"/>
              <a:pathLst>
                <a:path w="57151" h="38101">
                  <a:moveTo>
                    <a:pt x="57150" y="0"/>
                  </a:moveTo>
                  <a:lnTo>
                    <a:pt x="57150" y="0"/>
                  </a:lnTo>
                  <a:lnTo>
                    <a:pt x="57150" y="3371"/>
                  </a:lnTo>
                  <a:lnTo>
                    <a:pt x="55268" y="6907"/>
                  </a:lnTo>
                  <a:lnTo>
                    <a:pt x="53779" y="8838"/>
                  </a:lnTo>
                  <a:lnTo>
                    <a:pt x="48361" y="10984"/>
                  </a:lnTo>
                  <a:lnTo>
                    <a:pt x="41955" y="12643"/>
                  </a:lnTo>
                  <a:lnTo>
                    <a:pt x="20476" y="23639"/>
                  </a:lnTo>
                  <a:lnTo>
                    <a:pt x="15450" y="25323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356"/>
            <p:cNvSpPr/>
            <p:nvPr>
              <p:custDataLst>
                <p:tags r:id="rId191"/>
              </p:custDataLst>
            </p:nvPr>
          </p:nvSpPr>
          <p:spPr>
            <a:xfrm>
              <a:off x="2159000" y="1885950"/>
              <a:ext cx="57151" cy="82551"/>
            </a:xfrm>
            <a:custGeom>
              <a:avLst/>
              <a:gdLst/>
              <a:ahLst/>
              <a:cxnLst/>
              <a:rect l="0" t="0" r="0" b="0"/>
              <a:pathLst>
                <a:path w="57151" h="82551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1881" y="12865"/>
                  </a:lnTo>
                  <a:lnTo>
                    <a:pt x="28934" y="48095"/>
                  </a:lnTo>
                  <a:lnTo>
                    <a:pt x="33075" y="57034"/>
                  </a:lnTo>
                  <a:lnTo>
                    <a:pt x="41802" y="67718"/>
                  </a:lnTo>
                  <a:lnTo>
                    <a:pt x="45808" y="76197"/>
                  </a:lnTo>
                  <a:lnTo>
                    <a:pt x="47472" y="78314"/>
                  </a:lnTo>
                  <a:lnTo>
                    <a:pt x="51202" y="80668"/>
                  </a:lnTo>
                  <a:lnTo>
                    <a:pt x="571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357"/>
            <p:cNvSpPr/>
            <p:nvPr>
              <p:custDataLst>
                <p:tags r:id="rId192"/>
              </p:custDataLst>
            </p:nvPr>
          </p:nvSpPr>
          <p:spPr>
            <a:xfrm>
              <a:off x="2223406" y="1898650"/>
              <a:ext cx="49634" cy="203201"/>
            </a:xfrm>
            <a:custGeom>
              <a:avLst/>
              <a:gdLst/>
              <a:ahLst/>
              <a:cxnLst/>
              <a:rect l="0" t="0" r="0" b="0"/>
              <a:pathLst>
                <a:path w="49634" h="203201">
                  <a:moveTo>
                    <a:pt x="43544" y="0"/>
                  </a:moveTo>
                  <a:lnTo>
                    <a:pt x="43544" y="0"/>
                  </a:lnTo>
                  <a:lnTo>
                    <a:pt x="49633" y="0"/>
                  </a:lnTo>
                  <a:lnTo>
                    <a:pt x="46445" y="0"/>
                  </a:lnTo>
                  <a:lnTo>
                    <a:pt x="45478" y="706"/>
                  </a:lnTo>
                  <a:lnTo>
                    <a:pt x="44404" y="3371"/>
                  </a:lnTo>
                  <a:lnTo>
                    <a:pt x="43412" y="4364"/>
                  </a:lnTo>
                  <a:lnTo>
                    <a:pt x="36750" y="7839"/>
                  </a:lnTo>
                  <a:lnTo>
                    <a:pt x="34781" y="9460"/>
                  </a:lnTo>
                  <a:lnTo>
                    <a:pt x="32594" y="13141"/>
                  </a:lnTo>
                  <a:lnTo>
                    <a:pt x="30916" y="17129"/>
                  </a:lnTo>
                  <a:lnTo>
                    <a:pt x="13025" y="36848"/>
                  </a:lnTo>
                  <a:lnTo>
                    <a:pt x="12341" y="39425"/>
                  </a:lnTo>
                  <a:lnTo>
                    <a:pt x="11794" y="84398"/>
                  </a:lnTo>
                  <a:lnTo>
                    <a:pt x="11088" y="131161"/>
                  </a:lnTo>
                  <a:lnTo>
                    <a:pt x="6327" y="147182"/>
                  </a:lnTo>
                  <a:lnTo>
                    <a:pt x="4913" y="160803"/>
                  </a:lnTo>
                  <a:lnTo>
                    <a:pt x="452" y="172901"/>
                  </a:lnTo>
                  <a:lnTo>
                    <a:pt x="0" y="176650"/>
                  </a:lnTo>
                  <a:lnTo>
                    <a:pt x="1378" y="182698"/>
                  </a:lnTo>
                  <a:lnTo>
                    <a:pt x="3637" y="187738"/>
                  </a:lnTo>
                  <a:lnTo>
                    <a:pt x="5444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358"/>
            <p:cNvSpPr/>
            <p:nvPr>
              <p:custDataLst>
                <p:tags r:id="rId193"/>
              </p:custDataLst>
            </p:nvPr>
          </p:nvSpPr>
          <p:spPr>
            <a:xfrm>
              <a:off x="2463918" y="1511390"/>
              <a:ext cx="107833" cy="374044"/>
            </a:xfrm>
            <a:custGeom>
              <a:avLst/>
              <a:gdLst/>
              <a:ahLst/>
              <a:cxnLst/>
              <a:rect l="0" t="0" r="0" b="0"/>
              <a:pathLst>
                <a:path w="107833" h="374044">
                  <a:moveTo>
                    <a:pt x="95132" y="63410"/>
                  </a:moveTo>
                  <a:lnTo>
                    <a:pt x="95132" y="63410"/>
                  </a:lnTo>
                  <a:lnTo>
                    <a:pt x="95132" y="56668"/>
                  </a:lnTo>
                  <a:lnTo>
                    <a:pt x="97013" y="51477"/>
                  </a:lnTo>
                  <a:lnTo>
                    <a:pt x="99496" y="46817"/>
                  </a:lnTo>
                  <a:lnTo>
                    <a:pt x="100893" y="39522"/>
                  </a:lnTo>
                  <a:lnTo>
                    <a:pt x="102013" y="28737"/>
                  </a:lnTo>
                  <a:lnTo>
                    <a:pt x="107564" y="7855"/>
                  </a:lnTo>
                  <a:lnTo>
                    <a:pt x="105831" y="5087"/>
                  </a:lnTo>
                  <a:lnTo>
                    <a:pt x="102341" y="933"/>
                  </a:lnTo>
                  <a:lnTo>
                    <a:pt x="99982" y="365"/>
                  </a:lnTo>
                  <a:lnTo>
                    <a:pt x="92719" y="0"/>
                  </a:lnTo>
                  <a:lnTo>
                    <a:pt x="88650" y="1831"/>
                  </a:lnTo>
                  <a:lnTo>
                    <a:pt x="73817" y="12158"/>
                  </a:lnTo>
                  <a:lnTo>
                    <a:pt x="47780" y="58507"/>
                  </a:lnTo>
                  <a:lnTo>
                    <a:pt x="27460" y="106056"/>
                  </a:lnTo>
                  <a:lnTo>
                    <a:pt x="11449" y="151489"/>
                  </a:lnTo>
                  <a:lnTo>
                    <a:pt x="2898" y="192783"/>
                  </a:lnTo>
                  <a:lnTo>
                    <a:pt x="478" y="234910"/>
                  </a:lnTo>
                  <a:lnTo>
                    <a:pt x="0" y="273832"/>
                  </a:lnTo>
                  <a:lnTo>
                    <a:pt x="1316" y="307992"/>
                  </a:lnTo>
                  <a:lnTo>
                    <a:pt x="15562" y="353449"/>
                  </a:lnTo>
                  <a:lnTo>
                    <a:pt x="18802" y="358369"/>
                  </a:lnTo>
                  <a:lnTo>
                    <a:pt x="28046" y="365718"/>
                  </a:lnTo>
                  <a:lnTo>
                    <a:pt x="38505" y="370630"/>
                  </a:lnTo>
                  <a:lnTo>
                    <a:pt x="61055" y="374043"/>
                  </a:lnTo>
                  <a:lnTo>
                    <a:pt x="107832" y="361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359"/>
            <p:cNvSpPr/>
            <p:nvPr>
              <p:custDataLst>
                <p:tags r:id="rId194"/>
              </p:custDataLst>
            </p:nvPr>
          </p:nvSpPr>
          <p:spPr>
            <a:xfrm>
              <a:off x="2635282" y="1663725"/>
              <a:ext cx="158719" cy="176510"/>
            </a:xfrm>
            <a:custGeom>
              <a:avLst/>
              <a:gdLst/>
              <a:ahLst/>
              <a:cxnLst/>
              <a:rect l="0" t="0" r="0" b="0"/>
              <a:pathLst>
                <a:path w="158719" h="176510">
                  <a:moveTo>
                    <a:pt x="25368" y="12675"/>
                  </a:moveTo>
                  <a:lnTo>
                    <a:pt x="25368" y="12675"/>
                  </a:lnTo>
                  <a:lnTo>
                    <a:pt x="21997" y="9304"/>
                  </a:lnTo>
                  <a:lnTo>
                    <a:pt x="18461" y="7649"/>
                  </a:lnTo>
                  <a:lnTo>
                    <a:pt x="16530" y="7208"/>
                  </a:lnTo>
                  <a:lnTo>
                    <a:pt x="6269" y="1415"/>
                  </a:lnTo>
                  <a:lnTo>
                    <a:pt x="77" y="0"/>
                  </a:lnTo>
                  <a:lnTo>
                    <a:pt x="0" y="3353"/>
                  </a:lnTo>
                  <a:lnTo>
                    <a:pt x="695" y="4344"/>
                  </a:lnTo>
                  <a:lnTo>
                    <a:pt x="1864" y="5004"/>
                  </a:lnTo>
                  <a:lnTo>
                    <a:pt x="3348" y="5444"/>
                  </a:lnTo>
                  <a:lnTo>
                    <a:pt x="21340" y="17810"/>
                  </a:lnTo>
                  <a:lnTo>
                    <a:pt x="56716" y="63607"/>
                  </a:lnTo>
                  <a:lnTo>
                    <a:pt x="66943" y="85365"/>
                  </a:lnTo>
                  <a:lnTo>
                    <a:pt x="68540" y="96487"/>
                  </a:lnTo>
                  <a:lnTo>
                    <a:pt x="66068" y="111278"/>
                  </a:lnTo>
                  <a:lnTo>
                    <a:pt x="55730" y="150067"/>
                  </a:lnTo>
                  <a:lnTo>
                    <a:pt x="54076" y="152953"/>
                  </a:lnTo>
                  <a:lnTo>
                    <a:pt x="35074" y="169218"/>
                  </a:lnTo>
                  <a:lnTo>
                    <a:pt x="32007" y="174926"/>
                  </a:lnTo>
                  <a:lnTo>
                    <a:pt x="28789" y="176509"/>
                  </a:lnTo>
                  <a:lnTo>
                    <a:pt x="26943" y="176225"/>
                  </a:lnTo>
                  <a:lnTo>
                    <a:pt x="23011" y="174029"/>
                  </a:lnTo>
                  <a:lnTo>
                    <a:pt x="21680" y="172455"/>
                  </a:lnTo>
                  <a:lnTo>
                    <a:pt x="20201" y="168825"/>
                  </a:lnTo>
                  <a:lnTo>
                    <a:pt x="19049" y="137415"/>
                  </a:lnTo>
                  <a:lnTo>
                    <a:pt x="27859" y="106844"/>
                  </a:lnTo>
                  <a:lnTo>
                    <a:pt x="53154" y="69879"/>
                  </a:lnTo>
                  <a:lnTo>
                    <a:pt x="89265" y="27294"/>
                  </a:lnTo>
                  <a:lnTo>
                    <a:pt x="96806" y="21289"/>
                  </a:lnTo>
                  <a:lnTo>
                    <a:pt x="109277" y="7818"/>
                  </a:lnTo>
                  <a:lnTo>
                    <a:pt x="118378" y="1524"/>
                  </a:lnTo>
                  <a:lnTo>
                    <a:pt x="125889" y="111"/>
                  </a:lnTo>
                  <a:lnTo>
                    <a:pt x="124607" y="1917"/>
                  </a:lnTo>
                  <a:lnTo>
                    <a:pt x="123277" y="3386"/>
                  </a:lnTo>
                  <a:lnTo>
                    <a:pt x="121800" y="6900"/>
                  </a:lnTo>
                  <a:lnTo>
                    <a:pt x="121406" y="8825"/>
                  </a:lnTo>
                  <a:lnTo>
                    <a:pt x="107784" y="30416"/>
                  </a:lnTo>
                  <a:lnTo>
                    <a:pt x="103625" y="36787"/>
                  </a:lnTo>
                  <a:lnTo>
                    <a:pt x="90356" y="79634"/>
                  </a:lnTo>
                  <a:lnTo>
                    <a:pt x="89162" y="93792"/>
                  </a:lnTo>
                  <a:lnTo>
                    <a:pt x="92326" y="106011"/>
                  </a:lnTo>
                  <a:lnTo>
                    <a:pt x="99716" y="117712"/>
                  </a:lnTo>
                  <a:lnTo>
                    <a:pt x="106586" y="124622"/>
                  </a:lnTo>
                  <a:lnTo>
                    <a:pt x="116538" y="130433"/>
                  </a:lnTo>
                  <a:lnTo>
                    <a:pt x="141992" y="138182"/>
                  </a:lnTo>
                  <a:lnTo>
                    <a:pt x="158718" y="139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360"/>
            <p:cNvSpPr/>
            <p:nvPr>
              <p:custDataLst>
                <p:tags r:id="rId195"/>
              </p:custDataLst>
            </p:nvPr>
          </p:nvSpPr>
          <p:spPr>
            <a:xfrm>
              <a:off x="2870200" y="1828800"/>
              <a:ext cx="57151" cy="107951"/>
            </a:xfrm>
            <a:custGeom>
              <a:avLst/>
              <a:gdLst/>
              <a:ahLst/>
              <a:cxnLst/>
              <a:rect l="0" t="0" r="0" b="0"/>
              <a:pathLst>
                <a:path w="57151" h="107951">
                  <a:moveTo>
                    <a:pt x="57150" y="0"/>
                  </a:moveTo>
                  <a:lnTo>
                    <a:pt x="57150" y="0"/>
                  </a:lnTo>
                  <a:lnTo>
                    <a:pt x="53779" y="3371"/>
                  </a:lnTo>
                  <a:lnTo>
                    <a:pt x="52124" y="8789"/>
                  </a:lnTo>
                  <a:lnTo>
                    <a:pt x="49035" y="26938"/>
                  </a:lnTo>
                  <a:lnTo>
                    <a:pt x="33586" y="63540"/>
                  </a:lnTo>
                  <a:lnTo>
                    <a:pt x="30413" y="76212"/>
                  </a:lnTo>
                  <a:lnTo>
                    <a:pt x="28742" y="80441"/>
                  </a:lnTo>
                  <a:lnTo>
                    <a:pt x="23122" y="87022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361"/>
            <p:cNvSpPr/>
            <p:nvPr>
              <p:custDataLst>
                <p:tags r:id="rId196"/>
              </p:custDataLst>
            </p:nvPr>
          </p:nvSpPr>
          <p:spPr>
            <a:xfrm>
              <a:off x="3144012" y="1631950"/>
              <a:ext cx="157698" cy="469496"/>
            </a:xfrm>
            <a:custGeom>
              <a:avLst/>
              <a:gdLst/>
              <a:ahLst/>
              <a:cxnLst/>
              <a:rect l="0" t="0" r="0" b="0"/>
              <a:pathLst>
                <a:path w="157698" h="469496">
                  <a:moveTo>
                    <a:pt x="11938" y="0"/>
                  </a:moveTo>
                  <a:lnTo>
                    <a:pt x="11938" y="0"/>
                  </a:lnTo>
                  <a:lnTo>
                    <a:pt x="11938" y="3371"/>
                  </a:lnTo>
                  <a:lnTo>
                    <a:pt x="10057" y="6908"/>
                  </a:lnTo>
                  <a:lnTo>
                    <a:pt x="7574" y="10831"/>
                  </a:lnTo>
                  <a:lnTo>
                    <a:pt x="198" y="36365"/>
                  </a:lnTo>
                  <a:lnTo>
                    <a:pt x="0" y="66344"/>
                  </a:lnTo>
                  <a:lnTo>
                    <a:pt x="8700" y="105572"/>
                  </a:lnTo>
                  <a:lnTo>
                    <a:pt x="14261" y="112302"/>
                  </a:lnTo>
                  <a:lnTo>
                    <a:pt x="20732" y="118351"/>
                  </a:lnTo>
                  <a:lnTo>
                    <a:pt x="29047" y="128984"/>
                  </a:lnTo>
                  <a:lnTo>
                    <a:pt x="39428" y="136211"/>
                  </a:lnTo>
                  <a:lnTo>
                    <a:pt x="44852" y="138150"/>
                  </a:lnTo>
                  <a:lnTo>
                    <a:pt x="55243" y="139241"/>
                  </a:lnTo>
                  <a:lnTo>
                    <a:pt x="67259" y="136193"/>
                  </a:lnTo>
                  <a:lnTo>
                    <a:pt x="98968" y="120596"/>
                  </a:lnTo>
                  <a:lnTo>
                    <a:pt x="115539" y="104990"/>
                  </a:lnTo>
                  <a:lnTo>
                    <a:pt x="128060" y="84556"/>
                  </a:lnTo>
                  <a:lnTo>
                    <a:pt x="137938" y="52031"/>
                  </a:lnTo>
                  <a:lnTo>
                    <a:pt x="138912" y="38558"/>
                  </a:lnTo>
                  <a:lnTo>
                    <a:pt x="138938" y="83606"/>
                  </a:lnTo>
                  <a:lnTo>
                    <a:pt x="138938" y="128943"/>
                  </a:lnTo>
                  <a:lnTo>
                    <a:pt x="138938" y="169589"/>
                  </a:lnTo>
                  <a:lnTo>
                    <a:pt x="142309" y="211700"/>
                  </a:lnTo>
                  <a:lnTo>
                    <a:pt x="149921" y="255886"/>
                  </a:lnTo>
                  <a:lnTo>
                    <a:pt x="155776" y="302095"/>
                  </a:lnTo>
                  <a:lnTo>
                    <a:pt x="157697" y="344939"/>
                  </a:lnTo>
                  <a:lnTo>
                    <a:pt x="152495" y="386972"/>
                  </a:lnTo>
                  <a:lnTo>
                    <a:pt x="144843" y="417169"/>
                  </a:lnTo>
                  <a:lnTo>
                    <a:pt x="126226" y="455268"/>
                  </a:lnTo>
                  <a:lnTo>
                    <a:pt x="117769" y="465285"/>
                  </a:lnTo>
                  <a:lnTo>
                    <a:pt x="113537" y="467849"/>
                  </a:lnTo>
                  <a:lnTo>
                    <a:pt x="105071" y="469495"/>
                  </a:lnTo>
                  <a:lnTo>
                    <a:pt x="103660" y="468924"/>
                  </a:lnTo>
                  <a:lnTo>
                    <a:pt x="102719" y="467838"/>
                  </a:lnTo>
                  <a:lnTo>
                    <a:pt x="100969" y="464751"/>
                  </a:lnTo>
                  <a:lnTo>
                    <a:pt x="92110" y="451592"/>
                  </a:lnTo>
                  <a:lnTo>
                    <a:pt x="88923" y="430692"/>
                  </a:lnTo>
                  <a:lnTo>
                    <a:pt x="88207" y="387828"/>
                  </a:lnTo>
                  <a:lnTo>
                    <a:pt x="88138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362"/>
            <p:cNvSpPr/>
            <p:nvPr>
              <p:custDataLst>
                <p:tags r:id="rId197"/>
              </p:custDataLst>
            </p:nvPr>
          </p:nvSpPr>
          <p:spPr>
            <a:xfrm>
              <a:off x="3378200" y="1492250"/>
              <a:ext cx="81839" cy="419101"/>
            </a:xfrm>
            <a:custGeom>
              <a:avLst/>
              <a:gdLst/>
              <a:ahLst/>
              <a:cxnLst/>
              <a:rect l="0" t="0" r="0" b="0"/>
              <a:pathLst>
                <a:path w="81839" h="419101">
                  <a:moveTo>
                    <a:pt x="25400" y="0"/>
                  </a:moveTo>
                  <a:lnTo>
                    <a:pt x="25400" y="0"/>
                  </a:lnTo>
                  <a:lnTo>
                    <a:pt x="44499" y="20981"/>
                  </a:lnTo>
                  <a:lnTo>
                    <a:pt x="47999" y="28375"/>
                  </a:lnTo>
                  <a:lnTo>
                    <a:pt x="59529" y="70255"/>
                  </a:lnTo>
                  <a:lnTo>
                    <a:pt x="73029" y="110442"/>
                  </a:lnTo>
                  <a:lnTo>
                    <a:pt x="78945" y="150775"/>
                  </a:lnTo>
                  <a:lnTo>
                    <a:pt x="81838" y="192714"/>
                  </a:lnTo>
                  <a:lnTo>
                    <a:pt x="80528" y="234969"/>
                  </a:lnTo>
                  <a:lnTo>
                    <a:pt x="73684" y="280658"/>
                  </a:lnTo>
                  <a:lnTo>
                    <a:pt x="64832" y="320309"/>
                  </a:lnTo>
                  <a:lnTo>
                    <a:pt x="49556" y="363879"/>
                  </a:lnTo>
                  <a:lnTo>
                    <a:pt x="39683" y="392121"/>
                  </a:lnTo>
                  <a:lnTo>
                    <a:pt x="28848" y="406716"/>
                  </a:lnTo>
                  <a:lnTo>
                    <a:pt x="20818" y="413126"/>
                  </a:lnTo>
                  <a:lnTo>
                    <a:pt x="12545" y="416445"/>
                  </a:lnTo>
                  <a:lnTo>
                    <a:pt x="0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970"/>
          <p:cNvGrpSpPr/>
          <p:nvPr/>
        </p:nvGrpSpPr>
        <p:grpSpPr>
          <a:xfrm>
            <a:off x="3968853" y="1714500"/>
            <a:ext cx="203098" cy="139675"/>
            <a:chOff x="3968853" y="1714500"/>
            <a:chExt cx="203098" cy="139675"/>
          </a:xfrm>
        </p:grpSpPr>
        <p:sp>
          <p:nvSpPr>
            <p:cNvPr id="25" name="SMARTInkShape-4363"/>
            <p:cNvSpPr/>
            <p:nvPr>
              <p:custDataLst>
                <p:tags r:id="rId184"/>
              </p:custDataLst>
            </p:nvPr>
          </p:nvSpPr>
          <p:spPr>
            <a:xfrm>
              <a:off x="3988990" y="1828800"/>
              <a:ext cx="163911" cy="25375"/>
            </a:xfrm>
            <a:custGeom>
              <a:avLst/>
              <a:gdLst/>
              <a:ahLst/>
              <a:cxnLst/>
              <a:rect l="0" t="0" r="0" b="0"/>
              <a:pathLst>
                <a:path w="163911" h="25375">
                  <a:moveTo>
                    <a:pt x="24210" y="0"/>
                  </a:moveTo>
                  <a:lnTo>
                    <a:pt x="24210" y="0"/>
                  </a:lnTo>
                  <a:lnTo>
                    <a:pt x="17468" y="3371"/>
                  </a:lnTo>
                  <a:lnTo>
                    <a:pt x="15482" y="5069"/>
                  </a:lnTo>
                  <a:lnTo>
                    <a:pt x="8662" y="14927"/>
                  </a:lnTo>
                  <a:lnTo>
                    <a:pt x="4835" y="17218"/>
                  </a:lnTo>
                  <a:lnTo>
                    <a:pt x="2827" y="17828"/>
                  </a:lnTo>
                  <a:lnTo>
                    <a:pt x="1488" y="18941"/>
                  </a:lnTo>
                  <a:lnTo>
                    <a:pt x="0" y="22059"/>
                  </a:lnTo>
                  <a:lnTo>
                    <a:pt x="309" y="23172"/>
                  </a:lnTo>
                  <a:lnTo>
                    <a:pt x="1221" y="23915"/>
                  </a:lnTo>
                  <a:lnTo>
                    <a:pt x="4114" y="24740"/>
                  </a:lnTo>
                  <a:lnTo>
                    <a:pt x="17922" y="25374"/>
                  </a:lnTo>
                  <a:lnTo>
                    <a:pt x="63359" y="19311"/>
                  </a:lnTo>
                  <a:lnTo>
                    <a:pt x="106822" y="14701"/>
                  </a:lnTo>
                  <a:lnTo>
                    <a:pt x="154191" y="9407"/>
                  </a:lnTo>
                  <a:lnTo>
                    <a:pt x="16391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364"/>
            <p:cNvSpPr/>
            <p:nvPr>
              <p:custDataLst>
                <p:tags r:id="rId185"/>
              </p:custDataLst>
            </p:nvPr>
          </p:nvSpPr>
          <p:spPr>
            <a:xfrm>
              <a:off x="3968853" y="1714500"/>
              <a:ext cx="203098" cy="10009"/>
            </a:xfrm>
            <a:custGeom>
              <a:avLst/>
              <a:gdLst/>
              <a:ahLst/>
              <a:cxnLst/>
              <a:rect l="0" t="0" r="0" b="0"/>
              <a:pathLst>
                <a:path w="203098" h="10009">
                  <a:moveTo>
                    <a:pt x="25297" y="0"/>
                  </a:moveTo>
                  <a:lnTo>
                    <a:pt x="25297" y="0"/>
                  </a:lnTo>
                  <a:lnTo>
                    <a:pt x="21926" y="0"/>
                  </a:lnTo>
                  <a:lnTo>
                    <a:pt x="20933" y="706"/>
                  </a:lnTo>
                  <a:lnTo>
                    <a:pt x="20271" y="1881"/>
                  </a:lnTo>
                  <a:lnTo>
                    <a:pt x="19830" y="3371"/>
                  </a:lnTo>
                  <a:lnTo>
                    <a:pt x="18830" y="4364"/>
                  </a:lnTo>
                  <a:lnTo>
                    <a:pt x="13557" y="6089"/>
                  </a:lnTo>
                  <a:lnTo>
                    <a:pt x="0" y="6349"/>
                  </a:lnTo>
                  <a:lnTo>
                    <a:pt x="46674" y="6350"/>
                  </a:lnTo>
                  <a:lnTo>
                    <a:pt x="90574" y="6350"/>
                  </a:lnTo>
                  <a:lnTo>
                    <a:pt x="135302" y="6350"/>
                  </a:lnTo>
                  <a:lnTo>
                    <a:pt x="152200" y="7055"/>
                  </a:lnTo>
                  <a:lnTo>
                    <a:pt x="166457" y="10008"/>
                  </a:lnTo>
                  <a:lnTo>
                    <a:pt x="20309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971"/>
          <p:cNvGrpSpPr/>
          <p:nvPr/>
        </p:nvGrpSpPr>
        <p:grpSpPr>
          <a:xfrm>
            <a:off x="4515152" y="1498692"/>
            <a:ext cx="1834549" cy="633629"/>
            <a:chOff x="4515152" y="1498692"/>
            <a:chExt cx="1834549" cy="633629"/>
          </a:xfrm>
        </p:grpSpPr>
        <p:sp>
          <p:nvSpPr>
            <p:cNvPr id="28" name="SMARTInkShape-4365"/>
            <p:cNvSpPr/>
            <p:nvPr>
              <p:custDataLst>
                <p:tags r:id="rId170"/>
              </p:custDataLst>
            </p:nvPr>
          </p:nvSpPr>
          <p:spPr>
            <a:xfrm>
              <a:off x="4515152" y="1517683"/>
              <a:ext cx="183849" cy="412596"/>
            </a:xfrm>
            <a:custGeom>
              <a:avLst/>
              <a:gdLst/>
              <a:ahLst/>
              <a:cxnLst/>
              <a:rect l="0" t="0" r="0" b="0"/>
              <a:pathLst>
                <a:path w="183849" h="412596">
                  <a:moveTo>
                    <a:pt x="183848" y="44417"/>
                  </a:moveTo>
                  <a:lnTo>
                    <a:pt x="183848" y="44417"/>
                  </a:lnTo>
                  <a:lnTo>
                    <a:pt x="178822" y="32483"/>
                  </a:lnTo>
                  <a:lnTo>
                    <a:pt x="176967" y="21234"/>
                  </a:lnTo>
                  <a:lnTo>
                    <a:pt x="172506" y="12687"/>
                  </a:lnTo>
                  <a:lnTo>
                    <a:pt x="172054" y="10564"/>
                  </a:lnTo>
                  <a:lnTo>
                    <a:pt x="168045" y="4204"/>
                  </a:lnTo>
                  <a:lnTo>
                    <a:pt x="164360" y="1850"/>
                  </a:lnTo>
                  <a:lnTo>
                    <a:pt x="156245" y="339"/>
                  </a:lnTo>
                  <a:lnTo>
                    <a:pt x="143623" y="0"/>
                  </a:lnTo>
                  <a:lnTo>
                    <a:pt x="141509" y="1400"/>
                  </a:lnTo>
                  <a:lnTo>
                    <a:pt x="131166" y="11905"/>
                  </a:lnTo>
                  <a:lnTo>
                    <a:pt x="127560" y="14276"/>
                  </a:lnTo>
                  <a:lnTo>
                    <a:pt x="121671" y="22554"/>
                  </a:lnTo>
                  <a:lnTo>
                    <a:pt x="103466" y="64899"/>
                  </a:lnTo>
                  <a:lnTo>
                    <a:pt x="91425" y="112462"/>
                  </a:lnTo>
                  <a:lnTo>
                    <a:pt x="88970" y="157896"/>
                  </a:lnTo>
                  <a:lnTo>
                    <a:pt x="88647" y="204661"/>
                  </a:lnTo>
                  <a:lnTo>
                    <a:pt x="88604" y="251211"/>
                  </a:lnTo>
                  <a:lnTo>
                    <a:pt x="91969" y="294099"/>
                  </a:lnTo>
                  <a:lnTo>
                    <a:pt x="98057" y="341605"/>
                  </a:lnTo>
                  <a:lnTo>
                    <a:pt x="103053" y="385778"/>
                  </a:lnTo>
                  <a:lnTo>
                    <a:pt x="107043" y="403211"/>
                  </a:lnTo>
                  <a:lnTo>
                    <a:pt x="107568" y="411326"/>
                  </a:lnTo>
                  <a:lnTo>
                    <a:pt x="106889" y="411790"/>
                  </a:lnTo>
                  <a:lnTo>
                    <a:pt x="102174" y="412595"/>
                  </a:lnTo>
                  <a:lnTo>
                    <a:pt x="100765" y="403259"/>
                  </a:lnTo>
                  <a:lnTo>
                    <a:pt x="95574" y="395411"/>
                  </a:lnTo>
                  <a:lnTo>
                    <a:pt x="58893" y="347787"/>
                  </a:lnTo>
                  <a:lnTo>
                    <a:pt x="19956" y="315644"/>
                  </a:lnTo>
                  <a:lnTo>
                    <a:pt x="9527" y="311306"/>
                  </a:lnTo>
                  <a:lnTo>
                    <a:pt x="8367" y="309832"/>
                  </a:lnTo>
                  <a:lnTo>
                    <a:pt x="7594" y="308143"/>
                  </a:lnTo>
                  <a:lnTo>
                    <a:pt x="6373" y="307018"/>
                  </a:lnTo>
                  <a:lnTo>
                    <a:pt x="3135" y="305767"/>
                  </a:lnTo>
                  <a:lnTo>
                    <a:pt x="1989" y="304728"/>
                  </a:lnTo>
                  <a:lnTo>
                    <a:pt x="0" y="299387"/>
                  </a:lnTo>
                  <a:lnTo>
                    <a:pt x="605" y="299064"/>
                  </a:lnTo>
                  <a:lnTo>
                    <a:pt x="8527" y="296663"/>
                  </a:lnTo>
                  <a:lnTo>
                    <a:pt x="40716" y="282121"/>
                  </a:lnTo>
                  <a:lnTo>
                    <a:pt x="82419" y="274502"/>
                  </a:lnTo>
                  <a:lnTo>
                    <a:pt x="126708" y="267637"/>
                  </a:lnTo>
                  <a:lnTo>
                    <a:pt x="170590" y="266705"/>
                  </a:lnTo>
                  <a:lnTo>
                    <a:pt x="183848" y="266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366"/>
            <p:cNvSpPr/>
            <p:nvPr>
              <p:custDataLst>
                <p:tags r:id="rId171"/>
              </p:custDataLst>
            </p:nvPr>
          </p:nvSpPr>
          <p:spPr>
            <a:xfrm>
              <a:off x="4699000" y="1866900"/>
              <a:ext cx="88901" cy="120651"/>
            </a:xfrm>
            <a:custGeom>
              <a:avLst/>
              <a:gdLst/>
              <a:ahLst/>
              <a:cxnLst/>
              <a:rect l="0" t="0" r="0" b="0"/>
              <a:pathLst>
                <a:path w="88901" h="120651">
                  <a:moveTo>
                    <a:pt x="0" y="0"/>
                  </a:moveTo>
                  <a:lnTo>
                    <a:pt x="0" y="0"/>
                  </a:lnTo>
                  <a:lnTo>
                    <a:pt x="0" y="17883"/>
                  </a:lnTo>
                  <a:lnTo>
                    <a:pt x="13092" y="23889"/>
                  </a:lnTo>
                  <a:lnTo>
                    <a:pt x="56759" y="69458"/>
                  </a:lnTo>
                  <a:lnTo>
                    <a:pt x="69816" y="84397"/>
                  </a:lnTo>
                  <a:lnTo>
                    <a:pt x="74309" y="93916"/>
                  </a:lnTo>
                  <a:lnTo>
                    <a:pt x="79197" y="106824"/>
                  </a:lnTo>
                  <a:lnTo>
                    <a:pt x="889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367"/>
            <p:cNvSpPr/>
            <p:nvPr>
              <p:custDataLst>
                <p:tags r:id="rId172"/>
              </p:custDataLst>
            </p:nvPr>
          </p:nvSpPr>
          <p:spPr>
            <a:xfrm>
              <a:off x="4702599" y="1898650"/>
              <a:ext cx="123402" cy="114301"/>
            </a:xfrm>
            <a:custGeom>
              <a:avLst/>
              <a:gdLst/>
              <a:ahLst/>
              <a:cxnLst/>
              <a:rect l="0" t="0" r="0" b="0"/>
              <a:pathLst>
                <a:path w="123402" h="114301">
                  <a:moveTo>
                    <a:pt x="123401" y="0"/>
                  </a:moveTo>
                  <a:lnTo>
                    <a:pt x="123401" y="0"/>
                  </a:lnTo>
                  <a:lnTo>
                    <a:pt x="111845" y="0"/>
                  </a:lnTo>
                  <a:lnTo>
                    <a:pt x="91923" y="7839"/>
                  </a:lnTo>
                  <a:lnTo>
                    <a:pt x="64603" y="29808"/>
                  </a:lnTo>
                  <a:lnTo>
                    <a:pt x="23837" y="74110"/>
                  </a:lnTo>
                  <a:lnTo>
                    <a:pt x="742" y="103346"/>
                  </a:lnTo>
                  <a:lnTo>
                    <a:pt x="0" y="105586"/>
                  </a:lnTo>
                  <a:lnTo>
                    <a:pt x="212" y="107785"/>
                  </a:lnTo>
                  <a:lnTo>
                    <a:pt x="2751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368"/>
            <p:cNvSpPr/>
            <p:nvPr>
              <p:custDataLst>
                <p:tags r:id="rId173"/>
              </p:custDataLst>
            </p:nvPr>
          </p:nvSpPr>
          <p:spPr>
            <a:xfrm>
              <a:off x="4953117" y="1607519"/>
              <a:ext cx="75201" cy="253032"/>
            </a:xfrm>
            <a:custGeom>
              <a:avLst/>
              <a:gdLst/>
              <a:ahLst/>
              <a:cxnLst/>
              <a:rect l="0" t="0" r="0" b="0"/>
              <a:pathLst>
                <a:path w="75201" h="253032">
                  <a:moveTo>
                    <a:pt x="69733" y="24431"/>
                  </a:moveTo>
                  <a:lnTo>
                    <a:pt x="69733" y="24431"/>
                  </a:lnTo>
                  <a:lnTo>
                    <a:pt x="69733" y="21060"/>
                  </a:lnTo>
                  <a:lnTo>
                    <a:pt x="71615" y="17523"/>
                  </a:lnTo>
                  <a:lnTo>
                    <a:pt x="75200" y="12875"/>
                  </a:lnTo>
                  <a:lnTo>
                    <a:pt x="74789" y="11788"/>
                  </a:lnTo>
                  <a:lnTo>
                    <a:pt x="70538" y="6364"/>
                  </a:lnTo>
                  <a:lnTo>
                    <a:pt x="71972" y="3937"/>
                  </a:lnTo>
                  <a:lnTo>
                    <a:pt x="73342" y="2301"/>
                  </a:lnTo>
                  <a:lnTo>
                    <a:pt x="73550" y="1211"/>
                  </a:lnTo>
                  <a:lnTo>
                    <a:pt x="72983" y="485"/>
                  </a:lnTo>
                  <a:lnTo>
                    <a:pt x="71900" y="0"/>
                  </a:lnTo>
                  <a:lnTo>
                    <a:pt x="70472" y="382"/>
                  </a:lnTo>
                  <a:lnTo>
                    <a:pt x="63111" y="6066"/>
                  </a:lnTo>
                  <a:lnTo>
                    <a:pt x="43083" y="25705"/>
                  </a:lnTo>
                  <a:lnTo>
                    <a:pt x="23435" y="69178"/>
                  </a:lnTo>
                  <a:lnTo>
                    <a:pt x="8942" y="101376"/>
                  </a:lnTo>
                  <a:lnTo>
                    <a:pt x="1215" y="137854"/>
                  </a:lnTo>
                  <a:lnTo>
                    <a:pt x="0" y="182221"/>
                  </a:lnTo>
                  <a:lnTo>
                    <a:pt x="611" y="207686"/>
                  </a:lnTo>
                  <a:lnTo>
                    <a:pt x="8724" y="231468"/>
                  </a:lnTo>
                  <a:lnTo>
                    <a:pt x="14631" y="238273"/>
                  </a:lnTo>
                  <a:lnTo>
                    <a:pt x="29921" y="248391"/>
                  </a:lnTo>
                  <a:lnTo>
                    <a:pt x="50683" y="253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369"/>
            <p:cNvSpPr/>
            <p:nvPr>
              <p:custDataLst>
                <p:tags r:id="rId174"/>
              </p:custDataLst>
            </p:nvPr>
          </p:nvSpPr>
          <p:spPr>
            <a:xfrm>
              <a:off x="5054624" y="1720935"/>
              <a:ext cx="158727" cy="120430"/>
            </a:xfrm>
            <a:custGeom>
              <a:avLst/>
              <a:gdLst/>
              <a:ahLst/>
              <a:cxnLst/>
              <a:rect l="0" t="0" r="0" b="0"/>
              <a:pathLst>
                <a:path w="158727" h="120430">
                  <a:moveTo>
                    <a:pt x="12676" y="31665"/>
                  </a:moveTo>
                  <a:lnTo>
                    <a:pt x="12676" y="31665"/>
                  </a:lnTo>
                  <a:lnTo>
                    <a:pt x="12676" y="28294"/>
                  </a:lnTo>
                  <a:lnTo>
                    <a:pt x="10795" y="24757"/>
                  </a:lnTo>
                  <a:lnTo>
                    <a:pt x="8312" y="20834"/>
                  </a:lnTo>
                  <a:lnTo>
                    <a:pt x="7209" y="16738"/>
                  </a:lnTo>
                  <a:lnTo>
                    <a:pt x="6209" y="15364"/>
                  </a:lnTo>
                  <a:lnTo>
                    <a:pt x="4837" y="14447"/>
                  </a:lnTo>
                  <a:lnTo>
                    <a:pt x="3216" y="13836"/>
                  </a:lnTo>
                  <a:lnTo>
                    <a:pt x="2136" y="12724"/>
                  </a:lnTo>
                  <a:lnTo>
                    <a:pt x="260" y="7255"/>
                  </a:lnTo>
                  <a:lnTo>
                    <a:pt x="0" y="885"/>
                  </a:lnTo>
                  <a:lnTo>
                    <a:pt x="698" y="561"/>
                  </a:lnTo>
                  <a:lnTo>
                    <a:pt x="8816" y="0"/>
                  </a:lnTo>
                  <a:lnTo>
                    <a:pt x="12841" y="1834"/>
                  </a:lnTo>
                  <a:lnTo>
                    <a:pt x="16983" y="4296"/>
                  </a:lnTo>
                  <a:lnTo>
                    <a:pt x="23281" y="6387"/>
                  </a:lnTo>
                  <a:lnTo>
                    <a:pt x="33846" y="15026"/>
                  </a:lnTo>
                  <a:lnTo>
                    <a:pt x="52893" y="39878"/>
                  </a:lnTo>
                  <a:lnTo>
                    <a:pt x="55244" y="48015"/>
                  </a:lnTo>
                  <a:lnTo>
                    <a:pt x="57016" y="74723"/>
                  </a:lnTo>
                  <a:lnTo>
                    <a:pt x="53722" y="86913"/>
                  </a:lnTo>
                  <a:lnTo>
                    <a:pt x="35926" y="115344"/>
                  </a:lnTo>
                  <a:lnTo>
                    <a:pt x="31711" y="118245"/>
                  </a:lnTo>
                  <a:lnTo>
                    <a:pt x="25505" y="120260"/>
                  </a:lnTo>
                  <a:lnTo>
                    <a:pt x="22375" y="120429"/>
                  </a:lnTo>
                  <a:lnTo>
                    <a:pt x="21259" y="119769"/>
                  </a:lnTo>
                  <a:lnTo>
                    <a:pt x="20515" y="118623"/>
                  </a:lnTo>
                  <a:lnTo>
                    <a:pt x="19467" y="113640"/>
                  </a:lnTo>
                  <a:lnTo>
                    <a:pt x="19320" y="111715"/>
                  </a:lnTo>
                  <a:lnTo>
                    <a:pt x="21038" y="107694"/>
                  </a:lnTo>
                  <a:lnTo>
                    <a:pt x="22484" y="105635"/>
                  </a:lnTo>
                  <a:lnTo>
                    <a:pt x="30276" y="80799"/>
                  </a:lnTo>
                  <a:lnTo>
                    <a:pt x="61361" y="34428"/>
                  </a:lnTo>
                  <a:lnTo>
                    <a:pt x="68416" y="27623"/>
                  </a:lnTo>
                  <a:lnTo>
                    <a:pt x="77717" y="21138"/>
                  </a:lnTo>
                  <a:lnTo>
                    <a:pt x="81807" y="15454"/>
                  </a:lnTo>
                  <a:lnTo>
                    <a:pt x="85264" y="13877"/>
                  </a:lnTo>
                  <a:lnTo>
                    <a:pt x="86468" y="12750"/>
                  </a:lnTo>
                  <a:lnTo>
                    <a:pt x="88559" y="7258"/>
                  </a:lnTo>
                  <a:lnTo>
                    <a:pt x="88735" y="8588"/>
                  </a:lnTo>
                  <a:lnTo>
                    <a:pt x="88868" y="19121"/>
                  </a:lnTo>
                  <a:lnTo>
                    <a:pt x="86990" y="24444"/>
                  </a:lnTo>
                  <a:lnTo>
                    <a:pt x="84510" y="29161"/>
                  </a:lnTo>
                  <a:lnTo>
                    <a:pt x="82408" y="35784"/>
                  </a:lnTo>
                  <a:lnTo>
                    <a:pt x="78336" y="42920"/>
                  </a:lnTo>
                  <a:lnTo>
                    <a:pt x="76460" y="58295"/>
                  </a:lnTo>
                  <a:lnTo>
                    <a:pt x="81302" y="72543"/>
                  </a:lnTo>
                  <a:lnTo>
                    <a:pt x="88824" y="91565"/>
                  </a:lnTo>
                  <a:lnTo>
                    <a:pt x="90252" y="92765"/>
                  </a:lnTo>
                  <a:lnTo>
                    <a:pt x="93721" y="94804"/>
                  </a:lnTo>
                  <a:lnTo>
                    <a:pt x="97614" y="98062"/>
                  </a:lnTo>
                  <a:lnTo>
                    <a:pt x="103578" y="99980"/>
                  </a:lnTo>
                  <a:lnTo>
                    <a:pt x="115534" y="101212"/>
                  </a:lnTo>
                  <a:lnTo>
                    <a:pt x="136920" y="95030"/>
                  </a:lnTo>
                  <a:lnTo>
                    <a:pt x="147782" y="86489"/>
                  </a:lnTo>
                  <a:lnTo>
                    <a:pt x="158726" y="76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370"/>
            <p:cNvSpPr/>
            <p:nvPr>
              <p:custDataLst>
                <p:tags r:id="rId175"/>
              </p:custDataLst>
            </p:nvPr>
          </p:nvSpPr>
          <p:spPr>
            <a:xfrm>
              <a:off x="5232400" y="1631973"/>
              <a:ext cx="63071" cy="285728"/>
            </a:xfrm>
            <a:custGeom>
              <a:avLst/>
              <a:gdLst/>
              <a:ahLst/>
              <a:cxnLst/>
              <a:rect l="0" t="0" r="0" b="0"/>
              <a:pathLst>
                <a:path w="63071" h="285728">
                  <a:moveTo>
                    <a:pt x="38100" y="6327"/>
                  </a:moveTo>
                  <a:lnTo>
                    <a:pt x="38100" y="6327"/>
                  </a:lnTo>
                  <a:lnTo>
                    <a:pt x="38100" y="0"/>
                  </a:lnTo>
                  <a:lnTo>
                    <a:pt x="34729" y="3355"/>
                  </a:lnTo>
                  <a:lnTo>
                    <a:pt x="34442" y="5051"/>
                  </a:lnTo>
                  <a:lnTo>
                    <a:pt x="34955" y="6887"/>
                  </a:lnTo>
                  <a:lnTo>
                    <a:pt x="36703" y="10809"/>
                  </a:lnTo>
                  <a:lnTo>
                    <a:pt x="44926" y="32299"/>
                  </a:lnTo>
                  <a:lnTo>
                    <a:pt x="48189" y="40448"/>
                  </a:lnTo>
                  <a:lnTo>
                    <a:pt x="57200" y="83370"/>
                  </a:lnTo>
                  <a:lnTo>
                    <a:pt x="63070" y="128908"/>
                  </a:lnTo>
                  <a:lnTo>
                    <a:pt x="61581" y="171039"/>
                  </a:lnTo>
                  <a:lnTo>
                    <a:pt x="48750" y="214519"/>
                  </a:lnTo>
                  <a:lnTo>
                    <a:pt x="21217" y="261554"/>
                  </a:lnTo>
                  <a:lnTo>
                    <a:pt x="0" y="285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371"/>
            <p:cNvSpPr/>
            <p:nvPr>
              <p:custDataLst>
                <p:tags r:id="rId176"/>
              </p:custDataLst>
            </p:nvPr>
          </p:nvSpPr>
          <p:spPr>
            <a:xfrm>
              <a:off x="5454650" y="1816100"/>
              <a:ext cx="25401" cy="15719"/>
            </a:xfrm>
            <a:custGeom>
              <a:avLst/>
              <a:gdLst/>
              <a:ahLst/>
              <a:cxnLst/>
              <a:rect l="0" t="0" r="0" b="0"/>
              <a:pathLst>
                <a:path w="25401" h="15719">
                  <a:moveTo>
                    <a:pt x="25400" y="0"/>
                  </a:moveTo>
                  <a:lnTo>
                    <a:pt x="25400" y="0"/>
                  </a:lnTo>
                  <a:lnTo>
                    <a:pt x="25400" y="5467"/>
                  </a:lnTo>
                  <a:lnTo>
                    <a:pt x="16561" y="15111"/>
                  </a:lnTo>
                  <a:lnTo>
                    <a:pt x="14568" y="15718"/>
                  </a:lnTo>
                  <a:lnTo>
                    <a:pt x="12535" y="15418"/>
                  </a:lnTo>
                  <a:lnTo>
                    <a:pt x="6301" y="13505"/>
                  </a:lnTo>
                  <a:lnTo>
                    <a:pt x="1244" y="12859"/>
                  </a:lnTo>
                  <a:lnTo>
                    <a:pt x="830" y="1210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372"/>
            <p:cNvSpPr/>
            <p:nvPr>
              <p:custDataLst>
                <p:tags r:id="rId177"/>
              </p:custDataLst>
            </p:nvPr>
          </p:nvSpPr>
          <p:spPr>
            <a:xfrm>
              <a:off x="5633287" y="1498692"/>
              <a:ext cx="100764" cy="412659"/>
            </a:xfrm>
            <a:custGeom>
              <a:avLst/>
              <a:gdLst/>
              <a:ahLst/>
              <a:cxnLst/>
              <a:rect l="0" t="0" r="0" b="0"/>
              <a:pathLst>
                <a:path w="100764" h="412659">
                  <a:moveTo>
                    <a:pt x="100763" y="44358"/>
                  </a:moveTo>
                  <a:lnTo>
                    <a:pt x="100763" y="44358"/>
                  </a:lnTo>
                  <a:lnTo>
                    <a:pt x="100763" y="12656"/>
                  </a:lnTo>
                  <a:lnTo>
                    <a:pt x="100057" y="10523"/>
                  </a:lnTo>
                  <a:lnTo>
                    <a:pt x="98882" y="9101"/>
                  </a:lnTo>
                  <a:lnTo>
                    <a:pt x="89207" y="957"/>
                  </a:lnTo>
                  <a:lnTo>
                    <a:pt x="85031" y="219"/>
                  </a:lnTo>
                  <a:lnTo>
                    <a:pt x="79325" y="0"/>
                  </a:lnTo>
                  <a:lnTo>
                    <a:pt x="75242" y="1830"/>
                  </a:lnTo>
                  <a:lnTo>
                    <a:pt x="73166" y="3306"/>
                  </a:lnTo>
                  <a:lnTo>
                    <a:pt x="70859" y="6827"/>
                  </a:lnTo>
                  <a:lnTo>
                    <a:pt x="70243" y="8754"/>
                  </a:lnTo>
                  <a:lnTo>
                    <a:pt x="65797" y="12777"/>
                  </a:lnTo>
                  <a:lnTo>
                    <a:pt x="62635" y="14837"/>
                  </a:lnTo>
                  <a:lnTo>
                    <a:pt x="57242" y="22771"/>
                  </a:lnTo>
                  <a:lnTo>
                    <a:pt x="36083" y="63631"/>
                  </a:lnTo>
                  <a:lnTo>
                    <a:pt x="22529" y="110366"/>
                  </a:lnTo>
                  <a:lnTo>
                    <a:pt x="11873" y="157385"/>
                  </a:lnTo>
                  <a:lnTo>
                    <a:pt x="3398" y="195644"/>
                  </a:lnTo>
                  <a:lnTo>
                    <a:pt x="0" y="236467"/>
                  </a:lnTo>
                  <a:lnTo>
                    <a:pt x="2644" y="281079"/>
                  </a:lnTo>
                  <a:lnTo>
                    <a:pt x="5135" y="323712"/>
                  </a:lnTo>
                  <a:lnTo>
                    <a:pt x="10506" y="367646"/>
                  </a:lnTo>
                  <a:lnTo>
                    <a:pt x="12390" y="394109"/>
                  </a:lnTo>
                  <a:lnTo>
                    <a:pt x="15155" y="400416"/>
                  </a:lnTo>
                  <a:lnTo>
                    <a:pt x="15469" y="403086"/>
                  </a:lnTo>
                  <a:lnTo>
                    <a:pt x="12477" y="411258"/>
                  </a:lnTo>
                  <a:lnTo>
                    <a:pt x="11567" y="411725"/>
                  </a:lnTo>
                  <a:lnTo>
                    <a:pt x="5513" y="412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373"/>
            <p:cNvSpPr/>
            <p:nvPr>
              <p:custDataLst>
                <p:tags r:id="rId178"/>
              </p:custDataLst>
            </p:nvPr>
          </p:nvSpPr>
          <p:spPr>
            <a:xfrm>
              <a:off x="5547230" y="1765300"/>
              <a:ext cx="205871" cy="63501"/>
            </a:xfrm>
            <a:custGeom>
              <a:avLst/>
              <a:gdLst/>
              <a:ahLst/>
              <a:cxnLst/>
              <a:rect l="0" t="0" r="0" b="0"/>
              <a:pathLst>
                <a:path w="205871" h="63501">
                  <a:moveTo>
                    <a:pt x="28070" y="63500"/>
                  </a:moveTo>
                  <a:lnTo>
                    <a:pt x="28070" y="63500"/>
                  </a:lnTo>
                  <a:lnTo>
                    <a:pt x="22295" y="58430"/>
                  </a:lnTo>
                  <a:lnTo>
                    <a:pt x="782" y="42301"/>
                  </a:lnTo>
                  <a:lnTo>
                    <a:pt x="0" y="40195"/>
                  </a:lnTo>
                  <a:lnTo>
                    <a:pt x="185" y="38085"/>
                  </a:lnTo>
                  <a:lnTo>
                    <a:pt x="2179" y="33001"/>
                  </a:lnTo>
                  <a:lnTo>
                    <a:pt x="2627" y="26392"/>
                  </a:lnTo>
                  <a:lnTo>
                    <a:pt x="6028" y="22323"/>
                  </a:lnTo>
                  <a:lnTo>
                    <a:pt x="11453" y="20505"/>
                  </a:lnTo>
                  <a:lnTo>
                    <a:pt x="22441" y="17600"/>
                  </a:lnTo>
                  <a:lnTo>
                    <a:pt x="31212" y="14877"/>
                  </a:lnTo>
                  <a:lnTo>
                    <a:pt x="72704" y="12827"/>
                  </a:lnTo>
                  <a:lnTo>
                    <a:pt x="119077" y="7240"/>
                  </a:lnTo>
                  <a:lnTo>
                    <a:pt x="162940" y="6402"/>
                  </a:lnTo>
                  <a:lnTo>
                    <a:pt x="187120" y="4479"/>
                  </a:lnTo>
                  <a:lnTo>
                    <a:pt x="2058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374"/>
            <p:cNvSpPr/>
            <p:nvPr>
              <p:custDataLst>
                <p:tags r:id="rId179"/>
              </p:custDataLst>
            </p:nvPr>
          </p:nvSpPr>
          <p:spPr>
            <a:xfrm>
              <a:off x="5740478" y="1867161"/>
              <a:ext cx="82473" cy="126740"/>
            </a:xfrm>
            <a:custGeom>
              <a:avLst/>
              <a:gdLst/>
              <a:ahLst/>
              <a:cxnLst/>
              <a:rect l="0" t="0" r="0" b="0"/>
              <a:pathLst>
                <a:path w="82473" h="126740">
                  <a:moveTo>
                    <a:pt x="6272" y="6089"/>
                  </a:moveTo>
                  <a:lnTo>
                    <a:pt x="6272" y="6089"/>
                  </a:lnTo>
                  <a:lnTo>
                    <a:pt x="183" y="0"/>
                  </a:lnTo>
                  <a:lnTo>
                    <a:pt x="0" y="3187"/>
                  </a:lnTo>
                  <a:lnTo>
                    <a:pt x="1838" y="6681"/>
                  </a:lnTo>
                  <a:lnTo>
                    <a:pt x="4302" y="10585"/>
                  </a:lnTo>
                  <a:lnTo>
                    <a:pt x="6394" y="16750"/>
                  </a:lnTo>
                  <a:lnTo>
                    <a:pt x="10463" y="23046"/>
                  </a:lnTo>
                  <a:lnTo>
                    <a:pt x="12688" y="29379"/>
                  </a:lnTo>
                  <a:lnTo>
                    <a:pt x="39915" y="75988"/>
                  </a:lnTo>
                  <a:lnTo>
                    <a:pt x="79582" y="123255"/>
                  </a:lnTo>
                  <a:lnTo>
                    <a:pt x="82472" y="126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375"/>
            <p:cNvSpPr/>
            <p:nvPr>
              <p:custDataLst>
                <p:tags r:id="rId180"/>
              </p:custDataLst>
            </p:nvPr>
          </p:nvSpPr>
          <p:spPr>
            <a:xfrm>
              <a:off x="5822949" y="1911351"/>
              <a:ext cx="69852" cy="220970"/>
            </a:xfrm>
            <a:custGeom>
              <a:avLst/>
              <a:gdLst/>
              <a:ahLst/>
              <a:cxnLst/>
              <a:rect l="0" t="0" r="0" b="0"/>
              <a:pathLst>
                <a:path w="69852" h="220970">
                  <a:moveTo>
                    <a:pt x="69851" y="6349"/>
                  </a:moveTo>
                  <a:lnTo>
                    <a:pt x="69851" y="6349"/>
                  </a:lnTo>
                  <a:lnTo>
                    <a:pt x="69851" y="2978"/>
                  </a:lnTo>
                  <a:lnTo>
                    <a:pt x="69146" y="1985"/>
                  </a:lnTo>
                  <a:lnTo>
                    <a:pt x="67969" y="1323"/>
                  </a:lnTo>
                  <a:lnTo>
                    <a:pt x="63384" y="173"/>
                  </a:lnTo>
                  <a:lnTo>
                    <a:pt x="45620" y="0"/>
                  </a:lnTo>
                  <a:lnTo>
                    <a:pt x="39612" y="4363"/>
                  </a:lnTo>
                  <a:lnTo>
                    <a:pt x="35715" y="5466"/>
                  </a:lnTo>
                  <a:lnTo>
                    <a:pt x="34394" y="6466"/>
                  </a:lnTo>
                  <a:lnTo>
                    <a:pt x="28728" y="15110"/>
                  </a:lnTo>
                  <a:lnTo>
                    <a:pt x="24998" y="17298"/>
                  </a:lnTo>
                  <a:lnTo>
                    <a:pt x="23015" y="17882"/>
                  </a:lnTo>
                  <a:lnTo>
                    <a:pt x="21694" y="18976"/>
                  </a:lnTo>
                  <a:lnTo>
                    <a:pt x="14180" y="31869"/>
                  </a:lnTo>
                  <a:lnTo>
                    <a:pt x="13685" y="33945"/>
                  </a:lnTo>
                  <a:lnTo>
                    <a:pt x="7805" y="44459"/>
                  </a:lnTo>
                  <a:lnTo>
                    <a:pt x="5837" y="55034"/>
                  </a:lnTo>
                  <a:lnTo>
                    <a:pt x="1363" y="63499"/>
                  </a:lnTo>
                  <a:lnTo>
                    <a:pt x="5" y="110262"/>
                  </a:lnTo>
                  <a:lnTo>
                    <a:pt x="0" y="154691"/>
                  </a:lnTo>
                  <a:lnTo>
                    <a:pt x="706" y="179225"/>
                  </a:lnTo>
                  <a:lnTo>
                    <a:pt x="5027" y="191826"/>
                  </a:lnTo>
                  <a:lnTo>
                    <a:pt x="6344" y="220969"/>
                  </a:lnTo>
                  <a:lnTo>
                    <a:pt x="7053" y="220690"/>
                  </a:lnTo>
                  <a:lnTo>
                    <a:pt x="12701" y="2158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376"/>
            <p:cNvSpPr/>
            <p:nvPr>
              <p:custDataLst>
                <p:tags r:id="rId181"/>
              </p:custDataLst>
            </p:nvPr>
          </p:nvSpPr>
          <p:spPr>
            <a:xfrm>
              <a:off x="6001765" y="1594838"/>
              <a:ext cx="118753" cy="297463"/>
            </a:xfrm>
            <a:custGeom>
              <a:avLst/>
              <a:gdLst/>
              <a:ahLst/>
              <a:cxnLst/>
              <a:rect l="0" t="0" r="0" b="0"/>
              <a:pathLst>
                <a:path w="118753" h="297463">
                  <a:moveTo>
                    <a:pt x="113285" y="49812"/>
                  </a:moveTo>
                  <a:lnTo>
                    <a:pt x="113285" y="49812"/>
                  </a:lnTo>
                  <a:lnTo>
                    <a:pt x="118752" y="44345"/>
                  </a:lnTo>
                  <a:lnTo>
                    <a:pt x="118341" y="43345"/>
                  </a:lnTo>
                  <a:lnTo>
                    <a:pt x="115097" y="38567"/>
                  </a:lnTo>
                  <a:lnTo>
                    <a:pt x="113821" y="31977"/>
                  </a:lnTo>
                  <a:lnTo>
                    <a:pt x="113523" y="25187"/>
                  </a:lnTo>
                  <a:lnTo>
                    <a:pt x="112739" y="22812"/>
                  </a:lnTo>
                  <a:lnTo>
                    <a:pt x="111510" y="21229"/>
                  </a:lnTo>
                  <a:lnTo>
                    <a:pt x="104468" y="15317"/>
                  </a:lnTo>
                  <a:lnTo>
                    <a:pt x="102311" y="11433"/>
                  </a:lnTo>
                  <a:lnTo>
                    <a:pt x="101736" y="9409"/>
                  </a:lnTo>
                  <a:lnTo>
                    <a:pt x="100646" y="8060"/>
                  </a:lnTo>
                  <a:lnTo>
                    <a:pt x="96448" y="5456"/>
                  </a:lnTo>
                  <a:lnTo>
                    <a:pt x="95219" y="2346"/>
                  </a:lnTo>
                  <a:lnTo>
                    <a:pt x="94185" y="1235"/>
                  </a:lnTo>
                  <a:lnTo>
                    <a:pt x="91155" y="0"/>
                  </a:lnTo>
                  <a:lnTo>
                    <a:pt x="89359" y="376"/>
                  </a:lnTo>
                  <a:lnTo>
                    <a:pt x="67575" y="13964"/>
                  </a:lnTo>
                  <a:lnTo>
                    <a:pt x="47587" y="40190"/>
                  </a:lnTo>
                  <a:lnTo>
                    <a:pt x="30854" y="81742"/>
                  </a:lnTo>
                  <a:lnTo>
                    <a:pt x="13020" y="126585"/>
                  </a:lnTo>
                  <a:lnTo>
                    <a:pt x="4128" y="171836"/>
                  </a:lnTo>
                  <a:lnTo>
                    <a:pt x="0" y="201229"/>
                  </a:lnTo>
                  <a:lnTo>
                    <a:pt x="7912" y="243597"/>
                  </a:lnTo>
                  <a:lnTo>
                    <a:pt x="13938" y="261433"/>
                  </a:lnTo>
                  <a:lnTo>
                    <a:pt x="23563" y="275654"/>
                  </a:lnTo>
                  <a:lnTo>
                    <a:pt x="44411" y="292801"/>
                  </a:lnTo>
                  <a:lnTo>
                    <a:pt x="51160" y="295390"/>
                  </a:lnTo>
                  <a:lnTo>
                    <a:pt x="62485" y="2974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377"/>
            <p:cNvSpPr/>
            <p:nvPr>
              <p:custDataLst>
                <p:tags r:id="rId182"/>
              </p:custDataLst>
            </p:nvPr>
          </p:nvSpPr>
          <p:spPr>
            <a:xfrm>
              <a:off x="6121684" y="1765407"/>
              <a:ext cx="88610" cy="297946"/>
            </a:xfrm>
            <a:custGeom>
              <a:avLst/>
              <a:gdLst/>
              <a:ahLst/>
              <a:cxnLst/>
              <a:rect l="0" t="0" r="0" b="0"/>
              <a:pathLst>
                <a:path w="88610" h="297946">
                  <a:moveTo>
                    <a:pt x="12416" y="18943"/>
                  </a:moveTo>
                  <a:lnTo>
                    <a:pt x="12416" y="18943"/>
                  </a:lnTo>
                  <a:lnTo>
                    <a:pt x="12416" y="0"/>
                  </a:lnTo>
                  <a:lnTo>
                    <a:pt x="9045" y="3296"/>
                  </a:lnTo>
                  <a:lnTo>
                    <a:pt x="7390" y="6814"/>
                  </a:lnTo>
                  <a:lnTo>
                    <a:pt x="6949" y="8741"/>
                  </a:lnTo>
                  <a:lnTo>
                    <a:pt x="1157" y="18993"/>
                  </a:lnTo>
                  <a:lnTo>
                    <a:pt x="0" y="27420"/>
                  </a:lnTo>
                  <a:lnTo>
                    <a:pt x="1724" y="31647"/>
                  </a:lnTo>
                  <a:lnTo>
                    <a:pt x="4135" y="35878"/>
                  </a:lnTo>
                  <a:lnTo>
                    <a:pt x="5685" y="44343"/>
                  </a:lnTo>
                  <a:lnTo>
                    <a:pt x="5813" y="46460"/>
                  </a:lnTo>
                  <a:lnTo>
                    <a:pt x="7835" y="50693"/>
                  </a:lnTo>
                  <a:lnTo>
                    <a:pt x="9362" y="52810"/>
                  </a:lnTo>
                  <a:lnTo>
                    <a:pt x="12940" y="55162"/>
                  </a:lnTo>
                  <a:lnTo>
                    <a:pt x="14883" y="55789"/>
                  </a:lnTo>
                  <a:lnTo>
                    <a:pt x="16177" y="56912"/>
                  </a:lnTo>
                  <a:lnTo>
                    <a:pt x="17615" y="60042"/>
                  </a:lnTo>
                  <a:lnTo>
                    <a:pt x="18705" y="61159"/>
                  </a:lnTo>
                  <a:lnTo>
                    <a:pt x="21796" y="62400"/>
                  </a:lnTo>
                  <a:lnTo>
                    <a:pt x="27503" y="63099"/>
                  </a:lnTo>
                  <a:lnTo>
                    <a:pt x="31586" y="61381"/>
                  </a:lnTo>
                  <a:lnTo>
                    <a:pt x="35753" y="58971"/>
                  </a:lnTo>
                  <a:lnTo>
                    <a:pt x="60512" y="50626"/>
                  </a:lnTo>
                  <a:lnTo>
                    <a:pt x="65072" y="47606"/>
                  </a:lnTo>
                  <a:lnTo>
                    <a:pt x="67568" y="43912"/>
                  </a:lnTo>
                  <a:lnTo>
                    <a:pt x="69384" y="39918"/>
                  </a:lnTo>
                  <a:lnTo>
                    <a:pt x="74917" y="32872"/>
                  </a:lnTo>
                  <a:lnTo>
                    <a:pt x="77354" y="32189"/>
                  </a:lnTo>
                  <a:lnTo>
                    <a:pt x="82181" y="31652"/>
                  </a:lnTo>
                  <a:lnTo>
                    <a:pt x="82258" y="43853"/>
                  </a:lnTo>
                  <a:lnTo>
                    <a:pt x="80382" y="49535"/>
                  </a:lnTo>
                  <a:lnTo>
                    <a:pt x="78893" y="52037"/>
                  </a:lnTo>
                  <a:lnTo>
                    <a:pt x="76798" y="62302"/>
                  </a:lnTo>
                  <a:lnTo>
                    <a:pt x="82160" y="107855"/>
                  </a:lnTo>
                  <a:lnTo>
                    <a:pt x="82958" y="133375"/>
                  </a:lnTo>
                  <a:lnTo>
                    <a:pt x="88442" y="179875"/>
                  </a:lnTo>
                  <a:lnTo>
                    <a:pt x="88609" y="225207"/>
                  </a:lnTo>
                  <a:lnTo>
                    <a:pt x="82148" y="260997"/>
                  </a:lnTo>
                  <a:lnTo>
                    <a:pt x="77357" y="274137"/>
                  </a:lnTo>
                  <a:lnTo>
                    <a:pt x="75851" y="281235"/>
                  </a:lnTo>
                  <a:lnTo>
                    <a:pt x="71036" y="289197"/>
                  </a:lnTo>
                  <a:lnTo>
                    <a:pt x="64385" y="296999"/>
                  </a:lnTo>
                  <a:lnTo>
                    <a:pt x="61854" y="297746"/>
                  </a:lnTo>
                  <a:lnTo>
                    <a:pt x="60191" y="297945"/>
                  </a:lnTo>
                  <a:lnTo>
                    <a:pt x="56462" y="296284"/>
                  </a:lnTo>
                  <a:lnTo>
                    <a:pt x="54480" y="294854"/>
                  </a:lnTo>
                  <a:lnTo>
                    <a:pt x="52278" y="291383"/>
                  </a:lnTo>
                  <a:lnTo>
                    <a:pt x="50594" y="287489"/>
                  </a:lnTo>
                  <a:lnTo>
                    <a:pt x="41780" y="273770"/>
                  </a:lnTo>
                  <a:lnTo>
                    <a:pt x="38990" y="261977"/>
                  </a:lnTo>
                  <a:lnTo>
                    <a:pt x="38753" y="239576"/>
                  </a:lnTo>
                  <a:lnTo>
                    <a:pt x="44166" y="209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378"/>
            <p:cNvSpPr/>
            <p:nvPr>
              <p:custDataLst>
                <p:tags r:id="rId183"/>
              </p:custDataLst>
            </p:nvPr>
          </p:nvSpPr>
          <p:spPr>
            <a:xfrm>
              <a:off x="6280150" y="1594733"/>
              <a:ext cx="69551" cy="354718"/>
            </a:xfrm>
            <a:custGeom>
              <a:avLst/>
              <a:gdLst/>
              <a:ahLst/>
              <a:cxnLst/>
              <a:rect l="0" t="0" r="0" b="0"/>
              <a:pathLst>
                <a:path w="69551" h="354718">
                  <a:moveTo>
                    <a:pt x="25400" y="5467"/>
                  </a:moveTo>
                  <a:lnTo>
                    <a:pt x="25400" y="5467"/>
                  </a:lnTo>
                  <a:lnTo>
                    <a:pt x="30867" y="0"/>
                  </a:lnTo>
                  <a:lnTo>
                    <a:pt x="31867" y="411"/>
                  </a:lnTo>
                  <a:lnTo>
                    <a:pt x="34859" y="2750"/>
                  </a:lnTo>
                  <a:lnTo>
                    <a:pt x="36659" y="6141"/>
                  </a:lnTo>
                  <a:lnTo>
                    <a:pt x="37140" y="8033"/>
                  </a:lnTo>
                  <a:lnTo>
                    <a:pt x="41187" y="14067"/>
                  </a:lnTo>
                  <a:lnTo>
                    <a:pt x="58469" y="35484"/>
                  </a:lnTo>
                  <a:lnTo>
                    <a:pt x="67570" y="82054"/>
                  </a:lnTo>
                  <a:lnTo>
                    <a:pt x="69550" y="122213"/>
                  </a:lnTo>
                  <a:lnTo>
                    <a:pt x="67929" y="164260"/>
                  </a:lnTo>
                  <a:lnTo>
                    <a:pt x="59015" y="210920"/>
                  </a:lnTo>
                  <a:lnTo>
                    <a:pt x="48650" y="251602"/>
                  </a:lnTo>
                  <a:lnTo>
                    <a:pt x="30512" y="296551"/>
                  </a:lnTo>
                  <a:lnTo>
                    <a:pt x="17284" y="327302"/>
                  </a:lnTo>
                  <a:lnTo>
                    <a:pt x="9590" y="339538"/>
                  </a:lnTo>
                  <a:lnTo>
                    <a:pt x="7084" y="345149"/>
                  </a:lnTo>
                  <a:lnTo>
                    <a:pt x="0" y="354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SMARTInkShape-4379"/>
          <p:cNvSpPr/>
          <p:nvPr>
            <p:custDataLst>
              <p:tags r:id="rId1"/>
            </p:custDataLst>
          </p:nvPr>
        </p:nvSpPr>
        <p:spPr>
          <a:xfrm>
            <a:off x="1619250" y="2775062"/>
            <a:ext cx="7937501" cy="368189"/>
          </a:xfrm>
          <a:custGeom>
            <a:avLst/>
            <a:gdLst/>
            <a:ahLst/>
            <a:cxnLst/>
            <a:rect l="0" t="0" r="0" b="0"/>
            <a:pathLst>
              <a:path w="7937501" h="368189">
                <a:moveTo>
                  <a:pt x="0" y="152288"/>
                </a:moveTo>
                <a:lnTo>
                  <a:pt x="0" y="152288"/>
                </a:lnTo>
                <a:lnTo>
                  <a:pt x="39679" y="151582"/>
                </a:lnTo>
                <a:lnTo>
                  <a:pt x="77765" y="147924"/>
                </a:lnTo>
                <a:lnTo>
                  <a:pt x="108411" y="146821"/>
                </a:lnTo>
                <a:lnTo>
                  <a:pt x="146490" y="144449"/>
                </a:lnTo>
                <a:lnTo>
                  <a:pt x="190695" y="140337"/>
                </a:lnTo>
                <a:lnTo>
                  <a:pt x="215325" y="137265"/>
                </a:lnTo>
                <a:lnTo>
                  <a:pt x="240916" y="133806"/>
                </a:lnTo>
                <a:lnTo>
                  <a:pt x="269267" y="130794"/>
                </a:lnTo>
                <a:lnTo>
                  <a:pt x="299456" y="128081"/>
                </a:lnTo>
                <a:lnTo>
                  <a:pt x="330870" y="125566"/>
                </a:lnTo>
                <a:lnTo>
                  <a:pt x="365925" y="123185"/>
                </a:lnTo>
                <a:lnTo>
                  <a:pt x="403405" y="120891"/>
                </a:lnTo>
                <a:lnTo>
                  <a:pt x="442503" y="118657"/>
                </a:lnTo>
                <a:lnTo>
                  <a:pt x="482680" y="116462"/>
                </a:lnTo>
                <a:lnTo>
                  <a:pt x="523576" y="114293"/>
                </a:lnTo>
                <a:lnTo>
                  <a:pt x="564950" y="112141"/>
                </a:lnTo>
                <a:lnTo>
                  <a:pt x="605939" y="109295"/>
                </a:lnTo>
                <a:lnTo>
                  <a:pt x="646670" y="105987"/>
                </a:lnTo>
                <a:lnTo>
                  <a:pt x="687230" y="102371"/>
                </a:lnTo>
                <a:lnTo>
                  <a:pt x="729087" y="98549"/>
                </a:lnTo>
                <a:lnTo>
                  <a:pt x="771808" y="94590"/>
                </a:lnTo>
                <a:lnTo>
                  <a:pt x="815105" y="90539"/>
                </a:lnTo>
                <a:lnTo>
                  <a:pt x="859492" y="87133"/>
                </a:lnTo>
                <a:lnTo>
                  <a:pt x="904606" y="84157"/>
                </a:lnTo>
                <a:lnTo>
                  <a:pt x="950204" y="81467"/>
                </a:lnTo>
                <a:lnTo>
                  <a:pt x="998242" y="78263"/>
                </a:lnTo>
                <a:lnTo>
                  <a:pt x="1047905" y="74716"/>
                </a:lnTo>
                <a:lnTo>
                  <a:pt x="1098653" y="70940"/>
                </a:lnTo>
                <a:lnTo>
                  <a:pt x="1150125" y="67717"/>
                </a:lnTo>
                <a:lnTo>
                  <a:pt x="1202077" y="64863"/>
                </a:lnTo>
                <a:lnTo>
                  <a:pt x="1254352" y="62255"/>
                </a:lnTo>
                <a:lnTo>
                  <a:pt x="1307545" y="59105"/>
                </a:lnTo>
                <a:lnTo>
                  <a:pt x="1361353" y="55593"/>
                </a:lnTo>
                <a:lnTo>
                  <a:pt x="1415568" y="51842"/>
                </a:lnTo>
                <a:lnTo>
                  <a:pt x="1470762" y="48635"/>
                </a:lnTo>
                <a:lnTo>
                  <a:pt x="1526608" y="45791"/>
                </a:lnTo>
                <a:lnTo>
                  <a:pt x="1582889" y="43190"/>
                </a:lnTo>
                <a:lnTo>
                  <a:pt x="1638753" y="40750"/>
                </a:lnTo>
                <a:lnTo>
                  <a:pt x="1694342" y="38419"/>
                </a:lnTo>
                <a:lnTo>
                  <a:pt x="1749744" y="36158"/>
                </a:lnTo>
                <a:lnTo>
                  <a:pt x="1807140" y="33240"/>
                </a:lnTo>
                <a:lnTo>
                  <a:pt x="1865866" y="29884"/>
                </a:lnTo>
                <a:lnTo>
                  <a:pt x="1925477" y="26235"/>
                </a:lnTo>
                <a:lnTo>
                  <a:pt x="1986385" y="23097"/>
                </a:lnTo>
                <a:lnTo>
                  <a:pt x="2048156" y="20300"/>
                </a:lnTo>
                <a:lnTo>
                  <a:pt x="2110504" y="17729"/>
                </a:lnTo>
                <a:lnTo>
                  <a:pt x="2175353" y="15310"/>
                </a:lnTo>
                <a:lnTo>
                  <a:pt x="2241869" y="12992"/>
                </a:lnTo>
                <a:lnTo>
                  <a:pt x="2309495" y="10740"/>
                </a:lnTo>
                <a:lnTo>
                  <a:pt x="2375041" y="8534"/>
                </a:lnTo>
                <a:lnTo>
                  <a:pt x="2439200" y="6357"/>
                </a:lnTo>
                <a:lnTo>
                  <a:pt x="2502433" y="4201"/>
                </a:lnTo>
                <a:lnTo>
                  <a:pt x="2567167" y="2763"/>
                </a:lnTo>
                <a:lnTo>
                  <a:pt x="2632900" y="1805"/>
                </a:lnTo>
                <a:lnTo>
                  <a:pt x="2699300" y="1166"/>
                </a:lnTo>
                <a:lnTo>
                  <a:pt x="2767555" y="740"/>
                </a:lnTo>
                <a:lnTo>
                  <a:pt x="2837048" y="456"/>
                </a:lnTo>
                <a:lnTo>
                  <a:pt x="2907365" y="267"/>
                </a:lnTo>
                <a:lnTo>
                  <a:pt x="2975410" y="141"/>
                </a:lnTo>
                <a:lnTo>
                  <a:pt x="3041940" y="56"/>
                </a:lnTo>
                <a:lnTo>
                  <a:pt x="3107460" y="0"/>
                </a:lnTo>
                <a:lnTo>
                  <a:pt x="3176540" y="669"/>
                </a:lnTo>
                <a:lnTo>
                  <a:pt x="3247994" y="1819"/>
                </a:lnTo>
                <a:lnTo>
                  <a:pt x="3321029" y="3292"/>
                </a:lnTo>
                <a:lnTo>
                  <a:pt x="3394414" y="4980"/>
                </a:lnTo>
                <a:lnTo>
                  <a:pt x="3468032" y="6810"/>
                </a:lnTo>
                <a:lnTo>
                  <a:pt x="3541805" y="8736"/>
                </a:lnTo>
                <a:lnTo>
                  <a:pt x="3614270" y="10726"/>
                </a:lnTo>
                <a:lnTo>
                  <a:pt x="3685863" y="12758"/>
                </a:lnTo>
                <a:lnTo>
                  <a:pt x="3756875" y="14818"/>
                </a:lnTo>
                <a:lnTo>
                  <a:pt x="3827500" y="16897"/>
                </a:lnTo>
                <a:lnTo>
                  <a:pt x="3897867" y="18988"/>
                </a:lnTo>
                <a:lnTo>
                  <a:pt x="3968061" y="21088"/>
                </a:lnTo>
                <a:lnTo>
                  <a:pt x="4040963" y="23194"/>
                </a:lnTo>
                <a:lnTo>
                  <a:pt x="4115670" y="25303"/>
                </a:lnTo>
                <a:lnTo>
                  <a:pt x="4191580" y="27415"/>
                </a:lnTo>
                <a:lnTo>
                  <a:pt x="4264764" y="30233"/>
                </a:lnTo>
                <a:lnTo>
                  <a:pt x="4336131" y="33524"/>
                </a:lnTo>
                <a:lnTo>
                  <a:pt x="4406288" y="37129"/>
                </a:lnTo>
                <a:lnTo>
                  <a:pt x="4477048" y="40237"/>
                </a:lnTo>
                <a:lnTo>
                  <a:pt x="4548210" y="43015"/>
                </a:lnTo>
                <a:lnTo>
                  <a:pt x="4619640" y="45573"/>
                </a:lnTo>
                <a:lnTo>
                  <a:pt x="4691954" y="48689"/>
                </a:lnTo>
                <a:lnTo>
                  <a:pt x="4764858" y="52178"/>
                </a:lnTo>
                <a:lnTo>
                  <a:pt x="4838156" y="55914"/>
                </a:lnTo>
                <a:lnTo>
                  <a:pt x="4911010" y="59817"/>
                </a:lnTo>
                <a:lnTo>
                  <a:pt x="4983567" y="63829"/>
                </a:lnTo>
                <a:lnTo>
                  <a:pt x="5055929" y="67916"/>
                </a:lnTo>
                <a:lnTo>
                  <a:pt x="5126041" y="72051"/>
                </a:lnTo>
                <a:lnTo>
                  <a:pt x="5194655" y="76219"/>
                </a:lnTo>
                <a:lnTo>
                  <a:pt x="5262269" y="80408"/>
                </a:lnTo>
                <a:lnTo>
                  <a:pt x="5332041" y="84613"/>
                </a:lnTo>
                <a:lnTo>
                  <a:pt x="5403249" y="88827"/>
                </a:lnTo>
                <a:lnTo>
                  <a:pt x="5475417" y="93047"/>
                </a:lnTo>
                <a:lnTo>
                  <a:pt x="5546106" y="97977"/>
                </a:lnTo>
                <a:lnTo>
                  <a:pt x="5615809" y="103381"/>
                </a:lnTo>
                <a:lnTo>
                  <a:pt x="5684857" y="109100"/>
                </a:lnTo>
                <a:lnTo>
                  <a:pt x="5752760" y="114324"/>
                </a:lnTo>
                <a:lnTo>
                  <a:pt x="5819901" y="119218"/>
                </a:lnTo>
                <a:lnTo>
                  <a:pt x="5886534" y="123891"/>
                </a:lnTo>
                <a:lnTo>
                  <a:pt x="5953534" y="129123"/>
                </a:lnTo>
                <a:lnTo>
                  <a:pt x="6020778" y="134728"/>
                </a:lnTo>
                <a:lnTo>
                  <a:pt x="6088185" y="140582"/>
                </a:lnTo>
                <a:lnTo>
                  <a:pt x="6153584" y="146601"/>
                </a:lnTo>
                <a:lnTo>
                  <a:pt x="6217645" y="152730"/>
                </a:lnTo>
                <a:lnTo>
                  <a:pt x="6280814" y="158932"/>
                </a:lnTo>
                <a:lnTo>
                  <a:pt x="6343387" y="165889"/>
                </a:lnTo>
                <a:lnTo>
                  <a:pt x="6405563" y="173350"/>
                </a:lnTo>
                <a:lnTo>
                  <a:pt x="6467475" y="181146"/>
                </a:lnTo>
                <a:lnTo>
                  <a:pt x="6527799" y="188460"/>
                </a:lnTo>
                <a:lnTo>
                  <a:pt x="6587066" y="195453"/>
                </a:lnTo>
                <a:lnTo>
                  <a:pt x="6645627" y="202231"/>
                </a:lnTo>
                <a:lnTo>
                  <a:pt x="6703719" y="208867"/>
                </a:lnTo>
                <a:lnTo>
                  <a:pt x="6761496" y="215407"/>
                </a:lnTo>
                <a:lnTo>
                  <a:pt x="6819063" y="221884"/>
                </a:lnTo>
                <a:lnTo>
                  <a:pt x="6874376" y="229024"/>
                </a:lnTo>
                <a:lnTo>
                  <a:pt x="6928184" y="236607"/>
                </a:lnTo>
                <a:lnTo>
                  <a:pt x="6980989" y="244484"/>
                </a:lnTo>
                <a:lnTo>
                  <a:pt x="7031715" y="251852"/>
                </a:lnTo>
                <a:lnTo>
                  <a:pt x="7081055" y="258881"/>
                </a:lnTo>
                <a:lnTo>
                  <a:pt x="7129469" y="265683"/>
                </a:lnTo>
                <a:lnTo>
                  <a:pt x="7177975" y="272335"/>
                </a:lnTo>
                <a:lnTo>
                  <a:pt x="7226538" y="278886"/>
                </a:lnTo>
                <a:lnTo>
                  <a:pt x="7275142" y="285370"/>
                </a:lnTo>
                <a:lnTo>
                  <a:pt x="7320951" y="291809"/>
                </a:lnTo>
                <a:lnTo>
                  <a:pt x="7364895" y="298219"/>
                </a:lnTo>
                <a:lnTo>
                  <a:pt x="7407597" y="304609"/>
                </a:lnTo>
                <a:lnTo>
                  <a:pt x="7450175" y="310985"/>
                </a:lnTo>
                <a:lnTo>
                  <a:pt x="7492673" y="317353"/>
                </a:lnTo>
                <a:lnTo>
                  <a:pt x="7535115" y="323715"/>
                </a:lnTo>
                <a:lnTo>
                  <a:pt x="7575405" y="329367"/>
                </a:lnTo>
                <a:lnTo>
                  <a:pt x="7614258" y="334546"/>
                </a:lnTo>
                <a:lnTo>
                  <a:pt x="7652155" y="339410"/>
                </a:lnTo>
                <a:lnTo>
                  <a:pt x="7689414" y="344064"/>
                </a:lnTo>
                <a:lnTo>
                  <a:pt x="7726249" y="348578"/>
                </a:lnTo>
                <a:lnTo>
                  <a:pt x="7762799" y="352998"/>
                </a:lnTo>
                <a:lnTo>
                  <a:pt x="7798454" y="356650"/>
                </a:lnTo>
                <a:lnTo>
                  <a:pt x="7833515" y="359791"/>
                </a:lnTo>
                <a:lnTo>
                  <a:pt x="7868176" y="362590"/>
                </a:lnTo>
                <a:lnTo>
                  <a:pt x="7937500" y="36818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SMARTInkShape-Group973"/>
          <p:cNvGrpSpPr/>
          <p:nvPr/>
        </p:nvGrpSpPr>
        <p:grpSpPr>
          <a:xfrm>
            <a:off x="972900" y="3162300"/>
            <a:ext cx="493786" cy="311151"/>
            <a:chOff x="972900" y="3162300"/>
            <a:chExt cx="493786" cy="311151"/>
          </a:xfrm>
        </p:grpSpPr>
        <p:sp>
          <p:nvSpPr>
            <p:cNvPr id="44" name="SMARTInkShape-4380"/>
            <p:cNvSpPr/>
            <p:nvPr>
              <p:custDataLst>
                <p:tags r:id="rId162"/>
              </p:custDataLst>
            </p:nvPr>
          </p:nvSpPr>
          <p:spPr>
            <a:xfrm>
              <a:off x="1104900" y="3295650"/>
              <a:ext cx="12701" cy="133351"/>
            </a:xfrm>
            <a:custGeom>
              <a:avLst/>
              <a:gdLst/>
              <a:ahLst/>
              <a:cxnLst/>
              <a:rect l="0" t="0" r="0" b="0"/>
              <a:pathLst>
                <a:path w="12701" h="133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2" y="6907"/>
                  </a:lnTo>
                  <a:lnTo>
                    <a:pt x="4364" y="10831"/>
                  </a:lnTo>
                  <a:lnTo>
                    <a:pt x="5958" y="19099"/>
                  </a:lnTo>
                  <a:lnTo>
                    <a:pt x="7040" y="41054"/>
                  </a:lnTo>
                  <a:lnTo>
                    <a:pt x="12110" y="65690"/>
                  </a:lnTo>
                  <a:lnTo>
                    <a:pt x="12695" y="112053"/>
                  </a:lnTo>
                  <a:lnTo>
                    <a:pt x="12698" y="119416"/>
                  </a:lnTo>
                  <a:lnTo>
                    <a:pt x="11993" y="121944"/>
                  </a:lnTo>
                  <a:lnTo>
                    <a:pt x="10818" y="123630"/>
                  </a:lnTo>
                  <a:lnTo>
                    <a:pt x="9328" y="124753"/>
                  </a:lnTo>
                  <a:lnTo>
                    <a:pt x="9041" y="126207"/>
                  </a:lnTo>
                  <a:lnTo>
                    <a:pt x="9555" y="127883"/>
                  </a:lnTo>
                  <a:lnTo>
                    <a:pt x="127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381"/>
            <p:cNvSpPr/>
            <p:nvPr>
              <p:custDataLst>
                <p:tags r:id="rId163"/>
              </p:custDataLst>
            </p:nvPr>
          </p:nvSpPr>
          <p:spPr>
            <a:xfrm>
              <a:off x="1117600" y="321945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6350" y="50800"/>
                  </a:moveTo>
                  <a:lnTo>
                    <a:pt x="6350" y="50800"/>
                  </a:lnTo>
                  <a:lnTo>
                    <a:pt x="5644" y="1707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382"/>
            <p:cNvSpPr/>
            <p:nvPr>
              <p:custDataLst>
                <p:tags r:id="rId164"/>
              </p:custDataLst>
            </p:nvPr>
          </p:nvSpPr>
          <p:spPr>
            <a:xfrm>
              <a:off x="1231900" y="330835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0" y="0"/>
                  </a:moveTo>
                  <a:lnTo>
                    <a:pt x="0" y="0"/>
                  </a:lnTo>
                  <a:lnTo>
                    <a:pt x="0" y="46216"/>
                  </a:lnTo>
                  <a:lnTo>
                    <a:pt x="0" y="78293"/>
                  </a:lnTo>
                  <a:lnTo>
                    <a:pt x="1881" y="82540"/>
                  </a:lnTo>
                  <a:lnTo>
                    <a:pt x="4364" y="86779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383"/>
            <p:cNvSpPr/>
            <p:nvPr>
              <p:custDataLst>
                <p:tags r:id="rId165"/>
              </p:custDataLst>
            </p:nvPr>
          </p:nvSpPr>
          <p:spPr>
            <a:xfrm>
              <a:off x="1200230" y="3220531"/>
              <a:ext cx="18971" cy="43370"/>
            </a:xfrm>
            <a:custGeom>
              <a:avLst/>
              <a:gdLst/>
              <a:ahLst/>
              <a:cxnLst/>
              <a:rect l="0" t="0" r="0" b="0"/>
              <a:pathLst>
                <a:path w="18971" h="43370">
                  <a:moveTo>
                    <a:pt x="18970" y="43369"/>
                  </a:moveTo>
                  <a:lnTo>
                    <a:pt x="18970" y="43369"/>
                  </a:lnTo>
                  <a:lnTo>
                    <a:pt x="12063" y="26410"/>
                  </a:lnTo>
                  <a:lnTo>
                    <a:pt x="10132" y="23596"/>
                  </a:lnTo>
                  <a:lnTo>
                    <a:pt x="7986" y="16707"/>
                  </a:lnTo>
                  <a:lnTo>
                    <a:pt x="6609" y="7528"/>
                  </a:lnTo>
                  <a:lnTo>
                    <a:pt x="832" y="0"/>
                  </a:lnTo>
                  <a:lnTo>
                    <a:pt x="528" y="345"/>
                  </a:lnTo>
                  <a:lnTo>
                    <a:pt x="0" y="4481"/>
                  </a:lnTo>
                  <a:lnTo>
                    <a:pt x="1837" y="4919"/>
                  </a:lnTo>
                  <a:lnTo>
                    <a:pt x="3315" y="5035"/>
                  </a:lnTo>
                  <a:lnTo>
                    <a:pt x="4300" y="5819"/>
                  </a:lnTo>
                  <a:lnTo>
                    <a:pt x="6270" y="11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384"/>
            <p:cNvSpPr/>
            <p:nvPr>
              <p:custDataLst>
                <p:tags r:id="rId166"/>
              </p:custDataLst>
            </p:nvPr>
          </p:nvSpPr>
          <p:spPr>
            <a:xfrm>
              <a:off x="1308100" y="3276600"/>
              <a:ext cx="19051" cy="107951"/>
            </a:xfrm>
            <a:custGeom>
              <a:avLst/>
              <a:gdLst/>
              <a:ahLst/>
              <a:cxnLst/>
              <a:rect l="0" t="0" r="0" b="0"/>
              <a:pathLst>
                <a:path w="19051" h="107951">
                  <a:moveTo>
                    <a:pt x="0" y="0"/>
                  </a:moveTo>
                  <a:lnTo>
                    <a:pt x="0" y="0"/>
                  </a:lnTo>
                  <a:lnTo>
                    <a:pt x="0" y="21199"/>
                  </a:lnTo>
                  <a:lnTo>
                    <a:pt x="6176" y="49215"/>
                  </a:lnTo>
                  <a:lnTo>
                    <a:pt x="7004" y="59346"/>
                  </a:lnTo>
                  <a:lnTo>
                    <a:pt x="11366" y="71329"/>
                  </a:lnTo>
                  <a:lnTo>
                    <a:pt x="11810" y="75069"/>
                  </a:lnTo>
                  <a:lnTo>
                    <a:pt x="10423" y="81107"/>
                  </a:lnTo>
                  <a:lnTo>
                    <a:pt x="9065" y="83704"/>
                  </a:lnTo>
                  <a:lnTo>
                    <a:pt x="8866" y="86142"/>
                  </a:lnTo>
                  <a:lnTo>
                    <a:pt x="12976" y="99426"/>
                  </a:lnTo>
                  <a:lnTo>
                    <a:pt x="190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385"/>
            <p:cNvSpPr/>
            <p:nvPr>
              <p:custDataLst>
                <p:tags r:id="rId167"/>
              </p:custDataLst>
            </p:nvPr>
          </p:nvSpPr>
          <p:spPr>
            <a:xfrm>
              <a:off x="1282962" y="3181350"/>
              <a:ext cx="12439" cy="44451"/>
            </a:xfrm>
            <a:custGeom>
              <a:avLst/>
              <a:gdLst/>
              <a:ahLst/>
              <a:cxnLst/>
              <a:rect l="0" t="0" r="0" b="0"/>
              <a:pathLst>
                <a:path w="12439" h="44451">
                  <a:moveTo>
                    <a:pt x="6088" y="44450"/>
                  </a:moveTo>
                  <a:lnTo>
                    <a:pt x="6088" y="44450"/>
                  </a:lnTo>
                  <a:lnTo>
                    <a:pt x="5382" y="34311"/>
                  </a:lnTo>
                  <a:lnTo>
                    <a:pt x="326" y="15506"/>
                  </a:lnTo>
                  <a:lnTo>
                    <a:pt x="0" y="10890"/>
                  </a:lnTo>
                  <a:lnTo>
                    <a:pt x="1323" y="9377"/>
                  </a:lnTo>
                  <a:lnTo>
                    <a:pt x="6558" y="7695"/>
                  </a:lnTo>
                  <a:lnTo>
                    <a:pt x="7812" y="6541"/>
                  </a:lnTo>
                  <a:lnTo>
                    <a:pt x="7943" y="5066"/>
                  </a:lnTo>
                  <a:lnTo>
                    <a:pt x="6454" y="1001"/>
                  </a:lnTo>
                  <a:lnTo>
                    <a:pt x="7038" y="667"/>
                  </a:lnTo>
                  <a:lnTo>
                    <a:pt x="124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386"/>
            <p:cNvSpPr/>
            <p:nvPr>
              <p:custDataLst>
                <p:tags r:id="rId168"/>
              </p:custDataLst>
            </p:nvPr>
          </p:nvSpPr>
          <p:spPr>
            <a:xfrm>
              <a:off x="1403350" y="3162300"/>
              <a:ext cx="63336" cy="279401"/>
            </a:xfrm>
            <a:custGeom>
              <a:avLst/>
              <a:gdLst/>
              <a:ahLst/>
              <a:cxnLst/>
              <a:rect l="0" t="0" r="0" b="0"/>
              <a:pathLst>
                <a:path w="63336" h="279401">
                  <a:moveTo>
                    <a:pt x="19050" y="0"/>
                  </a:moveTo>
                  <a:lnTo>
                    <a:pt x="19050" y="0"/>
                  </a:lnTo>
                  <a:lnTo>
                    <a:pt x="22421" y="0"/>
                  </a:lnTo>
                  <a:lnTo>
                    <a:pt x="23414" y="706"/>
                  </a:lnTo>
                  <a:lnTo>
                    <a:pt x="24076" y="1881"/>
                  </a:lnTo>
                  <a:lnTo>
                    <a:pt x="40510" y="49001"/>
                  </a:lnTo>
                  <a:lnTo>
                    <a:pt x="57161" y="95428"/>
                  </a:lnTo>
                  <a:lnTo>
                    <a:pt x="61622" y="116234"/>
                  </a:lnTo>
                  <a:lnTo>
                    <a:pt x="63335" y="160244"/>
                  </a:lnTo>
                  <a:lnTo>
                    <a:pt x="60096" y="192911"/>
                  </a:lnTo>
                  <a:lnTo>
                    <a:pt x="47593" y="221472"/>
                  </a:lnTo>
                  <a:lnTo>
                    <a:pt x="22482" y="259576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387"/>
            <p:cNvSpPr/>
            <p:nvPr>
              <p:custDataLst>
                <p:tags r:id="rId169"/>
              </p:custDataLst>
            </p:nvPr>
          </p:nvSpPr>
          <p:spPr>
            <a:xfrm>
              <a:off x="972900" y="3238784"/>
              <a:ext cx="125651" cy="234667"/>
            </a:xfrm>
            <a:custGeom>
              <a:avLst/>
              <a:gdLst/>
              <a:ahLst/>
              <a:cxnLst/>
              <a:rect l="0" t="0" r="0" b="0"/>
              <a:pathLst>
                <a:path w="125651" h="234667">
                  <a:moveTo>
                    <a:pt x="11350" y="12416"/>
                  </a:moveTo>
                  <a:lnTo>
                    <a:pt x="11350" y="12416"/>
                  </a:lnTo>
                  <a:lnTo>
                    <a:pt x="11350" y="6949"/>
                  </a:lnTo>
                  <a:lnTo>
                    <a:pt x="5883" y="676"/>
                  </a:lnTo>
                  <a:lnTo>
                    <a:pt x="9155" y="143"/>
                  </a:lnTo>
                  <a:lnTo>
                    <a:pt x="12004" y="0"/>
                  </a:lnTo>
                  <a:lnTo>
                    <a:pt x="13902" y="611"/>
                  </a:lnTo>
                  <a:lnTo>
                    <a:pt x="15168" y="1724"/>
                  </a:lnTo>
                  <a:lnTo>
                    <a:pt x="16575" y="4842"/>
                  </a:lnTo>
                  <a:lnTo>
                    <a:pt x="17552" y="18021"/>
                  </a:lnTo>
                  <a:lnTo>
                    <a:pt x="8237" y="60252"/>
                  </a:lnTo>
                  <a:lnTo>
                    <a:pt x="1913" y="100731"/>
                  </a:lnTo>
                  <a:lnTo>
                    <a:pt x="0" y="130964"/>
                  </a:lnTo>
                  <a:lnTo>
                    <a:pt x="11553" y="177393"/>
                  </a:lnTo>
                  <a:lnTo>
                    <a:pt x="16379" y="189456"/>
                  </a:lnTo>
                  <a:lnTo>
                    <a:pt x="23228" y="199520"/>
                  </a:lnTo>
                  <a:lnTo>
                    <a:pt x="32857" y="206816"/>
                  </a:lnTo>
                  <a:lnTo>
                    <a:pt x="67543" y="223185"/>
                  </a:lnTo>
                  <a:lnTo>
                    <a:pt x="114463" y="232230"/>
                  </a:lnTo>
                  <a:lnTo>
                    <a:pt x="125650" y="234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974"/>
          <p:cNvGrpSpPr/>
          <p:nvPr/>
        </p:nvGrpSpPr>
        <p:grpSpPr>
          <a:xfrm>
            <a:off x="1866923" y="3143353"/>
            <a:ext cx="1701756" cy="374548"/>
            <a:chOff x="1866923" y="3143353"/>
            <a:chExt cx="1701756" cy="374548"/>
          </a:xfrm>
        </p:grpSpPr>
        <p:sp>
          <p:nvSpPr>
            <p:cNvPr id="53" name="SMARTInkShape-4388"/>
            <p:cNvSpPr/>
            <p:nvPr>
              <p:custDataLst>
                <p:tags r:id="rId151"/>
              </p:custDataLst>
            </p:nvPr>
          </p:nvSpPr>
          <p:spPr>
            <a:xfrm>
              <a:off x="1866923" y="3169119"/>
              <a:ext cx="190478" cy="283992"/>
            </a:xfrm>
            <a:custGeom>
              <a:avLst/>
              <a:gdLst/>
              <a:ahLst/>
              <a:cxnLst/>
              <a:rect l="0" t="0" r="0" b="0"/>
              <a:pathLst>
                <a:path w="190478" h="283992">
                  <a:moveTo>
                    <a:pt x="12677" y="24931"/>
                  </a:moveTo>
                  <a:lnTo>
                    <a:pt x="12677" y="24931"/>
                  </a:lnTo>
                  <a:lnTo>
                    <a:pt x="6588" y="18842"/>
                  </a:lnTo>
                  <a:lnTo>
                    <a:pt x="57" y="18583"/>
                  </a:lnTo>
                  <a:lnTo>
                    <a:pt x="0" y="21952"/>
                  </a:lnTo>
                  <a:lnTo>
                    <a:pt x="1869" y="25488"/>
                  </a:lnTo>
                  <a:lnTo>
                    <a:pt x="4346" y="29412"/>
                  </a:lnTo>
                  <a:lnTo>
                    <a:pt x="24602" y="76216"/>
                  </a:lnTo>
                  <a:lnTo>
                    <a:pt x="43311" y="117244"/>
                  </a:lnTo>
                  <a:lnTo>
                    <a:pt x="62331" y="161394"/>
                  </a:lnTo>
                  <a:lnTo>
                    <a:pt x="83474" y="207914"/>
                  </a:lnTo>
                  <a:lnTo>
                    <a:pt x="109371" y="252928"/>
                  </a:lnTo>
                  <a:lnTo>
                    <a:pt x="130313" y="276543"/>
                  </a:lnTo>
                  <a:lnTo>
                    <a:pt x="131988" y="280927"/>
                  </a:lnTo>
                  <a:lnTo>
                    <a:pt x="133140" y="282378"/>
                  </a:lnTo>
                  <a:lnTo>
                    <a:pt x="136301" y="283991"/>
                  </a:lnTo>
                  <a:lnTo>
                    <a:pt x="138132" y="283716"/>
                  </a:lnTo>
                  <a:lnTo>
                    <a:pt x="142048" y="281528"/>
                  </a:lnTo>
                  <a:lnTo>
                    <a:pt x="143374" y="279957"/>
                  </a:lnTo>
                  <a:lnTo>
                    <a:pt x="150158" y="262477"/>
                  </a:lnTo>
                  <a:lnTo>
                    <a:pt x="152182" y="222732"/>
                  </a:lnTo>
                  <a:lnTo>
                    <a:pt x="155722" y="181411"/>
                  </a:lnTo>
                  <a:lnTo>
                    <a:pt x="160213" y="139210"/>
                  </a:lnTo>
                  <a:lnTo>
                    <a:pt x="165142" y="96895"/>
                  </a:lnTo>
                  <a:lnTo>
                    <a:pt x="171488" y="51167"/>
                  </a:lnTo>
                  <a:lnTo>
                    <a:pt x="177692" y="4877"/>
                  </a:lnTo>
                  <a:lnTo>
                    <a:pt x="177752" y="1115"/>
                  </a:lnTo>
                  <a:lnTo>
                    <a:pt x="178466" y="587"/>
                  </a:lnTo>
                  <a:lnTo>
                    <a:pt x="181140" y="0"/>
                  </a:lnTo>
                  <a:lnTo>
                    <a:pt x="184681" y="1621"/>
                  </a:lnTo>
                  <a:lnTo>
                    <a:pt x="190477" y="5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389"/>
            <p:cNvSpPr/>
            <p:nvPr>
              <p:custDataLst>
                <p:tags r:id="rId152"/>
              </p:custDataLst>
            </p:nvPr>
          </p:nvSpPr>
          <p:spPr>
            <a:xfrm>
              <a:off x="2114576" y="3308360"/>
              <a:ext cx="114275" cy="120641"/>
            </a:xfrm>
            <a:custGeom>
              <a:avLst/>
              <a:gdLst/>
              <a:ahLst/>
              <a:cxnLst/>
              <a:rect l="0" t="0" r="0" b="0"/>
              <a:pathLst>
                <a:path w="114275" h="120641">
                  <a:moveTo>
                    <a:pt x="63474" y="44440"/>
                  </a:moveTo>
                  <a:lnTo>
                    <a:pt x="63474" y="44440"/>
                  </a:lnTo>
                  <a:lnTo>
                    <a:pt x="63474" y="34980"/>
                  </a:lnTo>
                  <a:lnTo>
                    <a:pt x="61592" y="31299"/>
                  </a:lnTo>
                  <a:lnTo>
                    <a:pt x="59110" y="27310"/>
                  </a:lnTo>
                  <a:lnTo>
                    <a:pt x="58007" y="23186"/>
                  </a:lnTo>
                  <a:lnTo>
                    <a:pt x="58418" y="21098"/>
                  </a:lnTo>
                  <a:lnTo>
                    <a:pt x="60756" y="16897"/>
                  </a:lnTo>
                  <a:lnTo>
                    <a:pt x="60957" y="14789"/>
                  </a:lnTo>
                  <a:lnTo>
                    <a:pt x="59298" y="10565"/>
                  </a:lnTo>
                  <a:lnTo>
                    <a:pt x="54397" y="4221"/>
                  </a:lnTo>
                  <a:lnTo>
                    <a:pt x="50503" y="1871"/>
                  </a:lnTo>
                  <a:lnTo>
                    <a:pt x="42254" y="361"/>
                  </a:lnTo>
                  <a:lnTo>
                    <a:pt x="26627" y="0"/>
                  </a:lnTo>
                  <a:lnTo>
                    <a:pt x="19003" y="3363"/>
                  </a:lnTo>
                  <a:lnTo>
                    <a:pt x="13606" y="8780"/>
                  </a:lnTo>
                  <a:lnTo>
                    <a:pt x="9560" y="15186"/>
                  </a:lnTo>
                  <a:lnTo>
                    <a:pt x="1487" y="38546"/>
                  </a:lnTo>
                  <a:lnTo>
                    <a:pt x="0" y="77060"/>
                  </a:lnTo>
                  <a:lnTo>
                    <a:pt x="6443" y="98812"/>
                  </a:lnTo>
                  <a:lnTo>
                    <a:pt x="9434" y="103412"/>
                  </a:lnTo>
                  <a:lnTo>
                    <a:pt x="11925" y="104922"/>
                  </a:lnTo>
                  <a:lnTo>
                    <a:pt x="23324" y="107542"/>
                  </a:lnTo>
                  <a:lnTo>
                    <a:pt x="26344" y="105882"/>
                  </a:lnTo>
                  <a:lnTo>
                    <a:pt x="30038" y="103497"/>
                  </a:lnTo>
                  <a:lnTo>
                    <a:pt x="36085" y="101449"/>
                  </a:lnTo>
                  <a:lnTo>
                    <a:pt x="40248" y="98470"/>
                  </a:lnTo>
                  <a:lnTo>
                    <a:pt x="54305" y="78836"/>
                  </a:lnTo>
                  <a:lnTo>
                    <a:pt x="63180" y="52312"/>
                  </a:lnTo>
                  <a:lnTo>
                    <a:pt x="63448" y="45456"/>
                  </a:lnTo>
                  <a:lnTo>
                    <a:pt x="64162" y="45117"/>
                  </a:lnTo>
                  <a:lnTo>
                    <a:pt x="66837" y="44741"/>
                  </a:lnTo>
                  <a:lnTo>
                    <a:pt x="67833" y="45346"/>
                  </a:lnTo>
                  <a:lnTo>
                    <a:pt x="68496" y="46455"/>
                  </a:lnTo>
                  <a:lnTo>
                    <a:pt x="68939" y="47900"/>
                  </a:lnTo>
                  <a:lnTo>
                    <a:pt x="74733" y="57317"/>
                  </a:lnTo>
                  <a:lnTo>
                    <a:pt x="75214" y="59374"/>
                  </a:lnTo>
                  <a:lnTo>
                    <a:pt x="81073" y="69856"/>
                  </a:lnTo>
                  <a:lnTo>
                    <a:pt x="85608" y="81681"/>
                  </a:lnTo>
                  <a:lnTo>
                    <a:pt x="107935" y="113863"/>
                  </a:lnTo>
                  <a:lnTo>
                    <a:pt x="114274" y="120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390"/>
            <p:cNvSpPr/>
            <p:nvPr>
              <p:custDataLst>
                <p:tags r:id="rId153"/>
              </p:custDataLst>
            </p:nvPr>
          </p:nvSpPr>
          <p:spPr>
            <a:xfrm>
              <a:off x="2267236" y="3257550"/>
              <a:ext cx="126715" cy="183770"/>
            </a:xfrm>
            <a:custGeom>
              <a:avLst/>
              <a:gdLst/>
              <a:ahLst/>
              <a:cxnLst/>
              <a:rect l="0" t="0" r="0" b="0"/>
              <a:pathLst>
                <a:path w="126715" h="183770">
                  <a:moveTo>
                    <a:pt x="18764" y="82550"/>
                  </a:moveTo>
                  <a:lnTo>
                    <a:pt x="18764" y="82550"/>
                  </a:lnTo>
                  <a:lnTo>
                    <a:pt x="9304" y="73090"/>
                  </a:lnTo>
                  <a:lnTo>
                    <a:pt x="7504" y="69409"/>
                  </a:lnTo>
                  <a:lnTo>
                    <a:pt x="7024" y="67439"/>
                  </a:lnTo>
                  <a:lnTo>
                    <a:pt x="359" y="57263"/>
                  </a:lnTo>
                  <a:lnTo>
                    <a:pt x="0" y="54143"/>
                  </a:lnTo>
                  <a:lnTo>
                    <a:pt x="610" y="53029"/>
                  </a:lnTo>
                  <a:lnTo>
                    <a:pt x="1723" y="52286"/>
                  </a:lnTo>
                  <a:lnTo>
                    <a:pt x="5206" y="51093"/>
                  </a:lnTo>
                  <a:lnTo>
                    <a:pt x="11456" y="45358"/>
                  </a:lnTo>
                  <a:lnTo>
                    <a:pt x="15501" y="44719"/>
                  </a:lnTo>
                  <a:lnTo>
                    <a:pt x="19195" y="46451"/>
                  </a:lnTo>
                  <a:lnTo>
                    <a:pt x="23189" y="48867"/>
                  </a:lnTo>
                  <a:lnTo>
                    <a:pt x="29404" y="50933"/>
                  </a:lnTo>
                  <a:lnTo>
                    <a:pt x="49654" y="69075"/>
                  </a:lnTo>
                  <a:lnTo>
                    <a:pt x="58099" y="80831"/>
                  </a:lnTo>
                  <a:lnTo>
                    <a:pt x="68040" y="114315"/>
                  </a:lnTo>
                  <a:lnTo>
                    <a:pt x="69546" y="160161"/>
                  </a:lnTo>
                  <a:lnTo>
                    <a:pt x="69556" y="165962"/>
                  </a:lnTo>
                  <a:lnTo>
                    <a:pt x="67679" y="170893"/>
                  </a:lnTo>
                  <a:lnTo>
                    <a:pt x="65198" y="175436"/>
                  </a:lnTo>
                  <a:lnTo>
                    <a:pt x="63291" y="183769"/>
                  </a:lnTo>
                  <a:lnTo>
                    <a:pt x="59866" y="180666"/>
                  </a:lnTo>
                  <a:lnTo>
                    <a:pt x="58198" y="175311"/>
                  </a:lnTo>
                  <a:lnTo>
                    <a:pt x="56942" y="148021"/>
                  </a:lnTo>
                  <a:lnTo>
                    <a:pt x="64706" y="101429"/>
                  </a:lnTo>
                  <a:lnTo>
                    <a:pt x="78118" y="57140"/>
                  </a:lnTo>
                  <a:lnTo>
                    <a:pt x="87777" y="41468"/>
                  </a:lnTo>
                  <a:lnTo>
                    <a:pt x="115388" y="8280"/>
                  </a:lnTo>
                  <a:lnTo>
                    <a:pt x="1267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391"/>
            <p:cNvSpPr/>
            <p:nvPr>
              <p:custDataLst>
                <p:tags r:id="rId154"/>
              </p:custDataLst>
            </p:nvPr>
          </p:nvSpPr>
          <p:spPr>
            <a:xfrm>
              <a:off x="2521328" y="3143353"/>
              <a:ext cx="94873" cy="341212"/>
            </a:xfrm>
            <a:custGeom>
              <a:avLst/>
              <a:gdLst/>
              <a:ahLst/>
              <a:cxnLst/>
              <a:rect l="0" t="0" r="0" b="0"/>
              <a:pathLst>
                <a:path w="94873" h="341212">
                  <a:moveTo>
                    <a:pt x="75822" y="18947"/>
                  </a:moveTo>
                  <a:lnTo>
                    <a:pt x="75822" y="18947"/>
                  </a:lnTo>
                  <a:lnTo>
                    <a:pt x="75822" y="9487"/>
                  </a:lnTo>
                  <a:lnTo>
                    <a:pt x="73940" y="5806"/>
                  </a:lnTo>
                  <a:lnTo>
                    <a:pt x="72451" y="3836"/>
                  </a:lnTo>
                  <a:lnTo>
                    <a:pt x="68915" y="1648"/>
                  </a:lnTo>
                  <a:lnTo>
                    <a:pt x="63179" y="127"/>
                  </a:lnTo>
                  <a:lnTo>
                    <a:pt x="60090" y="0"/>
                  </a:lnTo>
                  <a:lnTo>
                    <a:pt x="56365" y="1824"/>
                  </a:lnTo>
                  <a:lnTo>
                    <a:pt x="48225" y="8744"/>
                  </a:lnTo>
                  <a:lnTo>
                    <a:pt x="39823" y="22680"/>
                  </a:lnTo>
                  <a:lnTo>
                    <a:pt x="29487" y="43202"/>
                  </a:lnTo>
                  <a:lnTo>
                    <a:pt x="22773" y="53716"/>
                  </a:lnTo>
                  <a:lnTo>
                    <a:pt x="8263" y="100537"/>
                  </a:lnTo>
                  <a:lnTo>
                    <a:pt x="1538" y="140243"/>
                  </a:lnTo>
                  <a:lnTo>
                    <a:pt x="0" y="182058"/>
                  </a:lnTo>
                  <a:lnTo>
                    <a:pt x="4766" y="224289"/>
                  </a:lnTo>
                  <a:lnTo>
                    <a:pt x="16265" y="270365"/>
                  </a:lnTo>
                  <a:lnTo>
                    <a:pt x="31759" y="313124"/>
                  </a:lnTo>
                  <a:lnTo>
                    <a:pt x="38835" y="324435"/>
                  </a:lnTo>
                  <a:lnTo>
                    <a:pt x="47389" y="331814"/>
                  </a:lnTo>
                  <a:lnTo>
                    <a:pt x="63399" y="339229"/>
                  </a:lnTo>
                  <a:lnTo>
                    <a:pt x="72888" y="341211"/>
                  </a:lnTo>
                  <a:lnTo>
                    <a:pt x="81808" y="340211"/>
                  </a:lnTo>
                  <a:lnTo>
                    <a:pt x="94872" y="336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392"/>
            <p:cNvSpPr/>
            <p:nvPr>
              <p:custDataLst>
                <p:tags r:id="rId155"/>
              </p:custDataLst>
            </p:nvPr>
          </p:nvSpPr>
          <p:spPr>
            <a:xfrm>
              <a:off x="2673350" y="3225800"/>
              <a:ext cx="127001" cy="234951"/>
            </a:xfrm>
            <a:custGeom>
              <a:avLst/>
              <a:gdLst/>
              <a:ahLst/>
              <a:cxnLst/>
              <a:rect l="0" t="0" r="0" b="0"/>
              <a:pathLst>
                <a:path w="127001" h="234951">
                  <a:moveTo>
                    <a:pt x="0" y="0"/>
                  </a:moveTo>
                  <a:lnTo>
                    <a:pt x="0" y="0"/>
                  </a:lnTo>
                  <a:lnTo>
                    <a:pt x="0" y="19158"/>
                  </a:lnTo>
                  <a:lnTo>
                    <a:pt x="1881" y="24507"/>
                  </a:lnTo>
                  <a:lnTo>
                    <a:pt x="4364" y="29236"/>
                  </a:lnTo>
                  <a:lnTo>
                    <a:pt x="21254" y="73928"/>
                  </a:lnTo>
                  <a:lnTo>
                    <a:pt x="34906" y="95229"/>
                  </a:lnTo>
                  <a:lnTo>
                    <a:pt x="52971" y="137583"/>
                  </a:lnTo>
                  <a:lnTo>
                    <a:pt x="82434" y="184150"/>
                  </a:lnTo>
                  <a:lnTo>
                    <a:pt x="90994" y="197712"/>
                  </a:lnTo>
                  <a:lnTo>
                    <a:pt x="12700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393"/>
            <p:cNvSpPr/>
            <p:nvPr>
              <p:custDataLst>
                <p:tags r:id="rId156"/>
              </p:custDataLst>
            </p:nvPr>
          </p:nvSpPr>
          <p:spPr>
            <a:xfrm>
              <a:off x="2692400" y="3257841"/>
              <a:ext cx="158751" cy="209260"/>
            </a:xfrm>
            <a:custGeom>
              <a:avLst/>
              <a:gdLst/>
              <a:ahLst/>
              <a:cxnLst/>
              <a:rect l="0" t="0" r="0" b="0"/>
              <a:pathLst>
                <a:path w="158751" h="209260">
                  <a:moveTo>
                    <a:pt x="158750" y="18759"/>
                  </a:moveTo>
                  <a:lnTo>
                    <a:pt x="158750" y="18759"/>
                  </a:lnTo>
                  <a:lnTo>
                    <a:pt x="158750" y="692"/>
                  </a:lnTo>
                  <a:lnTo>
                    <a:pt x="158044" y="364"/>
                  </a:lnTo>
                  <a:lnTo>
                    <a:pt x="155379" y="0"/>
                  </a:lnTo>
                  <a:lnTo>
                    <a:pt x="154386" y="609"/>
                  </a:lnTo>
                  <a:lnTo>
                    <a:pt x="153724" y="1720"/>
                  </a:lnTo>
                  <a:lnTo>
                    <a:pt x="153283" y="3167"/>
                  </a:lnTo>
                  <a:lnTo>
                    <a:pt x="152283" y="4130"/>
                  </a:lnTo>
                  <a:lnTo>
                    <a:pt x="149290" y="5202"/>
                  </a:lnTo>
                  <a:lnTo>
                    <a:pt x="145609" y="9441"/>
                  </a:lnTo>
                  <a:lnTo>
                    <a:pt x="118531" y="54837"/>
                  </a:lnTo>
                  <a:lnTo>
                    <a:pt x="84556" y="98312"/>
                  </a:lnTo>
                  <a:lnTo>
                    <a:pt x="50796" y="144008"/>
                  </a:lnTo>
                  <a:lnTo>
                    <a:pt x="12865" y="189638"/>
                  </a:lnTo>
                  <a:lnTo>
                    <a:pt x="9246" y="194189"/>
                  </a:lnTo>
                  <a:lnTo>
                    <a:pt x="5041" y="202859"/>
                  </a:lnTo>
                  <a:lnTo>
                    <a:pt x="0" y="209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394"/>
            <p:cNvSpPr/>
            <p:nvPr>
              <p:custDataLst>
                <p:tags r:id="rId157"/>
              </p:custDataLst>
            </p:nvPr>
          </p:nvSpPr>
          <p:spPr>
            <a:xfrm>
              <a:off x="2952750" y="3390900"/>
              <a:ext cx="177801" cy="12701"/>
            </a:xfrm>
            <a:custGeom>
              <a:avLst/>
              <a:gdLst/>
              <a:ahLst/>
              <a:cxnLst/>
              <a:rect l="0" t="0" r="0" b="0"/>
              <a:pathLst>
                <a:path w="177801" h="12701">
                  <a:moveTo>
                    <a:pt x="0" y="12700"/>
                  </a:moveTo>
                  <a:lnTo>
                    <a:pt x="0" y="12700"/>
                  </a:lnTo>
                  <a:lnTo>
                    <a:pt x="5467" y="7233"/>
                  </a:lnTo>
                  <a:lnTo>
                    <a:pt x="11245" y="5819"/>
                  </a:lnTo>
                  <a:lnTo>
                    <a:pt x="17129" y="2037"/>
                  </a:lnTo>
                  <a:lnTo>
                    <a:pt x="24047" y="603"/>
                  </a:lnTo>
                  <a:lnTo>
                    <a:pt x="70177" y="5"/>
                  </a:lnTo>
                  <a:lnTo>
                    <a:pt x="114602" y="0"/>
                  </a:lnTo>
                  <a:lnTo>
                    <a:pt x="161999" y="0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395"/>
            <p:cNvSpPr/>
            <p:nvPr>
              <p:custDataLst>
                <p:tags r:id="rId158"/>
              </p:custDataLst>
            </p:nvPr>
          </p:nvSpPr>
          <p:spPr>
            <a:xfrm>
              <a:off x="3054408" y="3295650"/>
              <a:ext cx="31693" cy="184151"/>
            </a:xfrm>
            <a:custGeom>
              <a:avLst/>
              <a:gdLst/>
              <a:ahLst/>
              <a:cxnLst/>
              <a:rect l="0" t="0" r="0" b="0"/>
              <a:pathLst>
                <a:path w="31693" h="184151">
                  <a:moveTo>
                    <a:pt x="31692" y="0"/>
                  </a:moveTo>
                  <a:lnTo>
                    <a:pt x="31692" y="0"/>
                  </a:lnTo>
                  <a:lnTo>
                    <a:pt x="21566" y="10831"/>
                  </a:lnTo>
                  <a:lnTo>
                    <a:pt x="8053" y="44619"/>
                  </a:lnTo>
                  <a:lnTo>
                    <a:pt x="4932" y="57200"/>
                  </a:lnTo>
                  <a:lnTo>
                    <a:pt x="2160" y="66344"/>
                  </a:lnTo>
                  <a:lnTo>
                    <a:pt x="0" y="110598"/>
                  </a:lnTo>
                  <a:lnTo>
                    <a:pt x="664" y="127079"/>
                  </a:lnTo>
                  <a:lnTo>
                    <a:pt x="6176" y="165457"/>
                  </a:lnTo>
                  <a:lnTo>
                    <a:pt x="6946" y="173020"/>
                  </a:lnTo>
                  <a:lnTo>
                    <a:pt x="9640" y="178733"/>
                  </a:lnTo>
                  <a:lnTo>
                    <a:pt x="11346" y="180539"/>
                  </a:lnTo>
                  <a:lnTo>
                    <a:pt x="18992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396"/>
            <p:cNvSpPr/>
            <p:nvPr>
              <p:custDataLst>
                <p:tags r:id="rId159"/>
              </p:custDataLst>
            </p:nvPr>
          </p:nvSpPr>
          <p:spPr>
            <a:xfrm>
              <a:off x="3244850" y="3206750"/>
              <a:ext cx="69851" cy="146051"/>
            </a:xfrm>
            <a:custGeom>
              <a:avLst/>
              <a:gdLst/>
              <a:ahLst/>
              <a:cxnLst/>
              <a:rect l="0" t="0" r="0" b="0"/>
              <a:pathLst>
                <a:path w="69851" h="146051">
                  <a:moveTo>
                    <a:pt x="0" y="0"/>
                  </a:moveTo>
                  <a:lnTo>
                    <a:pt x="0" y="0"/>
                  </a:lnTo>
                  <a:lnTo>
                    <a:pt x="706" y="29772"/>
                  </a:lnTo>
                  <a:lnTo>
                    <a:pt x="21199" y="74109"/>
                  </a:lnTo>
                  <a:lnTo>
                    <a:pt x="44450" y="116574"/>
                  </a:lnTo>
                  <a:lnTo>
                    <a:pt x="50800" y="130261"/>
                  </a:lnTo>
                  <a:lnTo>
                    <a:pt x="59267" y="141206"/>
                  </a:lnTo>
                  <a:lnTo>
                    <a:pt x="63500" y="143897"/>
                  </a:lnTo>
                  <a:lnTo>
                    <a:pt x="698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397"/>
            <p:cNvSpPr/>
            <p:nvPr>
              <p:custDataLst>
                <p:tags r:id="rId160"/>
              </p:custDataLst>
            </p:nvPr>
          </p:nvSpPr>
          <p:spPr>
            <a:xfrm>
              <a:off x="3359228" y="3232150"/>
              <a:ext cx="101523" cy="253627"/>
            </a:xfrm>
            <a:custGeom>
              <a:avLst/>
              <a:gdLst/>
              <a:ahLst/>
              <a:cxnLst/>
              <a:rect l="0" t="0" r="0" b="0"/>
              <a:pathLst>
                <a:path w="101523" h="253627">
                  <a:moveTo>
                    <a:pt x="101522" y="0"/>
                  </a:moveTo>
                  <a:lnTo>
                    <a:pt x="101522" y="0"/>
                  </a:lnTo>
                  <a:lnTo>
                    <a:pt x="61303" y="0"/>
                  </a:lnTo>
                  <a:lnTo>
                    <a:pt x="57071" y="1882"/>
                  </a:lnTo>
                  <a:lnTo>
                    <a:pt x="35905" y="21199"/>
                  </a:lnTo>
                  <a:lnTo>
                    <a:pt x="33553" y="25415"/>
                  </a:lnTo>
                  <a:lnTo>
                    <a:pt x="19942" y="70745"/>
                  </a:lnTo>
                  <a:lnTo>
                    <a:pt x="17128" y="101717"/>
                  </a:lnTo>
                  <a:lnTo>
                    <a:pt x="13957" y="114335"/>
                  </a:lnTo>
                  <a:lnTo>
                    <a:pt x="10858" y="139703"/>
                  </a:lnTo>
                  <a:lnTo>
                    <a:pt x="7630" y="154282"/>
                  </a:lnTo>
                  <a:lnTo>
                    <a:pt x="6295" y="201006"/>
                  </a:lnTo>
                  <a:lnTo>
                    <a:pt x="5571" y="213637"/>
                  </a:lnTo>
                  <a:lnTo>
                    <a:pt x="511" y="232170"/>
                  </a:lnTo>
                  <a:lnTo>
                    <a:pt x="0" y="243329"/>
                  </a:lnTo>
                  <a:lnTo>
                    <a:pt x="1838" y="247611"/>
                  </a:lnTo>
                  <a:lnTo>
                    <a:pt x="3316" y="249740"/>
                  </a:lnTo>
                  <a:lnTo>
                    <a:pt x="6840" y="252107"/>
                  </a:lnTo>
                  <a:lnTo>
                    <a:pt x="11479" y="253626"/>
                  </a:lnTo>
                  <a:lnTo>
                    <a:pt x="18972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398"/>
            <p:cNvSpPr/>
            <p:nvPr>
              <p:custDataLst>
                <p:tags r:id="rId161"/>
              </p:custDataLst>
            </p:nvPr>
          </p:nvSpPr>
          <p:spPr>
            <a:xfrm>
              <a:off x="3473450" y="3145941"/>
              <a:ext cx="95229" cy="371960"/>
            </a:xfrm>
            <a:custGeom>
              <a:avLst/>
              <a:gdLst/>
              <a:ahLst/>
              <a:cxnLst/>
              <a:rect l="0" t="0" r="0" b="0"/>
              <a:pathLst>
                <a:path w="95229" h="371960">
                  <a:moveTo>
                    <a:pt x="50800" y="3659"/>
                  </a:moveTo>
                  <a:lnTo>
                    <a:pt x="50800" y="3659"/>
                  </a:lnTo>
                  <a:lnTo>
                    <a:pt x="54171" y="288"/>
                  </a:lnTo>
                  <a:lnTo>
                    <a:pt x="55164" y="0"/>
                  </a:lnTo>
                  <a:lnTo>
                    <a:pt x="55826" y="515"/>
                  </a:lnTo>
                  <a:lnTo>
                    <a:pt x="56267" y="1563"/>
                  </a:lnTo>
                  <a:lnTo>
                    <a:pt x="57267" y="2262"/>
                  </a:lnTo>
                  <a:lnTo>
                    <a:pt x="62045" y="3951"/>
                  </a:lnTo>
                  <a:lnTo>
                    <a:pt x="65911" y="6846"/>
                  </a:lnTo>
                  <a:lnTo>
                    <a:pt x="68099" y="12366"/>
                  </a:lnTo>
                  <a:lnTo>
                    <a:pt x="71213" y="23407"/>
                  </a:lnTo>
                  <a:lnTo>
                    <a:pt x="88935" y="67735"/>
                  </a:lnTo>
                  <a:lnTo>
                    <a:pt x="93379" y="88261"/>
                  </a:lnTo>
                  <a:lnTo>
                    <a:pt x="95004" y="128813"/>
                  </a:lnTo>
                  <a:lnTo>
                    <a:pt x="95228" y="175002"/>
                  </a:lnTo>
                  <a:lnTo>
                    <a:pt x="91876" y="215590"/>
                  </a:lnTo>
                  <a:lnTo>
                    <a:pt x="77358" y="257694"/>
                  </a:lnTo>
                  <a:lnTo>
                    <a:pt x="64591" y="288162"/>
                  </a:lnTo>
                  <a:lnTo>
                    <a:pt x="31710" y="335134"/>
                  </a:lnTo>
                  <a:lnTo>
                    <a:pt x="19038" y="349524"/>
                  </a:lnTo>
                  <a:lnTo>
                    <a:pt x="11283" y="356343"/>
                  </a:lnTo>
                  <a:lnTo>
                    <a:pt x="0" y="371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975"/>
          <p:cNvGrpSpPr/>
          <p:nvPr/>
        </p:nvGrpSpPr>
        <p:grpSpPr>
          <a:xfrm>
            <a:off x="3949700" y="3365500"/>
            <a:ext cx="171451" cy="120618"/>
            <a:chOff x="3949700" y="3365500"/>
            <a:chExt cx="171451" cy="120618"/>
          </a:xfrm>
        </p:grpSpPr>
        <p:sp>
          <p:nvSpPr>
            <p:cNvPr id="65" name="SMARTInkShape-4399"/>
            <p:cNvSpPr/>
            <p:nvPr>
              <p:custDataLst>
                <p:tags r:id="rId149"/>
              </p:custDataLst>
            </p:nvPr>
          </p:nvSpPr>
          <p:spPr>
            <a:xfrm>
              <a:off x="3949700" y="3365500"/>
              <a:ext cx="127001" cy="1"/>
            </a:xfrm>
            <a:custGeom>
              <a:avLst/>
              <a:gdLst/>
              <a:ahLst/>
              <a:cxnLst/>
              <a:rect l="0" t="0" r="0" b="0"/>
              <a:pathLst>
                <a:path w="127001" h="1">
                  <a:moveTo>
                    <a:pt x="0" y="0"/>
                  </a:moveTo>
                  <a:lnTo>
                    <a:pt x="0" y="0"/>
                  </a:lnTo>
                  <a:lnTo>
                    <a:pt x="47352" y="0"/>
                  </a:lnTo>
                  <a:lnTo>
                    <a:pt x="89895" y="0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400"/>
            <p:cNvSpPr/>
            <p:nvPr>
              <p:custDataLst>
                <p:tags r:id="rId150"/>
              </p:custDataLst>
            </p:nvPr>
          </p:nvSpPr>
          <p:spPr>
            <a:xfrm>
              <a:off x="3963745" y="3454400"/>
              <a:ext cx="157406" cy="31718"/>
            </a:xfrm>
            <a:custGeom>
              <a:avLst/>
              <a:gdLst/>
              <a:ahLst/>
              <a:cxnLst/>
              <a:rect l="0" t="0" r="0" b="0"/>
              <a:pathLst>
                <a:path w="157406" h="31718">
                  <a:moveTo>
                    <a:pt x="36755" y="0"/>
                  </a:moveTo>
                  <a:lnTo>
                    <a:pt x="36755" y="0"/>
                  </a:lnTo>
                  <a:lnTo>
                    <a:pt x="22940" y="11933"/>
                  </a:lnTo>
                  <a:lnTo>
                    <a:pt x="0" y="30482"/>
                  </a:lnTo>
                  <a:lnTo>
                    <a:pt x="257" y="30905"/>
                  </a:lnTo>
                  <a:lnTo>
                    <a:pt x="2425" y="31374"/>
                  </a:lnTo>
                  <a:lnTo>
                    <a:pt x="16988" y="31717"/>
                  </a:lnTo>
                  <a:lnTo>
                    <a:pt x="62375" y="23910"/>
                  </a:lnTo>
                  <a:lnTo>
                    <a:pt x="106618" y="15963"/>
                  </a:lnTo>
                  <a:lnTo>
                    <a:pt x="15740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976"/>
          <p:cNvGrpSpPr/>
          <p:nvPr/>
        </p:nvGrpSpPr>
        <p:grpSpPr>
          <a:xfrm>
            <a:off x="4495824" y="3219559"/>
            <a:ext cx="1204878" cy="317392"/>
            <a:chOff x="4495824" y="3219559"/>
            <a:chExt cx="1204878" cy="317392"/>
          </a:xfrm>
        </p:grpSpPr>
        <p:sp>
          <p:nvSpPr>
            <p:cNvPr id="68" name="SMARTInkShape-4401"/>
            <p:cNvSpPr/>
            <p:nvPr>
              <p:custDataLst>
                <p:tags r:id="rId142"/>
              </p:custDataLst>
            </p:nvPr>
          </p:nvSpPr>
          <p:spPr>
            <a:xfrm>
              <a:off x="4495824" y="3232667"/>
              <a:ext cx="215877" cy="258198"/>
            </a:xfrm>
            <a:custGeom>
              <a:avLst/>
              <a:gdLst/>
              <a:ahLst/>
              <a:cxnLst/>
              <a:rect l="0" t="0" r="0" b="0"/>
              <a:pathLst>
                <a:path w="215877" h="258198">
                  <a:moveTo>
                    <a:pt x="12676" y="24883"/>
                  </a:moveTo>
                  <a:lnTo>
                    <a:pt x="12676" y="24883"/>
                  </a:lnTo>
                  <a:lnTo>
                    <a:pt x="936" y="13143"/>
                  </a:lnTo>
                  <a:lnTo>
                    <a:pt x="60" y="6800"/>
                  </a:lnTo>
                  <a:lnTo>
                    <a:pt x="0" y="9490"/>
                  </a:lnTo>
                  <a:lnTo>
                    <a:pt x="1868" y="12867"/>
                  </a:lnTo>
                  <a:lnTo>
                    <a:pt x="14903" y="30411"/>
                  </a:lnTo>
                  <a:lnTo>
                    <a:pt x="33612" y="75898"/>
                  </a:lnTo>
                  <a:lnTo>
                    <a:pt x="61470" y="120145"/>
                  </a:lnTo>
                  <a:lnTo>
                    <a:pt x="86769" y="163701"/>
                  </a:lnTo>
                  <a:lnTo>
                    <a:pt x="115688" y="208276"/>
                  </a:lnTo>
                  <a:lnTo>
                    <a:pt x="143953" y="248469"/>
                  </a:lnTo>
                  <a:lnTo>
                    <a:pt x="156502" y="258197"/>
                  </a:lnTo>
                  <a:lnTo>
                    <a:pt x="157949" y="258037"/>
                  </a:lnTo>
                  <a:lnTo>
                    <a:pt x="161438" y="255977"/>
                  </a:lnTo>
                  <a:lnTo>
                    <a:pt x="167369" y="247480"/>
                  </a:lnTo>
                  <a:lnTo>
                    <a:pt x="175552" y="214443"/>
                  </a:lnTo>
                  <a:lnTo>
                    <a:pt x="178286" y="171425"/>
                  </a:lnTo>
                  <a:lnTo>
                    <a:pt x="183217" y="125128"/>
                  </a:lnTo>
                  <a:lnTo>
                    <a:pt x="189033" y="82133"/>
                  </a:lnTo>
                  <a:lnTo>
                    <a:pt x="190349" y="38149"/>
                  </a:lnTo>
                  <a:lnTo>
                    <a:pt x="192320" y="20582"/>
                  </a:lnTo>
                  <a:lnTo>
                    <a:pt x="196562" y="1229"/>
                  </a:lnTo>
                  <a:lnTo>
                    <a:pt x="197355" y="647"/>
                  </a:lnTo>
                  <a:lnTo>
                    <a:pt x="200118" y="0"/>
                  </a:lnTo>
                  <a:lnTo>
                    <a:pt x="203699" y="1594"/>
                  </a:lnTo>
                  <a:lnTo>
                    <a:pt x="215876" y="12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4402"/>
            <p:cNvSpPr/>
            <p:nvPr>
              <p:custDataLst>
                <p:tags r:id="rId143"/>
              </p:custDataLst>
            </p:nvPr>
          </p:nvSpPr>
          <p:spPr>
            <a:xfrm>
              <a:off x="4756444" y="3355739"/>
              <a:ext cx="114007" cy="114752"/>
            </a:xfrm>
            <a:custGeom>
              <a:avLst/>
              <a:gdLst/>
              <a:ahLst/>
              <a:cxnLst/>
              <a:rect l="0" t="0" r="0" b="0"/>
              <a:pathLst>
                <a:path w="114007" h="114752">
                  <a:moveTo>
                    <a:pt x="69556" y="54211"/>
                  </a:moveTo>
                  <a:lnTo>
                    <a:pt x="69556" y="54211"/>
                  </a:lnTo>
                  <a:lnTo>
                    <a:pt x="69556" y="48744"/>
                  </a:lnTo>
                  <a:lnTo>
                    <a:pt x="64089" y="33633"/>
                  </a:lnTo>
                  <a:lnTo>
                    <a:pt x="62675" y="24694"/>
                  </a:lnTo>
                  <a:lnTo>
                    <a:pt x="52232" y="9768"/>
                  </a:lnTo>
                  <a:lnTo>
                    <a:pt x="51657" y="7649"/>
                  </a:lnTo>
                  <a:lnTo>
                    <a:pt x="50567" y="6236"/>
                  </a:lnTo>
                  <a:lnTo>
                    <a:pt x="41769" y="412"/>
                  </a:lnTo>
                  <a:lnTo>
                    <a:pt x="39742" y="0"/>
                  </a:lnTo>
                  <a:lnTo>
                    <a:pt x="37685" y="432"/>
                  </a:lnTo>
                  <a:lnTo>
                    <a:pt x="33519" y="2087"/>
                  </a:lnTo>
                  <a:lnTo>
                    <a:pt x="27207" y="3724"/>
                  </a:lnTo>
                  <a:lnTo>
                    <a:pt x="10288" y="18322"/>
                  </a:lnTo>
                  <a:lnTo>
                    <a:pt x="7937" y="24385"/>
                  </a:lnTo>
                  <a:lnTo>
                    <a:pt x="0" y="66924"/>
                  </a:lnTo>
                  <a:lnTo>
                    <a:pt x="6190" y="93847"/>
                  </a:lnTo>
                  <a:lnTo>
                    <a:pt x="9173" y="99579"/>
                  </a:lnTo>
                  <a:lnTo>
                    <a:pt x="18190" y="106773"/>
                  </a:lnTo>
                  <a:lnTo>
                    <a:pt x="36708" y="114329"/>
                  </a:lnTo>
                  <a:lnTo>
                    <a:pt x="39896" y="114751"/>
                  </a:lnTo>
                  <a:lnTo>
                    <a:pt x="48969" y="111947"/>
                  </a:lnTo>
                  <a:lnTo>
                    <a:pt x="53422" y="108164"/>
                  </a:lnTo>
                  <a:lnTo>
                    <a:pt x="66780" y="88603"/>
                  </a:lnTo>
                  <a:lnTo>
                    <a:pt x="69191" y="80935"/>
                  </a:lnTo>
                  <a:lnTo>
                    <a:pt x="75635" y="73557"/>
                  </a:lnTo>
                  <a:lnTo>
                    <a:pt x="81349" y="73287"/>
                  </a:lnTo>
                  <a:lnTo>
                    <a:pt x="114006" y="105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4403"/>
            <p:cNvSpPr/>
            <p:nvPr>
              <p:custDataLst>
                <p:tags r:id="rId144"/>
              </p:custDataLst>
            </p:nvPr>
          </p:nvSpPr>
          <p:spPr>
            <a:xfrm>
              <a:off x="4914900" y="3327400"/>
              <a:ext cx="114301" cy="163837"/>
            </a:xfrm>
            <a:custGeom>
              <a:avLst/>
              <a:gdLst/>
              <a:ahLst/>
              <a:cxnLst/>
              <a:rect l="0" t="0" r="0" b="0"/>
              <a:pathLst>
                <a:path w="114301" h="163837">
                  <a:moveTo>
                    <a:pt x="0" y="57150"/>
                  </a:moveTo>
                  <a:lnTo>
                    <a:pt x="0" y="57150"/>
                  </a:lnTo>
                  <a:lnTo>
                    <a:pt x="0" y="38110"/>
                  </a:lnTo>
                  <a:lnTo>
                    <a:pt x="19099" y="59081"/>
                  </a:lnTo>
                  <a:lnTo>
                    <a:pt x="46567" y="106104"/>
                  </a:lnTo>
                  <a:lnTo>
                    <a:pt x="49546" y="118614"/>
                  </a:lnTo>
                  <a:lnTo>
                    <a:pt x="50790" y="154407"/>
                  </a:lnTo>
                  <a:lnTo>
                    <a:pt x="48914" y="158701"/>
                  </a:lnTo>
                  <a:lnTo>
                    <a:pt x="45332" y="163836"/>
                  </a:lnTo>
                  <a:lnTo>
                    <a:pt x="44332" y="163552"/>
                  </a:lnTo>
                  <a:lnTo>
                    <a:pt x="41340" y="161354"/>
                  </a:lnTo>
                  <a:lnTo>
                    <a:pt x="39540" y="158026"/>
                  </a:lnTo>
                  <a:lnTo>
                    <a:pt x="38384" y="146769"/>
                  </a:lnTo>
                  <a:lnTo>
                    <a:pt x="38822" y="114088"/>
                  </a:lnTo>
                  <a:lnTo>
                    <a:pt x="55107" y="68371"/>
                  </a:lnTo>
                  <a:lnTo>
                    <a:pt x="68997" y="4328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4404"/>
            <p:cNvSpPr/>
            <p:nvPr>
              <p:custDataLst>
                <p:tags r:id="rId145"/>
              </p:custDataLst>
            </p:nvPr>
          </p:nvSpPr>
          <p:spPr>
            <a:xfrm>
              <a:off x="5188118" y="3219559"/>
              <a:ext cx="95083" cy="315753"/>
            </a:xfrm>
            <a:custGeom>
              <a:avLst/>
              <a:gdLst/>
              <a:ahLst/>
              <a:cxnLst/>
              <a:rect l="0" t="0" r="0" b="0"/>
              <a:pathLst>
                <a:path w="95083" h="315753">
                  <a:moveTo>
                    <a:pt x="76032" y="25291"/>
                  </a:moveTo>
                  <a:lnTo>
                    <a:pt x="76032" y="25291"/>
                  </a:lnTo>
                  <a:lnTo>
                    <a:pt x="76032" y="4092"/>
                  </a:lnTo>
                  <a:lnTo>
                    <a:pt x="75326" y="2692"/>
                  </a:lnTo>
                  <a:lnTo>
                    <a:pt x="74150" y="1758"/>
                  </a:lnTo>
                  <a:lnTo>
                    <a:pt x="70963" y="721"/>
                  </a:lnTo>
                  <a:lnTo>
                    <a:pt x="61105" y="0"/>
                  </a:lnTo>
                  <a:lnTo>
                    <a:pt x="59025" y="1375"/>
                  </a:lnTo>
                  <a:lnTo>
                    <a:pt x="42163" y="24280"/>
                  </a:lnTo>
                  <a:lnTo>
                    <a:pt x="20206" y="70899"/>
                  </a:lnTo>
                  <a:lnTo>
                    <a:pt x="8473" y="112227"/>
                  </a:lnTo>
                  <a:lnTo>
                    <a:pt x="1109" y="154428"/>
                  </a:lnTo>
                  <a:lnTo>
                    <a:pt x="0" y="201769"/>
                  </a:lnTo>
                  <a:lnTo>
                    <a:pt x="4924" y="244545"/>
                  </a:lnTo>
                  <a:lnTo>
                    <a:pt x="11375" y="264997"/>
                  </a:lnTo>
                  <a:lnTo>
                    <a:pt x="33968" y="293782"/>
                  </a:lnTo>
                  <a:lnTo>
                    <a:pt x="50685" y="309095"/>
                  </a:lnTo>
                  <a:lnTo>
                    <a:pt x="59123" y="313704"/>
                  </a:lnTo>
                  <a:lnTo>
                    <a:pt x="67576" y="315752"/>
                  </a:lnTo>
                  <a:lnTo>
                    <a:pt x="95082" y="311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4405"/>
            <p:cNvSpPr/>
            <p:nvPr>
              <p:custDataLst>
                <p:tags r:id="rId146"/>
              </p:custDataLst>
            </p:nvPr>
          </p:nvSpPr>
          <p:spPr>
            <a:xfrm>
              <a:off x="5362092" y="3295728"/>
              <a:ext cx="105259" cy="209473"/>
            </a:xfrm>
            <a:custGeom>
              <a:avLst/>
              <a:gdLst/>
              <a:ahLst/>
              <a:cxnLst/>
              <a:rect l="0" t="0" r="0" b="0"/>
              <a:pathLst>
                <a:path w="105259" h="209473">
                  <a:moveTo>
                    <a:pt x="3658" y="6272"/>
                  </a:moveTo>
                  <a:lnTo>
                    <a:pt x="3658" y="6272"/>
                  </a:lnTo>
                  <a:lnTo>
                    <a:pt x="3658" y="0"/>
                  </a:lnTo>
                  <a:lnTo>
                    <a:pt x="3658" y="3316"/>
                  </a:lnTo>
                  <a:lnTo>
                    <a:pt x="1776" y="6839"/>
                  </a:lnTo>
                  <a:lnTo>
                    <a:pt x="287" y="8767"/>
                  </a:lnTo>
                  <a:lnTo>
                    <a:pt x="0" y="10757"/>
                  </a:lnTo>
                  <a:lnTo>
                    <a:pt x="1561" y="14851"/>
                  </a:lnTo>
                  <a:lnTo>
                    <a:pt x="20628" y="53205"/>
                  </a:lnTo>
                  <a:lnTo>
                    <a:pt x="42318" y="95317"/>
                  </a:lnTo>
                  <a:lnTo>
                    <a:pt x="68053" y="139631"/>
                  </a:lnTo>
                  <a:lnTo>
                    <a:pt x="90420" y="186115"/>
                  </a:lnTo>
                  <a:lnTo>
                    <a:pt x="97022" y="201226"/>
                  </a:lnTo>
                  <a:lnTo>
                    <a:pt x="97651" y="203974"/>
                  </a:lnTo>
                  <a:lnTo>
                    <a:pt x="98776" y="205807"/>
                  </a:lnTo>
                  <a:lnTo>
                    <a:pt x="100231" y="207028"/>
                  </a:lnTo>
                  <a:lnTo>
                    <a:pt x="105258" y="209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406"/>
            <p:cNvSpPr/>
            <p:nvPr>
              <p:custDataLst>
                <p:tags r:id="rId147"/>
              </p:custDataLst>
            </p:nvPr>
          </p:nvSpPr>
          <p:spPr>
            <a:xfrm>
              <a:off x="5353050" y="3308427"/>
              <a:ext cx="158751" cy="209474"/>
            </a:xfrm>
            <a:custGeom>
              <a:avLst/>
              <a:gdLst/>
              <a:ahLst/>
              <a:cxnLst/>
              <a:rect l="0" t="0" r="0" b="0"/>
              <a:pathLst>
                <a:path w="158751" h="209474">
                  <a:moveTo>
                    <a:pt x="158750" y="6273"/>
                  </a:moveTo>
                  <a:lnTo>
                    <a:pt x="158750" y="6273"/>
                  </a:lnTo>
                  <a:lnTo>
                    <a:pt x="158750" y="184"/>
                  </a:lnTo>
                  <a:lnTo>
                    <a:pt x="155379" y="0"/>
                  </a:lnTo>
                  <a:lnTo>
                    <a:pt x="151842" y="1839"/>
                  </a:lnTo>
                  <a:lnTo>
                    <a:pt x="143823" y="8768"/>
                  </a:lnTo>
                  <a:lnTo>
                    <a:pt x="112809" y="52657"/>
                  </a:lnTo>
                  <a:lnTo>
                    <a:pt x="84579" y="95286"/>
                  </a:lnTo>
                  <a:lnTo>
                    <a:pt x="55028" y="139629"/>
                  </a:lnTo>
                  <a:lnTo>
                    <a:pt x="17639" y="185236"/>
                  </a:lnTo>
                  <a:lnTo>
                    <a:pt x="3070" y="200737"/>
                  </a:lnTo>
                  <a:lnTo>
                    <a:pt x="0" y="209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4407"/>
            <p:cNvSpPr/>
            <p:nvPr>
              <p:custDataLst>
                <p:tags r:id="rId148"/>
              </p:custDataLst>
            </p:nvPr>
          </p:nvSpPr>
          <p:spPr>
            <a:xfrm>
              <a:off x="5613400" y="3232227"/>
              <a:ext cx="87302" cy="304724"/>
            </a:xfrm>
            <a:custGeom>
              <a:avLst/>
              <a:gdLst/>
              <a:ahLst/>
              <a:cxnLst/>
              <a:rect l="0" t="0" r="0" b="0"/>
              <a:pathLst>
                <a:path w="87302" h="304724">
                  <a:moveTo>
                    <a:pt x="6350" y="6273"/>
                  </a:moveTo>
                  <a:lnTo>
                    <a:pt x="6350" y="6273"/>
                  </a:lnTo>
                  <a:lnTo>
                    <a:pt x="6350" y="806"/>
                  </a:lnTo>
                  <a:lnTo>
                    <a:pt x="7056" y="511"/>
                  </a:lnTo>
                  <a:lnTo>
                    <a:pt x="15188" y="0"/>
                  </a:lnTo>
                  <a:lnTo>
                    <a:pt x="19215" y="1839"/>
                  </a:lnTo>
                  <a:lnTo>
                    <a:pt x="34019" y="11464"/>
                  </a:lnTo>
                  <a:lnTo>
                    <a:pt x="68704" y="58363"/>
                  </a:lnTo>
                  <a:lnTo>
                    <a:pt x="84380" y="98657"/>
                  </a:lnTo>
                  <a:lnTo>
                    <a:pt x="87301" y="131426"/>
                  </a:lnTo>
                  <a:lnTo>
                    <a:pt x="79944" y="173525"/>
                  </a:lnTo>
                  <a:lnTo>
                    <a:pt x="58852" y="218826"/>
                  </a:lnTo>
                  <a:lnTo>
                    <a:pt x="29609" y="265721"/>
                  </a:lnTo>
                  <a:lnTo>
                    <a:pt x="0" y="304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977"/>
          <p:cNvGrpSpPr/>
          <p:nvPr/>
        </p:nvGrpSpPr>
        <p:grpSpPr>
          <a:xfrm>
            <a:off x="5925510" y="3258967"/>
            <a:ext cx="1405461" cy="347834"/>
            <a:chOff x="5925510" y="3258967"/>
            <a:chExt cx="1405461" cy="347834"/>
          </a:xfrm>
        </p:grpSpPr>
        <p:sp>
          <p:nvSpPr>
            <p:cNvPr id="76" name="SMARTInkShape-4408"/>
            <p:cNvSpPr/>
            <p:nvPr>
              <p:custDataLst>
                <p:tags r:id="rId132"/>
              </p:custDataLst>
            </p:nvPr>
          </p:nvSpPr>
          <p:spPr>
            <a:xfrm>
              <a:off x="5925510" y="3416300"/>
              <a:ext cx="151441" cy="12701"/>
            </a:xfrm>
            <a:custGeom>
              <a:avLst/>
              <a:gdLst/>
              <a:ahLst/>
              <a:cxnLst/>
              <a:rect l="0" t="0" r="0" b="0"/>
              <a:pathLst>
                <a:path w="151441" h="12701">
                  <a:moveTo>
                    <a:pt x="11740" y="0"/>
                  </a:moveTo>
                  <a:lnTo>
                    <a:pt x="11740" y="0"/>
                  </a:lnTo>
                  <a:lnTo>
                    <a:pt x="6273" y="0"/>
                  </a:lnTo>
                  <a:lnTo>
                    <a:pt x="0" y="5467"/>
                  </a:lnTo>
                  <a:lnTo>
                    <a:pt x="386" y="5761"/>
                  </a:lnTo>
                  <a:lnTo>
                    <a:pt x="46403" y="6349"/>
                  </a:lnTo>
                  <a:lnTo>
                    <a:pt x="83084" y="8232"/>
                  </a:lnTo>
                  <a:lnTo>
                    <a:pt x="122756" y="12438"/>
                  </a:lnTo>
                  <a:lnTo>
                    <a:pt x="15144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409"/>
            <p:cNvSpPr/>
            <p:nvPr>
              <p:custDataLst>
                <p:tags r:id="rId133"/>
              </p:custDataLst>
            </p:nvPr>
          </p:nvSpPr>
          <p:spPr>
            <a:xfrm>
              <a:off x="6000750" y="3333750"/>
              <a:ext cx="12701" cy="165101"/>
            </a:xfrm>
            <a:custGeom>
              <a:avLst/>
              <a:gdLst/>
              <a:ahLst/>
              <a:cxnLst/>
              <a:rect l="0" t="0" r="0" b="0"/>
              <a:pathLst>
                <a:path w="12701" h="165101">
                  <a:moveTo>
                    <a:pt x="0" y="0"/>
                  </a:moveTo>
                  <a:lnTo>
                    <a:pt x="0" y="0"/>
                  </a:lnTo>
                  <a:lnTo>
                    <a:pt x="0" y="15111"/>
                  </a:lnTo>
                  <a:lnTo>
                    <a:pt x="1881" y="19181"/>
                  </a:lnTo>
                  <a:lnTo>
                    <a:pt x="3371" y="21254"/>
                  </a:lnTo>
                  <a:lnTo>
                    <a:pt x="5467" y="30913"/>
                  </a:lnTo>
                  <a:lnTo>
                    <a:pt x="6340" y="78096"/>
                  </a:lnTo>
                  <a:lnTo>
                    <a:pt x="7054" y="103130"/>
                  </a:lnTo>
                  <a:lnTo>
                    <a:pt x="12308" y="133316"/>
                  </a:lnTo>
                  <a:lnTo>
                    <a:pt x="1270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4410"/>
            <p:cNvSpPr/>
            <p:nvPr>
              <p:custDataLst>
                <p:tags r:id="rId134"/>
              </p:custDataLst>
            </p:nvPr>
          </p:nvSpPr>
          <p:spPr>
            <a:xfrm>
              <a:off x="6311902" y="3268281"/>
              <a:ext cx="158749" cy="245943"/>
            </a:xfrm>
            <a:custGeom>
              <a:avLst/>
              <a:gdLst/>
              <a:ahLst/>
              <a:cxnLst/>
              <a:rect l="0" t="0" r="0" b="0"/>
              <a:pathLst>
                <a:path w="158749" h="245943">
                  <a:moveTo>
                    <a:pt x="6348" y="33719"/>
                  </a:moveTo>
                  <a:lnTo>
                    <a:pt x="6348" y="33719"/>
                  </a:lnTo>
                  <a:lnTo>
                    <a:pt x="6347" y="30348"/>
                  </a:lnTo>
                  <a:lnTo>
                    <a:pt x="4466" y="26812"/>
                  </a:lnTo>
                  <a:lnTo>
                    <a:pt x="1984" y="22888"/>
                  </a:lnTo>
                  <a:lnTo>
                    <a:pt x="5" y="14700"/>
                  </a:lnTo>
                  <a:lnTo>
                    <a:pt x="0" y="18049"/>
                  </a:lnTo>
                  <a:lnTo>
                    <a:pt x="11243" y="60050"/>
                  </a:lnTo>
                  <a:lnTo>
                    <a:pt x="25437" y="103624"/>
                  </a:lnTo>
                  <a:lnTo>
                    <a:pt x="38101" y="148581"/>
                  </a:lnTo>
                  <a:lnTo>
                    <a:pt x="48917" y="191961"/>
                  </a:lnTo>
                  <a:lnTo>
                    <a:pt x="53797" y="217768"/>
                  </a:lnTo>
                  <a:lnTo>
                    <a:pt x="59527" y="230147"/>
                  </a:lnTo>
                  <a:lnTo>
                    <a:pt x="68001" y="242935"/>
                  </a:lnTo>
                  <a:lnTo>
                    <a:pt x="68616" y="245163"/>
                  </a:lnTo>
                  <a:lnTo>
                    <a:pt x="70438" y="245942"/>
                  </a:lnTo>
                  <a:lnTo>
                    <a:pt x="76225" y="244927"/>
                  </a:lnTo>
                  <a:lnTo>
                    <a:pt x="84046" y="240390"/>
                  </a:lnTo>
                  <a:lnTo>
                    <a:pt x="90831" y="234576"/>
                  </a:lnTo>
                  <a:lnTo>
                    <a:pt x="103698" y="204406"/>
                  </a:lnTo>
                  <a:lnTo>
                    <a:pt x="116413" y="158163"/>
                  </a:lnTo>
                  <a:lnTo>
                    <a:pt x="126998" y="116211"/>
                  </a:lnTo>
                  <a:lnTo>
                    <a:pt x="139697" y="70490"/>
                  </a:lnTo>
                  <a:lnTo>
                    <a:pt x="149047" y="24684"/>
                  </a:lnTo>
                  <a:lnTo>
                    <a:pt x="152105" y="1243"/>
                  </a:lnTo>
                  <a:lnTo>
                    <a:pt x="152908" y="74"/>
                  </a:lnTo>
                  <a:lnTo>
                    <a:pt x="154149" y="0"/>
                  </a:lnTo>
                  <a:lnTo>
                    <a:pt x="158748" y="1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4411"/>
            <p:cNvSpPr/>
            <p:nvPr>
              <p:custDataLst>
                <p:tags r:id="rId135"/>
              </p:custDataLst>
            </p:nvPr>
          </p:nvSpPr>
          <p:spPr>
            <a:xfrm>
              <a:off x="6502426" y="3409969"/>
              <a:ext cx="95225" cy="88842"/>
            </a:xfrm>
            <a:custGeom>
              <a:avLst/>
              <a:gdLst/>
              <a:ahLst/>
              <a:cxnLst/>
              <a:rect l="0" t="0" r="0" b="0"/>
              <a:pathLst>
                <a:path w="95225" h="88842">
                  <a:moveTo>
                    <a:pt x="50774" y="12681"/>
                  </a:moveTo>
                  <a:lnTo>
                    <a:pt x="50774" y="12681"/>
                  </a:lnTo>
                  <a:lnTo>
                    <a:pt x="41314" y="3221"/>
                  </a:lnTo>
                  <a:lnTo>
                    <a:pt x="39528" y="2847"/>
                  </a:lnTo>
                  <a:lnTo>
                    <a:pt x="37633" y="3303"/>
                  </a:lnTo>
                  <a:lnTo>
                    <a:pt x="35663" y="4312"/>
                  </a:lnTo>
                  <a:lnTo>
                    <a:pt x="34350" y="4280"/>
                  </a:lnTo>
                  <a:lnTo>
                    <a:pt x="33475" y="3552"/>
                  </a:lnTo>
                  <a:lnTo>
                    <a:pt x="32891" y="2362"/>
                  </a:lnTo>
                  <a:lnTo>
                    <a:pt x="31796" y="1568"/>
                  </a:lnTo>
                  <a:lnTo>
                    <a:pt x="26359" y="190"/>
                  </a:lnTo>
                  <a:lnTo>
                    <a:pt x="19993" y="0"/>
                  </a:lnTo>
                  <a:lnTo>
                    <a:pt x="10270" y="8821"/>
                  </a:lnTo>
                  <a:lnTo>
                    <a:pt x="8077" y="14728"/>
                  </a:lnTo>
                  <a:lnTo>
                    <a:pt x="6398" y="21352"/>
                  </a:lnTo>
                  <a:lnTo>
                    <a:pt x="2191" y="29753"/>
                  </a:lnTo>
                  <a:lnTo>
                    <a:pt x="0" y="65251"/>
                  </a:lnTo>
                  <a:lnTo>
                    <a:pt x="5443" y="83734"/>
                  </a:lnTo>
                  <a:lnTo>
                    <a:pt x="6442" y="85450"/>
                  </a:lnTo>
                  <a:lnTo>
                    <a:pt x="7814" y="86594"/>
                  </a:lnTo>
                  <a:lnTo>
                    <a:pt x="11219" y="87864"/>
                  </a:lnTo>
                  <a:lnTo>
                    <a:pt x="22049" y="88841"/>
                  </a:lnTo>
                  <a:lnTo>
                    <a:pt x="25778" y="86982"/>
                  </a:lnTo>
                  <a:lnTo>
                    <a:pt x="29786" y="84509"/>
                  </a:lnTo>
                  <a:lnTo>
                    <a:pt x="33920" y="83410"/>
                  </a:lnTo>
                  <a:lnTo>
                    <a:pt x="38110" y="79159"/>
                  </a:lnTo>
                  <a:lnTo>
                    <a:pt x="42323" y="73976"/>
                  </a:lnTo>
                  <a:lnTo>
                    <a:pt x="47956" y="70353"/>
                  </a:lnTo>
                  <a:lnTo>
                    <a:pt x="57168" y="57220"/>
                  </a:lnTo>
                  <a:lnTo>
                    <a:pt x="63388" y="50867"/>
                  </a:lnTo>
                  <a:lnTo>
                    <a:pt x="78584" y="65892"/>
                  </a:lnTo>
                  <a:lnTo>
                    <a:pt x="80773" y="69962"/>
                  </a:lnTo>
                  <a:lnTo>
                    <a:pt x="82451" y="74123"/>
                  </a:lnTo>
                  <a:lnTo>
                    <a:pt x="85549" y="78324"/>
                  </a:lnTo>
                  <a:lnTo>
                    <a:pt x="89277" y="80661"/>
                  </a:lnTo>
                  <a:lnTo>
                    <a:pt x="95224" y="82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4412"/>
            <p:cNvSpPr/>
            <p:nvPr>
              <p:custDataLst>
                <p:tags r:id="rId136"/>
              </p:custDataLst>
            </p:nvPr>
          </p:nvSpPr>
          <p:spPr>
            <a:xfrm>
              <a:off x="6635750" y="3371850"/>
              <a:ext cx="101601" cy="138420"/>
            </a:xfrm>
            <a:custGeom>
              <a:avLst/>
              <a:gdLst/>
              <a:ahLst/>
              <a:cxnLst/>
              <a:rect l="0" t="0" r="0" b="0"/>
              <a:pathLst>
                <a:path w="101601" h="138420">
                  <a:moveTo>
                    <a:pt x="0" y="38100"/>
                  </a:moveTo>
                  <a:lnTo>
                    <a:pt x="0" y="38100"/>
                  </a:lnTo>
                  <a:lnTo>
                    <a:pt x="0" y="28640"/>
                  </a:lnTo>
                  <a:lnTo>
                    <a:pt x="705" y="27560"/>
                  </a:lnTo>
                  <a:lnTo>
                    <a:pt x="1881" y="26840"/>
                  </a:lnTo>
                  <a:lnTo>
                    <a:pt x="3370" y="26360"/>
                  </a:lnTo>
                  <a:lnTo>
                    <a:pt x="4363" y="26746"/>
                  </a:lnTo>
                  <a:lnTo>
                    <a:pt x="5026" y="27708"/>
                  </a:lnTo>
                  <a:lnTo>
                    <a:pt x="5467" y="29055"/>
                  </a:lnTo>
                  <a:lnTo>
                    <a:pt x="6467" y="29954"/>
                  </a:lnTo>
                  <a:lnTo>
                    <a:pt x="9459" y="30952"/>
                  </a:lnTo>
                  <a:lnTo>
                    <a:pt x="17128" y="32298"/>
                  </a:lnTo>
                  <a:lnTo>
                    <a:pt x="27543" y="40567"/>
                  </a:lnTo>
                  <a:lnTo>
                    <a:pt x="29880" y="44605"/>
                  </a:lnTo>
                  <a:lnTo>
                    <a:pt x="31624" y="48753"/>
                  </a:lnTo>
                  <a:lnTo>
                    <a:pt x="48029" y="74202"/>
                  </a:lnTo>
                  <a:lnTo>
                    <a:pt x="50556" y="96857"/>
                  </a:lnTo>
                  <a:lnTo>
                    <a:pt x="50790" y="121781"/>
                  </a:lnTo>
                  <a:lnTo>
                    <a:pt x="48914" y="126562"/>
                  </a:lnTo>
                  <a:lnTo>
                    <a:pt x="46434" y="131039"/>
                  </a:lnTo>
                  <a:lnTo>
                    <a:pt x="45331" y="135380"/>
                  </a:lnTo>
                  <a:lnTo>
                    <a:pt x="44332" y="136820"/>
                  </a:lnTo>
                  <a:lnTo>
                    <a:pt x="42961" y="137780"/>
                  </a:lnTo>
                  <a:lnTo>
                    <a:pt x="41340" y="138419"/>
                  </a:lnTo>
                  <a:lnTo>
                    <a:pt x="40260" y="138141"/>
                  </a:lnTo>
                  <a:lnTo>
                    <a:pt x="39540" y="137249"/>
                  </a:lnTo>
                  <a:lnTo>
                    <a:pt x="38384" y="134120"/>
                  </a:lnTo>
                  <a:lnTo>
                    <a:pt x="38107" y="109605"/>
                  </a:lnTo>
                  <a:lnTo>
                    <a:pt x="50965" y="71156"/>
                  </a:lnTo>
                  <a:lnTo>
                    <a:pt x="74206" y="26614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4413"/>
            <p:cNvSpPr/>
            <p:nvPr>
              <p:custDataLst>
                <p:tags r:id="rId137"/>
              </p:custDataLst>
            </p:nvPr>
          </p:nvSpPr>
          <p:spPr>
            <a:xfrm>
              <a:off x="6839943" y="3258967"/>
              <a:ext cx="113308" cy="271065"/>
            </a:xfrm>
            <a:custGeom>
              <a:avLst/>
              <a:gdLst/>
              <a:ahLst/>
              <a:cxnLst/>
              <a:rect l="0" t="0" r="0" b="0"/>
              <a:pathLst>
                <a:path w="113308" h="271065">
                  <a:moveTo>
                    <a:pt x="113307" y="30333"/>
                  </a:moveTo>
                  <a:lnTo>
                    <a:pt x="113307" y="30333"/>
                  </a:lnTo>
                  <a:lnTo>
                    <a:pt x="113307" y="26962"/>
                  </a:lnTo>
                  <a:lnTo>
                    <a:pt x="111426" y="23426"/>
                  </a:lnTo>
                  <a:lnTo>
                    <a:pt x="109936" y="21495"/>
                  </a:lnTo>
                  <a:lnTo>
                    <a:pt x="108281" y="15586"/>
                  </a:lnTo>
                  <a:lnTo>
                    <a:pt x="107840" y="12035"/>
                  </a:lnTo>
                  <a:lnTo>
                    <a:pt x="106840" y="9668"/>
                  </a:lnTo>
                  <a:lnTo>
                    <a:pt x="105468" y="8089"/>
                  </a:lnTo>
                  <a:lnTo>
                    <a:pt x="98196" y="2185"/>
                  </a:lnTo>
                  <a:lnTo>
                    <a:pt x="90363" y="184"/>
                  </a:lnTo>
                  <a:lnTo>
                    <a:pt x="80532" y="0"/>
                  </a:lnTo>
                  <a:lnTo>
                    <a:pt x="71458" y="2270"/>
                  </a:lnTo>
                  <a:lnTo>
                    <a:pt x="68475" y="3863"/>
                  </a:lnTo>
                  <a:lnTo>
                    <a:pt x="66485" y="5631"/>
                  </a:lnTo>
                  <a:lnTo>
                    <a:pt x="65160" y="7515"/>
                  </a:lnTo>
                  <a:lnTo>
                    <a:pt x="41706" y="27668"/>
                  </a:lnTo>
                  <a:lnTo>
                    <a:pt x="22387" y="69460"/>
                  </a:lnTo>
                  <a:lnTo>
                    <a:pt x="9599" y="112090"/>
                  </a:lnTo>
                  <a:lnTo>
                    <a:pt x="4034" y="151436"/>
                  </a:lnTo>
                  <a:lnTo>
                    <a:pt x="0" y="181568"/>
                  </a:lnTo>
                  <a:lnTo>
                    <a:pt x="5532" y="226409"/>
                  </a:lnTo>
                  <a:lnTo>
                    <a:pt x="14796" y="265150"/>
                  </a:lnTo>
                  <a:lnTo>
                    <a:pt x="16588" y="267311"/>
                  </a:lnTo>
                  <a:lnTo>
                    <a:pt x="20462" y="269712"/>
                  </a:lnTo>
                  <a:lnTo>
                    <a:pt x="26609" y="271064"/>
                  </a:lnTo>
                  <a:lnTo>
                    <a:pt x="43457" y="265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4414"/>
            <p:cNvSpPr/>
            <p:nvPr>
              <p:custDataLst>
                <p:tags r:id="rId138"/>
              </p:custDataLst>
            </p:nvPr>
          </p:nvSpPr>
          <p:spPr>
            <a:xfrm>
              <a:off x="6997777" y="3308350"/>
              <a:ext cx="69774" cy="127001"/>
            </a:xfrm>
            <a:custGeom>
              <a:avLst/>
              <a:gdLst/>
              <a:ahLst/>
              <a:cxnLst/>
              <a:rect l="0" t="0" r="0" b="0"/>
              <a:pathLst>
                <a:path w="69774" h="127001">
                  <a:moveTo>
                    <a:pt x="6273" y="0"/>
                  </a:moveTo>
                  <a:lnTo>
                    <a:pt x="6273" y="0"/>
                  </a:lnTo>
                  <a:lnTo>
                    <a:pt x="184" y="0"/>
                  </a:lnTo>
                  <a:lnTo>
                    <a:pt x="0" y="3371"/>
                  </a:lnTo>
                  <a:lnTo>
                    <a:pt x="1385" y="4364"/>
                  </a:lnTo>
                  <a:lnTo>
                    <a:pt x="9372" y="6467"/>
                  </a:lnTo>
                  <a:lnTo>
                    <a:pt x="14235" y="9459"/>
                  </a:lnTo>
                  <a:lnTo>
                    <a:pt x="15814" y="11951"/>
                  </a:lnTo>
                  <a:lnTo>
                    <a:pt x="20230" y="24207"/>
                  </a:lnTo>
                  <a:lnTo>
                    <a:pt x="21927" y="26721"/>
                  </a:lnTo>
                  <a:lnTo>
                    <a:pt x="37949" y="73970"/>
                  </a:lnTo>
                  <a:lnTo>
                    <a:pt x="55595" y="119171"/>
                  </a:lnTo>
                  <a:lnTo>
                    <a:pt x="56088" y="121781"/>
                  </a:lnTo>
                  <a:lnTo>
                    <a:pt x="57121" y="123520"/>
                  </a:lnTo>
                  <a:lnTo>
                    <a:pt x="58516" y="124680"/>
                  </a:lnTo>
                  <a:lnTo>
                    <a:pt x="61947" y="125969"/>
                  </a:lnTo>
                  <a:lnTo>
                    <a:pt x="69773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4415"/>
            <p:cNvSpPr/>
            <p:nvPr>
              <p:custDataLst>
                <p:tags r:id="rId139"/>
              </p:custDataLst>
            </p:nvPr>
          </p:nvSpPr>
          <p:spPr>
            <a:xfrm>
              <a:off x="7067575" y="3327407"/>
              <a:ext cx="107926" cy="183523"/>
            </a:xfrm>
            <a:custGeom>
              <a:avLst/>
              <a:gdLst/>
              <a:ahLst/>
              <a:cxnLst/>
              <a:rect l="0" t="0" r="0" b="0"/>
              <a:pathLst>
                <a:path w="107926" h="183523">
                  <a:moveTo>
                    <a:pt x="107925" y="19043"/>
                  </a:moveTo>
                  <a:lnTo>
                    <a:pt x="107925" y="19043"/>
                  </a:lnTo>
                  <a:lnTo>
                    <a:pt x="107924" y="7303"/>
                  </a:lnTo>
                  <a:lnTo>
                    <a:pt x="104554" y="3256"/>
                  </a:lnTo>
                  <a:lnTo>
                    <a:pt x="101018" y="1443"/>
                  </a:lnTo>
                  <a:lnTo>
                    <a:pt x="92193" y="77"/>
                  </a:lnTo>
                  <a:lnTo>
                    <a:pt x="80328" y="0"/>
                  </a:lnTo>
                  <a:lnTo>
                    <a:pt x="76139" y="1878"/>
                  </a:lnTo>
                  <a:lnTo>
                    <a:pt x="71926" y="4358"/>
                  </a:lnTo>
                  <a:lnTo>
                    <a:pt x="65587" y="6460"/>
                  </a:lnTo>
                  <a:lnTo>
                    <a:pt x="59240" y="10532"/>
                  </a:lnTo>
                  <a:lnTo>
                    <a:pt x="52890" y="12758"/>
                  </a:lnTo>
                  <a:lnTo>
                    <a:pt x="32587" y="30966"/>
                  </a:lnTo>
                  <a:lnTo>
                    <a:pt x="28580" y="36807"/>
                  </a:lnTo>
                  <a:lnTo>
                    <a:pt x="14474" y="69975"/>
                  </a:lnTo>
                  <a:lnTo>
                    <a:pt x="4882" y="113904"/>
                  </a:lnTo>
                  <a:lnTo>
                    <a:pt x="2156" y="123292"/>
                  </a:lnTo>
                  <a:lnTo>
                    <a:pt x="32" y="169292"/>
                  </a:lnTo>
                  <a:lnTo>
                    <a:pt x="0" y="177072"/>
                  </a:lnTo>
                  <a:lnTo>
                    <a:pt x="697" y="179429"/>
                  </a:lnTo>
                  <a:lnTo>
                    <a:pt x="1867" y="181001"/>
                  </a:lnTo>
                  <a:lnTo>
                    <a:pt x="5444" y="183522"/>
                  </a:lnTo>
                  <a:lnTo>
                    <a:pt x="7815" y="181985"/>
                  </a:lnTo>
                  <a:lnTo>
                    <a:pt x="12675" y="177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416"/>
            <p:cNvSpPr/>
            <p:nvPr>
              <p:custDataLst>
                <p:tags r:id="rId140"/>
              </p:custDataLst>
            </p:nvPr>
          </p:nvSpPr>
          <p:spPr>
            <a:xfrm>
              <a:off x="7169150" y="3276600"/>
              <a:ext cx="101565" cy="292101"/>
            </a:xfrm>
            <a:custGeom>
              <a:avLst/>
              <a:gdLst/>
              <a:ahLst/>
              <a:cxnLst/>
              <a:rect l="0" t="0" r="0" b="0"/>
              <a:pathLst>
                <a:path w="101565" h="292101">
                  <a:moveTo>
                    <a:pt x="88900" y="0"/>
                  </a:moveTo>
                  <a:lnTo>
                    <a:pt x="88900" y="0"/>
                  </a:lnTo>
                  <a:lnTo>
                    <a:pt x="92270" y="0"/>
                  </a:lnTo>
                  <a:lnTo>
                    <a:pt x="93263" y="705"/>
                  </a:lnTo>
                  <a:lnTo>
                    <a:pt x="93925" y="1881"/>
                  </a:lnTo>
                  <a:lnTo>
                    <a:pt x="95781" y="10831"/>
                  </a:lnTo>
                  <a:lnTo>
                    <a:pt x="99562" y="17712"/>
                  </a:lnTo>
                  <a:lnTo>
                    <a:pt x="101564" y="62226"/>
                  </a:lnTo>
                  <a:lnTo>
                    <a:pt x="99716" y="95696"/>
                  </a:lnTo>
                  <a:lnTo>
                    <a:pt x="86672" y="139726"/>
                  </a:lnTo>
                  <a:lnTo>
                    <a:pt x="72665" y="183446"/>
                  </a:lnTo>
                  <a:lnTo>
                    <a:pt x="69273" y="198836"/>
                  </a:lnTo>
                  <a:lnTo>
                    <a:pt x="42387" y="245707"/>
                  </a:lnTo>
                  <a:lnTo>
                    <a:pt x="36243" y="252196"/>
                  </a:lnTo>
                  <a:lnTo>
                    <a:pt x="29514" y="258137"/>
                  </a:lnTo>
                  <a:lnTo>
                    <a:pt x="15697" y="276625"/>
                  </a:lnTo>
                  <a:lnTo>
                    <a:pt x="14032" y="281224"/>
                  </a:lnTo>
                  <a:lnTo>
                    <a:pt x="12882" y="282732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4417"/>
            <p:cNvSpPr/>
            <p:nvPr>
              <p:custDataLst>
                <p:tags r:id="rId141"/>
              </p:custDataLst>
            </p:nvPr>
          </p:nvSpPr>
          <p:spPr>
            <a:xfrm>
              <a:off x="7258050" y="3543300"/>
              <a:ext cx="72921" cy="63501"/>
            </a:xfrm>
            <a:custGeom>
              <a:avLst/>
              <a:gdLst/>
              <a:ahLst/>
              <a:cxnLst/>
              <a:rect l="0" t="0" r="0" b="0"/>
              <a:pathLst>
                <a:path w="72921" h="63501">
                  <a:moveTo>
                    <a:pt x="63500" y="0"/>
                  </a:moveTo>
                  <a:lnTo>
                    <a:pt x="63500" y="0"/>
                  </a:lnTo>
                  <a:lnTo>
                    <a:pt x="72920" y="16592"/>
                  </a:lnTo>
                  <a:lnTo>
                    <a:pt x="72603" y="18823"/>
                  </a:lnTo>
                  <a:lnTo>
                    <a:pt x="70394" y="24100"/>
                  </a:lnTo>
                  <a:lnTo>
                    <a:pt x="24048" y="5081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978"/>
          <p:cNvGrpSpPr/>
          <p:nvPr/>
        </p:nvGrpSpPr>
        <p:grpSpPr>
          <a:xfrm>
            <a:off x="7772400" y="3321160"/>
            <a:ext cx="177801" cy="330091"/>
            <a:chOff x="7772400" y="3321160"/>
            <a:chExt cx="177801" cy="330091"/>
          </a:xfrm>
        </p:grpSpPr>
        <p:sp>
          <p:nvSpPr>
            <p:cNvPr id="87" name="SMARTInkShape-4418"/>
            <p:cNvSpPr/>
            <p:nvPr>
              <p:custDataLst>
                <p:tags r:id="rId128"/>
              </p:custDataLst>
            </p:nvPr>
          </p:nvSpPr>
          <p:spPr>
            <a:xfrm>
              <a:off x="7772400" y="3543300"/>
              <a:ext cx="25139" cy="82551"/>
            </a:xfrm>
            <a:custGeom>
              <a:avLst/>
              <a:gdLst/>
              <a:ahLst/>
              <a:cxnLst/>
              <a:rect l="0" t="0" r="0" b="0"/>
              <a:pathLst>
                <a:path w="25139" h="825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1881"/>
                  </a:lnTo>
                  <a:lnTo>
                    <a:pt x="8839" y="3371"/>
                  </a:lnTo>
                  <a:lnTo>
                    <a:pt x="10983" y="6907"/>
                  </a:lnTo>
                  <a:lnTo>
                    <a:pt x="18779" y="34491"/>
                  </a:lnTo>
                  <a:lnTo>
                    <a:pt x="19740" y="55187"/>
                  </a:lnTo>
                  <a:lnTo>
                    <a:pt x="24810" y="73446"/>
                  </a:lnTo>
                  <a:lnTo>
                    <a:pt x="25138" y="78034"/>
                  </a:lnTo>
                  <a:lnTo>
                    <a:pt x="24519" y="79539"/>
                  </a:lnTo>
                  <a:lnTo>
                    <a:pt x="23402" y="80543"/>
                  </a:lnTo>
                  <a:lnTo>
                    <a:pt x="190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4419"/>
            <p:cNvSpPr/>
            <p:nvPr>
              <p:custDataLst>
                <p:tags r:id="rId129"/>
              </p:custDataLst>
            </p:nvPr>
          </p:nvSpPr>
          <p:spPr>
            <a:xfrm>
              <a:off x="7772402" y="3403895"/>
              <a:ext cx="19049" cy="50506"/>
            </a:xfrm>
            <a:custGeom>
              <a:avLst/>
              <a:gdLst/>
              <a:ahLst/>
              <a:cxnLst/>
              <a:rect l="0" t="0" r="0" b="0"/>
              <a:pathLst>
                <a:path w="19049" h="50506">
                  <a:moveTo>
                    <a:pt x="6348" y="50505"/>
                  </a:moveTo>
                  <a:lnTo>
                    <a:pt x="6348" y="50505"/>
                  </a:lnTo>
                  <a:lnTo>
                    <a:pt x="1984" y="40366"/>
                  </a:lnTo>
                  <a:lnTo>
                    <a:pt x="0" y="3064"/>
                  </a:lnTo>
                  <a:lnTo>
                    <a:pt x="705" y="1944"/>
                  </a:lnTo>
                  <a:lnTo>
                    <a:pt x="1880" y="1198"/>
                  </a:lnTo>
                  <a:lnTo>
                    <a:pt x="5466" y="0"/>
                  </a:lnTo>
                  <a:lnTo>
                    <a:pt x="13139" y="4770"/>
                  </a:lnTo>
                  <a:lnTo>
                    <a:pt x="19048" y="60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4420"/>
            <p:cNvSpPr/>
            <p:nvPr>
              <p:custDataLst>
                <p:tags r:id="rId130"/>
              </p:custDataLst>
            </p:nvPr>
          </p:nvSpPr>
          <p:spPr>
            <a:xfrm>
              <a:off x="7854950" y="3321160"/>
              <a:ext cx="82551" cy="330091"/>
            </a:xfrm>
            <a:custGeom>
              <a:avLst/>
              <a:gdLst/>
              <a:ahLst/>
              <a:cxnLst/>
              <a:rect l="0" t="0" r="0" b="0"/>
              <a:pathLst>
                <a:path w="82551" h="330091">
                  <a:moveTo>
                    <a:pt x="82550" y="44340"/>
                  </a:moveTo>
                  <a:lnTo>
                    <a:pt x="82550" y="44340"/>
                  </a:lnTo>
                  <a:lnTo>
                    <a:pt x="82549" y="35502"/>
                  </a:lnTo>
                  <a:lnTo>
                    <a:pt x="80668" y="31475"/>
                  </a:lnTo>
                  <a:lnTo>
                    <a:pt x="78186" y="27333"/>
                  </a:lnTo>
                  <a:lnTo>
                    <a:pt x="76082" y="21035"/>
                  </a:lnTo>
                  <a:lnTo>
                    <a:pt x="61296" y="4123"/>
                  </a:lnTo>
                  <a:lnTo>
                    <a:pt x="57111" y="1771"/>
                  </a:lnTo>
                  <a:lnTo>
                    <a:pt x="48675" y="261"/>
                  </a:lnTo>
                  <a:lnTo>
                    <a:pt x="42331" y="0"/>
                  </a:lnTo>
                  <a:lnTo>
                    <a:pt x="38098" y="1820"/>
                  </a:lnTo>
                  <a:lnTo>
                    <a:pt x="35982" y="3294"/>
                  </a:lnTo>
                  <a:lnTo>
                    <a:pt x="25399" y="19667"/>
                  </a:lnTo>
                  <a:lnTo>
                    <a:pt x="15522" y="40908"/>
                  </a:lnTo>
                  <a:lnTo>
                    <a:pt x="7839" y="84492"/>
                  </a:lnTo>
                  <a:lnTo>
                    <a:pt x="5840" y="125044"/>
                  </a:lnTo>
                  <a:lnTo>
                    <a:pt x="3244" y="158693"/>
                  </a:lnTo>
                  <a:lnTo>
                    <a:pt x="5941" y="200980"/>
                  </a:lnTo>
                  <a:lnTo>
                    <a:pt x="6314" y="247410"/>
                  </a:lnTo>
                  <a:lnTo>
                    <a:pt x="5640" y="289917"/>
                  </a:lnTo>
                  <a:lnTo>
                    <a:pt x="261" y="318378"/>
                  </a:lnTo>
                  <a:lnTo>
                    <a:pt x="0" y="330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4421"/>
            <p:cNvSpPr/>
            <p:nvPr>
              <p:custDataLst>
                <p:tags r:id="rId131"/>
              </p:custDataLst>
            </p:nvPr>
          </p:nvSpPr>
          <p:spPr>
            <a:xfrm>
              <a:off x="7842249" y="3511550"/>
              <a:ext cx="107952" cy="76201"/>
            </a:xfrm>
            <a:custGeom>
              <a:avLst/>
              <a:gdLst/>
              <a:ahLst/>
              <a:cxnLst/>
              <a:rect l="0" t="0" r="0" b="0"/>
              <a:pathLst>
                <a:path w="107952" h="76201">
                  <a:moveTo>
                    <a:pt x="1" y="76200"/>
                  </a:moveTo>
                  <a:lnTo>
                    <a:pt x="1" y="76200"/>
                  </a:lnTo>
                  <a:lnTo>
                    <a:pt x="0" y="30607"/>
                  </a:lnTo>
                  <a:lnTo>
                    <a:pt x="706" y="28871"/>
                  </a:lnTo>
                  <a:lnTo>
                    <a:pt x="1882" y="27714"/>
                  </a:lnTo>
                  <a:lnTo>
                    <a:pt x="3371" y="26943"/>
                  </a:lnTo>
                  <a:lnTo>
                    <a:pt x="4365" y="25723"/>
                  </a:lnTo>
                  <a:lnTo>
                    <a:pt x="6089" y="20068"/>
                  </a:lnTo>
                  <a:lnTo>
                    <a:pt x="9644" y="15981"/>
                  </a:lnTo>
                  <a:lnTo>
                    <a:pt x="13223" y="14158"/>
                  </a:lnTo>
                  <a:lnTo>
                    <a:pt x="15166" y="13672"/>
                  </a:lnTo>
                  <a:lnTo>
                    <a:pt x="24058" y="8528"/>
                  </a:lnTo>
                  <a:lnTo>
                    <a:pt x="70913" y="6361"/>
                  </a:lnTo>
                  <a:lnTo>
                    <a:pt x="86793" y="5646"/>
                  </a:lnTo>
                  <a:lnTo>
                    <a:pt x="1079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979"/>
          <p:cNvGrpSpPr/>
          <p:nvPr/>
        </p:nvGrpSpPr>
        <p:grpSpPr>
          <a:xfrm>
            <a:off x="8451850" y="3467122"/>
            <a:ext cx="952493" cy="393679"/>
            <a:chOff x="8451850" y="3467122"/>
            <a:chExt cx="952493" cy="393679"/>
          </a:xfrm>
        </p:grpSpPr>
        <p:sp>
          <p:nvSpPr>
            <p:cNvPr id="92" name="SMARTInkShape-4422"/>
            <p:cNvSpPr/>
            <p:nvPr>
              <p:custDataLst>
                <p:tags r:id="rId122"/>
              </p:custDataLst>
            </p:nvPr>
          </p:nvSpPr>
          <p:spPr>
            <a:xfrm>
              <a:off x="8451850" y="3492500"/>
              <a:ext cx="133351" cy="203201"/>
            </a:xfrm>
            <a:custGeom>
              <a:avLst/>
              <a:gdLst/>
              <a:ahLst/>
              <a:cxnLst/>
              <a:rect l="0" t="0" r="0" b="0"/>
              <a:pathLst>
                <a:path w="133351" h="203201">
                  <a:moveTo>
                    <a:pt x="0" y="0"/>
                  </a:moveTo>
                  <a:lnTo>
                    <a:pt x="0" y="0"/>
                  </a:lnTo>
                  <a:lnTo>
                    <a:pt x="12865" y="14746"/>
                  </a:lnTo>
                  <a:lnTo>
                    <a:pt x="42708" y="58440"/>
                  </a:lnTo>
                  <a:lnTo>
                    <a:pt x="67625" y="101676"/>
                  </a:lnTo>
                  <a:lnTo>
                    <a:pt x="96191" y="146935"/>
                  </a:lnTo>
                  <a:lnTo>
                    <a:pt x="118331" y="188095"/>
                  </a:lnTo>
                  <a:lnTo>
                    <a:pt x="120324" y="193665"/>
                  </a:lnTo>
                  <a:lnTo>
                    <a:pt x="123563" y="198492"/>
                  </a:lnTo>
                  <a:lnTo>
                    <a:pt x="127354" y="201107"/>
                  </a:lnTo>
                  <a:lnTo>
                    <a:pt x="13335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4423"/>
            <p:cNvSpPr/>
            <p:nvPr>
              <p:custDataLst>
                <p:tags r:id="rId123"/>
              </p:custDataLst>
            </p:nvPr>
          </p:nvSpPr>
          <p:spPr>
            <a:xfrm>
              <a:off x="8451850" y="3486150"/>
              <a:ext cx="165101" cy="247651"/>
            </a:xfrm>
            <a:custGeom>
              <a:avLst/>
              <a:gdLst/>
              <a:ahLst/>
              <a:cxnLst/>
              <a:rect l="0" t="0" r="0" b="0"/>
              <a:pathLst>
                <a:path w="165101" h="247651">
                  <a:moveTo>
                    <a:pt x="165100" y="0"/>
                  </a:moveTo>
                  <a:lnTo>
                    <a:pt x="165100" y="0"/>
                  </a:lnTo>
                  <a:lnTo>
                    <a:pt x="155640" y="0"/>
                  </a:lnTo>
                  <a:lnTo>
                    <a:pt x="151959" y="1881"/>
                  </a:lnTo>
                  <a:lnTo>
                    <a:pt x="149990" y="3371"/>
                  </a:lnTo>
                  <a:lnTo>
                    <a:pt x="149382" y="5069"/>
                  </a:lnTo>
                  <a:lnTo>
                    <a:pt x="149682" y="6907"/>
                  </a:lnTo>
                  <a:lnTo>
                    <a:pt x="150588" y="8838"/>
                  </a:lnTo>
                  <a:lnTo>
                    <a:pt x="149781" y="10831"/>
                  </a:lnTo>
                  <a:lnTo>
                    <a:pt x="111956" y="58062"/>
                  </a:lnTo>
                  <a:lnTo>
                    <a:pt x="77511" y="101653"/>
                  </a:lnTo>
                  <a:lnTo>
                    <a:pt x="50915" y="141586"/>
                  </a:lnTo>
                  <a:lnTo>
                    <a:pt x="24544" y="184771"/>
                  </a:lnTo>
                  <a:lnTo>
                    <a:pt x="2322" y="232143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424"/>
            <p:cNvSpPr/>
            <p:nvPr>
              <p:custDataLst>
                <p:tags r:id="rId124"/>
              </p:custDataLst>
            </p:nvPr>
          </p:nvSpPr>
          <p:spPr>
            <a:xfrm>
              <a:off x="8921750" y="3473450"/>
              <a:ext cx="31751" cy="298451"/>
            </a:xfrm>
            <a:custGeom>
              <a:avLst/>
              <a:gdLst/>
              <a:ahLst/>
              <a:cxnLst/>
              <a:rect l="0" t="0" r="0" b="0"/>
              <a:pathLst>
                <a:path w="31751" h="298451">
                  <a:moveTo>
                    <a:pt x="31750" y="0"/>
                  </a:moveTo>
                  <a:lnTo>
                    <a:pt x="31750" y="0"/>
                  </a:lnTo>
                  <a:lnTo>
                    <a:pt x="31750" y="45019"/>
                  </a:lnTo>
                  <a:lnTo>
                    <a:pt x="26283" y="85971"/>
                  </a:lnTo>
                  <a:lnTo>
                    <a:pt x="23634" y="127172"/>
                  </a:lnTo>
                  <a:lnTo>
                    <a:pt x="19452" y="170908"/>
                  </a:lnTo>
                  <a:lnTo>
                    <a:pt x="14060" y="216410"/>
                  </a:lnTo>
                  <a:lnTo>
                    <a:pt x="7312" y="262987"/>
                  </a:lnTo>
                  <a:lnTo>
                    <a:pt x="4595" y="285540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4425"/>
            <p:cNvSpPr/>
            <p:nvPr>
              <p:custDataLst>
                <p:tags r:id="rId125"/>
              </p:custDataLst>
            </p:nvPr>
          </p:nvSpPr>
          <p:spPr>
            <a:xfrm>
              <a:off x="8801395" y="3740150"/>
              <a:ext cx="247356" cy="25401"/>
            </a:xfrm>
            <a:custGeom>
              <a:avLst/>
              <a:gdLst/>
              <a:ahLst/>
              <a:cxnLst/>
              <a:rect l="0" t="0" r="0" b="0"/>
              <a:pathLst>
                <a:path w="247356" h="25401">
                  <a:moveTo>
                    <a:pt x="31455" y="25400"/>
                  </a:moveTo>
                  <a:lnTo>
                    <a:pt x="31455" y="25400"/>
                  </a:lnTo>
                  <a:lnTo>
                    <a:pt x="10439" y="25400"/>
                  </a:lnTo>
                  <a:lnTo>
                    <a:pt x="8978" y="24694"/>
                  </a:lnTo>
                  <a:lnTo>
                    <a:pt x="8004" y="23518"/>
                  </a:lnTo>
                  <a:lnTo>
                    <a:pt x="7354" y="22029"/>
                  </a:lnTo>
                  <a:lnTo>
                    <a:pt x="6215" y="21036"/>
                  </a:lnTo>
                  <a:lnTo>
                    <a:pt x="702" y="19311"/>
                  </a:lnTo>
                  <a:lnTo>
                    <a:pt x="148" y="17285"/>
                  </a:lnTo>
                  <a:lnTo>
                    <a:pt x="0" y="15756"/>
                  </a:lnTo>
                  <a:lnTo>
                    <a:pt x="607" y="14737"/>
                  </a:lnTo>
                  <a:lnTo>
                    <a:pt x="1717" y="14058"/>
                  </a:lnTo>
                  <a:lnTo>
                    <a:pt x="6651" y="13102"/>
                  </a:lnTo>
                  <a:lnTo>
                    <a:pt x="51421" y="12705"/>
                  </a:lnTo>
                  <a:lnTo>
                    <a:pt x="93050" y="8336"/>
                  </a:lnTo>
                  <a:lnTo>
                    <a:pt x="123742" y="8624"/>
                  </a:lnTo>
                  <a:lnTo>
                    <a:pt x="167942" y="12163"/>
                  </a:lnTo>
                  <a:lnTo>
                    <a:pt x="205853" y="9258"/>
                  </a:lnTo>
                  <a:lnTo>
                    <a:pt x="2473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4426"/>
            <p:cNvSpPr/>
            <p:nvPr>
              <p:custDataLst>
                <p:tags r:id="rId126"/>
              </p:custDataLst>
            </p:nvPr>
          </p:nvSpPr>
          <p:spPr>
            <a:xfrm>
              <a:off x="9169478" y="3467122"/>
              <a:ext cx="114223" cy="158729"/>
            </a:xfrm>
            <a:custGeom>
              <a:avLst/>
              <a:gdLst/>
              <a:ahLst/>
              <a:cxnLst/>
              <a:rect l="0" t="0" r="0" b="0"/>
              <a:pathLst>
                <a:path w="114223" h="158729">
                  <a:moveTo>
                    <a:pt x="6272" y="6328"/>
                  </a:moveTo>
                  <a:lnTo>
                    <a:pt x="6272" y="6328"/>
                  </a:lnTo>
                  <a:lnTo>
                    <a:pt x="0" y="56"/>
                  </a:lnTo>
                  <a:lnTo>
                    <a:pt x="3316" y="0"/>
                  </a:lnTo>
                  <a:lnTo>
                    <a:pt x="4302" y="698"/>
                  </a:lnTo>
                  <a:lnTo>
                    <a:pt x="4958" y="1870"/>
                  </a:lnTo>
                  <a:lnTo>
                    <a:pt x="5396" y="3356"/>
                  </a:lnTo>
                  <a:lnTo>
                    <a:pt x="13064" y="12843"/>
                  </a:lnTo>
                  <a:lnTo>
                    <a:pt x="49600" y="58493"/>
                  </a:lnTo>
                  <a:lnTo>
                    <a:pt x="73948" y="104351"/>
                  </a:lnTo>
                  <a:lnTo>
                    <a:pt x="84342" y="125644"/>
                  </a:lnTo>
                  <a:lnTo>
                    <a:pt x="91963" y="137401"/>
                  </a:lnTo>
                  <a:lnTo>
                    <a:pt x="93033" y="140276"/>
                  </a:lnTo>
                  <a:lnTo>
                    <a:pt x="97984" y="145353"/>
                  </a:lnTo>
                  <a:lnTo>
                    <a:pt x="114222" y="158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4427"/>
            <p:cNvSpPr/>
            <p:nvPr>
              <p:custDataLst>
                <p:tags r:id="rId127"/>
              </p:custDataLst>
            </p:nvPr>
          </p:nvSpPr>
          <p:spPr>
            <a:xfrm>
              <a:off x="9245601" y="3492795"/>
              <a:ext cx="158742" cy="368006"/>
            </a:xfrm>
            <a:custGeom>
              <a:avLst/>
              <a:gdLst/>
              <a:ahLst/>
              <a:cxnLst/>
              <a:rect l="0" t="0" r="0" b="0"/>
              <a:pathLst>
                <a:path w="158742" h="368006">
                  <a:moveTo>
                    <a:pt x="133349" y="37805"/>
                  </a:moveTo>
                  <a:lnTo>
                    <a:pt x="133349" y="37805"/>
                  </a:lnTo>
                  <a:lnTo>
                    <a:pt x="149236" y="21213"/>
                  </a:lnTo>
                  <a:lnTo>
                    <a:pt x="153656" y="12472"/>
                  </a:lnTo>
                  <a:lnTo>
                    <a:pt x="157743" y="7323"/>
                  </a:lnTo>
                  <a:lnTo>
                    <a:pt x="158723" y="0"/>
                  </a:lnTo>
                  <a:lnTo>
                    <a:pt x="158741" y="3163"/>
                  </a:lnTo>
                  <a:lnTo>
                    <a:pt x="158037" y="4127"/>
                  </a:lnTo>
                  <a:lnTo>
                    <a:pt x="155376" y="5198"/>
                  </a:lnTo>
                  <a:lnTo>
                    <a:pt x="154383" y="6189"/>
                  </a:lnTo>
                  <a:lnTo>
                    <a:pt x="150909" y="12850"/>
                  </a:lnTo>
                  <a:lnTo>
                    <a:pt x="149289" y="14818"/>
                  </a:lnTo>
                  <a:lnTo>
                    <a:pt x="145607" y="17005"/>
                  </a:lnTo>
                  <a:lnTo>
                    <a:pt x="143638" y="17588"/>
                  </a:lnTo>
                  <a:lnTo>
                    <a:pt x="139568" y="21999"/>
                  </a:lnTo>
                  <a:lnTo>
                    <a:pt x="134701" y="27958"/>
                  </a:lnTo>
                  <a:lnTo>
                    <a:pt x="93641" y="65559"/>
                  </a:lnTo>
                  <a:lnTo>
                    <a:pt x="65566" y="108497"/>
                  </a:lnTo>
                  <a:lnTo>
                    <a:pt x="44880" y="152154"/>
                  </a:lnTo>
                  <a:lnTo>
                    <a:pt x="40108" y="171170"/>
                  </a:lnTo>
                  <a:lnTo>
                    <a:pt x="33294" y="202201"/>
                  </a:lnTo>
                  <a:lnTo>
                    <a:pt x="16910" y="247617"/>
                  </a:lnTo>
                  <a:lnTo>
                    <a:pt x="7341" y="292302"/>
                  </a:lnTo>
                  <a:lnTo>
                    <a:pt x="430" y="316749"/>
                  </a:lnTo>
                  <a:lnTo>
                    <a:pt x="0" y="351071"/>
                  </a:lnTo>
                  <a:lnTo>
                    <a:pt x="704" y="352482"/>
                  </a:lnTo>
                  <a:lnTo>
                    <a:pt x="1880" y="353423"/>
                  </a:lnTo>
                  <a:lnTo>
                    <a:pt x="3369" y="354050"/>
                  </a:lnTo>
                  <a:lnTo>
                    <a:pt x="4362" y="355174"/>
                  </a:lnTo>
                  <a:lnTo>
                    <a:pt x="6088" y="360662"/>
                  </a:lnTo>
                  <a:lnTo>
                    <a:pt x="6349" y="368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980"/>
          <p:cNvGrpSpPr/>
          <p:nvPr/>
        </p:nvGrpSpPr>
        <p:grpSpPr>
          <a:xfrm>
            <a:off x="1123973" y="4153248"/>
            <a:ext cx="9537678" cy="856877"/>
            <a:chOff x="1123973" y="4153248"/>
            <a:chExt cx="9537678" cy="856877"/>
          </a:xfrm>
        </p:grpSpPr>
        <p:sp>
          <p:nvSpPr>
            <p:cNvPr id="99" name="SMARTInkShape-4428"/>
            <p:cNvSpPr/>
            <p:nvPr>
              <p:custDataLst>
                <p:tags r:id="rId103"/>
              </p:custDataLst>
            </p:nvPr>
          </p:nvSpPr>
          <p:spPr>
            <a:xfrm>
              <a:off x="1123973" y="4153248"/>
              <a:ext cx="9537678" cy="355245"/>
            </a:xfrm>
            <a:custGeom>
              <a:avLst/>
              <a:gdLst/>
              <a:ahLst/>
              <a:cxnLst/>
              <a:rect l="0" t="0" r="0" b="0"/>
              <a:pathLst>
                <a:path w="9537678" h="355245">
                  <a:moveTo>
                    <a:pt x="6327" y="272702"/>
                  </a:moveTo>
                  <a:lnTo>
                    <a:pt x="6327" y="272702"/>
                  </a:lnTo>
                  <a:lnTo>
                    <a:pt x="0" y="279029"/>
                  </a:lnTo>
                  <a:lnTo>
                    <a:pt x="3355" y="279045"/>
                  </a:lnTo>
                  <a:lnTo>
                    <a:pt x="49722" y="268512"/>
                  </a:lnTo>
                  <a:lnTo>
                    <a:pt x="89130" y="263265"/>
                  </a:lnTo>
                  <a:lnTo>
                    <a:pt x="130267" y="255577"/>
                  </a:lnTo>
                  <a:lnTo>
                    <a:pt x="166052" y="250067"/>
                  </a:lnTo>
                  <a:lnTo>
                    <a:pt x="204172" y="247416"/>
                  </a:lnTo>
                  <a:lnTo>
                    <a:pt x="246432" y="242475"/>
                  </a:lnTo>
                  <a:lnTo>
                    <a:pt x="290939" y="236543"/>
                  </a:lnTo>
                  <a:lnTo>
                    <a:pt x="323086" y="232407"/>
                  </a:lnTo>
                  <a:lnTo>
                    <a:pt x="358070" y="226336"/>
                  </a:lnTo>
                  <a:lnTo>
                    <a:pt x="394785" y="219639"/>
                  </a:lnTo>
                  <a:lnTo>
                    <a:pt x="432269" y="214311"/>
                  </a:lnTo>
                  <a:lnTo>
                    <a:pt x="473859" y="209591"/>
                  </a:lnTo>
                  <a:lnTo>
                    <a:pt x="517508" y="204436"/>
                  </a:lnTo>
                  <a:lnTo>
                    <a:pt x="560426" y="197441"/>
                  </a:lnTo>
                  <a:lnTo>
                    <a:pt x="583865" y="194306"/>
                  </a:lnTo>
                  <a:lnTo>
                    <a:pt x="608663" y="191510"/>
                  </a:lnTo>
                  <a:lnTo>
                    <a:pt x="634368" y="188940"/>
                  </a:lnTo>
                  <a:lnTo>
                    <a:pt x="661382" y="185817"/>
                  </a:lnTo>
                  <a:lnTo>
                    <a:pt x="689269" y="182323"/>
                  </a:lnTo>
                  <a:lnTo>
                    <a:pt x="717738" y="178583"/>
                  </a:lnTo>
                  <a:lnTo>
                    <a:pt x="745890" y="175383"/>
                  </a:lnTo>
                  <a:lnTo>
                    <a:pt x="773830" y="172545"/>
                  </a:lnTo>
                  <a:lnTo>
                    <a:pt x="801629" y="169947"/>
                  </a:lnTo>
                  <a:lnTo>
                    <a:pt x="830040" y="166804"/>
                  </a:lnTo>
                  <a:lnTo>
                    <a:pt x="858858" y="163298"/>
                  </a:lnTo>
                  <a:lnTo>
                    <a:pt x="887947" y="159549"/>
                  </a:lnTo>
                  <a:lnTo>
                    <a:pt x="917924" y="155639"/>
                  </a:lnTo>
                  <a:lnTo>
                    <a:pt x="948492" y="151621"/>
                  </a:lnTo>
                  <a:lnTo>
                    <a:pt x="979453" y="147531"/>
                  </a:lnTo>
                  <a:lnTo>
                    <a:pt x="1011383" y="144099"/>
                  </a:lnTo>
                  <a:lnTo>
                    <a:pt x="1043959" y="141106"/>
                  </a:lnTo>
                  <a:lnTo>
                    <a:pt x="1076965" y="138404"/>
                  </a:lnTo>
                  <a:lnTo>
                    <a:pt x="1110963" y="135193"/>
                  </a:lnTo>
                  <a:lnTo>
                    <a:pt x="1145623" y="131640"/>
                  </a:lnTo>
                  <a:lnTo>
                    <a:pt x="1180725" y="127860"/>
                  </a:lnTo>
                  <a:lnTo>
                    <a:pt x="1216825" y="123930"/>
                  </a:lnTo>
                  <a:lnTo>
                    <a:pt x="1253592" y="119898"/>
                  </a:lnTo>
                  <a:lnTo>
                    <a:pt x="1290804" y="115800"/>
                  </a:lnTo>
                  <a:lnTo>
                    <a:pt x="1329723" y="111656"/>
                  </a:lnTo>
                  <a:lnTo>
                    <a:pt x="1369780" y="107483"/>
                  </a:lnTo>
                  <a:lnTo>
                    <a:pt x="1410596" y="103289"/>
                  </a:lnTo>
                  <a:lnTo>
                    <a:pt x="1449800" y="99788"/>
                  </a:lnTo>
                  <a:lnTo>
                    <a:pt x="1487932" y="96748"/>
                  </a:lnTo>
                  <a:lnTo>
                    <a:pt x="1525347" y="94016"/>
                  </a:lnTo>
                  <a:lnTo>
                    <a:pt x="1564401" y="90784"/>
                  </a:lnTo>
                  <a:lnTo>
                    <a:pt x="1604549" y="87218"/>
                  </a:lnTo>
                  <a:lnTo>
                    <a:pt x="1645425" y="83429"/>
                  </a:lnTo>
                  <a:lnTo>
                    <a:pt x="1686787" y="79492"/>
                  </a:lnTo>
                  <a:lnTo>
                    <a:pt x="1728472" y="75457"/>
                  </a:lnTo>
                  <a:lnTo>
                    <a:pt x="1770374" y="71355"/>
                  </a:lnTo>
                  <a:lnTo>
                    <a:pt x="1813124" y="67915"/>
                  </a:lnTo>
                  <a:lnTo>
                    <a:pt x="1856442" y="64917"/>
                  </a:lnTo>
                  <a:lnTo>
                    <a:pt x="1900137" y="62211"/>
                  </a:lnTo>
                  <a:lnTo>
                    <a:pt x="1946201" y="58997"/>
                  </a:lnTo>
                  <a:lnTo>
                    <a:pt x="1993843" y="55443"/>
                  </a:lnTo>
                  <a:lnTo>
                    <a:pt x="2042537" y="51662"/>
                  </a:lnTo>
                  <a:lnTo>
                    <a:pt x="2089817" y="47731"/>
                  </a:lnTo>
                  <a:lnTo>
                    <a:pt x="2136154" y="43699"/>
                  </a:lnTo>
                  <a:lnTo>
                    <a:pt x="2181861" y="39600"/>
                  </a:lnTo>
                  <a:lnTo>
                    <a:pt x="2228561" y="36161"/>
                  </a:lnTo>
                  <a:lnTo>
                    <a:pt x="2275922" y="33164"/>
                  </a:lnTo>
                  <a:lnTo>
                    <a:pt x="2323724" y="30460"/>
                  </a:lnTo>
                  <a:lnTo>
                    <a:pt x="2371114" y="27951"/>
                  </a:lnTo>
                  <a:lnTo>
                    <a:pt x="2418229" y="25574"/>
                  </a:lnTo>
                  <a:lnTo>
                    <a:pt x="2465162" y="23283"/>
                  </a:lnTo>
                  <a:lnTo>
                    <a:pt x="2514089" y="21051"/>
                  </a:lnTo>
                  <a:lnTo>
                    <a:pt x="2564346" y="18857"/>
                  </a:lnTo>
                  <a:lnTo>
                    <a:pt x="2615490" y="16689"/>
                  </a:lnTo>
                  <a:lnTo>
                    <a:pt x="2667225" y="15243"/>
                  </a:lnTo>
                  <a:lnTo>
                    <a:pt x="2719353" y="14279"/>
                  </a:lnTo>
                  <a:lnTo>
                    <a:pt x="2771744" y="13637"/>
                  </a:lnTo>
                  <a:lnTo>
                    <a:pt x="2825016" y="12503"/>
                  </a:lnTo>
                  <a:lnTo>
                    <a:pt x="2878875" y="11042"/>
                  </a:lnTo>
                  <a:lnTo>
                    <a:pt x="2933126" y="9361"/>
                  </a:lnTo>
                  <a:lnTo>
                    <a:pt x="2987637" y="7536"/>
                  </a:lnTo>
                  <a:lnTo>
                    <a:pt x="3042323" y="5613"/>
                  </a:lnTo>
                  <a:lnTo>
                    <a:pt x="3097124" y="3626"/>
                  </a:lnTo>
                  <a:lnTo>
                    <a:pt x="3151297" y="2301"/>
                  </a:lnTo>
                  <a:lnTo>
                    <a:pt x="3205052" y="1418"/>
                  </a:lnTo>
                  <a:lnTo>
                    <a:pt x="3258527" y="829"/>
                  </a:lnTo>
                  <a:lnTo>
                    <a:pt x="3313932" y="437"/>
                  </a:lnTo>
                  <a:lnTo>
                    <a:pt x="3370625" y="175"/>
                  </a:lnTo>
                  <a:lnTo>
                    <a:pt x="3428175" y="0"/>
                  </a:lnTo>
                  <a:lnTo>
                    <a:pt x="3484887" y="590"/>
                  </a:lnTo>
                  <a:lnTo>
                    <a:pt x="3541039" y="1688"/>
                  </a:lnTo>
                  <a:lnTo>
                    <a:pt x="3596818" y="3126"/>
                  </a:lnTo>
                  <a:lnTo>
                    <a:pt x="3652349" y="4084"/>
                  </a:lnTo>
                  <a:lnTo>
                    <a:pt x="3707714" y="4724"/>
                  </a:lnTo>
                  <a:lnTo>
                    <a:pt x="3762968" y="5149"/>
                  </a:lnTo>
                  <a:lnTo>
                    <a:pt x="3818149" y="5434"/>
                  </a:lnTo>
                  <a:lnTo>
                    <a:pt x="3873281" y="5623"/>
                  </a:lnTo>
                  <a:lnTo>
                    <a:pt x="3928379" y="5749"/>
                  </a:lnTo>
                  <a:lnTo>
                    <a:pt x="3984162" y="6539"/>
                  </a:lnTo>
                  <a:lnTo>
                    <a:pt x="4040400" y="7771"/>
                  </a:lnTo>
                  <a:lnTo>
                    <a:pt x="4096942" y="9298"/>
                  </a:lnTo>
                  <a:lnTo>
                    <a:pt x="4153687" y="11021"/>
                  </a:lnTo>
                  <a:lnTo>
                    <a:pt x="4210567" y="12876"/>
                  </a:lnTo>
                  <a:lnTo>
                    <a:pt x="4267537" y="14818"/>
                  </a:lnTo>
                  <a:lnTo>
                    <a:pt x="4325978" y="16818"/>
                  </a:lnTo>
                  <a:lnTo>
                    <a:pt x="4385400" y="18857"/>
                  </a:lnTo>
                  <a:lnTo>
                    <a:pt x="4445475" y="20922"/>
                  </a:lnTo>
                  <a:lnTo>
                    <a:pt x="4505281" y="23710"/>
                  </a:lnTo>
                  <a:lnTo>
                    <a:pt x="4564908" y="26979"/>
                  </a:lnTo>
                  <a:lnTo>
                    <a:pt x="4624414" y="30570"/>
                  </a:lnTo>
                  <a:lnTo>
                    <a:pt x="4684546" y="33670"/>
                  </a:lnTo>
                  <a:lnTo>
                    <a:pt x="4745094" y="36442"/>
                  </a:lnTo>
                  <a:lnTo>
                    <a:pt x="4805922" y="38995"/>
                  </a:lnTo>
                  <a:lnTo>
                    <a:pt x="4867641" y="41403"/>
                  </a:lnTo>
                  <a:lnTo>
                    <a:pt x="4929953" y="43713"/>
                  </a:lnTo>
                  <a:lnTo>
                    <a:pt x="4992660" y="45960"/>
                  </a:lnTo>
                  <a:lnTo>
                    <a:pt x="5054927" y="48868"/>
                  </a:lnTo>
                  <a:lnTo>
                    <a:pt x="5116900" y="52218"/>
                  </a:lnTo>
                  <a:lnTo>
                    <a:pt x="5178675" y="55863"/>
                  </a:lnTo>
                  <a:lnTo>
                    <a:pt x="5239615" y="59703"/>
                  </a:lnTo>
                  <a:lnTo>
                    <a:pt x="5299997" y="63675"/>
                  </a:lnTo>
                  <a:lnTo>
                    <a:pt x="5360007" y="67734"/>
                  </a:lnTo>
                  <a:lnTo>
                    <a:pt x="5420474" y="71145"/>
                  </a:lnTo>
                  <a:lnTo>
                    <a:pt x="5481247" y="74125"/>
                  </a:lnTo>
                  <a:lnTo>
                    <a:pt x="5542224" y="76817"/>
                  </a:lnTo>
                  <a:lnTo>
                    <a:pt x="5602630" y="80024"/>
                  </a:lnTo>
                  <a:lnTo>
                    <a:pt x="5662657" y="83572"/>
                  </a:lnTo>
                  <a:lnTo>
                    <a:pt x="5722430" y="87349"/>
                  </a:lnTo>
                  <a:lnTo>
                    <a:pt x="5781329" y="91983"/>
                  </a:lnTo>
                  <a:lnTo>
                    <a:pt x="5839645" y="97189"/>
                  </a:lnTo>
                  <a:lnTo>
                    <a:pt x="5897573" y="102777"/>
                  </a:lnTo>
                  <a:lnTo>
                    <a:pt x="5955241" y="107913"/>
                  </a:lnTo>
                  <a:lnTo>
                    <a:pt x="6012736" y="112748"/>
                  </a:lnTo>
                  <a:lnTo>
                    <a:pt x="6070117" y="117382"/>
                  </a:lnTo>
                  <a:lnTo>
                    <a:pt x="6126715" y="121883"/>
                  </a:lnTo>
                  <a:lnTo>
                    <a:pt x="6182790" y="126295"/>
                  </a:lnTo>
                  <a:lnTo>
                    <a:pt x="6238519" y="130647"/>
                  </a:lnTo>
                  <a:lnTo>
                    <a:pt x="6294016" y="134960"/>
                  </a:lnTo>
                  <a:lnTo>
                    <a:pt x="6349359" y="139246"/>
                  </a:lnTo>
                  <a:lnTo>
                    <a:pt x="6404598" y="143515"/>
                  </a:lnTo>
                  <a:lnTo>
                    <a:pt x="6460474" y="148477"/>
                  </a:lnTo>
                  <a:lnTo>
                    <a:pt x="6516775" y="153902"/>
                  </a:lnTo>
                  <a:lnTo>
                    <a:pt x="6573359" y="159635"/>
                  </a:lnTo>
                  <a:lnTo>
                    <a:pt x="6631543" y="164869"/>
                  </a:lnTo>
                  <a:lnTo>
                    <a:pt x="6690793" y="169768"/>
                  </a:lnTo>
                  <a:lnTo>
                    <a:pt x="6750754" y="174446"/>
                  </a:lnTo>
                  <a:lnTo>
                    <a:pt x="6809073" y="179682"/>
                  </a:lnTo>
                  <a:lnTo>
                    <a:pt x="6866297" y="185288"/>
                  </a:lnTo>
                  <a:lnTo>
                    <a:pt x="6922790" y="191143"/>
                  </a:lnTo>
                  <a:lnTo>
                    <a:pt x="6978797" y="196457"/>
                  </a:lnTo>
                  <a:lnTo>
                    <a:pt x="7034479" y="201411"/>
                  </a:lnTo>
                  <a:lnTo>
                    <a:pt x="7089944" y="206124"/>
                  </a:lnTo>
                  <a:lnTo>
                    <a:pt x="7145266" y="210678"/>
                  </a:lnTo>
                  <a:lnTo>
                    <a:pt x="7200493" y="215125"/>
                  </a:lnTo>
                  <a:lnTo>
                    <a:pt x="7255654" y="219501"/>
                  </a:lnTo>
                  <a:lnTo>
                    <a:pt x="7310067" y="224534"/>
                  </a:lnTo>
                  <a:lnTo>
                    <a:pt x="7363981" y="230007"/>
                  </a:lnTo>
                  <a:lnTo>
                    <a:pt x="7417564" y="235772"/>
                  </a:lnTo>
                  <a:lnTo>
                    <a:pt x="7470923" y="241026"/>
                  </a:lnTo>
                  <a:lnTo>
                    <a:pt x="7524136" y="245940"/>
                  </a:lnTo>
                  <a:lnTo>
                    <a:pt x="7577249" y="250627"/>
                  </a:lnTo>
                  <a:lnTo>
                    <a:pt x="7630297" y="255163"/>
                  </a:lnTo>
                  <a:lnTo>
                    <a:pt x="7683302" y="259598"/>
                  </a:lnTo>
                  <a:lnTo>
                    <a:pt x="7736277" y="263966"/>
                  </a:lnTo>
                  <a:lnTo>
                    <a:pt x="7789233" y="268995"/>
                  </a:lnTo>
                  <a:lnTo>
                    <a:pt x="7842175" y="274464"/>
                  </a:lnTo>
                  <a:lnTo>
                    <a:pt x="7895109" y="280227"/>
                  </a:lnTo>
                  <a:lnTo>
                    <a:pt x="7945920" y="284774"/>
                  </a:lnTo>
                  <a:lnTo>
                    <a:pt x="7995317" y="288511"/>
                  </a:lnTo>
                  <a:lnTo>
                    <a:pt x="8043770" y="291708"/>
                  </a:lnTo>
                  <a:lnTo>
                    <a:pt x="8093711" y="295250"/>
                  </a:lnTo>
                  <a:lnTo>
                    <a:pt x="8144645" y="299023"/>
                  </a:lnTo>
                  <a:lnTo>
                    <a:pt x="8196239" y="302949"/>
                  </a:lnTo>
                  <a:lnTo>
                    <a:pt x="8245452" y="306273"/>
                  </a:lnTo>
                  <a:lnTo>
                    <a:pt x="8293077" y="309194"/>
                  </a:lnTo>
                  <a:lnTo>
                    <a:pt x="8339643" y="311847"/>
                  </a:lnTo>
                  <a:lnTo>
                    <a:pt x="8385505" y="315026"/>
                  </a:lnTo>
                  <a:lnTo>
                    <a:pt x="8430896" y="318557"/>
                  </a:lnTo>
                  <a:lnTo>
                    <a:pt x="8475973" y="322322"/>
                  </a:lnTo>
                  <a:lnTo>
                    <a:pt x="8521546" y="325538"/>
                  </a:lnTo>
                  <a:lnTo>
                    <a:pt x="8567451" y="328387"/>
                  </a:lnTo>
                  <a:lnTo>
                    <a:pt x="8613576" y="330992"/>
                  </a:lnTo>
                  <a:lnTo>
                    <a:pt x="8657731" y="333434"/>
                  </a:lnTo>
                  <a:lnTo>
                    <a:pt x="8700575" y="335768"/>
                  </a:lnTo>
                  <a:lnTo>
                    <a:pt x="8742542" y="338029"/>
                  </a:lnTo>
                  <a:lnTo>
                    <a:pt x="8783220" y="340242"/>
                  </a:lnTo>
                  <a:lnTo>
                    <a:pt x="8823039" y="342423"/>
                  </a:lnTo>
                  <a:lnTo>
                    <a:pt x="8862285" y="344583"/>
                  </a:lnTo>
                  <a:lnTo>
                    <a:pt x="8900444" y="346023"/>
                  </a:lnTo>
                  <a:lnTo>
                    <a:pt x="8937876" y="346983"/>
                  </a:lnTo>
                  <a:lnTo>
                    <a:pt x="8974827" y="347623"/>
                  </a:lnTo>
                  <a:lnTo>
                    <a:pt x="9010043" y="348754"/>
                  </a:lnTo>
                  <a:lnTo>
                    <a:pt x="9044105" y="350214"/>
                  </a:lnTo>
                  <a:lnTo>
                    <a:pt x="9077396" y="351893"/>
                  </a:lnTo>
                  <a:lnTo>
                    <a:pt x="9108761" y="353013"/>
                  </a:lnTo>
                  <a:lnTo>
                    <a:pt x="9138845" y="353759"/>
                  </a:lnTo>
                  <a:lnTo>
                    <a:pt x="9168072" y="354257"/>
                  </a:lnTo>
                  <a:lnTo>
                    <a:pt x="9196730" y="354588"/>
                  </a:lnTo>
                  <a:lnTo>
                    <a:pt x="9225005" y="354809"/>
                  </a:lnTo>
                  <a:lnTo>
                    <a:pt x="9253029" y="354957"/>
                  </a:lnTo>
                  <a:lnTo>
                    <a:pt x="9280179" y="355055"/>
                  </a:lnTo>
                  <a:lnTo>
                    <a:pt x="9306744" y="355121"/>
                  </a:lnTo>
                  <a:lnTo>
                    <a:pt x="9332922" y="355164"/>
                  </a:lnTo>
                  <a:lnTo>
                    <a:pt x="9378942" y="355213"/>
                  </a:lnTo>
                  <a:lnTo>
                    <a:pt x="9419856" y="355235"/>
                  </a:lnTo>
                  <a:lnTo>
                    <a:pt x="9456856" y="355244"/>
                  </a:lnTo>
                  <a:lnTo>
                    <a:pt x="9490231" y="353366"/>
                  </a:lnTo>
                  <a:lnTo>
                    <a:pt x="9537677" y="348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4429"/>
            <p:cNvSpPr/>
            <p:nvPr>
              <p:custDataLst>
                <p:tags r:id="rId104"/>
              </p:custDataLst>
            </p:nvPr>
          </p:nvSpPr>
          <p:spPr>
            <a:xfrm>
              <a:off x="1893509" y="4629229"/>
              <a:ext cx="188212" cy="279210"/>
            </a:xfrm>
            <a:custGeom>
              <a:avLst/>
              <a:gdLst/>
              <a:ahLst/>
              <a:cxnLst/>
              <a:rect l="0" t="0" r="0" b="0"/>
              <a:pathLst>
                <a:path w="188212" h="279210">
                  <a:moveTo>
                    <a:pt x="24191" y="18971"/>
                  </a:moveTo>
                  <a:lnTo>
                    <a:pt x="24191" y="18971"/>
                  </a:lnTo>
                  <a:lnTo>
                    <a:pt x="20820" y="18971"/>
                  </a:lnTo>
                  <a:lnTo>
                    <a:pt x="19827" y="18265"/>
                  </a:lnTo>
                  <a:lnTo>
                    <a:pt x="19165" y="17089"/>
                  </a:lnTo>
                  <a:lnTo>
                    <a:pt x="18102" y="13504"/>
                  </a:lnTo>
                  <a:lnTo>
                    <a:pt x="16076" y="13013"/>
                  </a:lnTo>
                  <a:lnTo>
                    <a:pt x="12397" y="12698"/>
                  </a:lnTo>
                  <a:lnTo>
                    <a:pt x="12095" y="13378"/>
                  </a:lnTo>
                  <a:lnTo>
                    <a:pt x="11514" y="22082"/>
                  </a:lnTo>
                  <a:lnTo>
                    <a:pt x="12212" y="23162"/>
                  </a:lnTo>
                  <a:lnTo>
                    <a:pt x="13383" y="23882"/>
                  </a:lnTo>
                  <a:lnTo>
                    <a:pt x="18402" y="24895"/>
                  </a:lnTo>
                  <a:lnTo>
                    <a:pt x="20331" y="25037"/>
                  </a:lnTo>
                  <a:lnTo>
                    <a:pt x="21618" y="25837"/>
                  </a:lnTo>
                  <a:lnTo>
                    <a:pt x="22476" y="27076"/>
                  </a:lnTo>
                  <a:lnTo>
                    <a:pt x="23047" y="28608"/>
                  </a:lnTo>
                  <a:lnTo>
                    <a:pt x="24840" y="29628"/>
                  </a:lnTo>
                  <a:lnTo>
                    <a:pt x="41767" y="31402"/>
                  </a:lnTo>
                  <a:lnTo>
                    <a:pt x="89028" y="31669"/>
                  </a:lnTo>
                  <a:lnTo>
                    <a:pt x="125678" y="23832"/>
                  </a:lnTo>
                  <a:lnTo>
                    <a:pt x="138457" y="20411"/>
                  </a:lnTo>
                  <a:lnTo>
                    <a:pt x="151181" y="17516"/>
                  </a:lnTo>
                  <a:lnTo>
                    <a:pt x="182148" y="6916"/>
                  </a:lnTo>
                  <a:lnTo>
                    <a:pt x="185646" y="6557"/>
                  </a:lnTo>
                  <a:lnTo>
                    <a:pt x="186861" y="5756"/>
                  </a:lnTo>
                  <a:lnTo>
                    <a:pt x="187671" y="4517"/>
                  </a:lnTo>
                  <a:lnTo>
                    <a:pt x="188211" y="2985"/>
                  </a:lnTo>
                  <a:lnTo>
                    <a:pt x="187865" y="1964"/>
                  </a:lnTo>
                  <a:lnTo>
                    <a:pt x="186930" y="1283"/>
                  </a:lnTo>
                  <a:lnTo>
                    <a:pt x="183729" y="190"/>
                  </a:lnTo>
                  <a:lnTo>
                    <a:pt x="176432" y="0"/>
                  </a:lnTo>
                  <a:lnTo>
                    <a:pt x="171111" y="1838"/>
                  </a:lnTo>
                  <a:lnTo>
                    <a:pt x="158575" y="8766"/>
                  </a:lnTo>
                  <a:lnTo>
                    <a:pt x="116062" y="26826"/>
                  </a:lnTo>
                  <a:lnTo>
                    <a:pt x="71041" y="55931"/>
                  </a:lnTo>
                  <a:lnTo>
                    <a:pt x="42124" y="83620"/>
                  </a:lnTo>
                  <a:lnTo>
                    <a:pt x="39217" y="88391"/>
                  </a:lnTo>
                  <a:lnTo>
                    <a:pt x="38442" y="90651"/>
                  </a:lnTo>
                  <a:lnTo>
                    <a:pt x="38630" y="92863"/>
                  </a:lnTo>
                  <a:lnTo>
                    <a:pt x="40721" y="97202"/>
                  </a:lnTo>
                  <a:lnTo>
                    <a:pt x="42267" y="98642"/>
                  </a:lnTo>
                  <a:lnTo>
                    <a:pt x="56008" y="106378"/>
                  </a:lnTo>
                  <a:lnTo>
                    <a:pt x="73673" y="109621"/>
                  </a:lnTo>
                  <a:lnTo>
                    <a:pt x="79344" y="112177"/>
                  </a:lnTo>
                  <a:lnTo>
                    <a:pt x="97634" y="114747"/>
                  </a:lnTo>
                  <a:lnTo>
                    <a:pt x="105402" y="119664"/>
                  </a:lnTo>
                  <a:lnTo>
                    <a:pt x="106146" y="122050"/>
                  </a:lnTo>
                  <a:lnTo>
                    <a:pt x="106344" y="123673"/>
                  </a:lnTo>
                  <a:lnTo>
                    <a:pt x="104683" y="127359"/>
                  </a:lnTo>
                  <a:lnTo>
                    <a:pt x="88316" y="150339"/>
                  </a:lnTo>
                  <a:lnTo>
                    <a:pt x="61213" y="173685"/>
                  </a:lnTo>
                  <a:lnTo>
                    <a:pt x="48333" y="188578"/>
                  </a:lnTo>
                  <a:lnTo>
                    <a:pt x="40565" y="195247"/>
                  </a:lnTo>
                  <a:lnTo>
                    <a:pt x="17086" y="223875"/>
                  </a:lnTo>
                  <a:lnTo>
                    <a:pt x="0" y="261390"/>
                  </a:lnTo>
                  <a:lnTo>
                    <a:pt x="302" y="263839"/>
                  </a:lnTo>
                  <a:lnTo>
                    <a:pt x="2520" y="268442"/>
                  </a:lnTo>
                  <a:lnTo>
                    <a:pt x="10378" y="278040"/>
                  </a:lnTo>
                  <a:lnTo>
                    <a:pt x="29070" y="279209"/>
                  </a:lnTo>
                  <a:lnTo>
                    <a:pt x="45485" y="278594"/>
                  </a:lnTo>
                  <a:lnTo>
                    <a:pt x="89222" y="262314"/>
                  </a:lnTo>
                  <a:lnTo>
                    <a:pt x="134586" y="242081"/>
                  </a:lnTo>
                  <a:lnTo>
                    <a:pt x="144841" y="234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4430"/>
            <p:cNvSpPr/>
            <p:nvPr>
              <p:custDataLst>
                <p:tags r:id="rId105"/>
              </p:custDataLst>
            </p:nvPr>
          </p:nvSpPr>
          <p:spPr>
            <a:xfrm>
              <a:off x="2134593" y="4737472"/>
              <a:ext cx="195858" cy="132944"/>
            </a:xfrm>
            <a:custGeom>
              <a:avLst/>
              <a:gdLst/>
              <a:ahLst/>
              <a:cxnLst/>
              <a:rect l="0" t="0" r="0" b="0"/>
              <a:pathLst>
                <a:path w="195858" h="132944">
                  <a:moveTo>
                    <a:pt x="11707" y="31378"/>
                  </a:moveTo>
                  <a:lnTo>
                    <a:pt x="11707" y="31378"/>
                  </a:lnTo>
                  <a:lnTo>
                    <a:pt x="11707" y="25911"/>
                  </a:lnTo>
                  <a:lnTo>
                    <a:pt x="21167" y="15591"/>
                  </a:lnTo>
                  <a:lnTo>
                    <a:pt x="24848" y="13779"/>
                  </a:lnTo>
                  <a:lnTo>
                    <a:pt x="32961" y="12614"/>
                  </a:lnTo>
                  <a:lnTo>
                    <a:pt x="37146" y="14337"/>
                  </a:lnTo>
                  <a:lnTo>
                    <a:pt x="41358" y="16749"/>
                  </a:lnTo>
                  <a:lnTo>
                    <a:pt x="45581" y="17820"/>
                  </a:lnTo>
                  <a:lnTo>
                    <a:pt x="46990" y="18812"/>
                  </a:lnTo>
                  <a:lnTo>
                    <a:pt x="47929" y="20178"/>
                  </a:lnTo>
                  <a:lnTo>
                    <a:pt x="49678" y="23578"/>
                  </a:lnTo>
                  <a:lnTo>
                    <a:pt x="53924" y="29459"/>
                  </a:lnTo>
                  <a:lnTo>
                    <a:pt x="55495" y="35670"/>
                  </a:lnTo>
                  <a:lnTo>
                    <a:pt x="56131" y="61385"/>
                  </a:lnTo>
                  <a:lnTo>
                    <a:pt x="52778" y="73822"/>
                  </a:lnTo>
                  <a:lnTo>
                    <a:pt x="47316" y="83073"/>
                  </a:lnTo>
                  <a:lnTo>
                    <a:pt x="8194" y="129964"/>
                  </a:lnTo>
                  <a:lnTo>
                    <a:pt x="6618" y="131639"/>
                  </a:lnTo>
                  <a:lnTo>
                    <a:pt x="4036" y="132383"/>
                  </a:lnTo>
                  <a:lnTo>
                    <a:pt x="0" y="132861"/>
                  </a:lnTo>
                  <a:lnTo>
                    <a:pt x="2672" y="132943"/>
                  </a:lnTo>
                  <a:lnTo>
                    <a:pt x="3567" y="132249"/>
                  </a:lnTo>
                  <a:lnTo>
                    <a:pt x="14125" y="114680"/>
                  </a:lnTo>
                  <a:lnTo>
                    <a:pt x="20073" y="108852"/>
                  </a:lnTo>
                  <a:lnTo>
                    <a:pt x="47808" y="83998"/>
                  </a:lnTo>
                  <a:lnTo>
                    <a:pt x="60988" y="68008"/>
                  </a:lnTo>
                  <a:lnTo>
                    <a:pt x="85172" y="51654"/>
                  </a:lnTo>
                  <a:lnTo>
                    <a:pt x="105669" y="30437"/>
                  </a:lnTo>
                  <a:lnTo>
                    <a:pt x="144676" y="0"/>
                  </a:lnTo>
                  <a:lnTo>
                    <a:pt x="144944" y="3109"/>
                  </a:lnTo>
                  <a:lnTo>
                    <a:pt x="143125" y="6584"/>
                  </a:lnTo>
                  <a:lnTo>
                    <a:pt x="124075" y="30070"/>
                  </a:lnTo>
                  <a:lnTo>
                    <a:pt x="117387" y="35735"/>
                  </a:lnTo>
                  <a:lnTo>
                    <a:pt x="105099" y="54956"/>
                  </a:lnTo>
                  <a:lnTo>
                    <a:pt x="101938" y="64078"/>
                  </a:lnTo>
                  <a:lnTo>
                    <a:pt x="100617" y="96908"/>
                  </a:lnTo>
                  <a:lnTo>
                    <a:pt x="101319" y="98348"/>
                  </a:lnTo>
                  <a:lnTo>
                    <a:pt x="102493" y="99308"/>
                  </a:lnTo>
                  <a:lnTo>
                    <a:pt x="121001" y="106583"/>
                  </a:lnTo>
                  <a:lnTo>
                    <a:pt x="138816" y="108087"/>
                  </a:lnTo>
                  <a:lnTo>
                    <a:pt x="145341" y="110861"/>
                  </a:lnTo>
                  <a:lnTo>
                    <a:pt x="148774" y="111178"/>
                  </a:lnTo>
                  <a:lnTo>
                    <a:pt x="184508" y="105778"/>
                  </a:lnTo>
                  <a:lnTo>
                    <a:pt x="195857" y="101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431"/>
            <p:cNvSpPr/>
            <p:nvPr>
              <p:custDataLst>
                <p:tags r:id="rId106"/>
              </p:custDataLst>
            </p:nvPr>
          </p:nvSpPr>
          <p:spPr>
            <a:xfrm>
              <a:off x="1963033" y="4917824"/>
              <a:ext cx="253118" cy="54149"/>
            </a:xfrm>
            <a:custGeom>
              <a:avLst/>
              <a:gdLst/>
              <a:ahLst/>
              <a:cxnLst/>
              <a:rect l="0" t="0" r="0" b="0"/>
              <a:pathLst>
                <a:path w="253118" h="54149">
                  <a:moveTo>
                    <a:pt x="5467" y="47876"/>
                  </a:moveTo>
                  <a:lnTo>
                    <a:pt x="5467" y="47876"/>
                  </a:lnTo>
                  <a:lnTo>
                    <a:pt x="0" y="53343"/>
                  </a:lnTo>
                  <a:lnTo>
                    <a:pt x="411" y="53638"/>
                  </a:lnTo>
                  <a:lnTo>
                    <a:pt x="8033" y="54148"/>
                  </a:lnTo>
                  <a:lnTo>
                    <a:pt x="48314" y="39297"/>
                  </a:lnTo>
                  <a:lnTo>
                    <a:pt x="88363" y="28811"/>
                  </a:lnTo>
                  <a:lnTo>
                    <a:pt x="130396" y="18946"/>
                  </a:lnTo>
                  <a:lnTo>
                    <a:pt x="172690" y="13127"/>
                  </a:lnTo>
                  <a:lnTo>
                    <a:pt x="214646" y="4603"/>
                  </a:lnTo>
                  <a:lnTo>
                    <a:pt x="235274" y="0"/>
                  </a:lnTo>
                  <a:lnTo>
                    <a:pt x="253117" y="3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432"/>
            <p:cNvSpPr/>
            <p:nvPr>
              <p:custDataLst>
                <p:tags r:id="rId107"/>
              </p:custDataLst>
            </p:nvPr>
          </p:nvSpPr>
          <p:spPr>
            <a:xfrm>
              <a:off x="2046143" y="4933950"/>
              <a:ext cx="303358" cy="76175"/>
            </a:xfrm>
            <a:custGeom>
              <a:avLst/>
              <a:gdLst/>
              <a:ahLst/>
              <a:cxnLst/>
              <a:rect l="0" t="0" r="0" b="0"/>
              <a:pathLst>
                <a:path w="303358" h="76175">
                  <a:moveTo>
                    <a:pt x="62057" y="50800"/>
                  </a:moveTo>
                  <a:lnTo>
                    <a:pt x="62057" y="50800"/>
                  </a:lnTo>
                  <a:lnTo>
                    <a:pt x="38913" y="65106"/>
                  </a:lnTo>
                  <a:lnTo>
                    <a:pt x="0" y="75902"/>
                  </a:lnTo>
                  <a:lnTo>
                    <a:pt x="224" y="76002"/>
                  </a:lnTo>
                  <a:lnTo>
                    <a:pt x="10893" y="76174"/>
                  </a:lnTo>
                  <a:lnTo>
                    <a:pt x="35564" y="69289"/>
                  </a:lnTo>
                  <a:lnTo>
                    <a:pt x="80802" y="57101"/>
                  </a:lnTo>
                  <a:lnTo>
                    <a:pt x="121655" y="45302"/>
                  </a:lnTo>
                  <a:lnTo>
                    <a:pt x="165421" y="33748"/>
                  </a:lnTo>
                  <a:lnTo>
                    <a:pt x="208037" y="20489"/>
                  </a:lnTo>
                  <a:lnTo>
                    <a:pt x="253797" y="10867"/>
                  </a:lnTo>
                  <a:lnTo>
                    <a:pt x="3033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4433"/>
            <p:cNvSpPr/>
            <p:nvPr>
              <p:custDataLst>
                <p:tags r:id="rId108"/>
              </p:custDataLst>
            </p:nvPr>
          </p:nvSpPr>
          <p:spPr>
            <a:xfrm>
              <a:off x="2489200" y="4743450"/>
              <a:ext cx="18789" cy="31751"/>
            </a:xfrm>
            <a:custGeom>
              <a:avLst/>
              <a:gdLst/>
              <a:ahLst/>
              <a:cxnLst/>
              <a:rect l="0" t="0" r="0" b="0"/>
              <a:pathLst>
                <a:path w="18789" h="31751">
                  <a:moveTo>
                    <a:pt x="12700" y="0"/>
                  </a:moveTo>
                  <a:lnTo>
                    <a:pt x="12700" y="0"/>
                  </a:lnTo>
                  <a:lnTo>
                    <a:pt x="18788" y="0"/>
                  </a:lnTo>
                  <a:lnTo>
                    <a:pt x="8909" y="10831"/>
                  </a:lnTo>
                  <a:lnTo>
                    <a:pt x="4974" y="19099"/>
                  </a:lnTo>
                  <a:lnTo>
                    <a:pt x="2211" y="23305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434"/>
            <p:cNvSpPr/>
            <p:nvPr>
              <p:custDataLst>
                <p:tags r:id="rId109"/>
              </p:custDataLst>
            </p:nvPr>
          </p:nvSpPr>
          <p:spPr>
            <a:xfrm>
              <a:off x="2508250" y="4870450"/>
              <a:ext cx="38101" cy="18139"/>
            </a:xfrm>
            <a:custGeom>
              <a:avLst/>
              <a:gdLst/>
              <a:ahLst/>
              <a:cxnLst/>
              <a:rect l="0" t="0" r="0" b="0"/>
              <a:pathLst>
                <a:path w="38101" h="18139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6907"/>
                  </a:lnTo>
                  <a:lnTo>
                    <a:pt x="5467" y="8838"/>
                  </a:lnTo>
                  <a:lnTo>
                    <a:pt x="6467" y="10126"/>
                  </a:lnTo>
                  <a:lnTo>
                    <a:pt x="18083" y="18138"/>
                  </a:lnTo>
                  <a:lnTo>
                    <a:pt x="19111" y="17737"/>
                  </a:lnTo>
                  <a:lnTo>
                    <a:pt x="23929" y="14506"/>
                  </a:lnTo>
                  <a:lnTo>
                    <a:pt x="31878" y="13057"/>
                  </a:lnTo>
                  <a:lnTo>
                    <a:pt x="381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4435"/>
            <p:cNvSpPr/>
            <p:nvPr>
              <p:custDataLst>
                <p:tags r:id="rId110"/>
              </p:custDataLst>
            </p:nvPr>
          </p:nvSpPr>
          <p:spPr>
            <a:xfrm>
              <a:off x="3282950" y="4660900"/>
              <a:ext cx="165101" cy="203201"/>
            </a:xfrm>
            <a:custGeom>
              <a:avLst/>
              <a:gdLst/>
              <a:ahLst/>
              <a:cxnLst/>
              <a:rect l="0" t="0" r="0" b="0"/>
              <a:pathLst>
                <a:path w="165101" h="2032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14746" y="24124"/>
                  </a:lnTo>
                  <a:lnTo>
                    <a:pt x="42453" y="48980"/>
                  </a:lnTo>
                  <a:lnTo>
                    <a:pt x="85904" y="96250"/>
                  </a:lnTo>
                  <a:lnTo>
                    <a:pt x="130328" y="142966"/>
                  </a:lnTo>
                  <a:lnTo>
                    <a:pt x="142918" y="161381"/>
                  </a:lnTo>
                  <a:lnTo>
                    <a:pt x="16510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4436"/>
            <p:cNvSpPr/>
            <p:nvPr>
              <p:custDataLst>
                <p:tags r:id="rId111"/>
              </p:custDataLst>
            </p:nvPr>
          </p:nvSpPr>
          <p:spPr>
            <a:xfrm>
              <a:off x="3283432" y="4660900"/>
              <a:ext cx="209069" cy="254001"/>
            </a:xfrm>
            <a:custGeom>
              <a:avLst/>
              <a:gdLst/>
              <a:ahLst/>
              <a:cxnLst/>
              <a:rect l="0" t="0" r="0" b="0"/>
              <a:pathLst>
                <a:path w="209069" h="254001">
                  <a:moveTo>
                    <a:pt x="209068" y="0"/>
                  </a:moveTo>
                  <a:lnTo>
                    <a:pt x="209068" y="0"/>
                  </a:lnTo>
                  <a:lnTo>
                    <a:pt x="191240" y="0"/>
                  </a:lnTo>
                  <a:lnTo>
                    <a:pt x="190832" y="705"/>
                  </a:lnTo>
                  <a:lnTo>
                    <a:pt x="190380" y="3371"/>
                  </a:lnTo>
                  <a:lnTo>
                    <a:pt x="186416" y="6907"/>
                  </a:lnTo>
                  <a:lnTo>
                    <a:pt x="180656" y="11537"/>
                  </a:lnTo>
                  <a:lnTo>
                    <a:pt x="172741" y="21370"/>
                  </a:lnTo>
                  <a:lnTo>
                    <a:pt x="157782" y="35135"/>
                  </a:lnTo>
                  <a:lnTo>
                    <a:pt x="125780" y="76920"/>
                  </a:lnTo>
                  <a:lnTo>
                    <a:pt x="94758" y="119433"/>
                  </a:lnTo>
                  <a:lnTo>
                    <a:pt x="63072" y="164343"/>
                  </a:lnTo>
                  <a:lnTo>
                    <a:pt x="31395" y="209506"/>
                  </a:lnTo>
                  <a:lnTo>
                    <a:pt x="1960" y="246926"/>
                  </a:lnTo>
                  <a:lnTo>
                    <a:pt x="0" y="252602"/>
                  </a:lnTo>
                  <a:lnTo>
                    <a:pt x="545" y="253069"/>
                  </a:lnTo>
                  <a:lnTo>
                    <a:pt x="5868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4437"/>
            <p:cNvSpPr/>
            <p:nvPr>
              <p:custDataLst>
                <p:tags r:id="rId112"/>
              </p:custDataLst>
            </p:nvPr>
          </p:nvSpPr>
          <p:spPr>
            <a:xfrm>
              <a:off x="3689406" y="4749800"/>
              <a:ext cx="241245" cy="101489"/>
            </a:xfrm>
            <a:custGeom>
              <a:avLst/>
              <a:gdLst/>
              <a:ahLst/>
              <a:cxnLst/>
              <a:rect l="0" t="0" r="0" b="0"/>
              <a:pathLst>
                <a:path w="241245" h="101489">
                  <a:moveTo>
                    <a:pt x="6294" y="69850"/>
                  </a:moveTo>
                  <a:lnTo>
                    <a:pt x="6294" y="69850"/>
                  </a:lnTo>
                  <a:lnTo>
                    <a:pt x="827" y="69850"/>
                  </a:lnTo>
                  <a:lnTo>
                    <a:pt x="3576" y="69850"/>
                  </a:lnTo>
                  <a:lnTo>
                    <a:pt x="3777" y="69144"/>
                  </a:lnTo>
                  <a:lnTo>
                    <a:pt x="135" y="63761"/>
                  </a:lnTo>
                  <a:lnTo>
                    <a:pt x="0" y="60206"/>
                  </a:lnTo>
                  <a:lnTo>
                    <a:pt x="1850" y="56627"/>
                  </a:lnTo>
                  <a:lnTo>
                    <a:pt x="4319" y="52684"/>
                  </a:lnTo>
                  <a:lnTo>
                    <a:pt x="5416" y="48580"/>
                  </a:lnTo>
                  <a:lnTo>
                    <a:pt x="6414" y="47203"/>
                  </a:lnTo>
                  <a:lnTo>
                    <a:pt x="7785" y="46285"/>
                  </a:lnTo>
                  <a:lnTo>
                    <a:pt x="11190" y="44560"/>
                  </a:lnTo>
                  <a:lnTo>
                    <a:pt x="17074" y="40328"/>
                  </a:lnTo>
                  <a:lnTo>
                    <a:pt x="21198" y="39090"/>
                  </a:lnTo>
                  <a:lnTo>
                    <a:pt x="30858" y="38393"/>
                  </a:lnTo>
                  <a:lnTo>
                    <a:pt x="36731" y="40112"/>
                  </a:lnTo>
                  <a:lnTo>
                    <a:pt x="42400" y="42521"/>
                  </a:lnTo>
                  <a:lnTo>
                    <a:pt x="49622" y="43593"/>
                  </a:lnTo>
                  <a:lnTo>
                    <a:pt x="57536" y="47832"/>
                  </a:lnTo>
                  <a:lnTo>
                    <a:pt x="101663" y="81203"/>
                  </a:lnTo>
                  <a:lnTo>
                    <a:pt x="129654" y="98725"/>
                  </a:lnTo>
                  <a:lnTo>
                    <a:pt x="159579" y="101488"/>
                  </a:lnTo>
                  <a:lnTo>
                    <a:pt x="164497" y="99669"/>
                  </a:lnTo>
                  <a:lnTo>
                    <a:pt x="204297" y="68606"/>
                  </a:lnTo>
                  <a:lnTo>
                    <a:pt x="232067" y="21985"/>
                  </a:lnTo>
                  <a:lnTo>
                    <a:pt x="236217" y="12862"/>
                  </a:lnTo>
                  <a:lnTo>
                    <a:pt x="239010" y="8538"/>
                  </a:lnTo>
                  <a:lnTo>
                    <a:pt x="2412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4438"/>
            <p:cNvSpPr/>
            <p:nvPr>
              <p:custDataLst>
                <p:tags r:id="rId113"/>
              </p:custDataLst>
            </p:nvPr>
          </p:nvSpPr>
          <p:spPr>
            <a:xfrm>
              <a:off x="4286250" y="4556754"/>
              <a:ext cx="139322" cy="300963"/>
            </a:xfrm>
            <a:custGeom>
              <a:avLst/>
              <a:gdLst/>
              <a:ahLst/>
              <a:cxnLst/>
              <a:rect l="0" t="0" r="0" b="0"/>
              <a:pathLst>
                <a:path w="139322" h="300963">
                  <a:moveTo>
                    <a:pt x="0" y="123196"/>
                  </a:moveTo>
                  <a:lnTo>
                    <a:pt x="0" y="123196"/>
                  </a:lnTo>
                  <a:lnTo>
                    <a:pt x="0" y="117729"/>
                  </a:lnTo>
                  <a:lnTo>
                    <a:pt x="0" y="144389"/>
                  </a:lnTo>
                  <a:lnTo>
                    <a:pt x="10540" y="188298"/>
                  </a:lnTo>
                  <a:lnTo>
                    <a:pt x="18405" y="233366"/>
                  </a:lnTo>
                  <a:lnTo>
                    <a:pt x="19045" y="279111"/>
                  </a:lnTo>
                  <a:lnTo>
                    <a:pt x="19050" y="287896"/>
                  </a:lnTo>
                  <a:lnTo>
                    <a:pt x="15679" y="288177"/>
                  </a:lnTo>
                  <a:lnTo>
                    <a:pt x="14686" y="287511"/>
                  </a:lnTo>
                  <a:lnTo>
                    <a:pt x="14024" y="286362"/>
                  </a:lnTo>
                  <a:lnTo>
                    <a:pt x="13288" y="282497"/>
                  </a:lnTo>
                  <a:lnTo>
                    <a:pt x="13420" y="238550"/>
                  </a:lnTo>
                  <a:lnTo>
                    <a:pt x="18463" y="194419"/>
                  </a:lnTo>
                  <a:lnTo>
                    <a:pt x="22343" y="149360"/>
                  </a:lnTo>
                  <a:lnTo>
                    <a:pt x="31905" y="104525"/>
                  </a:lnTo>
                  <a:lnTo>
                    <a:pt x="42353" y="62568"/>
                  </a:lnTo>
                  <a:lnTo>
                    <a:pt x="52919" y="31695"/>
                  </a:lnTo>
                  <a:lnTo>
                    <a:pt x="73496" y="5594"/>
                  </a:lnTo>
                  <a:lnTo>
                    <a:pt x="78055" y="843"/>
                  </a:lnTo>
                  <a:lnTo>
                    <a:pt x="80259" y="0"/>
                  </a:lnTo>
                  <a:lnTo>
                    <a:pt x="82433" y="143"/>
                  </a:lnTo>
                  <a:lnTo>
                    <a:pt x="86732" y="2184"/>
                  </a:lnTo>
                  <a:lnTo>
                    <a:pt x="97360" y="11244"/>
                  </a:lnTo>
                  <a:lnTo>
                    <a:pt x="99715" y="17230"/>
                  </a:lnTo>
                  <a:lnTo>
                    <a:pt x="101490" y="50462"/>
                  </a:lnTo>
                  <a:lnTo>
                    <a:pt x="95509" y="94776"/>
                  </a:lnTo>
                  <a:lnTo>
                    <a:pt x="88376" y="121753"/>
                  </a:lnTo>
                  <a:lnTo>
                    <a:pt x="82395" y="133587"/>
                  </a:lnTo>
                  <a:lnTo>
                    <a:pt x="59030" y="167512"/>
                  </a:lnTo>
                  <a:lnTo>
                    <a:pt x="57260" y="173616"/>
                  </a:lnTo>
                  <a:lnTo>
                    <a:pt x="57183" y="177254"/>
                  </a:lnTo>
                  <a:lnTo>
                    <a:pt x="57877" y="178285"/>
                  </a:lnTo>
                  <a:lnTo>
                    <a:pt x="59046" y="178972"/>
                  </a:lnTo>
                  <a:lnTo>
                    <a:pt x="64062" y="179939"/>
                  </a:lnTo>
                  <a:lnTo>
                    <a:pt x="72077" y="180266"/>
                  </a:lnTo>
                  <a:lnTo>
                    <a:pt x="76249" y="182192"/>
                  </a:lnTo>
                  <a:lnTo>
                    <a:pt x="78349" y="183693"/>
                  </a:lnTo>
                  <a:lnTo>
                    <a:pt x="96487" y="189803"/>
                  </a:lnTo>
                  <a:lnTo>
                    <a:pt x="124280" y="210702"/>
                  </a:lnTo>
                  <a:lnTo>
                    <a:pt x="136824" y="232806"/>
                  </a:lnTo>
                  <a:lnTo>
                    <a:pt x="138848" y="241672"/>
                  </a:lnTo>
                  <a:lnTo>
                    <a:pt x="139321" y="248995"/>
                  </a:lnTo>
                  <a:lnTo>
                    <a:pt x="137650" y="255071"/>
                  </a:lnTo>
                  <a:lnTo>
                    <a:pt x="118497" y="283154"/>
                  </a:lnTo>
                  <a:lnTo>
                    <a:pt x="96992" y="296683"/>
                  </a:lnTo>
                  <a:lnTo>
                    <a:pt x="84555" y="299718"/>
                  </a:lnTo>
                  <a:lnTo>
                    <a:pt x="49935" y="300962"/>
                  </a:lnTo>
                  <a:lnTo>
                    <a:pt x="45006" y="299100"/>
                  </a:lnTo>
                  <a:lnTo>
                    <a:pt x="33037" y="289439"/>
                  </a:lnTo>
                  <a:lnTo>
                    <a:pt x="32322" y="286923"/>
                  </a:lnTo>
                  <a:lnTo>
                    <a:pt x="32131" y="285264"/>
                  </a:lnTo>
                  <a:lnTo>
                    <a:pt x="33801" y="281539"/>
                  </a:lnTo>
                  <a:lnTo>
                    <a:pt x="44450" y="269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4439"/>
            <p:cNvSpPr/>
            <p:nvPr>
              <p:custDataLst>
                <p:tags r:id="rId114"/>
              </p:custDataLst>
            </p:nvPr>
          </p:nvSpPr>
          <p:spPr>
            <a:xfrm>
              <a:off x="4489450" y="4781550"/>
              <a:ext cx="12699" cy="44451"/>
            </a:xfrm>
            <a:custGeom>
              <a:avLst/>
              <a:gdLst/>
              <a:ahLst/>
              <a:cxnLst/>
              <a:rect l="0" t="0" r="0" b="0"/>
              <a:pathLst>
                <a:path w="12699" h="444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11740" y="5467"/>
                  </a:lnTo>
                  <a:lnTo>
                    <a:pt x="12616" y="11740"/>
                  </a:lnTo>
                  <a:lnTo>
                    <a:pt x="12698" y="27602"/>
                  </a:lnTo>
                  <a:lnTo>
                    <a:pt x="11993" y="28985"/>
                  </a:lnTo>
                  <a:lnTo>
                    <a:pt x="10817" y="29906"/>
                  </a:lnTo>
                  <a:lnTo>
                    <a:pt x="9328" y="30521"/>
                  </a:lnTo>
                  <a:lnTo>
                    <a:pt x="8335" y="31636"/>
                  </a:lnTo>
                  <a:lnTo>
                    <a:pt x="7232" y="34757"/>
                  </a:lnTo>
                  <a:lnTo>
                    <a:pt x="63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4440"/>
            <p:cNvSpPr/>
            <p:nvPr>
              <p:custDataLst>
                <p:tags r:id="rId115"/>
              </p:custDataLst>
            </p:nvPr>
          </p:nvSpPr>
          <p:spPr>
            <a:xfrm>
              <a:off x="4484865" y="4686300"/>
              <a:ext cx="10936" cy="38101"/>
            </a:xfrm>
            <a:custGeom>
              <a:avLst/>
              <a:gdLst/>
              <a:ahLst/>
              <a:cxnLst/>
              <a:rect l="0" t="0" r="0" b="0"/>
              <a:pathLst>
                <a:path w="10936" h="38101">
                  <a:moveTo>
                    <a:pt x="10935" y="38100"/>
                  </a:moveTo>
                  <a:lnTo>
                    <a:pt x="10935" y="38100"/>
                  </a:lnTo>
                  <a:lnTo>
                    <a:pt x="10935" y="4539"/>
                  </a:lnTo>
                  <a:lnTo>
                    <a:pt x="9523" y="3026"/>
                  </a:lnTo>
                  <a:lnTo>
                    <a:pt x="0" y="398"/>
                  </a:lnTo>
                  <a:lnTo>
                    <a:pt x="117" y="265"/>
                  </a:lnTo>
                  <a:lnTo>
                    <a:pt x="4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4441"/>
            <p:cNvSpPr/>
            <p:nvPr>
              <p:custDataLst>
                <p:tags r:id="rId116"/>
              </p:custDataLst>
            </p:nvPr>
          </p:nvSpPr>
          <p:spPr>
            <a:xfrm>
              <a:off x="4565650" y="4718447"/>
              <a:ext cx="88791" cy="107554"/>
            </a:xfrm>
            <a:custGeom>
              <a:avLst/>
              <a:gdLst/>
              <a:ahLst/>
              <a:cxnLst/>
              <a:rect l="0" t="0" r="0" b="0"/>
              <a:pathLst>
                <a:path w="88791" h="107554">
                  <a:moveTo>
                    <a:pt x="0" y="5953"/>
                  </a:moveTo>
                  <a:lnTo>
                    <a:pt x="0" y="5953"/>
                  </a:lnTo>
                  <a:lnTo>
                    <a:pt x="3371" y="9324"/>
                  </a:lnTo>
                  <a:lnTo>
                    <a:pt x="3658" y="10317"/>
                  </a:lnTo>
                  <a:lnTo>
                    <a:pt x="3144" y="10979"/>
                  </a:lnTo>
                  <a:lnTo>
                    <a:pt x="2096" y="11420"/>
                  </a:lnTo>
                  <a:lnTo>
                    <a:pt x="1397" y="12420"/>
                  </a:lnTo>
                  <a:lnTo>
                    <a:pt x="184" y="17693"/>
                  </a:lnTo>
                  <a:lnTo>
                    <a:pt x="4400" y="23533"/>
                  </a:lnTo>
                  <a:lnTo>
                    <a:pt x="5772" y="30133"/>
                  </a:lnTo>
                  <a:lnTo>
                    <a:pt x="6349" y="75677"/>
                  </a:lnTo>
                  <a:lnTo>
                    <a:pt x="6350" y="88470"/>
                  </a:lnTo>
                  <a:lnTo>
                    <a:pt x="6350" y="79662"/>
                  </a:lnTo>
                  <a:lnTo>
                    <a:pt x="23649" y="33102"/>
                  </a:lnTo>
                  <a:lnTo>
                    <a:pt x="28425" y="19861"/>
                  </a:lnTo>
                  <a:lnTo>
                    <a:pt x="34035" y="13780"/>
                  </a:lnTo>
                  <a:lnTo>
                    <a:pt x="48147" y="2620"/>
                  </a:lnTo>
                  <a:lnTo>
                    <a:pt x="54874" y="497"/>
                  </a:lnTo>
                  <a:lnTo>
                    <a:pt x="59196" y="0"/>
                  </a:lnTo>
                  <a:lnTo>
                    <a:pt x="63469" y="1661"/>
                  </a:lnTo>
                  <a:lnTo>
                    <a:pt x="67720" y="4045"/>
                  </a:lnTo>
                  <a:lnTo>
                    <a:pt x="71960" y="5105"/>
                  </a:lnTo>
                  <a:lnTo>
                    <a:pt x="76197" y="9339"/>
                  </a:lnTo>
                  <a:lnTo>
                    <a:pt x="86078" y="26859"/>
                  </a:lnTo>
                  <a:lnTo>
                    <a:pt x="88064" y="35588"/>
                  </a:lnTo>
                  <a:lnTo>
                    <a:pt x="88790" y="54915"/>
                  </a:lnTo>
                  <a:lnTo>
                    <a:pt x="80784" y="99324"/>
                  </a:lnTo>
                  <a:lnTo>
                    <a:pt x="76200" y="1075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4442"/>
            <p:cNvSpPr/>
            <p:nvPr>
              <p:custDataLst>
                <p:tags r:id="rId117"/>
              </p:custDataLst>
            </p:nvPr>
          </p:nvSpPr>
          <p:spPr>
            <a:xfrm>
              <a:off x="4826371" y="4597430"/>
              <a:ext cx="56780" cy="228571"/>
            </a:xfrm>
            <a:custGeom>
              <a:avLst/>
              <a:gdLst/>
              <a:ahLst/>
              <a:cxnLst/>
              <a:rect l="0" t="0" r="0" b="0"/>
              <a:pathLst>
                <a:path w="56780" h="228571">
                  <a:moveTo>
                    <a:pt x="56779" y="12670"/>
                  </a:moveTo>
                  <a:lnTo>
                    <a:pt x="56779" y="12670"/>
                  </a:lnTo>
                  <a:lnTo>
                    <a:pt x="56779" y="1114"/>
                  </a:lnTo>
                  <a:lnTo>
                    <a:pt x="56073" y="732"/>
                  </a:lnTo>
                  <a:lnTo>
                    <a:pt x="50691" y="0"/>
                  </a:lnTo>
                  <a:lnTo>
                    <a:pt x="45411" y="4340"/>
                  </a:lnTo>
                  <a:lnTo>
                    <a:pt x="39613" y="6439"/>
                  </a:lnTo>
                  <a:lnTo>
                    <a:pt x="35509" y="9430"/>
                  </a:lnTo>
                  <a:lnTo>
                    <a:pt x="33215" y="14993"/>
                  </a:lnTo>
                  <a:lnTo>
                    <a:pt x="20619" y="50991"/>
                  </a:lnTo>
                  <a:lnTo>
                    <a:pt x="3855" y="95517"/>
                  </a:lnTo>
                  <a:lnTo>
                    <a:pt x="0" y="138813"/>
                  </a:lnTo>
                  <a:lnTo>
                    <a:pt x="356" y="177603"/>
                  </a:lnTo>
                  <a:lnTo>
                    <a:pt x="8470" y="200753"/>
                  </a:lnTo>
                  <a:lnTo>
                    <a:pt x="17927" y="213664"/>
                  </a:lnTo>
                  <a:lnTo>
                    <a:pt x="23755" y="218418"/>
                  </a:lnTo>
                  <a:lnTo>
                    <a:pt x="44079" y="228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4443"/>
            <p:cNvSpPr/>
            <p:nvPr>
              <p:custDataLst>
                <p:tags r:id="rId118"/>
              </p:custDataLst>
            </p:nvPr>
          </p:nvSpPr>
          <p:spPr>
            <a:xfrm>
              <a:off x="4959352" y="4676612"/>
              <a:ext cx="101599" cy="117639"/>
            </a:xfrm>
            <a:custGeom>
              <a:avLst/>
              <a:gdLst/>
              <a:ahLst/>
              <a:cxnLst/>
              <a:rect l="0" t="0" r="0" b="0"/>
              <a:pathLst>
                <a:path w="101599" h="117639">
                  <a:moveTo>
                    <a:pt x="19048" y="22388"/>
                  </a:moveTo>
                  <a:lnTo>
                    <a:pt x="19048" y="22388"/>
                  </a:lnTo>
                  <a:lnTo>
                    <a:pt x="19048" y="25759"/>
                  </a:lnTo>
                  <a:lnTo>
                    <a:pt x="18342" y="26752"/>
                  </a:lnTo>
                  <a:lnTo>
                    <a:pt x="17166" y="27414"/>
                  </a:lnTo>
                  <a:lnTo>
                    <a:pt x="15677" y="27855"/>
                  </a:lnTo>
                  <a:lnTo>
                    <a:pt x="14684" y="28855"/>
                  </a:lnTo>
                  <a:lnTo>
                    <a:pt x="11209" y="35529"/>
                  </a:lnTo>
                  <a:lnTo>
                    <a:pt x="8508" y="39518"/>
                  </a:lnTo>
                  <a:lnTo>
                    <a:pt x="6988" y="46435"/>
                  </a:lnTo>
                  <a:lnTo>
                    <a:pt x="5832" y="57108"/>
                  </a:lnTo>
                  <a:lnTo>
                    <a:pt x="401" y="79030"/>
                  </a:lnTo>
                  <a:lnTo>
                    <a:pt x="0" y="103681"/>
                  </a:lnTo>
                  <a:lnTo>
                    <a:pt x="705" y="104100"/>
                  </a:lnTo>
                  <a:lnTo>
                    <a:pt x="5466" y="104828"/>
                  </a:lnTo>
                  <a:lnTo>
                    <a:pt x="5760" y="104159"/>
                  </a:lnTo>
                  <a:lnTo>
                    <a:pt x="6087" y="101534"/>
                  </a:lnTo>
                  <a:lnTo>
                    <a:pt x="8113" y="98016"/>
                  </a:lnTo>
                  <a:lnTo>
                    <a:pt x="9642" y="96090"/>
                  </a:lnTo>
                  <a:lnTo>
                    <a:pt x="11339" y="90187"/>
                  </a:lnTo>
                  <a:lnTo>
                    <a:pt x="12800" y="83565"/>
                  </a:lnTo>
                  <a:lnTo>
                    <a:pt x="16883" y="75165"/>
                  </a:lnTo>
                  <a:lnTo>
                    <a:pt x="25829" y="47655"/>
                  </a:lnTo>
                  <a:lnTo>
                    <a:pt x="46572" y="8823"/>
                  </a:lnTo>
                  <a:lnTo>
                    <a:pt x="50801" y="5776"/>
                  </a:lnTo>
                  <a:lnTo>
                    <a:pt x="65746" y="0"/>
                  </a:lnTo>
                  <a:lnTo>
                    <a:pt x="78053" y="2759"/>
                  </a:lnTo>
                  <a:lnTo>
                    <a:pt x="82431" y="4962"/>
                  </a:lnTo>
                  <a:lnTo>
                    <a:pt x="84587" y="6537"/>
                  </a:lnTo>
                  <a:lnTo>
                    <a:pt x="86982" y="10169"/>
                  </a:lnTo>
                  <a:lnTo>
                    <a:pt x="94585" y="33107"/>
                  </a:lnTo>
                  <a:lnTo>
                    <a:pt x="95757" y="44222"/>
                  </a:lnTo>
                  <a:lnTo>
                    <a:pt x="98849" y="56452"/>
                  </a:lnTo>
                  <a:lnTo>
                    <a:pt x="97334" y="68308"/>
                  </a:lnTo>
                  <a:lnTo>
                    <a:pt x="101557" y="108387"/>
                  </a:lnTo>
                  <a:lnTo>
                    <a:pt x="101598" y="117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4444"/>
            <p:cNvSpPr/>
            <p:nvPr>
              <p:custDataLst>
                <p:tags r:id="rId119"/>
              </p:custDataLst>
            </p:nvPr>
          </p:nvSpPr>
          <p:spPr>
            <a:xfrm>
              <a:off x="5162550" y="4775200"/>
              <a:ext cx="18168" cy="88901"/>
            </a:xfrm>
            <a:custGeom>
              <a:avLst/>
              <a:gdLst/>
              <a:ahLst/>
              <a:cxnLst/>
              <a:rect l="0" t="0" r="0" b="0"/>
              <a:pathLst>
                <a:path w="18168" h="88901">
                  <a:moveTo>
                    <a:pt x="12700" y="0"/>
                  </a:moveTo>
                  <a:lnTo>
                    <a:pt x="12700" y="0"/>
                  </a:lnTo>
                  <a:lnTo>
                    <a:pt x="16071" y="3371"/>
                  </a:lnTo>
                  <a:lnTo>
                    <a:pt x="17726" y="6907"/>
                  </a:lnTo>
                  <a:lnTo>
                    <a:pt x="18167" y="8838"/>
                  </a:lnTo>
                  <a:lnTo>
                    <a:pt x="17756" y="10831"/>
                  </a:lnTo>
                  <a:lnTo>
                    <a:pt x="14512" y="17712"/>
                  </a:lnTo>
                  <a:lnTo>
                    <a:pt x="12531" y="27669"/>
                  </a:lnTo>
                  <a:lnTo>
                    <a:pt x="7780" y="37712"/>
                  </a:lnTo>
                  <a:lnTo>
                    <a:pt x="25" y="84382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4445"/>
            <p:cNvSpPr/>
            <p:nvPr>
              <p:custDataLst>
                <p:tags r:id="rId120"/>
              </p:custDataLst>
            </p:nvPr>
          </p:nvSpPr>
          <p:spPr>
            <a:xfrm>
              <a:off x="5321384" y="4643333"/>
              <a:ext cx="139322" cy="340028"/>
            </a:xfrm>
            <a:custGeom>
              <a:avLst/>
              <a:gdLst/>
              <a:ahLst/>
              <a:cxnLst/>
              <a:rect l="0" t="0" r="0" b="0"/>
              <a:pathLst>
                <a:path w="139322" h="340028">
                  <a:moveTo>
                    <a:pt x="50716" y="119167"/>
                  </a:moveTo>
                  <a:lnTo>
                    <a:pt x="50716" y="119167"/>
                  </a:lnTo>
                  <a:lnTo>
                    <a:pt x="50716" y="131376"/>
                  </a:lnTo>
                  <a:lnTo>
                    <a:pt x="48835" y="137058"/>
                  </a:lnTo>
                  <a:lnTo>
                    <a:pt x="47345" y="139561"/>
                  </a:lnTo>
                  <a:lnTo>
                    <a:pt x="34930" y="186927"/>
                  </a:lnTo>
                  <a:lnTo>
                    <a:pt x="27070" y="214978"/>
                  </a:lnTo>
                  <a:lnTo>
                    <a:pt x="23954" y="231752"/>
                  </a:lnTo>
                  <a:lnTo>
                    <a:pt x="14378" y="265624"/>
                  </a:lnTo>
                  <a:lnTo>
                    <a:pt x="8321" y="309566"/>
                  </a:lnTo>
                  <a:lnTo>
                    <a:pt x="6169" y="323121"/>
                  </a:lnTo>
                  <a:lnTo>
                    <a:pt x="201" y="340027"/>
                  </a:lnTo>
                  <a:lnTo>
                    <a:pt x="106" y="339784"/>
                  </a:lnTo>
                  <a:lnTo>
                    <a:pt x="0" y="337634"/>
                  </a:lnTo>
                  <a:lnTo>
                    <a:pt x="1834" y="334326"/>
                  </a:lnTo>
                  <a:lnTo>
                    <a:pt x="3312" y="332457"/>
                  </a:lnTo>
                  <a:lnTo>
                    <a:pt x="4953" y="326616"/>
                  </a:lnTo>
                  <a:lnTo>
                    <a:pt x="10579" y="283231"/>
                  </a:lnTo>
                  <a:lnTo>
                    <a:pt x="15719" y="240264"/>
                  </a:lnTo>
                  <a:lnTo>
                    <a:pt x="24099" y="202929"/>
                  </a:lnTo>
                  <a:lnTo>
                    <a:pt x="36730" y="158133"/>
                  </a:lnTo>
                  <a:lnTo>
                    <a:pt x="49600" y="115104"/>
                  </a:lnTo>
                  <a:lnTo>
                    <a:pt x="64871" y="73973"/>
                  </a:lnTo>
                  <a:lnTo>
                    <a:pt x="87062" y="30759"/>
                  </a:lnTo>
                  <a:lnTo>
                    <a:pt x="92975" y="19196"/>
                  </a:lnTo>
                  <a:lnTo>
                    <a:pt x="108997" y="3522"/>
                  </a:lnTo>
                  <a:lnTo>
                    <a:pt x="113778" y="742"/>
                  </a:lnTo>
                  <a:lnTo>
                    <a:pt x="116041" y="0"/>
                  </a:lnTo>
                  <a:lnTo>
                    <a:pt x="118254" y="211"/>
                  </a:lnTo>
                  <a:lnTo>
                    <a:pt x="122596" y="2327"/>
                  </a:lnTo>
                  <a:lnTo>
                    <a:pt x="129007" y="7485"/>
                  </a:lnTo>
                  <a:lnTo>
                    <a:pt x="131373" y="11440"/>
                  </a:lnTo>
                  <a:lnTo>
                    <a:pt x="133130" y="15549"/>
                  </a:lnTo>
                  <a:lnTo>
                    <a:pt x="136263" y="19728"/>
                  </a:lnTo>
                  <a:lnTo>
                    <a:pt x="138126" y="25818"/>
                  </a:lnTo>
                  <a:lnTo>
                    <a:pt x="139321" y="44597"/>
                  </a:lnTo>
                  <a:lnTo>
                    <a:pt x="136157" y="59129"/>
                  </a:lnTo>
                  <a:lnTo>
                    <a:pt x="118415" y="103447"/>
                  </a:lnTo>
                  <a:lnTo>
                    <a:pt x="105980" y="125398"/>
                  </a:lnTo>
                  <a:lnTo>
                    <a:pt x="86451" y="145962"/>
                  </a:lnTo>
                  <a:lnTo>
                    <a:pt x="65641" y="160546"/>
                  </a:lnTo>
                  <a:lnTo>
                    <a:pt x="50319" y="163010"/>
                  </a:lnTo>
                  <a:lnTo>
                    <a:pt x="42073" y="162641"/>
                  </a:lnTo>
                  <a:lnTo>
                    <a:pt x="30203" y="158468"/>
                  </a:lnTo>
                  <a:lnTo>
                    <a:pt x="24430" y="154743"/>
                  </a:lnTo>
                  <a:lnTo>
                    <a:pt x="12616" y="138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4446"/>
            <p:cNvSpPr/>
            <p:nvPr>
              <p:custDataLst>
                <p:tags r:id="rId121"/>
              </p:custDataLst>
            </p:nvPr>
          </p:nvSpPr>
          <p:spPr>
            <a:xfrm>
              <a:off x="5499100" y="4540250"/>
              <a:ext cx="100700" cy="323851"/>
            </a:xfrm>
            <a:custGeom>
              <a:avLst/>
              <a:gdLst/>
              <a:ahLst/>
              <a:cxnLst/>
              <a:rect l="0" t="0" r="0" b="0"/>
              <a:pathLst>
                <a:path w="100700" h="323851">
                  <a:moveTo>
                    <a:pt x="57150" y="0"/>
                  </a:moveTo>
                  <a:lnTo>
                    <a:pt x="57150" y="0"/>
                  </a:lnTo>
                  <a:lnTo>
                    <a:pt x="69379" y="6467"/>
                  </a:lnTo>
                  <a:lnTo>
                    <a:pt x="86826" y="24047"/>
                  </a:lnTo>
                  <a:lnTo>
                    <a:pt x="91036" y="30913"/>
                  </a:lnTo>
                  <a:lnTo>
                    <a:pt x="100112" y="78296"/>
                  </a:lnTo>
                  <a:lnTo>
                    <a:pt x="100699" y="118809"/>
                  </a:lnTo>
                  <a:lnTo>
                    <a:pt x="92736" y="160903"/>
                  </a:lnTo>
                  <a:lnTo>
                    <a:pt x="82498" y="203205"/>
                  </a:lnTo>
                  <a:lnTo>
                    <a:pt x="66890" y="245533"/>
                  </a:lnTo>
                  <a:lnTo>
                    <a:pt x="48752" y="277518"/>
                  </a:lnTo>
                  <a:lnTo>
                    <a:pt x="17546" y="310427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" name="SMARTInkShape-4447"/>
          <p:cNvSpPr/>
          <p:nvPr>
            <p:custDataLst>
              <p:tags r:id="rId2"/>
            </p:custDataLst>
          </p:nvPr>
        </p:nvSpPr>
        <p:spPr>
          <a:xfrm>
            <a:off x="5899150" y="4876800"/>
            <a:ext cx="31751" cy="6089"/>
          </a:xfrm>
          <a:custGeom>
            <a:avLst/>
            <a:gdLst/>
            <a:ahLst/>
            <a:cxnLst/>
            <a:rect l="0" t="0" r="0" b="0"/>
            <a:pathLst>
              <a:path w="31751" h="6089">
                <a:moveTo>
                  <a:pt x="0" y="0"/>
                </a:moveTo>
                <a:lnTo>
                  <a:pt x="0" y="0"/>
                </a:lnTo>
                <a:lnTo>
                  <a:pt x="3371" y="0"/>
                </a:lnTo>
                <a:lnTo>
                  <a:pt x="4364" y="706"/>
                </a:lnTo>
                <a:lnTo>
                  <a:pt x="5026" y="1881"/>
                </a:lnTo>
                <a:lnTo>
                  <a:pt x="5467" y="3371"/>
                </a:lnTo>
                <a:lnTo>
                  <a:pt x="6466" y="4364"/>
                </a:lnTo>
                <a:lnTo>
                  <a:pt x="9460" y="5467"/>
                </a:lnTo>
                <a:lnTo>
                  <a:pt x="18481" y="6088"/>
                </a:lnTo>
                <a:lnTo>
                  <a:pt x="24207" y="4352"/>
                </a:lnTo>
                <a:lnTo>
                  <a:pt x="317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" name="SMARTInkShape-Group982"/>
          <p:cNvGrpSpPr/>
          <p:nvPr/>
        </p:nvGrpSpPr>
        <p:grpSpPr>
          <a:xfrm>
            <a:off x="6597676" y="4711710"/>
            <a:ext cx="977422" cy="488915"/>
            <a:chOff x="6597676" y="4711710"/>
            <a:chExt cx="977422" cy="488915"/>
          </a:xfrm>
        </p:grpSpPr>
        <p:sp>
          <p:nvSpPr>
            <p:cNvPr id="120" name="SMARTInkShape-4448"/>
            <p:cNvSpPr/>
            <p:nvPr>
              <p:custDataLst>
                <p:tags r:id="rId97"/>
              </p:custDataLst>
            </p:nvPr>
          </p:nvSpPr>
          <p:spPr>
            <a:xfrm>
              <a:off x="6597676" y="4711710"/>
              <a:ext cx="209525" cy="323832"/>
            </a:xfrm>
            <a:custGeom>
              <a:avLst/>
              <a:gdLst/>
              <a:ahLst/>
              <a:cxnLst/>
              <a:rect l="0" t="0" r="0" b="0"/>
              <a:pathLst>
                <a:path w="209525" h="323832">
                  <a:moveTo>
                    <a:pt x="209524" y="19040"/>
                  </a:moveTo>
                  <a:lnTo>
                    <a:pt x="209524" y="19040"/>
                  </a:lnTo>
                  <a:lnTo>
                    <a:pt x="209524" y="12952"/>
                  </a:lnTo>
                  <a:lnTo>
                    <a:pt x="206153" y="12768"/>
                  </a:lnTo>
                  <a:lnTo>
                    <a:pt x="202616" y="10842"/>
                  </a:lnTo>
                  <a:lnTo>
                    <a:pt x="198693" y="8341"/>
                  </a:lnTo>
                  <a:lnTo>
                    <a:pt x="191812" y="6932"/>
                  </a:lnTo>
                  <a:lnTo>
                    <a:pt x="181854" y="5810"/>
                  </a:lnTo>
                  <a:lnTo>
                    <a:pt x="173417" y="2027"/>
                  </a:lnTo>
                  <a:lnTo>
                    <a:pt x="126570" y="0"/>
                  </a:lnTo>
                  <a:lnTo>
                    <a:pt x="110118" y="697"/>
                  </a:lnTo>
                  <a:lnTo>
                    <a:pt x="81581" y="9450"/>
                  </a:lnTo>
                  <a:lnTo>
                    <a:pt x="72173" y="16414"/>
                  </a:lnTo>
                  <a:lnTo>
                    <a:pt x="67810" y="17873"/>
                  </a:lnTo>
                  <a:lnTo>
                    <a:pt x="63520" y="22284"/>
                  </a:lnTo>
                  <a:lnTo>
                    <a:pt x="42308" y="55341"/>
                  </a:lnTo>
                  <a:lnTo>
                    <a:pt x="31680" y="98067"/>
                  </a:lnTo>
                  <a:lnTo>
                    <a:pt x="25805" y="139855"/>
                  </a:lnTo>
                  <a:lnTo>
                    <a:pt x="23620" y="156908"/>
                  </a:lnTo>
                  <a:lnTo>
                    <a:pt x="20386" y="172778"/>
                  </a:lnTo>
                  <a:lnTo>
                    <a:pt x="15732" y="215968"/>
                  </a:lnTo>
                  <a:lnTo>
                    <a:pt x="4954" y="260736"/>
                  </a:lnTo>
                  <a:lnTo>
                    <a:pt x="265" y="292604"/>
                  </a:lnTo>
                  <a:lnTo>
                    <a:pt x="0" y="310137"/>
                  </a:lnTo>
                  <a:lnTo>
                    <a:pt x="696" y="312588"/>
                  </a:lnTo>
                  <a:lnTo>
                    <a:pt x="1867" y="314222"/>
                  </a:lnTo>
                  <a:lnTo>
                    <a:pt x="10807" y="321424"/>
                  </a:lnTo>
                  <a:lnTo>
                    <a:pt x="16981" y="323125"/>
                  </a:lnTo>
                  <a:lnTo>
                    <a:pt x="52400" y="323831"/>
                  </a:lnTo>
                  <a:lnTo>
                    <a:pt x="60434" y="321955"/>
                  </a:lnTo>
                  <a:lnTo>
                    <a:pt x="67767" y="319474"/>
                  </a:lnTo>
                  <a:lnTo>
                    <a:pt x="92418" y="314380"/>
                  </a:lnTo>
                  <a:lnTo>
                    <a:pt x="126947" y="300283"/>
                  </a:lnTo>
                  <a:lnTo>
                    <a:pt x="134722" y="298553"/>
                  </a:lnTo>
                  <a:lnTo>
                    <a:pt x="143068" y="293613"/>
                  </a:lnTo>
                  <a:lnTo>
                    <a:pt x="152374" y="285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4449"/>
            <p:cNvSpPr/>
            <p:nvPr>
              <p:custDataLst>
                <p:tags r:id="rId98"/>
              </p:custDataLst>
            </p:nvPr>
          </p:nvSpPr>
          <p:spPr>
            <a:xfrm>
              <a:off x="6617007" y="4914900"/>
              <a:ext cx="113994" cy="19051"/>
            </a:xfrm>
            <a:custGeom>
              <a:avLst/>
              <a:gdLst/>
              <a:ahLst/>
              <a:cxnLst/>
              <a:rect l="0" t="0" r="0" b="0"/>
              <a:pathLst>
                <a:path w="113994" h="19051">
                  <a:moveTo>
                    <a:pt x="18743" y="19050"/>
                  </a:moveTo>
                  <a:lnTo>
                    <a:pt x="18743" y="19050"/>
                  </a:lnTo>
                  <a:lnTo>
                    <a:pt x="0" y="19050"/>
                  </a:lnTo>
                  <a:lnTo>
                    <a:pt x="3154" y="19050"/>
                  </a:lnTo>
                  <a:lnTo>
                    <a:pt x="6641" y="17169"/>
                  </a:lnTo>
                  <a:lnTo>
                    <a:pt x="10542" y="14686"/>
                  </a:lnTo>
                  <a:lnTo>
                    <a:pt x="17411" y="13288"/>
                  </a:lnTo>
                  <a:lnTo>
                    <a:pt x="59706" y="10829"/>
                  </a:lnTo>
                  <a:lnTo>
                    <a:pt x="105638" y="2161"/>
                  </a:lnTo>
                  <a:lnTo>
                    <a:pt x="1139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4450"/>
            <p:cNvSpPr/>
            <p:nvPr>
              <p:custDataLst>
                <p:tags r:id="rId99"/>
              </p:custDataLst>
            </p:nvPr>
          </p:nvSpPr>
          <p:spPr>
            <a:xfrm>
              <a:off x="6909093" y="4756150"/>
              <a:ext cx="234658" cy="321194"/>
            </a:xfrm>
            <a:custGeom>
              <a:avLst/>
              <a:gdLst/>
              <a:ahLst/>
              <a:cxnLst/>
              <a:rect l="0" t="0" r="0" b="0"/>
              <a:pathLst>
                <a:path w="234658" h="321194">
                  <a:moveTo>
                    <a:pt x="234657" y="19050"/>
                  </a:moveTo>
                  <a:lnTo>
                    <a:pt x="234657" y="19050"/>
                  </a:lnTo>
                  <a:lnTo>
                    <a:pt x="231286" y="15679"/>
                  </a:lnTo>
                  <a:lnTo>
                    <a:pt x="227749" y="14024"/>
                  </a:lnTo>
                  <a:lnTo>
                    <a:pt x="225818" y="13583"/>
                  </a:lnTo>
                  <a:lnTo>
                    <a:pt x="215558" y="7790"/>
                  </a:lnTo>
                  <a:lnTo>
                    <a:pt x="213457" y="7310"/>
                  </a:lnTo>
                  <a:lnTo>
                    <a:pt x="199947" y="10198"/>
                  </a:lnTo>
                  <a:lnTo>
                    <a:pt x="180386" y="6075"/>
                  </a:lnTo>
                  <a:lnTo>
                    <a:pt x="172793" y="2114"/>
                  </a:lnTo>
                  <a:lnTo>
                    <a:pt x="127671" y="7"/>
                  </a:lnTo>
                  <a:lnTo>
                    <a:pt x="112160" y="0"/>
                  </a:lnTo>
                  <a:lnTo>
                    <a:pt x="91328" y="6467"/>
                  </a:lnTo>
                  <a:lnTo>
                    <a:pt x="86759" y="9459"/>
                  </a:lnTo>
                  <a:lnTo>
                    <a:pt x="84258" y="13141"/>
                  </a:lnTo>
                  <a:lnTo>
                    <a:pt x="82441" y="17130"/>
                  </a:lnTo>
                  <a:lnTo>
                    <a:pt x="72209" y="30356"/>
                  </a:lnTo>
                  <a:lnTo>
                    <a:pt x="60128" y="74116"/>
                  </a:lnTo>
                  <a:lnTo>
                    <a:pt x="51959" y="118935"/>
                  </a:lnTo>
                  <a:lnTo>
                    <a:pt x="44097" y="165281"/>
                  </a:lnTo>
                  <a:lnTo>
                    <a:pt x="29255" y="212535"/>
                  </a:lnTo>
                  <a:lnTo>
                    <a:pt x="12403" y="258585"/>
                  </a:lnTo>
                  <a:lnTo>
                    <a:pt x="1941" y="288387"/>
                  </a:lnTo>
                  <a:lnTo>
                    <a:pt x="0" y="305731"/>
                  </a:lnTo>
                  <a:lnTo>
                    <a:pt x="608" y="307537"/>
                  </a:lnTo>
                  <a:lnTo>
                    <a:pt x="1719" y="308741"/>
                  </a:lnTo>
                  <a:lnTo>
                    <a:pt x="3164" y="309544"/>
                  </a:lnTo>
                  <a:lnTo>
                    <a:pt x="4128" y="310785"/>
                  </a:lnTo>
                  <a:lnTo>
                    <a:pt x="5200" y="314045"/>
                  </a:lnTo>
                  <a:lnTo>
                    <a:pt x="6191" y="315197"/>
                  </a:lnTo>
                  <a:lnTo>
                    <a:pt x="18190" y="320567"/>
                  </a:lnTo>
                  <a:lnTo>
                    <a:pt x="25795" y="320510"/>
                  </a:lnTo>
                  <a:lnTo>
                    <a:pt x="47422" y="317764"/>
                  </a:lnTo>
                  <a:lnTo>
                    <a:pt x="57603" y="318323"/>
                  </a:lnTo>
                  <a:lnTo>
                    <a:pt x="71267" y="321193"/>
                  </a:lnTo>
                  <a:lnTo>
                    <a:pt x="96158" y="314754"/>
                  </a:lnTo>
                  <a:lnTo>
                    <a:pt x="139407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4451"/>
            <p:cNvSpPr/>
            <p:nvPr>
              <p:custDataLst>
                <p:tags r:id="rId100"/>
              </p:custDataLst>
            </p:nvPr>
          </p:nvSpPr>
          <p:spPr>
            <a:xfrm>
              <a:off x="7181872" y="4889500"/>
              <a:ext cx="114279" cy="190501"/>
            </a:xfrm>
            <a:custGeom>
              <a:avLst/>
              <a:gdLst/>
              <a:ahLst/>
              <a:cxnLst/>
              <a:rect l="0" t="0" r="0" b="0"/>
              <a:pathLst>
                <a:path w="114279" h="190501">
                  <a:moveTo>
                    <a:pt x="6328" y="0"/>
                  </a:moveTo>
                  <a:lnTo>
                    <a:pt x="6328" y="0"/>
                  </a:lnTo>
                  <a:lnTo>
                    <a:pt x="55" y="0"/>
                  </a:lnTo>
                  <a:lnTo>
                    <a:pt x="0" y="6742"/>
                  </a:lnTo>
                  <a:lnTo>
                    <a:pt x="699" y="8022"/>
                  </a:lnTo>
                  <a:lnTo>
                    <a:pt x="1869" y="8171"/>
                  </a:lnTo>
                  <a:lnTo>
                    <a:pt x="3355" y="7564"/>
                  </a:lnTo>
                  <a:lnTo>
                    <a:pt x="4346" y="7865"/>
                  </a:lnTo>
                  <a:lnTo>
                    <a:pt x="5007" y="8771"/>
                  </a:lnTo>
                  <a:lnTo>
                    <a:pt x="5937" y="13417"/>
                  </a:lnTo>
                  <a:lnTo>
                    <a:pt x="6860" y="17957"/>
                  </a:lnTo>
                  <a:lnTo>
                    <a:pt x="26714" y="54273"/>
                  </a:lnTo>
                  <a:lnTo>
                    <a:pt x="55984" y="98581"/>
                  </a:lnTo>
                  <a:lnTo>
                    <a:pt x="83678" y="143649"/>
                  </a:lnTo>
                  <a:lnTo>
                    <a:pt x="109248" y="185032"/>
                  </a:lnTo>
                  <a:lnTo>
                    <a:pt x="114278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4452"/>
            <p:cNvSpPr/>
            <p:nvPr>
              <p:custDataLst>
                <p:tags r:id="rId101"/>
              </p:custDataLst>
            </p:nvPr>
          </p:nvSpPr>
          <p:spPr>
            <a:xfrm>
              <a:off x="7182233" y="4927600"/>
              <a:ext cx="171068" cy="157280"/>
            </a:xfrm>
            <a:custGeom>
              <a:avLst/>
              <a:gdLst/>
              <a:ahLst/>
              <a:cxnLst/>
              <a:rect l="0" t="0" r="0" b="0"/>
              <a:pathLst>
                <a:path w="171068" h="157280">
                  <a:moveTo>
                    <a:pt x="171067" y="0"/>
                  </a:moveTo>
                  <a:lnTo>
                    <a:pt x="171067" y="0"/>
                  </a:lnTo>
                  <a:lnTo>
                    <a:pt x="167696" y="0"/>
                  </a:lnTo>
                  <a:lnTo>
                    <a:pt x="164159" y="1882"/>
                  </a:lnTo>
                  <a:lnTo>
                    <a:pt x="140589" y="17007"/>
                  </a:lnTo>
                  <a:lnTo>
                    <a:pt x="121145" y="27296"/>
                  </a:lnTo>
                  <a:lnTo>
                    <a:pt x="77163" y="60735"/>
                  </a:lnTo>
                  <a:lnTo>
                    <a:pt x="67948" y="67916"/>
                  </a:lnTo>
                  <a:lnTo>
                    <a:pt x="20951" y="114211"/>
                  </a:lnTo>
                  <a:lnTo>
                    <a:pt x="8384" y="134043"/>
                  </a:lnTo>
                  <a:lnTo>
                    <a:pt x="3984" y="137186"/>
                  </a:lnTo>
                  <a:lnTo>
                    <a:pt x="2528" y="139435"/>
                  </a:lnTo>
                  <a:lnTo>
                    <a:pt x="191" y="151302"/>
                  </a:lnTo>
                  <a:lnTo>
                    <a:pt x="0" y="153785"/>
                  </a:lnTo>
                  <a:lnTo>
                    <a:pt x="577" y="155440"/>
                  </a:lnTo>
                  <a:lnTo>
                    <a:pt x="1668" y="156543"/>
                  </a:lnTo>
                  <a:lnTo>
                    <a:pt x="3101" y="157279"/>
                  </a:lnTo>
                  <a:lnTo>
                    <a:pt x="4056" y="157063"/>
                  </a:lnTo>
                  <a:lnTo>
                    <a:pt x="4693" y="156214"/>
                  </a:lnTo>
                  <a:lnTo>
                    <a:pt x="5967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4453"/>
            <p:cNvSpPr/>
            <p:nvPr>
              <p:custDataLst>
                <p:tags r:id="rId102"/>
              </p:custDataLst>
            </p:nvPr>
          </p:nvSpPr>
          <p:spPr>
            <a:xfrm>
              <a:off x="7366000" y="4756176"/>
              <a:ext cx="209098" cy="444449"/>
            </a:xfrm>
            <a:custGeom>
              <a:avLst/>
              <a:gdLst/>
              <a:ahLst/>
              <a:cxnLst/>
              <a:rect l="0" t="0" r="0" b="0"/>
              <a:pathLst>
                <a:path w="209098" h="444449">
                  <a:moveTo>
                    <a:pt x="38100" y="38074"/>
                  </a:moveTo>
                  <a:lnTo>
                    <a:pt x="38100" y="38074"/>
                  </a:lnTo>
                  <a:lnTo>
                    <a:pt x="38099" y="26518"/>
                  </a:lnTo>
                  <a:lnTo>
                    <a:pt x="46938" y="16636"/>
                  </a:lnTo>
                  <a:lnTo>
                    <a:pt x="59470" y="9093"/>
                  </a:lnTo>
                  <a:lnTo>
                    <a:pt x="87081" y="964"/>
                  </a:lnTo>
                  <a:lnTo>
                    <a:pt x="124892" y="0"/>
                  </a:lnTo>
                  <a:lnTo>
                    <a:pt x="153811" y="6443"/>
                  </a:lnTo>
                  <a:lnTo>
                    <a:pt x="166424" y="11234"/>
                  </a:lnTo>
                  <a:lnTo>
                    <a:pt x="170216" y="11714"/>
                  </a:lnTo>
                  <a:lnTo>
                    <a:pt x="173449" y="13445"/>
                  </a:lnTo>
                  <a:lnTo>
                    <a:pt x="199731" y="35840"/>
                  </a:lnTo>
                  <a:lnTo>
                    <a:pt x="207259" y="53011"/>
                  </a:lnTo>
                  <a:lnTo>
                    <a:pt x="209097" y="64961"/>
                  </a:lnTo>
                  <a:lnTo>
                    <a:pt x="208643" y="72601"/>
                  </a:lnTo>
                  <a:lnTo>
                    <a:pt x="197594" y="114422"/>
                  </a:lnTo>
                  <a:lnTo>
                    <a:pt x="175009" y="150935"/>
                  </a:lnTo>
                  <a:lnTo>
                    <a:pt x="171621" y="160907"/>
                  </a:lnTo>
                  <a:lnTo>
                    <a:pt x="152720" y="203302"/>
                  </a:lnTo>
                  <a:lnTo>
                    <a:pt x="137847" y="246312"/>
                  </a:lnTo>
                  <a:lnTo>
                    <a:pt x="131821" y="259740"/>
                  </a:lnTo>
                  <a:lnTo>
                    <a:pt x="122354" y="302737"/>
                  </a:lnTo>
                  <a:lnTo>
                    <a:pt x="112951" y="349105"/>
                  </a:lnTo>
                  <a:lnTo>
                    <a:pt x="108242" y="384829"/>
                  </a:lnTo>
                  <a:lnTo>
                    <a:pt x="107951" y="431607"/>
                  </a:lnTo>
                  <a:lnTo>
                    <a:pt x="107951" y="433780"/>
                  </a:lnTo>
                  <a:lnTo>
                    <a:pt x="107245" y="435228"/>
                  </a:lnTo>
                  <a:lnTo>
                    <a:pt x="106068" y="436193"/>
                  </a:lnTo>
                  <a:lnTo>
                    <a:pt x="102881" y="437971"/>
                  </a:lnTo>
                  <a:lnTo>
                    <a:pt x="96393" y="443479"/>
                  </a:lnTo>
                  <a:lnTo>
                    <a:pt x="74264" y="444448"/>
                  </a:lnTo>
                  <a:lnTo>
                    <a:pt x="69930" y="442581"/>
                  </a:lnTo>
                  <a:lnTo>
                    <a:pt x="67787" y="441095"/>
                  </a:lnTo>
                  <a:lnTo>
                    <a:pt x="58027" y="439004"/>
                  </a:lnTo>
                  <a:lnTo>
                    <a:pt x="37936" y="436358"/>
                  </a:lnTo>
                  <a:lnTo>
                    <a:pt x="17617" y="427308"/>
                  </a:lnTo>
                  <a:lnTo>
                    <a:pt x="0" y="412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983"/>
          <p:cNvGrpSpPr/>
          <p:nvPr/>
        </p:nvGrpSpPr>
        <p:grpSpPr>
          <a:xfrm>
            <a:off x="2495550" y="5467612"/>
            <a:ext cx="527051" cy="241039"/>
            <a:chOff x="2495550" y="5467612"/>
            <a:chExt cx="527051" cy="241039"/>
          </a:xfrm>
        </p:grpSpPr>
        <p:sp>
          <p:nvSpPr>
            <p:cNvPr id="127" name="SMARTInkShape-4454"/>
            <p:cNvSpPr/>
            <p:nvPr>
              <p:custDataLst>
                <p:tags r:id="rId93"/>
              </p:custDataLst>
            </p:nvPr>
          </p:nvSpPr>
          <p:spPr>
            <a:xfrm>
              <a:off x="2495550" y="5486400"/>
              <a:ext cx="146041" cy="215517"/>
            </a:xfrm>
            <a:custGeom>
              <a:avLst/>
              <a:gdLst/>
              <a:ahLst/>
              <a:cxnLst/>
              <a:rect l="0" t="0" r="0" b="0"/>
              <a:pathLst>
                <a:path w="146041" h="215517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8" y="1881"/>
                  </a:lnTo>
                  <a:lnTo>
                    <a:pt x="53165" y="46816"/>
                  </a:lnTo>
                  <a:lnTo>
                    <a:pt x="86793" y="89281"/>
                  </a:lnTo>
                  <a:lnTo>
                    <a:pt x="118769" y="134689"/>
                  </a:lnTo>
                  <a:lnTo>
                    <a:pt x="137510" y="177735"/>
                  </a:lnTo>
                  <a:lnTo>
                    <a:pt x="144786" y="197425"/>
                  </a:lnTo>
                  <a:lnTo>
                    <a:pt x="146040" y="215516"/>
                  </a:lnTo>
                  <a:lnTo>
                    <a:pt x="13970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4455"/>
            <p:cNvSpPr/>
            <p:nvPr>
              <p:custDataLst>
                <p:tags r:id="rId94"/>
              </p:custDataLst>
            </p:nvPr>
          </p:nvSpPr>
          <p:spPr>
            <a:xfrm>
              <a:off x="2533650" y="5467612"/>
              <a:ext cx="146028" cy="241039"/>
            </a:xfrm>
            <a:custGeom>
              <a:avLst/>
              <a:gdLst/>
              <a:ahLst/>
              <a:cxnLst/>
              <a:rect l="0" t="0" r="0" b="0"/>
              <a:pathLst>
                <a:path w="146028" h="241039">
                  <a:moveTo>
                    <a:pt x="139700" y="6088"/>
                  </a:moveTo>
                  <a:lnTo>
                    <a:pt x="139700" y="6088"/>
                  </a:lnTo>
                  <a:lnTo>
                    <a:pt x="143071" y="6088"/>
                  </a:lnTo>
                  <a:lnTo>
                    <a:pt x="144064" y="5382"/>
                  </a:lnTo>
                  <a:lnTo>
                    <a:pt x="144726" y="4206"/>
                  </a:lnTo>
                  <a:lnTo>
                    <a:pt x="145972" y="0"/>
                  </a:lnTo>
                  <a:lnTo>
                    <a:pt x="146027" y="3187"/>
                  </a:lnTo>
                  <a:lnTo>
                    <a:pt x="144158" y="6679"/>
                  </a:lnTo>
                  <a:lnTo>
                    <a:pt x="141682" y="10584"/>
                  </a:lnTo>
                  <a:lnTo>
                    <a:pt x="122003" y="53435"/>
                  </a:lnTo>
                  <a:lnTo>
                    <a:pt x="96371" y="95983"/>
                  </a:lnTo>
                  <a:lnTo>
                    <a:pt x="73436" y="139496"/>
                  </a:lnTo>
                  <a:lnTo>
                    <a:pt x="43562" y="186870"/>
                  </a:lnTo>
                  <a:lnTo>
                    <a:pt x="26370" y="213411"/>
                  </a:lnTo>
                  <a:lnTo>
                    <a:pt x="9353" y="232317"/>
                  </a:lnTo>
                  <a:lnTo>
                    <a:pt x="6746" y="239750"/>
                  </a:lnTo>
                  <a:lnTo>
                    <a:pt x="5908" y="240180"/>
                  </a:lnTo>
                  <a:lnTo>
                    <a:pt x="0" y="241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4456"/>
            <p:cNvSpPr/>
            <p:nvPr>
              <p:custDataLst>
                <p:tags r:id="rId95"/>
              </p:custDataLst>
            </p:nvPr>
          </p:nvSpPr>
          <p:spPr>
            <a:xfrm>
              <a:off x="2838450" y="5594375"/>
              <a:ext cx="152401" cy="19026"/>
            </a:xfrm>
            <a:custGeom>
              <a:avLst/>
              <a:gdLst/>
              <a:ahLst/>
              <a:cxnLst/>
              <a:rect l="0" t="0" r="0" b="0"/>
              <a:pathLst>
                <a:path w="152401" h="19026">
                  <a:moveTo>
                    <a:pt x="0" y="19025"/>
                  </a:moveTo>
                  <a:lnTo>
                    <a:pt x="0" y="19025"/>
                  </a:lnTo>
                  <a:lnTo>
                    <a:pt x="8838" y="19025"/>
                  </a:lnTo>
                  <a:lnTo>
                    <a:pt x="12865" y="17143"/>
                  </a:lnTo>
                  <a:lnTo>
                    <a:pt x="17007" y="14661"/>
                  </a:lnTo>
                  <a:lnTo>
                    <a:pt x="24011" y="13263"/>
                  </a:lnTo>
                  <a:lnTo>
                    <a:pt x="50967" y="10827"/>
                  </a:lnTo>
                  <a:lnTo>
                    <a:pt x="65431" y="7659"/>
                  </a:lnTo>
                  <a:lnTo>
                    <a:pt x="81241" y="4839"/>
                  </a:lnTo>
                  <a:lnTo>
                    <a:pt x="94862" y="1416"/>
                  </a:lnTo>
                  <a:lnTo>
                    <a:pt x="137576" y="0"/>
                  </a:lnTo>
                  <a:lnTo>
                    <a:pt x="140401" y="697"/>
                  </a:lnTo>
                  <a:lnTo>
                    <a:pt x="142284" y="1867"/>
                  </a:lnTo>
                  <a:lnTo>
                    <a:pt x="143539" y="3353"/>
                  </a:lnTo>
                  <a:lnTo>
                    <a:pt x="146815" y="5005"/>
                  </a:lnTo>
                  <a:lnTo>
                    <a:pt x="152400" y="6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4457"/>
            <p:cNvSpPr/>
            <p:nvPr>
              <p:custDataLst>
                <p:tags r:id="rId96"/>
              </p:custDataLst>
            </p:nvPr>
          </p:nvSpPr>
          <p:spPr>
            <a:xfrm>
              <a:off x="2862067" y="5651500"/>
              <a:ext cx="160534" cy="37838"/>
            </a:xfrm>
            <a:custGeom>
              <a:avLst/>
              <a:gdLst/>
              <a:ahLst/>
              <a:cxnLst/>
              <a:rect l="0" t="0" r="0" b="0"/>
              <a:pathLst>
                <a:path w="160534" h="37838">
                  <a:moveTo>
                    <a:pt x="20833" y="25400"/>
                  </a:moveTo>
                  <a:lnTo>
                    <a:pt x="20833" y="25400"/>
                  </a:lnTo>
                  <a:lnTo>
                    <a:pt x="15366" y="30867"/>
                  </a:lnTo>
                  <a:lnTo>
                    <a:pt x="9093" y="31672"/>
                  </a:lnTo>
                  <a:lnTo>
                    <a:pt x="8773" y="32404"/>
                  </a:lnTo>
                  <a:lnTo>
                    <a:pt x="8418" y="35098"/>
                  </a:lnTo>
                  <a:lnTo>
                    <a:pt x="6912" y="36099"/>
                  </a:lnTo>
                  <a:lnTo>
                    <a:pt x="167" y="37507"/>
                  </a:lnTo>
                  <a:lnTo>
                    <a:pt x="0" y="37705"/>
                  </a:lnTo>
                  <a:lnTo>
                    <a:pt x="594" y="37837"/>
                  </a:lnTo>
                  <a:lnTo>
                    <a:pt x="7323" y="33684"/>
                  </a:lnTo>
                  <a:lnTo>
                    <a:pt x="50506" y="26305"/>
                  </a:lnTo>
                  <a:lnTo>
                    <a:pt x="97200" y="14452"/>
                  </a:lnTo>
                  <a:lnTo>
                    <a:pt x="142770" y="6301"/>
                  </a:lnTo>
                  <a:lnTo>
                    <a:pt x="1605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984"/>
          <p:cNvGrpSpPr/>
          <p:nvPr/>
        </p:nvGrpSpPr>
        <p:grpSpPr>
          <a:xfrm>
            <a:off x="3289300" y="5468233"/>
            <a:ext cx="781051" cy="481718"/>
            <a:chOff x="3289300" y="5468233"/>
            <a:chExt cx="781051" cy="481718"/>
          </a:xfrm>
        </p:grpSpPr>
        <p:sp>
          <p:nvSpPr>
            <p:cNvPr id="132" name="SMARTInkShape-4458"/>
            <p:cNvSpPr/>
            <p:nvPr>
              <p:custDataLst>
                <p:tags r:id="rId84"/>
              </p:custDataLst>
            </p:nvPr>
          </p:nvSpPr>
          <p:spPr>
            <a:xfrm>
              <a:off x="3378200" y="5468233"/>
              <a:ext cx="12701" cy="259468"/>
            </a:xfrm>
            <a:custGeom>
              <a:avLst/>
              <a:gdLst/>
              <a:ahLst/>
              <a:cxnLst/>
              <a:rect l="0" t="0" r="0" b="0"/>
              <a:pathLst>
                <a:path w="12701" h="259468">
                  <a:moveTo>
                    <a:pt x="12700" y="5467"/>
                  </a:moveTo>
                  <a:lnTo>
                    <a:pt x="12700" y="5467"/>
                  </a:lnTo>
                  <a:lnTo>
                    <a:pt x="12700" y="0"/>
                  </a:lnTo>
                  <a:lnTo>
                    <a:pt x="5792" y="4259"/>
                  </a:lnTo>
                  <a:lnTo>
                    <a:pt x="3862" y="4662"/>
                  </a:lnTo>
                  <a:lnTo>
                    <a:pt x="2575" y="5636"/>
                  </a:lnTo>
                  <a:lnTo>
                    <a:pt x="1145" y="8599"/>
                  </a:lnTo>
                  <a:lnTo>
                    <a:pt x="29" y="35499"/>
                  </a:lnTo>
                  <a:lnTo>
                    <a:pt x="6176" y="82510"/>
                  </a:lnTo>
                  <a:lnTo>
                    <a:pt x="6340" y="126166"/>
                  </a:lnTo>
                  <a:lnTo>
                    <a:pt x="6349" y="172666"/>
                  </a:lnTo>
                  <a:lnTo>
                    <a:pt x="6350" y="216423"/>
                  </a:lnTo>
                  <a:lnTo>
                    <a:pt x="6350" y="247339"/>
                  </a:lnTo>
                  <a:lnTo>
                    <a:pt x="4468" y="252431"/>
                  </a:lnTo>
                  <a:lnTo>
                    <a:pt x="0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4459"/>
            <p:cNvSpPr/>
            <p:nvPr>
              <p:custDataLst>
                <p:tags r:id="rId85"/>
              </p:custDataLst>
            </p:nvPr>
          </p:nvSpPr>
          <p:spPr>
            <a:xfrm>
              <a:off x="3289300" y="5473710"/>
              <a:ext cx="165101" cy="38091"/>
            </a:xfrm>
            <a:custGeom>
              <a:avLst/>
              <a:gdLst/>
              <a:ahLst/>
              <a:cxnLst/>
              <a:rect l="0" t="0" r="0" b="0"/>
              <a:pathLst>
                <a:path w="165101" h="38091">
                  <a:moveTo>
                    <a:pt x="0" y="38090"/>
                  </a:moveTo>
                  <a:lnTo>
                    <a:pt x="0" y="38090"/>
                  </a:lnTo>
                  <a:lnTo>
                    <a:pt x="0" y="22120"/>
                  </a:lnTo>
                  <a:lnTo>
                    <a:pt x="705" y="21093"/>
                  </a:lnTo>
                  <a:lnTo>
                    <a:pt x="1882" y="20409"/>
                  </a:lnTo>
                  <a:lnTo>
                    <a:pt x="3371" y="19952"/>
                  </a:lnTo>
                  <a:lnTo>
                    <a:pt x="12865" y="14134"/>
                  </a:lnTo>
                  <a:lnTo>
                    <a:pt x="57356" y="6945"/>
                  </a:lnTo>
                  <a:lnTo>
                    <a:pt x="101897" y="897"/>
                  </a:lnTo>
                  <a:lnTo>
                    <a:pt x="147329" y="0"/>
                  </a:lnTo>
                  <a:lnTo>
                    <a:pt x="154379" y="700"/>
                  </a:lnTo>
                  <a:lnTo>
                    <a:pt x="165100" y="6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4460"/>
            <p:cNvSpPr/>
            <p:nvPr>
              <p:custDataLst>
                <p:tags r:id="rId86"/>
              </p:custDataLst>
            </p:nvPr>
          </p:nvSpPr>
          <p:spPr>
            <a:xfrm>
              <a:off x="3302023" y="5721350"/>
              <a:ext cx="152378" cy="44451"/>
            </a:xfrm>
            <a:custGeom>
              <a:avLst/>
              <a:gdLst/>
              <a:ahLst/>
              <a:cxnLst/>
              <a:rect l="0" t="0" r="0" b="0"/>
              <a:pathLst>
                <a:path w="152378" h="44451">
                  <a:moveTo>
                    <a:pt x="6327" y="44450"/>
                  </a:moveTo>
                  <a:lnTo>
                    <a:pt x="6327" y="44450"/>
                  </a:lnTo>
                  <a:lnTo>
                    <a:pt x="238" y="44450"/>
                  </a:lnTo>
                  <a:lnTo>
                    <a:pt x="0" y="38983"/>
                  </a:lnTo>
                  <a:lnTo>
                    <a:pt x="697" y="38688"/>
                  </a:lnTo>
                  <a:lnTo>
                    <a:pt x="14725" y="36252"/>
                  </a:lnTo>
                  <a:lnTo>
                    <a:pt x="22054" y="33751"/>
                  </a:lnTo>
                  <a:lnTo>
                    <a:pt x="64337" y="21677"/>
                  </a:lnTo>
                  <a:lnTo>
                    <a:pt x="108843" y="15782"/>
                  </a:lnTo>
                  <a:lnTo>
                    <a:pt x="1523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4461"/>
            <p:cNvSpPr/>
            <p:nvPr>
              <p:custDataLst>
                <p:tags r:id="rId87"/>
              </p:custDataLst>
            </p:nvPr>
          </p:nvSpPr>
          <p:spPr>
            <a:xfrm>
              <a:off x="3930650" y="5778872"/>
              <a:ext cx="139701" cy="151909"/>
            </a:xfrm>
            <a:custGeom>
              <a:avLst/>
              <a:gdLst/>
              <a:ahLst/>
              <a:cxnLst/>
              <a:rect l="0" t="0" r="0" b="0"/>
              <a:pathLst>
                <a:path w="139701" h="151909">
                  <a:moveTo>
                    <a:pt x="0" y="18678"/>
                  </a:moveTo>
                  <a:lnTo>
                    <a:pt x="0" y="18678"/>
                  </a:lnTo>
                  <a:lnTo>
                    <a:pt x="3371" y="18678"/>
                  </a:lnTo>
                  <a:lnTo>
                    <a:pt x="4364" y="17973"/>
                  </a:lnTo>
                  <a:lnTo>
                    <a:pt x="5026" y="16796"/>
                  </a:lnTo>
                  <a:lnTo>
                    <a:pt x="5467" y="15307"/>
                  </a:lnTo>
                  <a:lnTo>
                    <a:pt x="6467" y="14314"/>
                  </a:lnTo>
                  <a:lnTo>
                    <a:pt x="9460" y="13211"/>
                  </a:lnTo>
                  <a:lnTo>
                    <a:pt x="10540" y="11505"/>
                  </a:lnTo>
                  <a:lnTo>
                    <a:pt x="12415" y="1471"/>
                  </a:lnTo>
                  <a:lnTo>
                    <a:pt x="13216" y="1561"/>
                  </a:lnTo>
                  <a:lnTo>
                    <a:pt x="15987" y="3544"/>
                  </a:lnTo>
                  <a:lnTo>
                    <a:pt x="17688" y="6777"/>
                  </a:lnTo>
                  <a:lnTo>
                    <a:pt x="18931" y="20630"/>
                  </a:lnTo>
                  <a:lnTo>
                    <a:pt x="19740" y="40101"/>
                  </a:lnTo>
                  <a:lnTo>
                    <a:pt x="24810" y="65973"/>
                  </a:lnTo>
                  <a:lnTo>
                    <a:pt x="25385" y="109521"/>
                  </a:lnTo>
                  <a:lnTo>
                    <a:pt x="25400" y="151624"/>
                  </a:lnTo>
                  <a:lnTo>
                    <a:pt x="22029" y="151908"/>
                  </a:lnTo>
                  <a:lnTo>
                    <a:pt x="21036" y="151242"/>
                  </a:lnTo>
                  <a:lnTo>
                    <a:pt x="20374" y="150093"/>
                  </a:lnTo>
                  <a:lnTo>
                    <a:pt x="19933" y="148622"/>
                  </a:lnTo>
                  <a:lnTo>
                    <a:pt x="14860" y="140484"/>
                  </a:lnTo>
                  <a:lnTo>
                    <a:pt x="12701" y="94881"/>
                  </a:lnTo>
                  <a:lnTo>
                    <a:pt x="12700" y="92763"/>
                  </a:lnTo>
                  <a:lnTo>
                    <a:pt x="13406" y="91351"/>
                  </a:lnTo>
                  <a:lnTo>
                    <a:pt x="14582" y="90410"/>
                  </a:lnTo>
                  <a:lnTo>
                    <a:pt x="18167" y="88900"/>
                  </a:lnTo>
                  <a:lnTo>
                    <a:pt x="48689" y="87823"/>
                  </a:lnTo>
                  <a:lnTo>
                    <a:pt x="57151" y="83502"/>
                  </a:lnTo>
                  <a:lnTo>
                    <a:pt x="59267" y="83061"/>
                  </a:lnTo>
                  <a:lnTo>
                    <a:pt x="81688" y="72741"/>
                  </a:lnTo>
                  <a:lnTo>
                    <a:pt x="87576" y="67166"/>
                  </a:lnTo>
                  <a:lnTo>
                    <a:pt x="111463" y="35528"/>
                  </a:lnTo>
                  <a:lnTo>
                    <a:pt x="114165" y="27747"/>
                  </a:lnTo>
                  <a:lnTo>
                    <a:pt x="125234" y="12363"/>
                  </a:lnTo>
                  <a:lnTo>
                    <a:pt x="126897" y="885"/>
                  </a:lnTo>
                  <a:lnTo>
                    <a:pt x="127636" y="466"/>
                  </a:lnTo>
                  <a:lnTo>
                    <a:pt x="130340" y="0"/>
                  </a:lnTo>
                  <a:lnTo>
                    <a:pt x="131344" y="581"/>
                  </a:lnTo>
                  <a:lnTo>
                    <a:pt x="132012" y="1675"/>
                  </a:lnTo>
                  <a:lnTo>
                    <a:pt x="132954" y="6584"/>
                  </a:lnTo>
                  <a:lnTo>
                    <a:pt x="133326" y="20831"/>
                  </a:lnTo>
                  <a:lnTo>
                    <a:pt x="129687" y="34338"/>
                  </a:lnTo>
                  <a:lnTo>
                    <a:pt x="133314" y="79522"/>
                  </a:lnTo>
                  <a:lnTo>
                    <a:pt x="132641" y="103483"/>
                  </a:lnTo>
                  <a:lnTo>
                    <a:pt x="129691" y="115381"/>
                  </a:lnTo>
                  <a:lnTo>
                    <a:pt x="133641" y="130617"/>
                  </a:lnTo>
                  <a:lnTo>
                    <a:pt x="139700" y="139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4462"/>
            <p:cNvSpPr/>
            <p:nvPr>
              <p:custDataLst>
                <p:tags r:id="rId88"/>
              </p:custDataLst>
            </p:nvPr>
          </p:nvSpPr>
          <p:spPr>
            <a:xfrm>
              <a:off x="3760972" y="5880100"/>
              <a:ext cx="61729" cy="25400"/>
            </a:xfrm>
            <a:custGeom>
              <a:avLst/>
              <a:gdLst/>
              <a:ahLst/>
              <a:cxnLst/>
              <a:rect l="0" t="0" r="0" b="0"/>
              <a:pathLst>
                <a:path w="61729" h="25400">
                  <a:moveTo>
                    <a:pt x="17278" y="19050"/>
                  </a:moveTo>
                  <a:lnTo>
                    <a:pt x="17278" y="19050"/>
                  </a:lnTo>
                  <a:lnTo>
                    <a:pt x="11006" y="25323"/>
                  </a:lnTo>
                  <a:lnTo>
                    <a:pt x="0" y="25393"/>
                  </a:lnTo>
                  <a:lnTo>
                    <a:pt x="7222" y="25399"/>
                  </a:lnTo>
                  <a:lnTo>
                    <a:pt x="16572" y="22029"/>
                  </a:lnTo>
                  <a:lnTo>
                    <a:pt x="28009" y="15274"/>
                  </a:lnTo>
                  <a:lnTo>
                    <a:pt x="38410" y="12757"/>
                  </a:lnTo>
                  <a:lnTo>
                    <a:pt x="617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4463"/>
            <p:cNvSpPr/>
            <p:nvPr>
              <p:custDataLst>
                <p:tags r:id="rId89"/>
              </p:custDataLst>
            </p:nvPr>
          </p:nvSpPr>
          <p:spPr>
            <a:xfrm>
              <a:off x="3759200" y="5829302"/>
              <a:ext cx="50801" cy="6349"/>
            </a:xfrm>
            <a:custGeom>
              <a:avLst/>
              <a:gdLst/>
              <a:ahLst/>
              <a:cxnLst/>
              <a:rect l="0" t="0" r="0" b="0"/>
              <a:pathLst>
                <a:path w="50801" h="6349">
                  <a:moveTo>
                    <a:pt x="0" y="6348"/>
                  </a:moveTo>
                  <a:lnTo>
                    <a:pt x="0" y="6348"/>
                  </a:lnTo>
                  <a:lnTo>
                    <a:pt x="3371" y="6348"/>
                  </a:lnTo>
                  <a:lnTo>
                    <a:pt x="6907" y="4466"/>
                  </a:lnTo>
                  <a:lnTo>
                    <a:pt x="11555" y="881"/>
                  </a:lnTo>
                  <a:lnTo>
                    <a:pt x="17543" y="172"/>
                  </a:lnTo>
                  <a:lnTo>
                    <a:pt x="40224" y="0"/>
                  </a:lnTo>
                  <a:lnTo>
                    <a:pt x="44453" y="1880"/>
                  </a:lnTo>
                  <a:lnTo>
                    <a:pt x="50800" y="6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4464"/>
            <p:cNvSpPr/>
            <p:nvPr>
              <p:custDataLst>
                <p:tags r:id="rId90"/>
              </p:custDataLst>
            </p:nvPr>
          </p:nvSpPr>
          <p:spPr>
            <a:xfrm>
              <a:off x="3663950" y="589915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19050" y="0"/>
                  </a:moveTo>
                  <a:lnTo>
                    <a:pt x="19050" y="0"/>
                  </a:lnTo>
                  <a:lnTo>
                    <a:pt x="8115" y="5467"/>
                  </a:lnTo>
                  <a:lnTo>
                    <a:pt x="7527" y="6466"/>
                  </a:lnTo>
                  <a:lnTo>
                    <a:pt x="6583" y="13141"/>
                  </a:lnTo>
                  <a:lnTo>
                    <a:pt x="6351" y="33947"/>
                  </a:lnTo>
                  <a:lnTo>
                    <a:pt x="4469" y="38136"/>
                  </a:lnTo>
                  <a:lnTo>
                    <a:pt x="1986" y="42349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4465"/>
            <p:cNvSpPr/>
            <p:nvPr>
              <p:custDataLst>
                <p:tags r:id="rId91"/>
              </p:custDataLst>
            </p:nvPr>
          </p:nvSpPr>
          <p:spPr>
            <a:xfrm>
              <a:off x="3518893" y="5772150"/>
              <a:ext cx="81558" cy="155847"/>
            </a:xfrm>
            <a:custGeom>
              <a:avLst/>
              <a:gdLst/>
              <a:ahLst/>
              <a:cxnLst/>
              <a:rect l="0" t="0" r="0" b="0"/>
              <a:pathLst>
                <a:path w="81558" h="155847">
                  <a:moveTo>
                    <a:pt x="81557" y="0"/>
                  </a:moveTo>
                  <a:lnTo>
                    <a:pt x="81557" y="0"/>
                  </a:lnTo>
                  <a:lnTo>
                    <a:pt x="76090" y="0"/>
                  </a:lnTo>
                  <a:lnTo>
                    <a:pt x="75795" y="706"/>
                  </a:lnTo>
                  <a:lnTo>
                    <a:pt x="75468" y="3371"/>
                  </a:lnTo>
                  <a:lnTo>
                    <a:pt x="73442" y="6908"/>
                  </a:lnTo>
                  <a:lnTo>
                    <a:pt x="71913" y="8839"/>
                  </a:lnTo>
                  <a:lnTo>
                    <a:pt x="70215" y="14747"/>
                  </a:lnTo>
                  <a:lnTo>
                    <a:pt x="68755" y="21371"/>
                  </a:lnTo>
                  <a:lnTo>
                    <a:pt x="58784" y="40885"/>
                  </a:lnTo>
                  <a:lnTo>
                    <a:pt x="47421" y="74109"/>
                  </a:lnTo>
                  <a:lnTo>
                    <a:pt x="22288" y="119416"/>
                  </a:lnTo>
                  <a:lnTo>
                    <a:pt x="0" y="151323"/>
                  </a:lnTo>
                  <a:lnTo>
                    <a:pt x="374" y="152387"/>
                  </a:lnTo>
                  <a:lnTo>
                    <a:pt x="2672" y="155452"/>
                  </a:lnTo>
                  <a:lnTo>
                    <a:pt x="3567" y="155846"/>
                  </a:lnTo>
                  <a:lnTo>
                    <a:pt x="4164" y="155402"/>
                  </a:lnTo>
                  <a:lnTo>
                    <a:pt x="4562" y="154401"/>
                  </a:lnTo>
                  <a:lnTo>
                    <a:pt x="5533" y="153734"/>
                  </a:lnTo>
                  <a:lnTo>
                    <a:pt x="10269" y="152795"/>
                  </a:lnTo>
                  <a:lnTo>
                    <a:pt x="18057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4466"/>
            <p:cNvSpPr/>
            <p:nvPr>
              <p:custDataLst>
                <p:tags r:id="rId92"/>
              </p:custDataLst>
            </p:nvPr>
          </p:nvSpPr>
          <p:spPr>
            <a:xfrm>
              <a:off x="3505279" y="5772150"/>
              <a:ext cx="82472" cy="113875"/>
            </a:xfrm>
            <a:custGeom>
              <a:avLst/>
              <a:gdLst/>
              <a:ahLst/>
              <a:cxnLst/>
              <a:rect l="0" t="0" r="0" b="0"/>
              <a:pathLst>
                <a:path w="82472" h="113875">
                  <a:moveTo>
                    <a:pt x="12621" y="6350"/>
                  </a:moveTo>
                  <a:lnTo>
                    <a:pt x="12621" y="6350"/>
                  </a:lnTo>
                  <a:lnTo>
                    <a:pt x="6532" y="262"/>
                  </a:lnTo>
                  <a:lnTo>
                    <a:pt x="0" y="2"/>
                  </a:lnTo>
                  <a:lnTo>
                    <a:pt x="3315" y="0"/>
                  </a:lnTo>
                  <a:lnTo>
                    <a:pt x="4301" y="706"/>
                  </a:lnTo>
                  <a:lnTo>
                    <a:pt x="5395" y="3371"/>
                  </a:lnTo>
                  <a:lnTo>
                    <a:pt x="6393" y="4364"/>
                  </a:lnTo>
                  <a:lnTo>
                    <a:pt x="13063" y="7839"/>
                  </a:lnTo>
                  <a:lnTo>
                    <a:pt x="15032" y="9459"/>
                  </a:lnTo>
                  <a:lnTo>
                    <a:pt x="17220" y="13141"/>
                  </a:lnTo>
                  <a:lnTo>
                    <a:pt x="18898" y="17129"/>
                  </a:lnTo>
                  <a:lnTo>
                    <a:pt x="54956" y="61914"/>
                  </a:lnTo>
                  <a:lnTo>
                    <a:pt x="60599" y="72046"/>
                  </a:lnTo>
                  <a:lnTo>
                    <a:pt x="63290" y="79830"/>
                  </a:lnTo>
                  <a:lnTo>
                    <a:pt x="67537" y="86604"/>
                  </a:lnTo>
                  <a:lnTo>
                    <a:pt x="68778" y="90937"/>
                  </a:lnTo>
                  <a:lnTo>
                    <a:pt x="69814" y="92375"/>
                  </a:lnTo>
                  <a:lnTo>
                    <a:pt x="71211" y="93332"/>
                  </a:lnTo>
                  <a:lnTo>
                    <a:pt x="72848" y="93971"/>
                  </a:lnTo>
                  <a:lnTo>
                    <a:pt x="73939" y="95810"/>
                  </a:lnTo>
                  <a:lnTo>
                    <a:pt x="76095" y="113874"/>
                  </a:lnTo>
                  <a:lnTo>
                    <a:pt x="82471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985"/>
          <p:cNvGrpSpPr/>
          <p:nvPr/>
        </p:nvGrpSpPr>
        <p:grpSpPr>
          <a:xfrm>
            <a:off x="4311650" y="5568950"/>
            <a:ext cx="152401" cy="165101"/>
            <a:chOff x="4311650" y="5568950"/>
            <a:chExt cx="152401" cy="165101"/>
          </a:xfrm>
        </p:grpSpPr>
        <p:sp>
          <p:nvSpPr>
            <p:cNvPr id="142" name="SMARTInkShape-4467"/>
            <p:cNvSpPr/>
            <p:nvPr>
              <p:custDataLst>
                <p:tags r:id="rId82"/>
              </p:custDataLst>
            </p:nvPr>
          </p:nvSpPr>
          <p:spPr>
            <a:xfrm>
              <a:off x="4381762" y="5568950"/>
              <a:ext cx="31489" cy="165101"/>
            </a:xfrm>
            <a:custGeom>
              <a:avLst/>
              <a:gdLst/>
              <a:ahLst/>
              <a:cxnLst/>
              <a:rect l="0" t="0" r="0" b="0"/>
              <a:pathLst>
                <a:path w="31489" h="165101">
                  <a:moveTo>
                    <a:pt x="6088" y="0"/>
                  </a:moveTo>
                  <a:lnTo>
                    <a:pt x="6088" y="0"/>
                  </a:lnTo>
                  <a:lnTo>
                    <a:pt x="0" y="0"/>
                  </a:lnTo>
                  <a:lnTo>
                    <a:pt x="3187" y="0"/>
                  </a:lnTo>
                  <a:lnTo>
                    <a:pt x="11970" y="3371"/>
                  </a:lnTo>
                  <a:lnTo>
                    <a:pt x="14243" y="5069"/>
                  </a:lnTo>
                  <a:lnTo>
                    <a:pt x="21560" y="14927"/>
                  </a:lnTo>
                  <a:lnTo>
                    <a:pt x="23548" y="20981"/>
                  </a:lnTo>
                  <a:lnTo>
                    <a:pt x="25119" y="65639"/>
                  </a:lnTo>
                  <a:lnTo>
                    <a:pt x="25138" y="110184"/>
                  </a:lnTo>
                  <a:lnTo>
                    <a:pt x="25138" y="153439"/>
                  </a:lnTo>
                  <a:lnTo>
                    <a:pt x="27019" y="158271"/>
                  </a:lnTo>
                  <a:lnTo>
                    <a:pt x="31488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4468"/>
            <p:cNvSpPr/>
            <p:nvPr>
              <p:custDataLst>
                <p:tags r:id="rId83"/>
              </p:custDataLst>
            </p:nvPr>
          </p:nvSpPr>
          <p:spPr>
            <a:xfrm>
              <a:off x="4311650" y="561975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12700"/>
                  </a:moveTo>
                  <a:lnTo>
                    <a:pt x="0" y="12700"/>
                  </a:lnTo>
                  <a:lnTo>
                    <a:pt x="40161" y="10818"/>
                  </a:lnTo>
                  <a:lnTo>
                    <a:pt x="71355" y="6742"/>
                  </a:lnTo>
                  <a:lnTo>
                    <a:pt x="100387" y="5696"/>
                  </a:lnTo>
                  <a:lnTo>
                    <a:pt x="122441" y="88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986"/>
          <p:cNvGrpSpPr/>
          <p:nvPr/>
        </p:nvGrpSpPr>
        <p:grpSpPr>
          <a:xfrm>
            <a:off x="4769235" y="5430210"/>
            <a:ext cx="1263266" cy="468915"/>
            <a:chOff x="4769235" y="5430210"/>
            <a:chExt cx="1263266" cy="468915"/>
          </a:xfrm>
        </p:grpSpPr>
        <p:sp>
          <p:nvSpPr>
            <p:cNvPr id="145" name="SMARTInkShape-4469"/>
            <p:cNvSpPr/>
            <p:nvPr>
              <p:custDataLst>
                <p:tags r:id="rId70"/>
              </p:custDataLst>
            </p:nvPr>
          </p:nvSpPr>
          <p:spPr>
            <a:xfrm>
              <a:off x="6000750" y="5530850"/>
              <a:ext cx="25401" cy="165101"/>
            </a:xfrm>
            <a:custGeom>
              <a:avLst/>
              <a:gdLst/>
              <a:ahLst/>
              <a:cxnLst/>
              <a:rect l="0" t="0" r="0" b="0"/>
              <a:pathLst>
                <a:path w="25401" h="165101">
                  <a:moveTo>
                    <a:pt x="25400" y="0"/>
                  </a:moveTo>
                  <a:lnTo>
                    <a:pt x="25400" y="0"/>
                  </a:lnTo>
                  <a:lnTo>
                    <a:pt x="22029" y="0"/>
                  </a:lnTo>
                  <a:lnTo>
                    <a:pt x="18493" y="1881"/>
                  </a:lnTo>
                  <a:lnTo>
                    <a:pt x="4200" y="14927"/>
                  </a:lnTo>
                  <a:lnTo>
                    <a:pt x="1867" y="20981"/>
                  </a:lnTo>
                  <a:lnTo>
                    <a:pt x="10" y="67821"/>
                  </a:lnTo>
                  <a:lnTo>
                    <a:pt x="0" y="114301"/>
                  </a:lnTo>
                  <a:lnTo>
                    <a:pt x="705" y="134761"/>
                  </a:lnTo>
                  <a:lnTo>
                    <a:pt x="7839" y="152235"/>
                  </a:lnTo>
                  <a:lnTo>
                    <a:pt x="10539" y="156560"/>
                  </a:lnTo>
                  <a:lnTo>
                    <a:pt x="1270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4470"/>
            <p:cNvSpPr/>
            <p:nvPr>
              <p:custDataLst>
                <p:tags r:id="rId71"/>
              </p:custDataLst>
            </p:nvPr>
          </p:nvSpPr>
          <p:spPr>
            <a:xfrm>
              <a:off x="5905500" y="5600700"/>
              <a:ext cx="127001" cy="31751"/>
            </a:xfrm>
            <a:custGeom>
              <a:avLst/>
              <a:gdLst/>
              <a:ahLst/>
              <a:cxnLst/>
              <a:rect l="0" t="0" r="0" b="0"/>
              <a:pathLst>
                <a:path w="127001" h="31751">
                  <a:moveTo>
                    <a:pt x="0" y="25400"/>
                  </a:moveTo>
                  <a:lnTo>
                    <a:pt x="0" y="25400"/>
                  </a:lnTo>
                  <a:lnTo>
                    <a:pt x="3371" y="25400"/>
                  </a:lnTo>
                  <a:lnTo>
                    <a:pt x="4364" y="26105"/>
                  </a:lnTo>
                  <a:lnTo>
                    <a:pt x="5026" y="27281"/>
                  </a:lnTo>
                  <a:lnTo>
                    <a:pt x="5467" y="28771"/>
                  </a:lnTo>
                  <a:lnTo>
                    <a:pt x="6467" y="29764"/>
                  </a:lnTo>
                  <a:lnTo>
                    <a:pt x="11740" y="31489"/>
                  </a:lnTo>
                  <a:lnTo>
                    <a:pt x="55407" y="31750"/>
                  </a:lnTo>
                  <a:lnTo>
                    <a:pt x="61784" y="29868"/>
                  </a:lnTo>
                  <a:lnTo>
                    <a:pt x="64473" y="28379"/>
                  </a:lnTo>
                  <a:lnTo>
                    <a:pt x="86101" y="23911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4471"/>
            <p:cNvSpPr/>
            <p:nvPr>
              <p:custDataLst>
                <p:tags r:id="rId72"/>
              </p:custDataLst>
            </p:nvPr>
          </p:nvSpPr>
          <p:spPr>
            <a:xfrm>
              <a:off x="5588000" y="5708678"/>
              <a:ext cx="120650" cy="114273"/>
            </a:xfrm>
            <a:custGeom>
              <a:avLst/>
              <a:gdLst/>
              <a:ahLst/>
              <a:cxnLst/>
              <a:rect l="0" t="0" r="0" b="0"/>
              <a:pathLst>
                <a:path w="120650" h="114273">
                  <a:moveTo>
                    <a:pt x="0" y="76172"/>
                  </a:moveTo>
                  <a:lnTo>
                    <a:pt x="0" y="76172"/>
                  </a:lnTo>
                  <a:lnTo>
                    <a:pt x="0" y="69900"/>
                  </a:lnTo>
                  <a:lnTo>
                    <a:pt x="8839" y="69829"/>
                  </a:lnTo>
                  <a:lnTo>
                    <a:pt x="10126" y="70532"/>
                  </a:lnTo>
                  <a:lnTo>
                    <a:pt x="10984" y="71706"/>
                  </a:lnTo>
                  <a:lnTo>
                    <a:pt x="11556" y="73195"/>
                  </a:lnTo>
                  <a:lnTo>
                    <a:pt x="12643" y="74188"/>
                  </a:lnTo>
                  <a:lnTo>
                    <a:pt x="15732" y="75290"/>
                  </a:lnTo>
                  <a:lnTo>
                    <a:pt x="30238" y="76862"/>
                  </a:lnTo>
                  <a:lnTo>
                    <a:pt x="34135" y="79537"/>
                  </a:lnTo>
                  <a:lnTo>
                    <a:pt x="36163" y="79826"/>
                  </a:lnTo>
                  <a:lnTo>
                    <a:pt x="40296" y="78266"/>
                  </a:lnTo>
                  <a:lnTo>
                    <a:pt x="48699" y="72221"/>
                  </a:lnTo>
                  <a:lnTo>
                    <a:pt x="55038" y="69827"/>
                  </a:lnTo>
                  <a:lnTo>
                    <a:pt x="71967" y="54923"/>
                  </a:lnTo>
                  <a:lnTo>
                    <a:pt x="84432" y="39385"/>
                  </a:lnTo>
                  <a:lnTo>
                    <a:pt x="96484" y="29865"/>
                  </a:lnTo>
                  <a:lnTo>
                    <a:pt x="99326" y="25487"/>
                  </a:lnTo>
                  <a:lnTo>
                    <a:pt x="104522" y="13557"/>
                  </a:lnTo>
                  <a:lnTo>
                    <a:pt x="106370" y="11145"/>
                  </a:lnTo>
                  <a:lnTo>
                    <a:pt x="111637" y="7045"/>
                  </a:lnTo>
                  <a:lnTo>
                    <a:pt x="113116" y="3586"/>
                  </a:lnTo>
                  <a:lnTo>
                    <a:pt x="114216" y="2382"/>
                  </a:lnTo>
                  <a:lnTo>
                    <a:pt x="120564" y="0"/>
                  </a:lnTo>
                  <a:lnTo>
                    <a:pt x="120649" y="27259"/>
                  </a:lnTo>
                  <a:lnTo>
                    <a:pt x="114474" y="65658"/>
                  </a:lnTo>
                  <a:lnTo>
                    <a:pt x="113646" y="78309"/>
                  </a:lnTo>
                  <a:lnTo>
                    <a:pt x="108213" y="103318"/>
                  </a:lnTo>
                  <a:lnTo>
                    <a:pt x="107950" y="114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4472"/>
            <p:cNvSpPr/>
            <p:nvPr>
              <p:custDataLst>
                <p:tags r:id="rId73"/>
              </p:custDataLst>
            </p:nvPr>
          </p:nvSpPr>
          <p:spPr>
            <a:xfrm>
              <a:off x="5588000" y="5695950"/>
              <a:ext cx="25401" cy="139321"/>
            </a:xfrm>
            <a:custGeom>
              <a:avLst/>
              <a:gdLst/>
              <a:ahLst/>
              <a:cxnLst/>
              <a:rect l="0" t="0" r="0" b="0"/>
              <a:pathLst>
                <a:path w="25401" h="139321">
                  <a:moveTo>
                    <a:pt x="25400" y="0"/>
                  </a:moveTo>
                  <a:lnTo>
                    <a:pt x="25400" y="0"/>
                  </a:lnTo>
                  <a:lnTo>
                    <a:pt x="22029" y="0"/>
                  </a:lnTo>
                  <a:lnTo>
                    <a:pt x="21036" y="706"/>
                  </a:lnTo>
                  <a:lnTo>
                    <a:pt x="20374" y="1881"/>
                  </a:lnTo>
                  <a:lnTo>
                    <a:pt x="19224" y="6467"/>
                  </a:lnTo>
                  <a:lnTo>
                    <a:pt x="19128" y="9459"/>
                  </a:lnTo>
                  <a:lnTo>
                    <a:pt x="17202" y="13141"/>
                  </a:lnTo>
                  <a:lnTo>
                    <a:pt x="13589" y="17883"/>
                  </a:lnTo>
                  <a:lnTo>
                    <a:pt x="12703" y="63641"/>
                  </a:lnTo>
                  <a:lnTo>
                    <a:pt x="12700" y="109000"/>
                  </a:lnTo>
                  <a:lnTo>
                    <a:pt x="11994" y="116177"/>
                  </a:lnTo>
                  <a:lnTo>
                    <a:pt x="7233" y="128806"/>
                  </a:lnTo>
                  <a:lnTo>
                    <a:pt x="6372" y="139320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4473"/>
            <p:cNvSpPr/>
            <p:nvPr>
              <p:custDataLst>
                <p:tags r:id="rId74"/>
              </p:custDataLst>
            </p:nvPr>
          </p:nvSpPr>
          <p:spPr>
            <a:xfrm>
              <a:off x="5429280" y="5797550"/>
              <a:ext cx="95221" cy="24512"/>
            </a:xfrm>
            <a:custGeom>
              <a:avLst/>
              <a:gdLst/>
              <a:ahLst/>
              <a:cxnLst/>
              <a:rect l="0" t="0" r="0" b="0"/>
              <a:pathLst>
                <a:path w="95221" h="24512">
                  <a:moveTo>
                    <a:pt x="12670" y="12700"/>
                  </a:moveTo>
                  <a:lnTo>
                    <a:pt x="12670" y="12700"/>
                  </a:lnTo>
                  <a:lnTo>
                    <a:pt x="9299" y="12700"/>
                  </a:lnTo>
                  <a:lnTo>
                    <a:pt x="5763" y="14581"/>
                  </a:lnTo>
                  <a:lnTo>
                    <a:pt x="70" y="18973"/>
                  </a:lnTo>
                  <a:lnTo>
                    <a:pt x="0" y="22399"/>
                  </a:lnTo>
                  <a:lnTo>
                    <a:pt x="696" y="23399"/>
                  </a:lnTo>
                  <a:lnTo>
                    <a:pt x="1865" y="24066"/>
                  </a:lnTo>
                  <a:lnTo>
                    <a:pt x="3350" y="24511"/>
                  </a:lnTo>
                  <a:lnTo>
                    <a:pt x="5046" y="24102"/>
                  </a:lnTo>
                  <a:lnTo>
                    <a:pt x="11509" y="20860"/>
                  </a:lnTo>
                  <a:lnTo>
                    <a:pt x="57527" y="10944"/>
                  </a:lnTo>
                  <a:lnTo>
                    <a:pt x="69940" y="7711"/>
                  </a:lnTo>
                  <a:lnTo>
                    <a:pt x="82556" y="4871"/>
                  </a:lnTo>
                  <a:lnTo>
                    <a:pt x="952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4474"/>
            <p:cNvSpPr/>
            <p:nvPr>
              <p:custDataLst>
                <p:tags r:id="rId75"/>
              </p:custDataLst>
            </p:nvPr>
          </p:nvSpPr>
          <p:spPr>
            <a:xfrm>
              <a:off x="5410222" y="5755792"/>
              <a:ext cx="69829" cy="10009"/>
            </a:xfrm>
            <a:custGeom>
              <a:avLst/>
              <a:gdLst/>
              <a:ahLst/>
              <a:cxnLst/>
              <a:rect l="0" t="0" r="0" b="0"/>
              <a:pathLst>
                <a:path w="69829" h="10009">
                  <a:moveTo>
                    <a:pt x="6328" y="3658"/>
                  </a:moveTo>
                  <a:lnTo>
                    <a:pt x="6328" y="3658"/>
                  </a:lnTo>
                  <a:lnTo>
                    <a:pt x="0" y="3658"/>
                  </a:lnTo>
                  <a:lnTo>
                    <a:pt x="8818" y="3658"/>
                  </a:lnTo>
                  <a:lnTo>
                    <a:pt x="12844" y="1776"/>
                  </a:lnTo>
                  <a:lnTo>
                    <a:pt x="14905" y="287"/>
                  </a:lnTo>
                  <a:lnTo>
                    <a:pt x="16985" y="0"/>
                  </a:lnTo>
                  <a:lnTo>
                    <a:pt x="43105" y="5458"/>
                  </a:lnTo>
                  <a:lnTo>
                    <a:pt x="48779" y="7985"/>
                  </a:lnTo>
                  <a:lnTo>
                    <a:pt x="69828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4475"/>
            <p:cNvSpPr/>
            <p:nvPr>
              <p:custDataLst>
                <p:tags r:id="rId76"/>
              </p:custDataLst>
            </p:nvPr>
          </p:nvSpPr>
          <p:spPr>
            <a:xfrm>
              <a:off x="5245361" y="5810257"/>
              <a:ext cx="88640" cy="88868"/>
            </a:xfrm>
            <a:custGeom>
              <a:avLst/>
              <a:gdLst/>
              <a:ahLst/>
              <a:cxnLst/>
              <a:rect l="0" t="0" r="0" b="0"/>
              <a:pathLst>
                <a:path w="88640" h="88868">
                  <a:moveTo>
                    <a:pt x="6089" y="25393"/>
                  </a:moveTo>
                  <a:lnTo>
                    <a:pt x="6089" y="25393"/>
                  </a:lnTo>
                  <a:lnTo>
                    <a:pt x="0" y="19305"/>
                  </a:lnTo>
                  <a:lnTo>
                    <a:pt x="5229" y="13598"/>
                  </a:lnTo>
                  <a:lnTo>
                    <a:pt x="5834" y="9590"/>
                  </a:lnTo>
                  <a:lnTo>
                    <a:pt x="6625" y="8508"/>
                  </a:lnTo>
                  <a:lnTo>
                    <a:pt x="7857" y="7786"/>
                  </a:lnTo>
                  <a:lnTo>
                    <a:pt x="9385" y="7305"/>
                  </a:lnTo>
                  <a:lnTo>
                    <a:pt x="18944" y="1443"/>
                  </a:lnTo>
                  <a:lnTo>
                    <a:pt x="36847" y="0"/>
                  </a:lnTo>
                  <a:lnTo>
                    <a:pt x="40916" y="3366"/>
                  </a:lnTo>
                  <a:lnTo>
                    <a:pt x="42734" y="6902"/>
                  </a:lnTo>
                  <a:lnTo>
                    <a:pt x="44061" y="19092"/>
                  </a:lnTo>
                  <a:lnTo>
                    <a:pt x="44164" y="27519"/>
                  </a:lnTo>
                  <a:lnTo>
                    <a:pt x="42296" y="31747"/>
                  </a:lnTo>
                  <a:lnTo>
                    <a:pt x="39820" y="35978"/>
                  </a:lnTo>
                  <a:lnTo>
                    <a:pt x="37720" y="42327"/>
                  </a:lnTo>
                  <a:lnTo>
                    <a:pt x="14309" y="69842"/>
                  </a:lnTo>
                  <a:lnTo>
                    <a:pt x="12565" y="74076"/>
                  </a:lnTo>
                  <a:lnTo>
                    <a:pt x="7081" y="81289"/>
                  </a:lnTo>
                  <a:lnTo>
                    <a:pt x="6115" y="88600"/>
                  </a:lnTo>
                  <a:lnTo>
                    <a:pt x="14930" y="88867"/>
                  </a:lnTo>
                  <a:lnTo>
                    <a:pt x="18955" y="87000"/>
                  </a:lnTo>
                  <a:lnTo>
                    <a:pt x="21016" y="85514"/>
                  </a:lnTo>
                  <a:lnTo>
                    <a:pt x="48250" y="76127"/>
                  </a:lnTo>
                  <a:lnTo>
                    <a:pt x="62354" y="67439"/>
                  </a:lnTo>
                  <a:lnTo>
                    <a:pt x="88639" y="57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4476"/>
            <p:cNvSpPr/>
            <p:nvPr>
              <p:custDataLst>
                <p:tags r:id="rId77"/>
              </p:custDataLst>
            </p:nvPr>
          </p:nvSpPr>
          <p:spPr>
            <a:xfrm>
              <a:off x="5111862" y="5702300"/>
              <a:ext cx="107839" cy="158751"/>
            </a:xfrm>
            <a:custGeom>
              <a:avLst/>
              <a:gdLst/>
              <a:ahLst/>
              <a:cxnLst/>
              <a:rect l="0" t="0" r="0" b="0"/>
              <a:pathLst>
                <a:path w="107839" h="158751">
                  <a:moveTo>
                    <a:pt x="107838" y="0"/>
                  </a:moveTo>
                  <a:lnTo>
                    <a:pt x="107838" y="0"/>
                  </a:lnTo>
                  <a:lnTo>
                    <a:pt x="98999" y="0"/>
                  </a:lnTo>
                  <a:lnTo>
                    <a:pt x="97712" y="705"/>
                  </a:lnTo>
                  <a:lnTo>
                    <a:pt x="96854" y="1881"/>
                  </a:lnTo>
                  <a:lnTo>
                    <a:pt x="95195" y="5069"/>
                  </a:lnTo>
                  <a:lnTo>
                    <a:pt x="92106" y="8839"/>
                  </a:lnTo>
                  <a:lnTo>
                    <a:pt x="88381" y="10984"/>
                  </a:lnTo>
                  <a:lnTo>
                    <a:pt x="84374" y="12643"/>
                  </a:lnTo>
                  <a:lnTo>
                    <a:pt x="80241" y="15732"/>
                  </a:lnTo>
                  <a:lnTo>
                    <a:pt x="77934" y="21338"/>
                  </a:lnTo>
                  <a:lnTo>
                    <a:pt x="76203" y="27828"/>
                  </a:lnTo>
                  <a:lnTo>
                    <a:pt x="69342" y="37743"/>
                  </a:lnTo>
                  <a:lnTo>
                    <a:pt x="36445" y="84861"/>
                  </a:lnTo>
                  <a:lnTo>
                    <a:pt x="31651" y="96718"/>
                  </a:lnTo>
                  <a:lnTo>
                    <a:pt x="15170" y="117010"/>
                  </a:lnTo>
                  <a:lnTo>
                    <a:pt x="1797" y="139178"/>
                  </a:lnTo>
                  <a:lnTo>
                    <a:pt x="140" y="150214"/>
                  </a:lnTo>
                  <a:lnTo>
                    <a:pt x="0" y="154486"/>
                  </a:lnTo>
                  <a:lnTo>
                    <a:pt x="668" y="155908"/>
                  </a:lnTo>
                  <a:lnTo>
                    <a:pt x="1819" y="156855"/>
                  </a:lnTo>
                  <a:lnTo>
                    <a:pt x="4979" y="157907"/>
                  </a:lnTo>
                  <a:lnTo>
                    <a:pt x="12588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4477"/>
            <p:cNvSpPr/>
            <p:nvPr>
              <p:custDataLst>
                <p:tags r:id="rId78"/>
              </p:custDataLst>
            </p:nvPr>
          </p:nvSpPr>
          <p:spPr>
            <a:xfrm>
              <a:off x="5092700" y="5689861"/>
              <a:ext cx="101601" cy="133090"/>
            </a:xfrm>
            <a:custGeom>
              <a:avLst/>
              <a:gdLst/>
              <a:ahLst/>
              <a:cxnLst/>
              <a:rect l="0" t="0" r="0" b="0"/>
              <a:pathLst>
                <a:path w="101601" h="133090">
                  <a:moveTo>
                    <a:pt x="0" y="6089"/>
                  </a:moveTo>
                  <a:lnTo>
                    <a:pt x="0" y="6089"/>
                  </a:lnTo>
                  <a:lnTo>
                    <a:pt x="0" y="622"/>
                  </a:lnTo>
                  <a:lnTo>
                    <a:pt x="705" y="327"/>
                  </a:lnTo>
                  <a:lnTo>
                    <a:pt x="3371" y="0"/>
                  </a:lnTo>
                  <a:lnTo>
                    <a:pt x="6907" y="1737"/>
                  </a:lnTo>
                  <a:lnTo>
                    <a:pt x="37240" y="30637"/>
                  </a:lnTo>
                  <a:lnTo>
                    <a:pt x="68491" y="75953"/>
                  </a:lnTo>
                  <a:lnTo>
                    <a:pt x="92412" y="116038"/>
                  </a:lnTo>
                  <a:lnTo>
                    <a:pt x="94690" y="126298"/>
                  </a:lnTo>
                  <a:lnTo>
                    <a:pt x="94876" y="128562"/>
                  </a:lnTo>
                  <a:lnTo>
                    <a:pt x="95707" y="130071"/>
                  </a:lnTo>
                  <a:lnTo>
                    <a:pt x="96966" y="131077"/>
                  </a:lnTo>
                  <a:lnTo>
                    <a:pt x="101600" y="133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4478"/>
            <p:cNvSpPr/>
            <p:nvPr>
              <p:custDataLst>
                <p:tags r:id="rId79"/>
              </p:custDataLst>
            </p:nvPr>
          </p:nvSpPr>
          <p:spPr>
            <a:xfrm>
              <a:off x="4787986" y="5670550"/>
              <a:ext cx="209465" cy="44341"/>
            </a:xfrm>
            <a:custGeom>
              <a:avLst/>
              <a:gdLst/>
              <a:ahLst/>
              <a:cxnLst/>
              <a:rect l="0" t="0" r="0" b="0"/>
              <a:pathLst>
                <a:path w="209465" h="44341">
                  <a:moveTo>
                    <a:pt x="18964" y="0"/>
                  </a:moveTo>
                  <a:lnTo>
                    <a:pt x="18964" y="0"/>
                  </a:lnTo>
                  <a:lnTo>
                    <a:pt x="1389" y="31730"/>
                  </a:lnTo>
                  <a:lnTo>
                    <a:pt x="0" y="43195"/>
                  </a:lnTo>
                  <a:lnTo>
                    <a:pt x="678" y="43613"/>
                  </a:lnTo>
                  <a:lnTo>
                    <a:pt x="12131" y="44340"/>
                  </a:lnTo>
                  <a:lnTo>
                    <a:pt x="24095" y="43722"/>
                  </a:lnTo>
                  <a:lnTo>
                    <a:pt x="69964" y="34989"/>
                  </a:lnTo>
                  <a:lnTo>
                    <a:pt x="115637" y="26870"/>
                  </a:lnTo>
                  <a:lnTo>
                    <a:pt x="163133" y="19829"/>
                  </a:lnTo>
                  <a:lnTo>
                    <a:pt x="183275" y="17323"/>
                  </a:lnTo>
                  <a:lnTo>
                    <a:pt x="196530" y="14069"/>
                  </a:lnTo>
                  <a:lnTo>
                    <a:pt x="209464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4479"/>
            <p:cNvSpPr/>
            <p:nvPr>
              <p:custDataLst>
                <p:tags r:id="rId80"/>
              </p:custDataLst>
            </p:nvPr>
          </p:nvSpPr>
          <p:spPr>
            <a:xfrm>
              <a:off x="4769235" y="5445014"/>
              <a:ext cx="240916" cy="47737"/>
            </a:xfrm>
            <a:custGeom>
              <a:avLst/>
              <a:gdLst/>
              <a:ahLst/>
              <a:cxnLst/>
              <a:rect l="0" t="0" r="0" b="0"/>
              <a:pathLst>
                <a:path w="240916" h="47737">
                  <a:moveTo>
                    <a:pt x="25015" y="47736"/>
                  </a:moveTo>
                  <a:lnTo>
                    <a:pt x="25015" y="47736"/>
                  </a:lnTo>
                  <a:lnTo>
                    <a:pt x="2538" y="35093"/>
                  </a:lnTo>
                  <a:lnTo>
                    <a:pt x="1563" y="33663"/>
                  </a:lnTo>
                  <a:lnTo>
                    <a:pt x="0" y="29669"/>
                  </a:lnTo>
                  <a:lnTo>
                    <a:pt x="3100" y="25606"/>
                  </a:lnTo>
                  <a:lnTo>
                    <a:pt x="6573" y="23789"/>
                  </a:lnTo>
                  <a:lnTo>
                    <a:pt x="48811" y="12902"/>
                  </a:lnTo>
                  <a:lnTo>
                    <a:pt x="88861" y="8185"/>
                  </a:lnTo>
                  <a:lnTo>
                    <a:pt x="130894" y="3931"/>
                  </a:lnTo>
                  <a:lnTo>
                    <a:pt x="173188" y="0"/>
                  </a:lnTo>
                  <a:lnTo>
                    <a:pt x="217240" y="2672"/>
                  </a:lnTo>
                  <a:lnTo>
                    <a:pt x="231705" y="6475"/>
                  </a:lnTo>
                  <a:lnTo>
                    <a:pt x="236821" y="10112"/>
                  </a:lnTo>
                  <a:lnTo>
                    <a:pt x="240915" y="159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4480"/>
            <p:cNvSpPr/>
            <p:nvPr>
              <p:custDataLst>
                <p:tags r:id="rId81"/>
              </p:custDataLst>
            </p:nvPr>
          </p:nvSpPr>
          <p:spPr>
            <a:xfrm>
              <a:off x="4857750" y="5430210"/>
              <a:ext cx="25401" cy="246691"/>
            </a:xfrm>
            <a:custGeom>
              <a:avLst/>
              <a:gdLst/>
              <a:ahLst/>
              <a:cxnLst/>
              <a:rect l="0" t="0" r="0" b="0"/>
              <a:pathLst>
                <a:path w="25401" h="246691">
                  <a:moveTo>
                    <a:pt x="0" y="11740"/>
                  </a:moveTo>
                  <a:lnTo>
                    <a:pt x="0" y="11740"/>
                  </a:lnTo>
                  <a:lnTo>
                    <a:pt x="0" y="8369"/>
                  </a:lnTo>
                  <a:lnTo>
                    <a:pt x="705" y="7376"/>
                  </a:lnTo>
                  <a:lnTo>
                    <a:pt x="1881" y="6714"/>
                  </a:lnTo>
                  <a:lnTo>
                    <a:pt x="3371" y="6273"/>
                  </a:lnTo>
                  <a:lnTo>
                    <a:pt x="4364" y="5273"/>
                  </a:lnTo>
                  <a:lnTo>
                    <a:pt x="6088" y="0"/>
                  </a:lnTo>
                  <a:lnTo>
                    <a:pt x="8115" y="1348"/>
                  </a:lnTo>
                  <a:lnTo>
                    <a:pt x="11794" y="4592"/>
                  </a:lnTo>
                  <a:lnTo>
                    <a:pt x="16885" y="14666"/>
                  </a:lnTo>
                  <a:lnTo>
                    <a:pt x="18409" y="23347"/>
                  </a:lnTo>
                  <a:lnTo>
                    <a:pt x="23397" y="70321"/>
                  </a:lnTo>
                  <a:lnTo>
                    <a:pt x="25224" y="113521"/>
                  </a:lnTo>
                  <a:lnTo>
                    <a:pt x="25384" y="157155"/>
                  </a:lnTo>
                  <a:lnTo>
                    <a:pt x="25399" y="200321"/>
                  </a:lnTo>
                  <a:lnTo>
                    <a:pt x="25400" y="241169"/>
                  </a:lnTo>
                  <a:lnTo>
                    <a:pt x="24694" y="243009"/>
                  </a:lnTo>
                  <a:lnTo>
                    <a:pt x="23518" y="244237"/>
                  </a:lnTo>
                  <a:lnTo>
                    <a:pt x="19050" y="246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SMARTInkShape-Group987"/>
          <p:cNvGrpSpPr/>
          <p:nvPr/>
        </p:nvGrpSpPr>
        <p:grpSpPr>
          <a:xfrm>
            <a:off x="6318250" y="5607050"/>
            <a:ext cx="292101" cy="31751"/>
            <a:chOff x="6318250" y="5607050"/>
            <a:chExt cx="292101" cy="31751"/>
          </a:xfrm>
        </p:grpSpPr>
        <p:sp>
          <p:nvSpPr>
            <p:cNvPr id="158" name="SMARTInkShape-4481"/>
            <p:cNvSpPr/>
            <p:nvPr>
              <p:custDataLst>
                <p:tags r:id="rId68"/>
              </p:custDataLst>
            </p:nvPr>
          </p:nvSpPr>
          <p:spPr>
            <a:xfrm>
              <a:off x="6578622" y="5607050"/>
              <a:ext cx="31729" cy="31751"/>
            </a:xfrm>
            <a:custGeom>
              <a:avLst/>
              <a:gdLst/>
              <a:ahLst/>
              <a:cxnLst/>
              <a:rect l="0" t="0" r="0" b="0"/>
              <a:pathLst>
                <a:path w="31729" h="31751">
                  <a:moveTo>
                    <a:pt x="6328" y="31750"/>
                  </a:moveTo>
                  <a:lnTo>
                    <a:pt x="6328" y="31750"/>
                  </a:lnTo>
                  <a:lnTo>
                    <a:pt x="860" y="31750"/>
                  </a:lnTo>
                  <a:lnTo>
                    <a:pt x="566" y="31044"/>
                  </a:lnTo>
                  <a:lnTo>
                    <a:pt x="0" y="16823"/>
                  </a:lnTo>
                  <a:lnTo>
                    <a:pt x="1869" y="12651"/>
                  </a:lnTo>
                  <a:lnTo>
                    <a:pt x="3355" y="10551"/>
                  </a:lnTo>
                  <a:lnTo>
                    <a:pt x="6888" y="8217"/>
                  </a:lnTo>
                  <a:lnTo>
                    <a:pt x="16985" y="5890"/>
                  </a:lnTo>
                  <a:lnTo>
                    <a:pt x="23283" y="2059"/>
                  </a:lnTo>
                  <a:lnTo>
                    <a:pt x="317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4482"/>
            <p:cNvSpPr/>
            <p:nvPr>
              <p:custDataLst>
                <p:tags r:id="rId69"/>
              </p:custDataLst>
            </p:nvPr>
          </p:nvSpPr>
          <p:spPr>
            <a:xfrm>
              <a:off x="6318250" y="562610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0"/>
                  </a:moveTo>
                  <a:lnTo>
                    <a:pt x="0" y="0"/>
                  </a:lnTo>
                  <a:lnTo>
                    <a:pt x="43324" y="5069"/>
                  </a:lnTo>
                  <a:lnTo>
                    <a:pt x="68027" y="9420"/>
                  </a:lnTo>
                  <a:lnTo>
                    <a:pt x="97896" y="9047"/>
                  </a:lnTo>
                  <a:lnTo>
                    <a:pt x="145447" y="12557"/>
                  </a:lnTo>
                  <a:lnTo>
                    <a:pt x="1651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988"/>
          <p:cNvGrpSpPr/>
          <p:nvPr/>
        </p:nvGrpSpPr>
        <p:grpSpPr>
          <a:xfrm>
            <a:off x="6991634" y="5473738"/>
            <a:ext cx="1463801" cy="500643"/>
            <a:chOff x="6991634" y="5473738"/>
            <a:chExt cx="1463801" cy="500643"/>
          </a:xfrm>
        </p:grpSpPr>
        <p:sp>
          <p:nvSpPr>
            <p:cNvPr id="161" name="SMARTInkShape-4483"/>
            <p:cNvSpPr/>
            <p:nvPr>
              <p:custDataLst>
                <p:tags r:id="rId57"/>
              </p:custDataLst>
            </p:nvPr>
          </p:nvSpPr>
          <p:spPr>
            <a:xfrm>
              <a:off x="8280399" y="5811505"/>
              <a:ext cx="175036" cy="151146"/>
            </a:xfrm>
            <a:custGeom>
              <a:avLst/>
              <a:gdLst/>
              <a:ahLst/>
              <a:cxnLst/>
              <a:rect l="0" t="0" r="0" b="0"/>
              <a:pathLst>
                <a:path w="175036" h="151146">
                  <a:moveTo>
                    <a:pt x="1" y="113045"/>
                  </a:moveTo>
                  <a:lnTo>
                    <a:pt x="1" y="113045"/>
                  </a:lnTo>
                  <a:lnTo>
                    <a:pt x="0" y="97313"/>
                  </a:lnTo>
                  <a:lnTo>
                    <a:pt x="1882" y="93588"/>
                  </a:lnTo>
                  <a:lnTo>
                    <a:pt x="5468" y="88819"/>
                  </a:lnTo>
                  <a:lnTo>
                    <a:pt x="7840" y="88167"/>
                  </a:lnTo>
                  <a:lnTo>
                    <a:pt x="9460" y="87993"/>
                  </a:lnTo>
                  <a:lnTo>
                    <a:pt x="13141" y="85918"/>
                  </a:lnTo>
                  <a:lnTo>
                    <a:pt x="17129" y="83350"/>
                  </a:lnTo>
                  <a:lnTo>
                    <a:pt x="23342" y="81904"/>
                  </a:lnTo>
                  <a:lnTo>
                    <a:pt x="68388" y="80590"/>
                  </a:lnTo>
                  <a:lnTo>
                    <a:pt x="97322" y="70050"/>
                  </a:lnTo>
                  <a:lnTo>
                    <a:pt x="143289" y="33199"/>
                  </a:lnTo>
                  <a:lnTo>
                    <a:pt x="168624" y="7216"/>
                  </a:lnTo>
                  <a:lnTo>
                    <a:pt x="171078" y="0"/>
                  </a:lnTo>
                  <a:lnTo>
                    <a:pt x="171908" y="287"/>
                  </a:lnTo>
                  <a:lnTo>
                    <a:pt x="174711" y="2488"/>
                  </a:lnTo>
                  <a:lnTo>
                    <a:pt x="175035" y="4062"/>
                  </a:lnTo>
                  <a:lnTo>
                    <a:pt x="174546" y="5818"/>
                  </a:lnTo>
                  <a:lnTo>
                    <a:pt x="167495" y="16479"/>
                  </a:lnTo>
                  <a:lnTo>
                    <a:pt x="150201" y="60162"/>
                  </a:lnTo>
                  <a:lnTo>
                    <a:pt x="141187" y="95877"/>
                  </a:lnTo>
                  <a:lnTo>
                    <a:pt x="139656" y="106121"/>
                  </a:lnTo>
                  <a:lnTo>
                    <a:pt x="125639" y="137969"/>
                  </a:lnTo>
                  <a:lnTo>
                    <a:pt x="123976" y="140245"/>
                  </a:lnTo>
                  <a:lnTo>
                    <a:pt x="123573" y="142467"/>
                  </a:lnTo>
                  <a:lnTo>
                    <a:pt x="124010" y="144654"/>
                  </a:lnTo>
                  <a:lnTo>
                    <a:pt x="127001" y="151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4484"/>
            <p:cNvSpPr/>
            <p:nvPr>
              <p:custDataLst>
                <p:tags r:id="rId58"/>
              </p:custDataLst>
            </p:nvPr>
          </p:nvSpPr>
          <p:spPr>
            <a:xfrm>
              <a:off x="8286750" y="5792083"/>
              <a:ext cx="25401" cy="157868"/>
            </a:xfrm>
            <a:custGeom>
              <a:avLst/>
              <a:gdLst/>
              <a:ahLst/>
              <a:cxnLst/>
              <a:rect l="0" t="0" r="0" b="0"/>
              <a:pathLst>
                <a:path w="25401" h="157868">
                  <a:moveTo>
                    <a:pt x="25400" y="5467"/>
                  </a:moveTo>
                  <a:lnTo>
                    <a:pt x="25400" y="5467"/>
                  </a:lnTo>
                  <a:lnTo>
                    <a:pt x="25400" y="0"/>
                  </a:lnTo>
                  <a:lnTo>
                    <a:pt x="25400" y="46348"/>
                  </a:lnTo>
                  <a:lnTo>
                    <a:pt x="24694" y="75507"/>
                  </a:lnTo>
                  <a:lnTo>
                    <a:pt x="12259" y="119734"/>
                  </a:lnTo>
                  <a:lnTo>
                    <a:pt x="8976" y="128218"/>
                  </a:lnTo>
                  <a:lnTo>
                    <a:pt x="6423" y="140223"/>
                  </a:lnTo>
                  <a:lnTo>
                    <a:pt x="1477" y="150958"/>
                  </a:lnTo>
                  <a:lnTo>
                    <a:pt x="0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4485"/>
            <p:cNvSpPr/>
            <p:nvPr>
              <p:custDataLst>
                <p:tags r:id="rId59"/>
              </p:custDataLst>
            </p:nvPr>
          </p:nvSpPr>
          <p:spPr>
            <a:xfrm>
              <a:off x="8096257" y="5911850"/>
              <a:ext cx="69844" cy="19044"/>
            </a:xfrm>
            <a:custGeom>
              <a:avLst/>
              <a:gdLst/>
              <a:ahLst/>
              <a:cxnLst/>
              <a:rect l="0" t="0" r="0" b="0"/>
              <a:pathLst>
                <a:path w="69844" h="19044">
                  <a:moveTo>
                    <a:pt x="6343" y="12700"/>
                  </a:moveTo>
                  <a:lnTo>
                    <a:pt x="6343" y="12700"/>
                  </a:lnTo>
                  <a:lnTo>
                    <a:pt x="2972" y="12700"/>
                  </a:lnTo>
                  <a:lnTo>
                    <a:pt x="1979" y="13405"/>
                  </a:lnTo>
                  <a:lnTo>
                    <a:pt x="1316" y="14581"/>
                  </a:lnTo>
                  <a:lnTo>
                    <a:pt x="0" y="19027"/>
                  </a:lnTo>
                  <a:lnTo>
                    <a:pt x="3366" y="19043"/>
                  </a:lnTo>
                  <a:lnTo>
                    <a:pt x="6902" y="17166"/>
                  </a:lnTo>
                  <a:lnTo>
                    <a:pt x="8832" y="15677"/>
                  </a:lnTo>
                  <a:lnTo>
                    <a:pt x="14739" y="14023"/>
                  </a:lnTo>
                  <a:lnTo>
                    <a:pt x="29059" y="12169"/>
                  </a:lnTo>
                  <a:lnTo>
                    <a:pt x="36514" y="8387"/>
                  </a:lnTo>
                  <a:lnTo>
                    <a:pt x="698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4486"/>
            <p:cNvSpPr/>
            <p:nvPr>
              <p:custDataLst>
                <p:tags r:id="rId60"/>
              </p:custDataLst>
            </p:nvPr>
          </p:nvSpPr>
          <p:spPr>
            <a:xfrm>
              <a:off x="8070850" y="5861050"/>
              <a:ext cx="88901" cy="19051"/>
            </a:xfrm>
            <a:custGeom>
              <a:avLst/>
              <a:gdLst/>
              <a:ahLst/>
              <a:cxnLst/>
              <a:rect l="0" t="0" r="0" b="0"/>
              <a:pathLst>
                <a:path w="88901" h="19051">
                  <a:moveTo>
                    <a:pt x="0" y="19050"/>
                  </a:moveTo>
                  <a:lnTo>
                    <a:pt x="0" y="19050"/>
                  </a:lnTo>
                  <a:lnTo>
                    <a:pt x="9459" y="9590"/>
                  </a:lnTo>
                  <a:lnTo>
                    <a:pt x="15022" y="7791"/>
                  </a:lnTo>
                  <a:lnTo>
                    <a:pt x="33278" y="4594"/>
                  </a:lnTo>
                  <a:lnTo>
                    <a:pt x="44903" y="1362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4487"/>
            <p:cNvSpPr/>
            <p:nvPr>
              <p:custDataLst>
                <p:tags r:id="rId61"/>
              </p:custDataLst>
            </p:nvPr>
          </p:nvSpPr>
          <p:spPr>
            <a:xfrm>
              <a:off x="7893073" y="5899149"/>
              <a:ext cx="76178" cy="75232"/>
            </a:xfrm>
            <a:custGeom>
              <a:avLst/>
              <a:gdLst/>
              <a:ahLst/>
              <a:cxnLst/>
              <a:rect l="0" t="0" r="0" b="0"/>
              <a:pathLst>
                <a:path w="76178" h="75232">
                  <a:moveTo>
                    <a:pt x="6327" y="1"/>
                  </a:moveTo>
                  <a:lnTo>
                    <a:pt x="6327" y="1"/>
                  </a:lnTo>
                  <a:lnTo>
                    <a:pt x="11794" y="0"/>
                  </a:lnTo>
                  <a:lnTo>
                    <a:pt x="12089" y="706"/>
                  </a:lnTo>
                  <a:lnTo>
                    <a:pt x="12654" y="6089"/>
                  </a:lnTo>
                  <a:lnTo>
                    <a:pt x="17037" y="11369"/>
                  </a:lnTo>
                  <a:lnTo>
                    <a:pt x="18765" y="17900"/>
                  </a:lnTo>
                  <a:lnTo>
                    <a:pt x="13967" y="25808"/>
                  </a:lnTo>
                  <a:lnTo>
                    <a:pt x="12021" y="48111"/>
                  </a:lnTo>
                  <a:lnTo>
                    <a:pt x="7661" y="57038"/>
                  </a:lnTo>
                  <a:lnTo>
                    <a:pt x="6590" y="62224"/>
                  </a:lnTo>
                  <a:lnTo>
                    <a:pt x="882" y="68856"/>
                  </a:lnTo>
                  <a:lnTo>
                    <a:pt x="57" y="75231"/>
                  </a:lnTo>
                  <a:lnTo>
                    <a:pt x="0" y="72542"/>
                  </a:lnTo>
                  <a:lnTo>
                    <a:pt x="1868" y="69166"/>
                  </a:lnTo>
                  <a:lnTo>
                    <a:pt x="4345" y="65313"/>
                  </a:lnTo>
                  <a:lnTo>
                    <a:pt x="6445" y="59177"/>
                  </a:lnTo>
                  <a:lnTo>
                    <a:pt x="40196" y="17012"/>
                  </a:lnTo>
                  <a:lnTo>
                    <a:pt x="46310" y="14616"/>
                  </a:lnTo>
                  <a:lnTo>
                    <a:pt x="49916" y="13978"/>
                  </a:lnTo>
                  <a:lnTo>
                    <a:pt x="52319" y="12847"/>
                  </a:lnTo>
                  <a:lnTo>
                    <a:pt x="53922" y="11387"/>
                  </a:lnTo>
                  <a:lnTo>
                    <a:pt x="54990" y="9708"/>
                  </a:lnTo>
                  <a:lnTo>
                    <a:pt x="57114" y="9295"/>
                  </a:lnTo>
                  <a:lnTo>
                    <a:pt x="67874" y="12113"/>
                  </a:lnTo>
                  <a:lnTo>
                    <a:pt x="72618" y="15898"/>
                  </a:lnTo>
                  <a:lnTo>
                    <a:pt x="74596" y="19530"/>
                  </a:lnTo>
                  <a:lnTo>
                    <a:pt x="75968" y="29698"/>
                  </a:lnTo>
                  <a:lnTo>
                    <a:pt x="76177" y="63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4488"/>
            <p:cNvSpPr/>
            <p:nvPr>
              <p:custDataLst>
                <p:tags r:id="rId62"/>
              </p:custDataLst>
            </p:nvPr>
          </p:nvSpPr>
          <p:spPr>
            <a:xfrm>
              <a:off x="7740650" y="5765878"/>
              <a:ext cx="114301" cy="203123"/>
            </a:xfrm>
            <a:custGeom>
              <a:avLst/>
              <a:gdLst/>
              <a:ahLst/>
              <a:cxnLst/>
              <a:rect l="0" t="0" r="0" b="0"/>
              <a:pathLst>
                <a:path w="114301" h="203123">
                  <a:moveTo>
                    <a:pt x="114300" y="6272"/>
                  </a:moveTo>
                  <a:lnTo>
                    <a:pt x="114300" y="6272"/>
                  </a:lnTo>
                  <a:lnTo>
                    <a:pt x="114300" y="805"/>
                  </a:lnTo>
                  <a:lnTo>
                    <a:pt x="113594" y="510"/>
                  </a:lnTo>
                  <a:lnTo>
                    <a:pt x="105461" y="0"/>
                  </a:lnTo>
                  <a:lnTo>
                    <a:pt x="101434" y="1837"/>
                  </a:lnTo>
                  <a:lnTo>
                    <a:pt x="93100" y="8767"/>
                  </a:lnTo>
                  <a:lnTo>
                    <a:pt x="64911" y="53037"/>
                  </a:lnTo>
                  <a:lnTo>
                    <a:pt x="52123" y="71693"/>
                  </a:lnTo>
                  <a:lnTo>
                    <a:pt x="42961" y="87509"/>
                  </a:lnTo>
                  <a:lnTo>
                    <a:pt x="33190" y="103015"/>
                  </a:lnTo>
                  <a:lnTo>
                    <a:pt x="14872" y="145913"/>
                  </a:lnTo>
                  <a:lnTo>
                    <a:pt x="1884" y="177594"/>
                  </a:lnTo>
                  <a:lnTo>
                    <a:pt x="0" y="203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4489"/>
            <p:cNvSpPr/>
            <p:nvPr>
              <p:custDataLst>
                <p:tags r:id="rId63"/>
              </p:custDataLst>
            </p:nvPr>
          </p:nvSpPr>
          <p:spPr>
            <a:xfrm>
              <a:off x="7715250" y="5746750"/>
              <a:ext cx="127001" cy="171451"/>
            </a:xfrm>
            <a:custGeom>
              <a:avLst/>
              <a:gdLst/>
              <a:ahLst/>
              <a:cxnLst/>
              <a:rect l="0" t="0" r="0" b="0"/>
              <a:pathLst>
                <a:path w="127001" h="1714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5" y="6907"/>
                  </a:lnTo>
                  <a:lnTo>
                    <a:pt x="5467" y="8838"/>
                  </a:lnTo>
                  <a:lnTo>
                    <a:pt x="6467" y="10126"/>
                  </a:lnTo>
                  <a:lnTo>
                    <a:pt x="9459" y="11556"/>
                  </a:lnTo>
                  <a:lnTo>
                    <a:pt x="10539" y="13348"/>
                  </a:lnTo>
                  <a:lnTo>
                    <a:pt x="12765" y="21908"/>
                  </a:lnTo>
                  <a:lnTo>
                    <a:pt x="18285" y="29931"/>
                  </a:lnTo>
                  <a:lnTo>
                    <a:pt x="55335" y="73490"/>
                  </a:lnTo>
                  <a:lnTo>
                    <a:pt x="83979" y="108752"/>
                  </a:lnTo>
                  <a:lnTo>
                    <a:pt x="100368" y="136434"/>
                  </a:lnTo>
                  <a:lnTo>
                    <a:pt x="115180" y="149927"/>
                  </a:lnTo>
                  <a:lnTo>
                    <a:pt x="1270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4490"/>
            <p:cNvSpPr/>
            <p:nvPr>
              <p:custDataLst>
                <p:tags r:id="rId64"/>
              </p:custDataLst>
            </p:nvPr>
          </p:nvSpPr>
          <p:spPr>
            <a:xfrm>
              <a:off x="7398125" y="5759450"/>
              <a:ext cx="221876" cy="44420"/>
            </a:xfrm>
            <a:custGeom>
              <a:avLst/>
              <a:gdLst/>
              <a:ahLst/>
              <a:cxnLst/>
              <a:rect l="0" t="0" r="0" b="0"/>
              <a:pathLst>
                <a:path w="221876" h="44420">
                  <a:moveTo>
                    <a:pt x="31375" y="19050"/>
                  </a:moveTo>
                  <a:lnTo>
                    <a:pt x="31375" y="19050"/>
                  </a:lnTo>
                  <a:lnTo>
                    <a:pt x="21941" y="27779"/>
                  </a:lnTo>
                  <a:lnTo>
                    <a:pt x="10360" y="34598"/>
                  </a:lnTo>
                  <a:lnTo>
                    <a:pt x="0" y="44097"/>
                  </a:lnTo>
                  <a:lnTo>
                    <a:pt x="11867" y="44419"/>
                  </a:lnTo>
                  <a:lnTo>
                    <a:pt x="58345" y="33910"/>
                  </a:lnTo>
                  <a:lnTo>
                    <a:pt x="105076" y="26870"/>
                  </a:lnTo>
                  <a:lnTo>
                    <a:pt x="145738" y="20219"/>
                  </a:lnTo>
                  <a:lnTo>
                    <a:pt x="189572" y="10314"/>
                  </a:lnTo>
                  <a:lnTo>
                    <a:pt x="221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4491"/>
            <p:cNvSpPr/>
            <p:nvPr>
              <p:custDataLst>
                <p:tags r:id="rId65"/>
              </p:custDataLst>
            </p:nvPr>
          </p:nvSpPr>
          <p:spPr>
            <a:xfrm>
              <a:off x="7417768" y="5473738"/>
              <a:ext cx="202233" cy="44413"/>
            </a:xfrm>
            <a:custGeom>
              <a:avLst/>
              <a:gdLst/>
              <a:ahLst/>
              <a:cxnLst/>
              <a:rect l="0" t="0" r="0" b="0"/>
              <a:pathLst>
                <a:path w="202233" h="44413">
                  <a:moveTo>
                    <a:pt x="24432" y="44412"/>
                  </a:moveTo>
                  <a:lnTo>
                    <a:pt x="24432" y="44412"/>
                  </a:lnTo>
                  <a:lnTo>
                    <a:pt x="15593" y="44412"/>
                  </a:lnTo>
                  <a:lnTo>
                    <a:pt x="14306" y="43707"/>
                  </a:lnTo>
                  <a:lnTo>
                    <a:pt x="13448" y="42530"/>
                  </a:lnTo>
                  <a:lnTo>
                    <a:pt x="12875" y="41041"/>
                  </a:lnTo>
                  <a:lnTo>
                    <a:pt x="11789" y="40048"/>
                  </a:lnTo>
                  <a:lnTo>
                    <a:pt x="8700" y="38945"/>
                  </a:lnTo>
                  <a:lnTo>
                    <a:pt x="7594" y="37945"/>
                  </a:lnTo>
                  <a:lnTo>
                    <a:pt x="0" y="26529"/>
                  </a:lnTo>
                  <a:lnTo>
                    <a:pt x="383" y="25434"/>
                  </a:lnTo>
                  <a:lnTo>
                    <a:pt x="2690" y="22337"/>
                  </a:lnTo>
                  <a:lnTo>
                    <a:pt x="6066" y="20490"/>
                  </a:lnTo>
                  <a:lnTo>
                    <a:pt x="50750" y="6386"/>
                  </a:lnTo>
                  <a:lnTo>
                    <a:pt x="92376" y="619"/>
                  </a:lnTo>
                  <a:lnTo>
                    <a:pt x="138620" y="0"/>
                  </a:lnTo>
                  <a:lnTo>
                    <a:pt x="157749" y="1855"/>
                  </a:lnTo>
                  <a:lnTo>
                    <a:pt x="179804" y="8803"/>
                  </a:lnTo>
                  <a:lnTo>
                    <a:pt x="192680" y="16969"/>
                  </a:lnTo>
                  <a:lnTo>
                    <a:pt x="197516" y="21161"/>
                  </a:lnTo>
                  <a:lnTo>
                    <a:pt x="200136" y="25376"/>
                  </a:lnTo>
                  <a:lnTo>
                    <a:pt x="202232" y="31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4492"/>
            <p:cNvSpPr/>
            <p:nvPr>
              <p:custDataLst>
                <p:tags r:id="rId66"/>
              </p:custDataLst>
            </p:nvPr>
          </p:nvSpPr>
          <p:spPr>
            <a:xfrm>
              <a:off x="7089293" y="5543550"/>
              <a:ext cx="22708" cy="171451"/>
            </a:xfrm>
            <a:custGeom>
              <a:avLst/>
              <a:gdLst/>
              <a:ahLst/>
              <a:cxnLst/>
              <a:rect l="0" t="0" r="0" b="0"/>
              <a:pathLst>
                <a:path w="22708" h="171451">
                  <a:moveTo>
                    <a:pt x="22707" y="0"/>
                  </a:moveTo>
                  <a:lnTo>
                    <a:pt x="22707" y="0"/>
                  </a:lnTo>
                  <a:lnTo>
                    <a:pt x="22707" y="3371"/>
                  </a:lnTo>
                  <a:lnTo>
                    <a:pt x="22001" y="4364"/>
                  </a:lnTo>
                  <a:lnTo>
                    <a:pt x="20825" y="5026"/>
                  </a:lnTo>
                  <a:lnTo>
                    <a:pt x="19336" y="5467"/>
                  </a:lnTo>
                  <a:lnTo>
                    <a:pt x="18343" y="6467"/>
                  </a:lnTo>
                  <a:lnTo>
                    <a:pt x="12044" y="22649"/>
                  </a:lnTo>
                  <a:lnTo>
                    <a:pt x="9905" y="33600"/>
                  </a:lnTo>
                  <a:lnTo>
                    <a:pt x="5822" y="43038"/>
                  </a:lnTo>
                  <a:lnTo>
                    <a:pt x="3713" y="85253"/>
                  </a:lnTo>
                  <a:lnTo>
                    <a:pt x="2955" y="115818"/>
                  </a:lnTo>
                  <a:lnTo>
                    <a:pt x="0" y="129645"/>
                  </a:lnTo>
                  <a:lnTo>
                    <a:pt x="3948" y="155899"/>
                  </a:lnTo>
                  <a:lnTo>
                    <a:pt x="10007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4493"/>
            <p:cNvSpPr/>
            <p:nvPr>
              <p:custDataLst>
                <p:tags r:id="rId67"/>
              </p:custDataLst>
            </p:nvPr>
          </p:nvSpPr>
          <p:spPr>
            <a:xfrm>
              <a:off x="6991634" y="5613400"/>
              <a:ext cx="196567" cy="12701"/>
            </a:xfrm>
            <a:custGeom>
              <a:avLst/>
              <a:gdLst/>
              <a:ahLst/>
              <a:cxnLst/>
              <a:rect l="0" t="0" r="0" b="0"/>
              <a:pathLst>
                <a:path w="196567" h="12701">
                  <a:moveTo>
                    <a:pt x="12416" y="0"/>
                  </a:moveTo>
                  <a:lnTo>
                    <a:pt x="12416" y="0"/>
                  </a:lnTo>
                  <a:lnTo>
                    <a:pt x="0" y="0"/>
                  </a:lnTo>
                  <a:lnTo>
                    <a:pt x="5208" y="5467"/>
                  </a:lnTo>
                  <a:lnTo>
                    <a:pt x="9183" y="6088"/>
                  </a:lnTo>
                  <a:lnTo>
                    <a:pt x="17552" y="7004"/>
                  </a:lnTo>
                  <a:lnTo>
                    <a:pt x="28833" y="10699"/>
                  </a:lnTo>
                  <a:lnTo>
                    <a:pt x="70594" y="12622"/>
                  </a:lnTo>
                  <a:lnTo>
                    <a:pt x="113223" y="12693"/>
                  </a:lnTo>
                  <a:lnTo>
                    <a:pt x="157878" y="12700"/>
                  </a:lnTo>
                  <a:lnTo>
                    <a:pt x="166671" y="11994"/>
                  </a:lnTo>
                  <a:lnTo>
                    <a:pt x="196566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3" name="SMARTInkShape-4494"/>
          <p:cNvSpPr/>
          <p:nvPr>
            <p:custDataLst>
              <p:tags r:id="rId3"/>
            </p:custDataLst>
          </p:nvPr>
        </p:nvSpPr>
        <p:spPr>
          <a:xfrm>
            <a:off x="7505700" y="5467350"/>
            <a:ext cx="12701" cy="289833"/>
          </a:xfrm>
          <a:custGeom>
            <a:avLst/>
            <a:gdLst/>
            <a:ahLst/>
            <a:cxnLst/>
            <a:rect l="0" t="0" r="0" b="0"/>
            <a:pathLst>
              <a:path w="12701" h="289833">
                <a:moveTo>
                  <a:pt x="12700" y="0"/>
                </a:moveTo>
                <a:lnTo>
                  <a:pt x="12700" y="0"/>
                </a:lnTo>
                <a:lnTo>
                  <a:pt x="12699" y="45463"/>
                </a:lnTo>
                <a:lnTo>
                  <a:pt x="12699" y="89547"/>
                </a:lnTo>
                <a:lnTo>
                  <a:pt x="12699" y="131319"/>
                </a:lnTo>
                <a:lnTo>
                  <a:pt x="12699" y="173578"/>
                </a:lnTo>
                <a:lnTo>
                  <a:pt x="9555" y="215901"/>
                </a:lnTo>
                <a:lnTo>
                  <a:pt x="10597" y="231422"/>
                </a:lnTo>
                <a:lnTo>
                  <a:pt x="6488" y="276417"/>
                </a:lnTo>
                <a:lnTo>
                  <a:pt x="6367" y="289756"/>
                </a:lnTo>
                <a:lnTo>
                  <a:pt x="5656" y="289832"/>
                </a:lnTo>
                <a:lnTo>
                  <a:pt x="0" y="2857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8" name="SMARTInkShape-Group990"/>
          <p:cNvGrpSpPr/>
          <p:nvPr/>
        </p:nvGrpSpPr>
        <p:grpSpPr>
          <a:xfrm>
            <a:off x="1803400" y="5334025"/>
            <a:ext cx="1019410" cy="546075"/>
            <a:chOff x="1803400" y="5334025"/>
            <a:chExt cx="1019410" cy="546075"/>
          </a:xfrm>
        </p:grpSpPr>
        <p:sp>
          <p:nvSpPr>
            <p:cNvPr id="174" name="SMARTInkShape-4495"/>
            <p:cNvSpPr/>
            <p:nvPr>
              <p:custDataLst>
                <p:tags r:id="rId53"/>
              </p:custDataLst>
            </p:nvPr>
          </p:nvSpPr>
          <p:spPr>
            <a:xfrm>
              <a:off x="2628900" y="5334025"/>
              <a:ext cx="193910" cy="546075"/>
            </a:xfrm>
            <a:custGeom>
              <a:avLst/>
              <a:gdLst/>
              <a:ahLst/>
              <a:cxnLst/>
              <a:rect l="0" t="0" r="0" b="0"/>
              <a:pathLst>
                <a:path w="193910" h="546075">
                  <a:moveTo>
                    <a:pt x="76200" y="31725"/>
                  </a:moveTo>
                  <a:lnTo>
                    <a:pt x="76200" y="31725"/>
                  </a:lnTo>
                  <a:lnTo>
                    <a:pt x="76200" y="26258"/>
                  </a:lnTo>
                  <a:lnTo>
                    <a:pt x="85038" y="16615"/>
                  </a:lnTo>
                  <a:lnTo>
                    <a:pt x="89065" y="14426"/>
                  </a:lnTo>
                  <a:lnTo>
                    <a:pt x="97180" y="13194"/>
                  </a:lnTo>
                  <a:lnTo>
                    <a:pt x="104575" y="12200"/>
                  </a:lnTo>
                  <a:lnTo>
                    <a:pt x="131519" y="4849"/>
                  </a:lnTo>
                  <a:lnTo>
                    <a:pt x="137475" y="2141"/>
                  </a:lnTo>
                  <a:lnTo>
                    <a:pt x="173218" y="0"/>
                  </a:lnTo>
                  <a:lnTo>
                    <a:pt x="177645" y="1867"/>
                  </a:lnTo>
                  <a:lnTo>
                    <a:pt x="186236" y="8816"/>
                  </a:lnTo>
                  <a:lnTo>
                    <a:pt x="188605" y="12842"/>
                  </a:lnTo>
                  <a:lnTo>
                    <a:pt x="190363" y="16982"/>
                  </a:lnTo>
                  <a:lnTo>
                    <a:pt x="193497" y="21174"/>
                  </a:lnTo>
                  <a:lnTo>
                    <a:pt x="193909" y="23986"/>
                  </a:lnTo>
                  <a:lnTo>
                    <a:pt x="188696" y="71364"/>
                  </a:lnTo>
                  <a:lnTo>
                    <a:pt x="178949" y="117736"/>
                  </a:lnTo>
                  <a:lnTo>
                    <a:pt x="174530" y="161842"/>
                  </a:lnTo>
                  <a:lnTo>
                    <a:pt x="166830" y="203307"/>
                  </a:lnTo>
                  <a:lnTo>
                    <a:pt x="160964" y="245526"/>
                  </a:lnTo>
                  <a:lnTo>
                    <a:pt x="159041" y="287844"/>
                  </a:lnTo>
                  <a:lnTo>
                    <a:pt x="153308" y="335271"/>
                  </a:lnTo>
                  <a:lnTo>
                    <a:pt x="150638" y="375017"/>
                  </a:lnTo>
                  <a:lnTo>
                    <a:pt x="146453" y="418552"/>
                  </a:lnTo>
                  <a:lnTo>
                    <a:pt x="146074" y="463495"/>
                  </a:lnTo>
                  <a:lnTo>
                    <a:pt x="146760" y="483849"/>
                  </a:lnTo>
                  <a:lnTo>
                    <a:pt x="154166" y="520103"/>
                  </a:lnTo>
                  <a:lnTo>
                    <a:pt x="156712" y="524654"/>
                  </a:lnTo>
                  <a:lnTo>
                    <a:pt x="158348" y="533325"/>
                  </a:lnTo>
                  <a:lnTo>
                    <a:pt x="158727" y="542722"/>
                  </a:lnTo>
                  <a:lnTo>
                    <a:pt x="157323" y="543840"/>
                  </a:lnTo>
                  <a:lnTo>
                    <a:pt x="146813" y="545633"/>
                  </a:lnTo>
                  <a:lnTo>
                    <a:pt x="100883" y="546071"/>
                  </a:lnTo>
                  <a:lnTo>
                    <a:pt x="59205" y="546074"/>
                  </a:lnTo>
                  <a:lnTo>
                    <a:pt x="23651" y="545370"/>
                  </a:lnTo>
                  <a:lnTo>
                    <a:pt x="11398" y="541006"/>
                  </a:lnTo>
                  <a:lnTo>
                    <a:pt x="0" y="5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4496"/>
            <p:cNvSpPr/>
            <p:nvPr>
              <p:custDataLst>
                <p:tags r:id="rId54"/>
              </p:custDataLst>
            </p:nvPr>
          </p:nvSpPr>
          <p:spPr>
            <a:xfrm>
              <a:off x="2146378" y="5378735"/>
              <a:ext cx="253923" cy="456799"/>
            </a:xfrm>
            <a:custGeom>
              <a:avLst/>
              <a:gdLst/>
              <a:ahLst/>
              <a:cxnLst/>
              <a:rect l="0" t="0" r="0" b="0"/>
              <a:pathLst>
                <a:path w="253923" h="456799">
                  <a:moveTo>
                    <a:pt x="253922" y="25115"/>
                  </a:moveTo>
                  <a:lnTo>
                    <a:pt x="253922" y="25115"/>
                  </a:lnTo>
                  <a:lnTo>
                    <a:pt x="250551" y="21744"/>
                  </a:lnTo>
                  <a:lnTo>
                    <a:pt x="247014" y="20089"/>
                  </a:lnTo>
                  <a:lnTo>
                    <a:pt x="245084" y="19648"/>
                  </a:lnTo>
                  <a:lnTo>
                    <a:pt x="234823" y="13856"/>
                  </a:lnTo>
                  <a:lnTo>
                    <a:pt x="189981" y="1158"/>
                  </a:lnTo>
                  <a:lnTo>
                    <a:pt x="173401" y="0"/>
                  </a:lnTo>
                  <a:lnTo>
                    <a:pt x="160763" y="3170"/>
                  </a:lnTo>
                  <a:lnTo>
                    <a:pt x="139619" y="10710"/>
                  </a:lnTo>
                  <a:lnTo>
                    <a:pt x="126921" y="13791"/>
                  </a:lnTo>
                  <a:lnTo>
                    <a:pt x="118455" y="17966"/>
                  </a:lnTo>
                  <a:lnTo>
                    <a:pt x="71889" y="55050"/>
                  </a:lnTo>
                  <a:lnTo>
                    <a:pt x="49860" y="80175"/>
                  </a:lnTo>
                  <a:lnTo>
                    <a:pt x="31721" y="126881"/>
                  </a:lnTo>
                  <a:lnTo>
                    <a:pt x="20858" y="164829"/>
                  </a:lnTo>
                  <a:lnTo>
                    <a:pt x="14111" y="207942"/>
                  </a:lnTo>
                  <a:lnTo>
                    <a:pt x="10871" y="254156"/>
                  </a:lnTo>
                  <a:lnTo>
                    <a:pt x="6676" y="299528"/>
                  </a:lnTo>
                  <a:lnTo>
                    <a:pt x="6307" y="342177"/>
                  </a:lnTo>
                  <a:lnTo>
                    <a:pt x="4394" y="380676"/>
                  </a:lnTo>
                  <a:lnTo>
                    <a:pt x="0" y="425916"/>
                  </a:lnTo>
                  <a:lnTo>
                    <a:pt x="6394" y="447779"/>
                  </a:lnTo>
                  <a:lnTo>
                    <a:pt x="9383" y="452384"/>
                  </a:lnTo>
                  <a:lnTo>
                    <a:pt x="13064" y="454901"/>
                  </a:lnTo>
                  <a:lnTo>
                    <a:pt x="17757" y="456020"/>
                  </a:lnTo>
                  <a:lnTo>
                    <a:pt x="36303" y="456798"/>
                  </a:lnTo>
                  <a:lnTo>
                    <a:pt x="77387" y="447451"/>
                  </a:lnTo>
                  <a:lnTo>
                    <a:pt x="123171" y="437758"/>
                  </a:lnTo>
                  <a:lnTo>
                    <a:pt x="167638" y="423152"/>
                  </a:lnTo>
                  <a:lnTo>
                    <a:pt x="177722" y="418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4497"/>
            <p:cNvSpPr/>
            <p:nvPr>
              <p:custDataLst>
                <p:tags r:id="rId55"/>
              </p:custDataLst>
            </p:nvPr>
          </p:nvSpPr>
          <p:spPr>
            <a:xfrm>
              <a:off x="1835150" y="5638800"/>
              <a:ext cx="152401" cy="56268"/>
            </a:xfrm>
            <a:custGeom>
              <a:avLst/>
              <a:gdLst/>
              <a:ahLst/>
              <a:cxnLst/>
              <a:rect l="0" t="0" r="0" b="0"/>
              <a:pathLst>
                <a:path w="152401" h="56268">
                  <a:moveTo>
                    <a:pt x="0" y="50800"/>
                  </a:moveTo>
                  <a:lnTo>
                    <a:pt x="0" y="50800"/>
                  </a:lnTo>
                  <a:lnTo>
                    <a:pt x="0" y="56267"/>
                  </a:lnTo>
                  <a:lnTo>
                    <a:pt x="0" y="53518"/>
                  </a:lnTo>
                  <a:lnTo>
                    <a:pt x="1881" y="50126"/>
                  </a:lnTo>
                  <a:lnTo>
                    <a:pt x="3371" y="48234"/>
                  </a:lnTo>
                  <a:lnTo>
                    <a:pt x="6907" y="46132"/>
                  </a:lnTo>
                  <a:lnTo>
                    <a:pt x="14747" y="44948"/>
                  </a:lnTo>
                  <a:lnTo>
                    <a:pt x="22076" y="43966"/>
                  </a:lnTo>
                  <a:lnTo>
                    <a:pt x="65757" y="27449"/>
                  </a:lnTo>
                  <a:lnTo>
                    <a:pt x="108082" y="1269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4498"/>
            <p:cNvSpPr/>
            <p:nvPr>
              <p:custDataLst>
                <p:tags r:id="rId56"/>
              </p:custDataLst>
            </p:nvPr>
          </p:nvSpPr>
          <p:spPr>
            <a:xfrm>
              <a:off x="1803400" y="5435601"/>
              <a:ext cx="209526" cy="373678"/>
            </a:xfrm>
            <a:custGeom>
              <a:avLst/>
              <a:gdLst/>
              <a:ahLst/>
              <a:cxnLst/>
              <a:rect l="0" t="0" r="0" b="0"/>
              <a:pathLst>
                <a:path w="209526" h="373678">
                  <a:moveTo>
                    <a:pt x="196850" y="6349"/>
                  </a:moveTo>
                  <a:lnTo>
                    <a:pt x="196850" y="6349"/>
                  </a:lnTo>
                  <a:lnTo>
                    <a:pt x="208590" y="6349"/>
                  </a:lnTo>
                  <a:lnTo>
                    <a:pt x="208910" y="5644"/>
                  </a:lnTo>
                  <a:lnTo>
                    <a:pt x="209525" y="260"/>
                  </a:lnTo>
                  <a:lnTo>
                    <a:pt x="184925" y="0"/>
                  </a:lnTo>
                  <a:lnTo>
                    <a:pt x="179085" y="1880"/>
                  </a:lnTo>
                  <a:lnTo>
                    <a:pt x="173432" y="4363"/>
                  </a:lnTo>
                  <a:lnTo>
                    <a:pt x="137525" y="11367"/>
                  </a:lnTo>
                  <a:lnTo>
                    <a:pt x="120638" y="17322"/>
                  </a:lnTo>
                  <a:lnTo>
                    <a:pt x="112884" y="18987"/>
                  </a:lnTo>
                  <a:lnTo>
                    <a:pt x="103846" y="24597"/>
                  </a:lnTo>
                  <a:lnTo>
                    <a:pt x="59243" y="61684"/>
                  </a:lnTo>
                  <a:lnTo>
                    <a:pt x="23814" y="108085"/>
                  </a:lnTo>
                  <a:lnTo>
                    <a:pt x="10932" y="130971"/>
                  </a:lnTo>
                  <a:lnTo>
                    <a:pt x="1503" y="177954"/>
                  </a:lnTo>
                  <a:lnTo>
                    <a:pt x="59" y="224241"/>
                  </a:lnTo>
                  <a:lnTo>
                    <a:pt x="2" y="269755"/>
                  </a:lnTo>
                  <a:lnTo>
                    <a:pt x="0" y="315090"/>
                  </a:lnTo>
                  <a:lnTo>
                    <a:pt x="0" y="356720"/>
                  </a:lnTo>
                  <a:lnTo>
                    <a:pt x="706" y="358463"/>
                  </a:lnTo>
                  <a:lnTo>
                    <a:pt x="1881" y="359625"/>
                  </a:lnTo>
                  <a:lnTo>
                    <a:pt x="3371" y="360400"/>
                  </a:lnTo>
                  <a:lnTo>
                    <a:pt x="4364" y="361622"/>
                  </a:lnTo>
                  <a:lnTo>
                    <a:pt x="5467" y="364861"/>
                  </a:lnTo>
                  <a:lnTo>
                    <a:pt x="6467" y="366007"/>
                  </a:lnTo>
                  <a:lnTo>
                    <a:pt x="17835" y="372462"/>
                  </a:lnTo>
                  <a:lnTo>
                    <a:pt x="24625" y="373677"/>
                  </a:lnTo>
                  <a:lnTo>
                    <a:pt x="69865" y="368404"/>
                  </a:lnTo>
                  <a:lnTo>
                    <a:pt x="84436" y="366449"/>
                  </a:lnTo>
                  <a:lnTo>
                    <a:pt x="95383" y="362538"/>
                  </a:lnTo>
                  <a:lnTo>
                    <a:pt x="121887" y="344826"/>
                  </a:lnTo>
                  <a:lnTo>
                    <a:pt x="133350" y="330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SMARTInkShape-Group991"/>
          <p:cNvGrpSpPr/>
          <p:nvPr/>
        </p:nvGrpSpPr>
        <p:grpSpPr>
          <a:xfrm>
            <a:off x="3054350" y="5295924"/>
            <a:ext cx="374651" cy="684783"/>
            <a:chOff x="3054350" y="5295924"/>
            <a:chExt cx="374651" cy="684783"/>
          </a:xfrm>
        </p:grpSpPr>
        <p:sp>
          <p:nvSpPr>
            <p:cNvPr id="179" name="SMARTInkShape-4499"/>
            <p:cNvSpPr/>
            <p:nvPr>
              <p:custDataLst>
                <p:tags r:id="rId50"/>
              </p:custDataLst>
            </p:nvPr>
          </p:nvSpPr>
          <p:spPr>
            <a:xfrm>
              <a:off x="3181351" y="5295924"/>
              <a:ext cx="247650" cy="684783"/>
            </a:xfrm>
            <a:custGeom>
              <a:avLst/>
              <a:gdLst/>
              <a:ahLst/>
              <a:cxnLst/>
              <a:rect l="0" t="0" r="0" b="0"/>
              <a:pathLst>
                <a:path w="247650" h="684783">
                  <a:moveTo>
                    <a:pt x="247649" y="12676"/>
                  </a:moveTo>
                  <a:lnTo>
                    <a:pt x="247649" y="12676"/>
                  </a:lnTo>
                  <a:lnTo>
                    <a:pt x="247649" y="7209"/>
                  </a:lnTo>
                  <a:lnTo>
                    <a:pt x="246943" y="6914"/>
                  </a:lnTo>
                  <a:lnTo>
                    <a:pt x="244278" y="6587"/>
                  </a:lnTo>
                  <a:lnTo>
                    <a:pt x="240741" y="4561"/>
                  </a:lnTo>
                  <a:lnTo>
                    <a:pt x="236094" y="882"/>
                  </a:lnTo>
                  <a:lnTo>
                    <a:pt x="231917" y="245"/>
                  </a:lnTo>
                  <a:lnTo>
                    <a:pt x="214585" y="0"/>
                  </a:lnTo>
                  <a:lnTo>
                    <a:pt x="167810" y="15087"/>
                  </a:lnTo>
                  <a:lnTo>
                    <a:pt x="154764" y="19659"/>
                  </a:lnTo>
                  <a:lnTo>
                    <a:pt x="143379" y="27523"/>
                  </a:lnTo>
                  <a:lnTo>
                    <a:pt x="128771" y="32777"/>
                  </a:lnTo>
                  <a:lnTo>
                    <a:pt x="112285" y="43154"/>
                  </a:lnTo>
                  <a:lnTo>
                    <a:pt x="91074" y="72608"/>
                  </a:lnTo>
                  <a:lnTo>
                    <a:pt x="85388" y="84840"/>
                  </a:lnTo>
                  <a:lnTo>
                    <a:pt x="72497" y="127817"/>
                  </a:lnTo>
                  <a:lnTo>
                    <a:pt x="70004" y="173357"/>
                  </a:lnTo>
                  <a:lnTo>
                    <a:pt x="69869" y="214014"/>
                  </a:lnTo>
                  <a:lnTo>
                    <a:pt x="69852" y="256126"/>
                  </a:lnTo>
                  <a:lnTo>
                    <a:pt x="64824" y="295286"/>
                  </a:lnTo>
                  <a:lnTo>
                    <a:pt x="59309" y="340346"/>
                  </a:lnTo>
                  <a:lnTo>
                    <a:pt x="54063" y="383038"/>
                  </a:lnTo>
                  <a:lnTo>
                    <a:pt x="44321" y="425419"/>
                  </a:lnTo>
                  <a:lnTo>
                    <a:pt x="33849" y="467053"/>
                  </a:lnTo>
                  <a:lnTo>
                    <a:pt x="20459" y="512092"/>
                  </a:lnTo>
                  <a:lnTo>
                    <a:pt x="9554" y="539285"/>
                  </a:lnTo>
                  <a:lnTo>
                    <a:pt x="1069" y="584150"/>
                  </a:lnTo>
                  <a:lnTo>
                    <a:pt x="40" y="628067"/>
                  </a:lnTo>
                  <a:lnTo>
                    <a:pt x="0" y="662111"/>
                  </a:lnTo>
                  <a:lnTo>
                    <a:pt x="1881" y="666557"/>
                  </a:lnTo>
                  <a:lnTo>
                    <a:pt x="4363" y="670883"/>
                  </a:lnTo>
                  <a:lnTo>
                    <a:pt x="5466" y="675160"/>
                  </a:lnTo>
                  <a:lnTo>
                    <a:pt x="6466" y="676582"/>
                  </a:lnTo>
                  <a:lnTo>
                    <a:pt x="7838" y="677530"/>
                  </a:lnTo>
                  <a:lnTo>
                    <a:pt x="11244" y="679289"/>
                  </a:lnTo>
                  <a:lnTo>
                    <a:pt x="17128" y="683540"/>
                  </a:lnTo>
                  <a:lnTo>
                    <a:pt x="21253" y="684782"/>
                  </a:lnTo>
                  <a:lnTo>
                    <a:pt x="27319" y="683452"/>
                  </a:lnTo>
                  <a:lnTo>
                    <a:pt x="38668" y="680619"/>
                  </a:lnTo>
                  <a:lnTo>
                    <a:pt x="54976" y="678878"/>
                  </a:lnTo>
                  <a:lnTo>
                    <a:pt x="99506" y="667688"/>
                  </a:lnTo>
                  <a:lnTo>
                    <a:pt x="128411" y="666076"/>
                  </a:lnTo>
                  <a:lnTo>
                    <a:pt x="141023" y="661711"/>
                  </a:lnTo>
                  <a:lnTo>
                    <a:pt x="152399" y="660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4500"/>
            <p:cNvSpPr/>
            <p:nvPr>
              <p:custDataLst>
                <p:tags r:id="rId51"/>
              </p:custDataLst>
            </p:nvPr>
          </p:nvSpPr>
          <p:spPr>
            <a:xfrm>
              <a:off x="3054350" y="5670550"/>
              <a:ext cx="82551" cy="57151"/>
            </a:xfrm>
            <a:custGeom>
              <a:avLst/>
              <a:gdLst/>
              <a:ahLst/>
              <a:cxnLst/>
              <a:rect l="0" t="0" r="0" b="0"/>
              <a:pathLst>
                <a:path w="82551" h="57151">
                  <a:moveTo>
                    <a:pt x="0" y="57150"/>
                  </a:moveTo>
                  <a:lnTo>
                    <a:pt x="0" y="57150"/>
                  </a:lnTo>
                  <a:lnTo>
                    <a:pt x="0" y="53779"/>
                  </a:lnTo>
                  <a:lnTo>
                    <a:pt x="706" y="52786"/>
                  </a:lnTo>
                  <a:lnTo>
                    <a:pt x="1881" y="52124"/>
                  </a:lnTo>
                  <a:lnTo>
                    <a:pt x="3371" y="51683"/>
                  </a:lnTo>
                  <a:lnTo>
                    <a:pt x="4364" y="50683"/>
                  </a:lnTo>
                  <a:lnTo>
                    <a:pt x="7839" y="44009"/>
                  </a:lnTo>
                  <a:lnTo>
                    <a:pt x="15111" y="35896"/>
                  </a:lnTo>
                  <a:lnTo>
                    <a:pt x="24625" y="29607"/>
                  </a:lnTo>
                  <a:lnTo>
                    <a:pt x="70005" y="6316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4501"/>
            <p:cNvSpPr/>
            <p:nvPr>
              <p:custDataLst>
                <p:tags r:id="rId52"/>
              </p:custDataLst>
            </p:nvPr>
          </p:nvSpPr>
          <p:spPr>
            <a:xfrm>
              <a:off x="3067052" y="5397500"/>
              <a:ext cx="120649" cy="514241"/>
            </a:xfrm>
            <a:custGeom>
              <a:avLst/>
              <a:gdLst/>
              <a:ahLst/>
              <a:cxnLst/>
              <a:rect l="0" t="0" r="0" b="0"/>
              <a:pathLst>
                <a:path w="120649" h="514241">
                  <a:moveTo>
                    <a:pt x="120648" y="0"/>
                  </a:moveTo>
                  <a:lnTo>
                    <a:pt x="120648" y="0"/>
                  </a:lnTo>
                  <a:lnTo>
                    <a:pt x="117277" y="3371"/>
                  </a:lnTo>
                  <a:lnTo>
                    <a:pt x="116284" y="3658"/>
                  </a:lnTo>
                  <a:lnTo>
                    <a:pt x="115622" y="3145"/>
                  </a:lnTo>
                  <a:lnTo>
                    <a:pt x="115181" y="2096"/>
                  </a:lnTo>
                  <a:lnTo>
                    <a:pt x="114181" y="1397"/>
                  </a:lnTo>
                  <a:lnTo>
                    <a:pt x="111188" y="621"/>
                  </a:lnTo>
                  <a:lnTo>
                    <a:pt x="109403" y="1120"/>
                  </a:lnTo>
                  <a:lnTo>
                    <a:pt x="102813" y="4487"/>
                  </a:lnTo>
                  <a:lnTo>
                    <a:pt x="92943" y="6503"/>
                  </a:lnTo>
                  <a:lnTo>
                    <a:pt x="85236" y="11256"/>
                  </a:lnTo>
                  <a:lnTo>
                    <a:pt x="74156" y="21255"/>
                  </a:lnTo>
                  <a:lnTo>
                    <a:pt x="68000" y="23557"/>
                  </a:lnTo>
                  <a:lnTo>
                    <a:pt x="61265" y="25287"/>
                  </a:lnTo>
                  <a:lnTo>
                    <a:pt x="52802" y="29521"/>
                  </a:lnTo>
                  <a:lnTo>
                    <a:pt x="42376" y="31795"/>
                  </a:lnTo>
                  <a:lnTo>
                    <a:pt x="34505" y="36623"/>
                  </a:lnTo>
                  <a:lnTo>
                    <a:pt x="16677" y="53186"/>
                  </a:lnTo>
                  <a:lnTo>
                    <a:pt x="14466" y="57269"/>
                  </a:lnTo>
                  <a:lnTo>
                    <a:pt x="13047" y="65640"/>
                  </a:lnTo>
                  <a:lnTo>
                    <a:pt x="12699" y="113154"/>
                  </a:lnTo>
                  <a:lnTo>
                    <a:pt x="18932" y="160642"/>
                  </a:lnTo>
                  <a:lnTo>
                    <a:pt x="19045" y="204965"/>
                  </a:lnTo>
                  <a:lnTo>
                    <a:pt x="17166" y="236429"/>
                  </a:lnTo>
                  <a:lnTo>
                    <a:pt x="12167" y="281443"/>
                  </a:lnTo>
                  <a:lnTo>
                    <a:pt x="6616" y="324812"/>
                  </a:lnTo>
                  <a:lnTo>
                    <a:pt x="6358" y="369662"/>
                  </a:lnTo>
                  <a:lnTo>
                    <a:pt x="5644" y="395159"/>
                  </a:lnTo>
                  <a:lnTo>
                    <a:pt x="390" y="430438"/>
                  </a:lnTo>
                  <a:lnTo>
                    <a:pt x="3" y="477645"/>
                  </a:lnTo>
                  <a:lnTo>
                    <a:pt x="0" y="483455"/>
                  </a:lnTo>
                  <a:lnTo>
                    <a:pt x="1880" y="488390"/>
                  </a:lnTo>
                  <a:lnTo>
                    <a:pt x="4362" y="492935"/>
                  </a:lnTo>
                  <a:lnTo>
                    <a:pt x="5956" y="501601"/>
                  </a:lnTo>
                  <a:lnTo>
                    <a:pt x="6087" y="503733"/>
                  </a:lnTo>
                  <a:lnTo>
                    <a:pt x="8113" y="507986"/>
                  </a:lnTo>
                  <a:lnTo>
                    <a:pt x="11793" y="513093"/>
                  </a:lnTo>
                  <a:lnTo>
                    <a:pt x="14177" y="513791"/>
                  </a:lnTo>
                  <a:lnTo>
                    <a:pt x="18086" y="514240"/>
                  </a:lnTo>
                  <a:lnTo>
                    <a:pt x="28482" y="504889"/>
                  </a:lnTo>
                  <a:lnTo>
                    <a:pt x="30296" y="501208"/>
                  </a:lnTo>
                  <a:lnTo>
                    <a:pt x="30780" y="499239"/>
                  </a:lnTo>
                  <a:lnTo>
                    <a:pt x="34832" y="493095"/>
                  </a:lnTo>
                  <a:lnTo>
                    <a:pt x="41817" y="484699"/>
                  </a:lnTo>
                  <a:lnTo>
                    <a:pt x="43669" y="478361"/>
                  </a:lnTo>
                  <a:lnTo>
                    <a:pt x="44448" y="463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992"/>
          <p:cNvGrpSpPr/>
          <p:nvPr/>
        </p:nvGrpSpPr>
        <p:grpSpPr>
          <a:xfrm>
            <a:off x="8515350" y="5353050"/>
            <a:ext cx="311151" cy="736601"/>
            <a:chOff x="8515350" y="5353050"/>
            <a:chExt cx="311151" cy="736601"/>
          </a:xfrm>
        </p:grpSpPr>
        <p:sp>
          <p:nvSpPr>
            <p:cNvPr id="183" name="SMARTInkShape-4502"/>
            <p:cNvSpPr/>
            <p:nvPr>
              <p:custDataLst>
                <p:tags r:id="rId48"/>
              </p:custDataLst>
            </p:nvPr>
          </p:nvSpPr>
          <p:spPr>
            <a:xfrm>
              <a:off x="8547177" y="5367085"/>
              <a:ext cx="279324" cy="30416"/>
            </a:xfrm>
            <a:custGeom>
              <a:avLst/>
              <a:gdLst/>
              <a:ahLst/>
              <a:cxnLst/>
              <a:rect l="0" t="0" r="0" b="0"/>
              <a:pathLst>
                <a:path w="279324" h="30416">
                  <a:moveTo>
                    <a:pt x="6273" y="30415"/>
                  </a:moveTo>
                  <a:lnTo>
                    <a:pt x="6273" y="30415"/>
                  </a:lnTo>
                  <a:lnTo>
                    <a:pt x="185" y="30415"/>
                  </a:lnTo>
                  <a:lnTo>
                    <a:pt x="0" y="27044"/>
                  </a:lnTo>
                  <a:lnTo>
                    <a:pt x="1838" y="23507"/>
                  </a:lnTo>
                  <a:lnTo>
                    <a:pt x="3317" y="21577"/>
                  </a:lnTo>
                  <a:lnTo>
                    <a:pt x="6840" y="19431"/>
                  </a:lnTo>
                  <a:lnTo>
                    <a:pt x="50136" y="9921"/>
                  </a:lnTo>
                  <a:lnTo>
                    <a:pt x="91828" y="5661"/>
                  </a:lnTo>
                  <a:lnTo>
                    <a:pt x="138599" y="5100"/>
                  </a:lnTo>
                  <a:lnTo>
                    <a:pt x="183658" y="0"/>
                  </a:lnTo>
                  <a:lnTo>
                    <a:pt x="225646" y="3205"/>
                  </a:lnTo>
                  <a:lnTo>
                    <a:pt x="270372" y="4944"/>
                  </a:lnTo>
                  <a:lnTo>
                    <a:pt x="279323" y="5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4503"/>
            <p:cNvSpPr/>
            <p:nvPr>
              <p:custDataLst>
                <p:tags r:id="rId49"/>
              </p:custDataLst>
            </p:nvPr>
          </p:nvSpPr>
          <p:spPr>
            <a:xfrm>
              <a:off x="8515350" y="5353050"/>
              <a:ext cx="304801" cy="736601"/>
            </a:xfrm>
            <a:custGeom>
              <a:avLst/>
              <a:gdLst/>
              <a:ahLst/>
              <a:cxnLst/>
              <a:rect l="0" t="0" r="0" b="0"/>
              <a:pathLst>
                <a:path w="304801" h="736601">
                  <a:moveTo>
                    <a:pt x="304800" y="0"/>
                  </a:moveTo>
                  <a:lnTo>
                    <a:pt x="304800" y="0"/>
                  </a:lnTo>
                  <a:lnTo>
                    <a:pt x="299333" y="0"/>
                  </a:lnTo>
                  <a:lnTo>
                    <a:pt x="293060" y="5467"/>
                  </a:lnTo>
                  <a:lnTo>
                    <a:pt x="287220" y="6881"/>
                  </a:lnTo>
                  <a:lnTo>
                    <a:pt x="283345" y="9644"/>
                  </a:lnTo>
                  <a:lnTo>
                    <a:pt x="281153" y="15104"/>
                  </a:lnTo>
                  <a:lnTo>
                    <a:pt x="279474" y="21529"/>
                  </a:lnTo>
                  <a:lnTo>
                    <a:pt x="269342" y="40899"/>
                  </a:lnTo>
                  <a:lnTo>
                    <a:pt x="261335" y="86320"/>
                  </a:lnTo>
                  <a:lnTo>
                    <a:pt x="251598" y="130144"/>
                  </a:lnTo>
                  <a:lnTo>
                    <a:pt x="241262" y="171585"/>
                  </a:lnTo>
                  <a:lnTo>
                    <a:pt x="230711" y="218871"/>
                  </a:lnTo>
                  <a:lnTo>
                    <a:pt x="224130" y="258638"/>
                  </a:lnTo>
                  <a:lnTo>
                    <a:pt x="219250" y="297250"/>
                  </a:lnTo>
                  <a:lnTo>
                    <a:pt x="216561" y="342506"/>
                  </a:lnTo>
                  <a:lnTo>
                    <a:pt x="216031" y="383849"/>
                  </a:lnTo>
                  <a:lnTo>
                    <a:pt x="215926" y="428992"/>
                  </a:lnTo>
                  <a:lnTo>
                    <a:pt x="215905" y="471174"/>
                  </a:lnTo>
                  <a:lnTo>
                    <a:pt x="215901" y="516077"/>
                  </a:lnTo>
                  <a:lnTo>
                    <a:pt x="210873" y="558748"/>
                  </a:lnTo>
                  <a:lnTo>
                    <a:pt x="207785" y="602688"/>
                  </a:lnTo>
                  <a:lnTo>
                    <a:pt x="196912" y="648958"/>
                  </a:lnTo>
                  <a:lnTo>
                    <a:pt x="189056" y="672492"/>
                  </a:lnTo>
                  <a:lnTo>
                    <a:pt x="186330" y="677063"/>
                  </a:lnTo>
                  <a:lnTo>
                    <a:pt x="184091" y="683603"/>
                  </a:lnTo>
                  <a:lnTo>
                    <a:pt x="174716" y="695146"/>
                  </a:lnTo>
                  <a:lnTo>
                    <a:pt x="171020" y="697009"/>
                  </a:lnTo>
                  <a:lnTo>
                    <a:pt x="169046" y="697506"/>
                  </a:lnTo>
                  <a:lnTo>
                    <a:pt x="167731" y="698543"/>
                  </a:lnTo>
                  <a:lnTo>
                    <a:pt x="166269" y="701577"/>
                  </a:lnTo>
                  <a:lnTo>
                    <a:pt x="165174" y="702668"/>
                  </a:lnTo>
                  <a:lnTo>
                    <a:pt x="153631" y="709022"/>
                  </a:lnTo>
                  <a:lnTo>
                    <a:pt x="111282" y="717610"/>
                  </a:lnTo>
                  <a:lnTo>
                    <a:pt x="65166" y="728324"/>
                  </a:lnTo>
                  <a:lnTo>
                    <a:pt x="19852" y="735371"/>
                  </a:lnTo>
                  <a:lnTo>
                    <a:pt x="0" y="736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SMARTInkShape-Group993"/>
          <p:cNvGrpSpPr/>
          <p:nvPr/>
        </p:nvGrpSpPr>
        <p:grpSpPr>
          <a:xfrm>
            <a:off x="8852937" y="5435600"/>
            <a:ext cx="500614" cy="450844"/>
            <a:chOff x="8852937" y="5435600"/>
            <a:chExt cx="500614" cy="450844"/>
          </a:xfrm>
        </p:grpSpPr>
        <p:sp>
          <p:nvSpPr>
            <p:cNvPr id="186" name="SMARTInkShape-4504"/>
            <p:cNvSpPr/>
            <p:nvPr>
              <p:custDataLst>
                <p:tags r:id="rId42"/>
              </p:custDataLst>
            </p:nvPr>
          </p:nvSpPr>
          <p:spPr>
            <a:xfrm>
              <a:off x="9239250" y="557530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12700"/>
                  </a:lnTo>
                  <a:lnTo>
                    <a:pt x="6907" y="10818"/>
                  </a:lnTo>
                  <a:lnTo>
                    <a:pt x="8837" y="9329"/>
                  </a:lnTo>
                  <a:lnTo>
                    <a:pt x="14746" y="7674"/>
                  </a:lnTo>
                  <a:lnTo>
                    <a:pt x="61471" y="6356"/>
                  </a:lnTo>
                  <a:lnTo>
                    <a:pt x="78334" y="564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4505"/>
            <p:cNvSpPr/>
            <p:nvPr>
              <p:custDataLst>
                <p:tags r:id="rId43"/>
              </p:custDataLst>
            </p:nvPr>
          </p:nvSpPr>
          <p:spPr>
            <a:xfrm>
              <a:off x="9226552" y="5480050"/>
              <a:ext cx="126999" cy="165093"/>
            </a:xfrm>
            <a:custGeom>
              <a:avLst/>
              <a:gdLst/>
              <a:ahLst/>
              <a:cxnLst/>
              <a:rect l="0" t="0" r="0" b="0"/>
              <a:pathLst>
                <a:path w="126999" h="165093">
                  <a:moveTo>
                    <a:pt x="126998" y="19050"/>
                  </a:moveTo>
                  <a:lnTo>
                    <a:pt x="126998" y="19050"/>
                  </a:lnTo>
                  <a:lnTo>
                    <a:pt x="121531" y="13583"/>
                  </a:lnTo>
                  <a:lnTo>
                    <a:pt x="120909" y="9590"/>
                  </a:lnTo>
                  <a:lnTo>
                    <a:pt x="120117" y="8510"/>
                  </a:lnTo>
                  <a:lnTo>
                    <a:pt x="112819" y="4594"/>
                  </a:lnTo>
                  <a:lnTo>
                    <a:pt x="111195" y="3063"/>
                  </a:lnTo>
                  <a:lnTo>
                    <a:pt x="107509" y="1362"/>
                  </a:lnTo>
                  <a:lnTo>
                    <a:pt x="93804" y="10"/>
                  </a:lnTo>
                  <a:lnTo>
                    <a:pt x="77427" y="0"/>
                  </a:lnTo>
                  <a:lnTo>
                    <a:pt x="71371" y="4364"/>
                  </a:lnTo>
                  <a:lnTo>
                    <a:pt x="65438" y="5762"/>
                  </a:lnTo>
                  <a:lnTo>
                    <a:pt x="61302" y="6088"/>
                  </a:lnTo>
                  <a:lnTo>
                    <a:pt x="57112" y="8115"/>
                  </a:lnTo>
                  <a:lnTo>
                    <a:pt x="52899" y="10663"/>
                  </a:lnTo>
                  <a:lnTo>
                    <a:pt x="46559" y="12802"/>
                  </a:lnTo>
                  <a:lnTo>
                    <a:pt x="40213" y="16885"/>
                  </a:lnTo>
                  <a:lnTo>
                    <a:pt x="35980" y="18088"/>
                  </a:lnTo>
                  <a:lnTo>
                    <a:pt x="34570" y="19114"/>
                  </a:lnTo>
                  <a:lnTo>
                    <a:pt x="33629" y="20504"/>
                  </a:lnTo>
                  <a:lnTo>
                    <a:pt x="31878" y="23930"/>
                  </a:lnTo>
                  <a:lnTo>
                    <a:pt x="28748" y="27804"/>
                  </a:lnTo>
                  <a:lnTo>
                    <a:pt x="25007" y="29996"/>
                  </a:lnTo>
                  <a:lnTo>
                    <a:pt x="23020" y="30580"/>
                  </a:lnTo>
                  <a:lnTo>
                    <a:pt x="21695" y="31676"/>
                  </a:lnTo>
                  <a:lnTo>
                    <a:pt x="14916" y="43218"/>
                  </a:lnTo>
                  <a:lnTo>
                    <a:pt x="9334" y="87754"/>
                  </a:lnTo>
                  <a:lnTo>
                    <a:pt x="266" y="135175"/>
                  </a:lnTo>
                  <a:lnTo>
                    <a:pt x="0" y="157493"/>
                  </a:lnTo>
                  <a:lnTo>
                    <a:pt x="3370" y="161749"/>
                  </a:lnTo>
                  <a:lnTo>
                    <a:pt x="6905" y="163611"/>
                  </a:lnTo>
                  <a:lnTo>
                    <a:pt x="14072" y="164970"/>
                  </a:lnTo>
                  <a:lnTo>
                    <a:pt x="30966" y="165092"/>
                  </a:lnTo>
                  <a:lnTo>
                    <a:pt x="36809" y="163215"/>
                  </a:lnTo>
                  <a:lnTo>
                    <a:pt x="42464" y="160734"/>
                  </a:lnTo>
                  <a:lnTo>
                    <a:pt x="52170" y="158633"/>
                  </a:lnTo>
                  <a:lnTo>
                    <a:pt x="53829" y="157261"/>
                  </a:lnTo>
                  <a:lnTo>
                    <a:pt x="54935" y="155640"/>
                  </a:lnTo>
                  <a:lnTo>
                    <a:pt x="59927" y="153841"/>
                  </a:lnTo>
                  <a:lnTo>
                    <a:pt x="66144" y="152335"/>
                  </a:lnTo>
                  <a:lnTo>
                    <a:pt x="75885" y="147501"/>
                  </a:lnTo>
                  <a:lnTo>
                    <a:pt x="88521" y="146075"/>
                  </a:lnTo>
                  <a:lnTo>
                    <a:pt x="88898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4506"/>
            <p:cNvSpPr/>
            <p:nvPr>
              <p:custDataLst>
                <p:tags r:id="rId44"/>
              </p:custDataLst>
            </p:nvPr>
          </p:nvSpPr>
          <p:spPr>
            <a:xfrm>
              <a:off x="9093494" y="5480077"/>
              <a:ext cx="73141" cy="120329"/>
            </a:xfrm>
            <a:custGeom>
              <a:avLst/>
              <a:gdLst/>
              <a:ahLst/>
              <a:cxnLst/>
              <a:rect l="0" t="0" r="0" b="0"/>
              <a:pathLst>
                <a:path w="73141" h="120329">
                  <a:moveTo>
                    <a:pt x="56856" y="38073"/>
                  </a:moveTo>
                  <a:lnTo>
                    <a:pt x="56856" y="38073"/>
                  </a:lnTo>
                  <a:lnTo>
                    <a:pt x="56856" y="20245"/>
                  </a:lnTo>
                  <a:lnTo>
                    <a:pt x="51094" y="6866"/>
                  </a:lnTo>
                  <a:lnTo>
                    <a:pt x="50512" y="65"/>
                  </a:lnTo>
                  <a:lnTo>
                    <a:pt x="47136" y="0"/>
                  </a:lnTo>
                  <a:lnTo>
                    <a:pt x="46143" y="697"/>
                  </a:lnTo>
                  <a:lnTo>
                    <a:pt x="45481" y="1867"/>
                  </a:lnTo>
                  <a:lnTo>
                    <a:pt x="45039" y="3352"/>
                  </a:lnTo>
                  <a:lnTo>
                    <a:pt x="44039" y="4342"/>
                  </a:lnTo>
                  <a:lnTo>
                    <a:pt x="37365" y="7814"/>
                  </a:lnTo>
                  <a:lnTo>
                    <a:pt x="29251" y="15084"/>
                  </a:lnTo>
                  <a:lnTo>
                    <a:pt x="26949" y="19154"/>
                  </a:lnTo>
                  <a:lnTo>
                    <a:pt x="22098" y="30887"/>
                  </a:lnTo>
                  <a:lnTo>
                    <a:pt x="8826" y="53553"/>
                  </a:lnTo>
                  <a:lnTo>
                    <a:pt x="0" y="96093"/>
                  </a:lnTo>
                  <a:lnTo>
                    <a:pt x="1718" y="101020"/>
                  </a:lnTo>
                  <a:lnTo>
                    <a:pt x="4128" y="105560"/>
                  </a:lnTo>
                  <a:lnTo>
                    <a:pt x="5199" y="109930"/>
                  </a:lnTo>
                  <a:lnTo>
                    <a:pt x="6190" y="111377"/>
                  </a:lnTo>
                  <a:lnTo>
                    <a:pt x="7557" y="112342"/>
                  </a:lnTo>
                  <a:lnTo>
                    <a:pt x="10956" y="114120"/>
                  </a:lnTo>
                  <a:lnTo>
                    <a:pt x="16837" y="118383"/>
                  </a:lnTo>
                  <a:lnTo>
                    <a:pt x="20960" y="119628"/>
                  </a:lnTo>
                  <a:lnTo>
                    <a:pt x="30619" y="120328"/>
                  </a:lnTo>
                  <a:lnTo>
                    <a:pt x="36493" y="118610"/>
                  </a:lnTo>
                  <a:lnTo>
                    <a:pt x="41455" y="116200"/>
                  </a:lnTo>
                  <a:lnTo>
                    <a:pt x="48216" y="114139"/>
                  </a:lnTo>
                  <a:lnTo>
                    <a:pt x="65317" y="99368"/>
                  </a:lnTo>
                  <a:lnTo>
                    <a:pt x="67672" y="95184"/>
                  </a:lnTo>
                  <a:lnTo>
                    <a:pt x="73140" y="73924"/>
                  </a:lnTo>
                  <a:lnTo>
                    <a:pt x="69258" y="55050"/>
                  </a:lnTo>
                  <a:lnTo>
                    <a:pt x="64610" y="44850"/>
                  </a:lnTo>
                  <a:lnTo>
                    <a:pt x="64142" y="42591"/>
                  </a:lnTo>
                  <a:lnTo>
                    <a:pt x="60112" y="36040"/>
                  </a:lnTo>
                  <a:lnTo>
                    <a:pt x="54450" y="29631"/>
                  </a:lnTo>
                  <a:lnTo>
                    <a:pt x="50378" y="27265"/>
                  </a:lnTo>
                  <a:lnTo>
                    <a:pt x="42013" y="25747"/>
                  </a:lnTo>
                  <a:lnTo>
                    <a:pt x="35681" y="25484"/>
                  </a:lnTo>
                  <a:lnTo>
                    <a:pt x="31451" y="27304"/>
                  </a:lnTo>
                  <a:lnTo>
                    <a:pt x="26359" y="30850"/>
                  </a:lnTo>
                  <a:lnTo>
                    <a:pt x="25663" y="33216"/>
                  </a:lnTo>
                  <a:lnTo>
                    <a:pt x="25477" y="34835"/>
                  </a:lnTo>
                  <a:lnTo>
                    <a:pt x="26059" y="35914"/>
                  </a:lnTo>
                  <a:lnTo>
                    <a:pt x="27152" y="36634"/>
                  </a:lnTo>
                  <a:lnTo>
                    <a:pt x="28586" y="37113"/>
                  </a:lnTo>
                  <a:lnTo>
                    <a:pt x="37806" y="44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4507"/>
            <p:cNvSpPr/>
            <p:nvPr>
              <p:custDataLst>
                <p:tags r:id="rId45"/>
              </p:custDataLst>
            </p:nvPr>
          </p:nvSpPr>
          <p:spPr>
            <a:xfrm>
              <a:off x="8947173" y="5435600"/>
              <a:ext cx="107928" cy="177794"/>
            </a:xfrm>
            <a:custGeom>
              <a:avLst/>
              <a:gdLst/>
              <a:ahLst/>
              <a:cxnLst/>
              <a:rect l="0" t="0" r="0" b="0"/>
              <a:pathLst>
                <a:path w="107928" h="177794">
                  <a:moveTo>
                    <a:pt x="38077" y="0"/>
                  </a:moveTo>
                  <a:lnTo>
                    <a:pt x="38077" y="0"/>
                  </a:lnTo>
                  <a:lnTo>
                    <a:pt x="44349" y="0"/>
                  </a:lnTo>
                  <a:lnTo>
                    <a:pt x="41033" y="3371"/>
                  </a:lnTo>
                  <a:lnTo>
                    <a:pt x="39390" y="6907"/>
                  </a:lnTo>
                  <a:lnTo>
                    <a:pt x="36310" y="24125"/>
                  </a:lnTo>
                  <a:lnTo>
                    <a:pt x="21780" y="53115"/>
                  </a:lnTo>
                  <a:lnTo>
                    <a:pt x="8973" y="96783"/>
                  </a:lnTo>
                  <a:lnTo>
                    <a:pt x="890" y="143927"/>
                  </a:lnTo>
                  <a:lnTo>
                    <a:pt x="0" y="167106"/>
                  </a:lnTo>
                  <a:lnTo>
                    <a:pt x="698" y="168554"/>
                  </a:lnTo>
                  <a:lnTo>
                    <a:pt x="1869" y="169519"/>
                  </a:lnTo>
                  <a:lnTo>
                    <a:pt x="5446" y="171069"/>
                  </a:lnTo>
                  <a:lnTo>
                    <a:pt x="5935" y="173162"/>
                  </a:lnTo>
                  <a:lnTo>
                    <a:pt x="6066" y="174708"/>
                  </a:lnTo>
                  <a:lnTo>
                    <a:pt x="6857" y="175738"/>
                  </a:lnTo>
                  <a:lnTo>
                    <a:pt x="9620" y="176883"/>
                  </a:lnTo>
                  <a:lnTo>
                    <a:pt x="39941" y="177793"/>
                  </a:lnTo>
                  <a:lnTo>
                    <a:pt x="44315" y="175916"/>
                  </a:lnTo>
                  <a:lnTo>
                    <a:pt x="46469" y="174427"/>
                  </a:lnTo>
                  <a:lnTo>
                    <a:pt x="56243" y="172332"/>
                  </a:lnTo>
                  <a:lnTo>
                    <a:pt x="91523" y="170749"/>
                  </a:lnTo>
                  <a:lnTo>
                    <a:pt x="96638" y="168081"/>
                  </a:lnTo>
                  <a:lnTo>
                    <a:pt x="98284" y="167793"/>
                  </a:lnTo>
                  <a:lnTo>
                    <a:pt x="99382" y="168306"/>
                  </a:lnTo>
                  <a:lnTo>
                    <a:pt x="100114" y="169354"/>
                  </a:lnTo>
                  <a:lnTo>
                    <a:pt x="101306" y="169347"/>
                  </a:lnTo>
                  <a:lnTo>
                    <a:pt x="107927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4508"/>
            <p:cNvSpPr/>
            <p:nvPr>
              <p:custDataLst>
                <p:tags r:id="rId46"/>
              </p:custDataLst>
            </p:nvPr>
          </p:nvSpPr>
          <p:spPr>
            <a:xfrm>
              <a:off x="8852937" y="5867400"/>
              <a:ext cx="386314" cy="19044"/>
            </a:xfrm>
            <a:custGeom>
              <a:avLst/>
              <a:gdLst/>
              <a:ahLst/>
              <a:cxnLst/>
              <a:rect l="0" t="0" r="0" b="0"/>
              <a:pathLst>
                <a:path w="386314" h="19044">
                  <a:moveTo>
                    <a:pt x="18013" y="12700"/>
                  </a:moveTo>
                  <a:lnTo>
                    <a:pt x="18013" y="12700"/>
                  </a:lnTo>
                  <a:lnTo>
                    <a:pt x="7078" y="18167"/>
                  </a:lnTo>
                  <a:lnTo>
                    <a:pt x="0" y="18973"/>
                  </a:lnTo>
                  <a:lnTo>
                    <a:pt x="7892" y="19043"/>
                  </a:lnTo>
                  <a:lnTo>
                    <a:pt x="11868" y="17166"/>
                  </a:lnTo>
                  <a:lnTo>
                    <a:pt x="13916" y="15676"/>
                  </a:lnTo>
                  <a:lnTo>
                    <a:pt x="26912" y="13582"/>
                  </a:lnTo>
                  <a:lnTo>
                    <a:pt x="69667" y="12045"/>
                  </a:lnTo>
                  <a:lnTo>
                    <a:pt x="112792" y="7239"/>
                  </a:lnTo>
                  <a:lnTo>
                    <a:pt x="153805" y="6525"/>
                  </a:lnTo>
                  <a:lnTo>
                    <a:pt x="197759" y="6384"/>
                  </a:lnTo>
                  <a:lnTo>
                    <a:pt x="243626" y="6357"/>
                  </a:lnTo>
                  <a:lnTo>
                    <a:pt x="285246" y="6352"/>
                  </a:lnTo>
                  <a:lnTo>
                    <a:pt x="325418" y="9721"/>
                  </a:lnTo>
                  <a:lnTo>
                    <a:pt x="353822" y="11406"/>
                  </a:lnTo>
                  <a:lnTo>
                    <a:pt x="371982" y="7456"/>
                  </a:lnTo>
                  <a:lnTo>
                    <a:pt x="3863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4509"/>
            <p:cNvSpPr/>
            <p:nvPr>
              <p:custDataLst>
                <p:tags r:id="rId47"/>
              </p:custDataLst>
            </p:nvPr>
          </p:nvSpPr>
          <p:spPr>
            <a:xfrm>
              <a:off x="8870957" y="5727703"/>
              <a:ext cx="412744" cy="12698"/>
            </a:xfrm>
            <a:custGeom>
              <a:avLst/>
              <a:gdLst/>
              <a:ahLst/>
              <a:cxnLst/>
              <a:rect l="0" t="0" r="0" b="0"/>
              <a:pathLst>
                <a:path w="412744" h="12698">
                  <a:moveTo>
                    <a:pt x="19043" y="6347"/>
                  </a:moveTo>
                  <a:lnTo>
                    <a:pt x="19043" y="6347"/>
                  </a:lnTo>
                  <a:lnTo>
                    <a:pt x="15672" y="6347"/>
                  </a:lnTo>
                  <a:lnTo>
                    <a:pt x="12136" y="8228"/>
                  </a:lnTo>
                  <a:lnTo>
                    <a:pt x="7486" y="11814"/>
                  </a:lnTo>
                  <a:lnTo>
                    <a:pt x="6400" y="11403"/>
                  </a:lnTo>
                  <a:lnTo>
                    <a:pt x="80" y="6417"/>
                  </a:lnTo>
                  <a:lnTo>
                    <a:pt x="0" y="11820"/>
                  </a:lnTo>
                  <a:lnTo>
                    <a:pt x="704" y="12113"/>
                  </a:lnTo>
                  <a:lnTo>
                    <a:pt x="45817" y="12695"/>
                  </a:lnTo>
                  <a:lnTo>
                    <a:pt x="86035" y="12697"/>
                  </a:lnTo>
                  <a:lnTo>
                    <a:pt x="130937" y="7671"/>
                  </a:lnTo>
                  <a:lnTo>
                    <a:pt x="175200" y="3237"/>
                  </a:lnTo>
                  <a:lnTo>
                    <a:pt x="218621" y="637"/>
                  </a:lnTo>
                  <a:lnTo>
                    <a:pt x="263469" y="123"/>
                  </a:lnTo>
                  <a:lnTo>
                    <a:pt x="303293" y="22"/>
                  </a:lnTo>
                  <a:lnTo>
                    <a:pt x="346885" y="0"/>
                  </a:lnTo>
                  <a:lnTo>
                    <a:pt x="390184" y="5464"/>
                  </a:lnTo>
                  <a:lnTo>
                    <a:pt x="397542" y="7836"/>
                  </a:lnTo>
                  <a:lnTo>
                    <a:pt x="405651" y="11256"/>
                  </a:lnTo>
                  <a:lnTo>
                    <a:pt x="412743" y="12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3" name="SMARTInkShape-4510"/>
          <p:cNvSpPr/>
          <p:nvPr>
            <p:custDataLst>
              <p:tags r:id="rId4"/>
            </p:custDataLst>
          </p:nvPr>
        </p:nvSpPr>
        <p:spPr>
          <a:xfrm>
            <a:off x="9620471" y="5620012"/>
            <a:ext cx="285530" cy="336288"/>
          </a:xfrm>
          <a:custGeom>
            <a:avLst/>
            <a:gdLst/>
            <a:ahLst/>
            <a:cxnLst/>
            <a:rect l="0" t="0" r="0" b="0"/>
            <a:pathLst>
              <a:path w="285530" h="336288">
                <a:moveTo>
                  <a:pt x="234729" y="18788"/>
                </a:moveTo>
                <a:lnTo>
                  <a:pt x="234729" y="18788"/>
                </a:lnTo>
                <a:lnTo>
                  <a:pt x="238099" y="18788"/>
                </a:lnTo>
                <a:lnTo>
                  <a:pt x="239092" y="18082"/>
                </a:lnTo>
                <a:lnTo>
                  <a:pt x="239755" y="16907"/>
                </a:lnTo>
                <a:lnTo>
                  <a:pt x="240818" y="13321"/>
                </a:lnTo>
                <a:lnTo>
                  <a:pt x="244372" y="9328"/>
                </a:lnTo>
                <a:lnTo>
                  <a:pt x="243980" y="8248"/>
                </a:lnTo>
                <a:lnTo>
                  <a:pt x="236225" y="6372"/>
                </a:lnTo>
                <a:lnTo>
                  <a:pt x="236432" y="6278"/>
                </a:lnTo>
                <a:lnTo>
                  <a:pt x="240856" y="6095"/>
                </a:lnTo>
                <a:lnTo>
                  <a:pt x="241060" y="621"/>
                </a:lnTo>
                <a:lnTo>
                  <a:pt x="240360" y="327"/>
                </a:lnTo>
                <a:lnTo>
                  <a:pt x="237702" y="0"/>
                </a:lnTo>
                <a:lnTo>
                  <a:pt x="236711" y="618"/>
                </a:lnTo>
                <a:lnTo>
                  <a:pt x="236051" y="1736"/>
                </a:lnTo>
                <a:lnTo>
                  <a:pt x="235610" y="3187"/>
                </a:lnTo>
                <a:lnTo>
                  <a:pt x="234611" y="4153"/>
                </a:lnTo>
                <a:lnTo>
                  <a:pt x="229129" y="6926"/>
                </a:lnTo>
                <a:lnTo>
                  <a:pt x="182634" y="36924"/>
                </a:lnTo>
                <a:lnTo>
                  <a:pt x="139404" y="59663"/>
                </a:lnTo>
                <a:lnTo>
                  <a:pt x="93143" y="83650"/>
                </a:lnTo>
                <a:lnTo>
                  <a:pt x="47861" y="108629"/>
                </a:lnTo>
                <a:lnTo>
                  <a:pt x="5448" y="137127"/>
                </a:lnTo>
                <a:lnTo>
                  <a:pt x="2298" y="141468"/>
                </a:lnTo>
                <a:lnTo>
                  <a:pt x="525" y="147879"/>
                </a:lnTo>
                <a:lnTo>
                  <a:pt x="0" y="154246"/>
                </a:lnTo>
                <a:lnTo>
                  <a:pt x="631" y="155660"/>
                </a:lnTo>
                <a:lnTo>
                  <a:pt x="1758" y="156603"/>
                </a:lnTo>
                <a:lnTo>
                  <a:pt x="3215" y="157231"/>
                </a:lnTo>
                <a:lnTo>
                  <a:pt x="44744" y="163922"/>
                </a:lnTo>
                <a:lnTo>
                  <a:pt x="87841" y="168129"/>
                </a:lnTo>
                <a:lnTo>
                  <a:pt x="132172" y="170919"/>
                </a:lnTo>
                <a:lnTo>
                  <a:pt x="176112" y="181298"/>
                </a:lnTo>
                <a:lnTo>
                  <a:pt x="183512" y="182737"/>
                </a:lnTo>
                <a:lnTo>
                  <a:pt x="185768" y="183826"/>
                </a:lnTo>
                <a:lnTo>
                  <a:pt x="187271" y="185257"/>
                </a:lnTo>
                <a:lnTo>
                  <a:pt x="188942" y="188730"/>
                </a:lnTo>
                <a:lnTo>
                  <a:pt x="189684" y="192624"/>
                </a:lnTo>
                <a:lnTo>
                  <a:pt x="186731" y="202155"/>
                </a:lnTo>
                <a:lnTo>
                  <a:pt x="181411" y="207999"/>
                </a:lnTo>
                <a:lnTo>
                  <a:pt x="138855" y="233331"/>
                </a:lnTo>
                <a:lnTo>
                  <a:pt x="96298" y="252295"/>
                </a:lnTo>
                <a:lnTo>
                  <a:pt x="50653" y="273937"/>
                </a:lnTo>
                <a:lnTo>
                  <a:pt x="13306" y="296132"/>
                </a:lnTo>
                <a:lnTo>
                  <a:pt x="6261" y="303389"/>
                </a:lnTo>
                <a:lnTo>
                  <a:pt x="2660" y="309436"/>
                </a:lnTo>
                <a:lnTo>
                  <a:pt x="632" y="316808"/>
                </a:lnTo>
                <a:lnTo>
                  <a:pt x="348" y="319068"/>
                </a:lnTo>
                <a:lnTo>
                  <a:pt x="1570" y="321280"/>
                </a:lnTo>
                <a:lnTo>
                  <a:pt x="14134" y="332030"/>
                </a:lnTo>
                <a:lnTo>
                  <a:pt x="22387" y="334395"/>
                </a:lnTo>
                <a:lnTo>
                  <a:pt x="66859" y="336177"/>
                </a:lnTo>
                <a:lnTo>
                  <a:pt x="109803" y="336274"/>
                </a:lnTo>
                <a:lnTo>
                  <a:pt x="156555" y="336286"/>
                </a:lnTo>
                <a:lnTo>
                  <a:pt x="197075" y="336287"/>
                </a:lnTo>
                <a:lnTo>
                  <a:pt x="239050" y="332917"/>
                </a:lnTo>
                <a:lnTo>
                  <a:pt x="285529" y="32993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0" name="SMARTInkShape-Group995"/>
          <p:cNvGrpSpPr/>
          <p:nvPr/>
        </p:nvGrpSpPr>
        <p:grpSpPr>
          <a:xfrm>
            <a:off x="9664700" y="5443315"/>
            <a:ext cx="2279532" cy="830486"/>
            <a:chOff x="9664700" y="5443315"/>
            <a:chExt cx="2279532" cy="830486"/>
          </a:xfrm>
        </p:grpSpPr>
        <p:sp>
          <p:nvSpPr>
            <p:cNvPr id="194" name="SMARTInkShape-4511"/>
            <p:cNvSpPr/>
            <p:nvPr>
              <p:custDataLst>
                <p:tags r:id="rId26"/>
              </p:custDataLst>
            </p:nvPr>
          </p:nvSpPr>
          <p:spPr>
            <a:xfrm>
              <a:off x="9664700" y="5443315"/>
              <a:ext cx="127001" cy="119174"/>
            </a:xfrm>
            <a:custGeom>
              <a:avLst/>
              <a:gdLst/>
              <a:ahLst/>
              <a:cxnLst/>
              <a:rect l="0" t="0" r="0" b="0"/>
              <a:pathLst>
                <a:path w="127001" h="119174">
                  <a:moveTo>
                    <a:pt x="0" y="55785"/>
                  </a:moveTo>
                  <a:lnTo>
                    <a:pt x="0" y="55785"/>
                  </a:lnTo>
                  <a:lnTo>
                    <a:pt x="0" y="43109"/>
                  </a:lnTo>
                  <a:lnTo>
                    <a:pt x="0" y="89303"/>
                  </a:lnTo>
                  <a:lnTo>
                    <a:pt x="0" y="108434"/>
                  </a:lnTo>
                  <a:lnTo>
                    <a:pt x="1881" y="112816"/>
                  </a:lnTo>
                  <a:lnTo>
                    <a:pt x="6089" y="118906"/>
                  </a:lnTo>
                  <a:lnTo>
                    <a:pt x="9644" y="119173"/>
                  </a:lnTo>
                  <a:lnTo>
                    <a:pt x="10662" y="118505"/>
                  </a:lnTo>
                  <a:lnTo>
                    <a:pt x="11342" y="117353"/>
                  </a:lnTo>
                  <a:lnTo>
                    <a:pt x="12096" y="113488"/>
                  </a:lnTo>
                  <a:lnTo>
                    <a:pt x="13227" y="103378"/>
                  </a:lnTo>
                  <a:lnTo>
                    <a:pt x="24438" y="58510"/>
                  </a:lnTo>
                  <a:lnTo>
                    <a:pt x="38226" y="24059"/>
                  </a:lnTo>
                  <a:lnTo>
                    <a:pt x="46592" y="10478"/>
                  </a:lnTo>
                  <a:lnTo>
                    <a:pt x="52924" y="3241"/>
                  </a:lnTo>
                  <a:lnTo>
                    <a:pt x="59034" y="682"/>
                  </a:lnTo>
                  <a:lnTo>
                    <a:pt x="62640" y="0"/>
                  </a:lnTo>
                  <a:lnTo>
                    <a:pt x="68527" y="1122"/>
                  </a:lnTo>
                  <a:lnTo>
                    <a:pt x="85328" y="8841"/>
                  </a:lnTo>
                  <a:lnTo>
                    <a:pt x="93428" y="10227"/>
                  </a:lnTo>
                  <a:lnTo>
                    <a:pt x="96858" y="12007"/>
                  </a:lnTo>
                  <a:lnTo>
                    <a:pt x="111953" y="28568"/>
                  </a:lnTo>
                  <a:lnTo>
                    <a:pt x="117759" y="39567"/>
                  </a:lnTo>
                  <a:lnTo>
                    <a:pt x="126705" y="85427"/>
                  </a:lnTo>
                  <a:lnTo>
                    <a:pt x="127000" y="100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4512"/>
            <p:cNvSpPr/>
            <p:nvPr>
              <p:custDataLst>
                <p:tags r:id="rId27"/>
              </p:custDataLst>
            </p:nvPr>
          </p:nvSpPr>
          <p:spPr>
            <a:xfrm>
              <a:off x="9956800" y="6165850"/>
              <a:ext cx="19050" cy="107951"/>
            </a:xfrm>
            <a:custGeom>
              <a:avLst/>
              <a:gdLst/>
              <a:ahLst/>
              <a:cxnLst/>
              <a:rect l="0" t="0" r="0" b="0"/>
              <a:pathLst>
                <a:path w="19050" h="107951">
                  <a:moveTo>
                    <a:pt x="12700" y="0"/>
                  </a:moveTo>
                  <a:lnTo>
                    <a:pt x="12700" y="0"/>
                  </a:lnTo>
                  <a:lnTo>
                    <a:pt x="18789" y="6088"/>
                  </a:lnTo>
                  <a:lnTo>
                    <a:pt x="19049" y="43335"/>
                  </a:lnTo>
                  <a:lnTo>
                    <a:pt x="11210" y="71213"/>
                  </a:lnTo>
                  <a:lnTo>
                    <a:pt x="8510" y="78922"/>
                  </a:lnTo>
                  <a:lnTo>
                    <a:pt x="6285" y="90490"/>
                  </a:lnTo>
                  <a:lnTo>
                    <a:pt x="1450" y="101078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4513"/>
            <p:cNvSpPr/>
            <p:nvPr>
              <p:custDataLst>
                <p:tags r:id="rId28"/>
              </p:custDataLst>
            </p:nvPr>
          </p:nvSpPr>
          <p:spPr>
            <a:xfrm>
              <a:off x="11722100" y="5657927"/>
              <a:ext cx="222132" cy="545939"/>
            </a:xfrm>
            <a:custGeom>
              <a:avLst/>
              <a:gdLst/>
              <a:ahLst/>
              <a:cxnLst/>
              <a:rect l="0" t="0" r="0" b="0"/>
              <a:pathLst>
                <a:path w="222132" h="545939">
                  <a:moveTo>
                    <a:pt x="69850" y="6273"/>
                  </a:moveTo>
                  <a:lnTo>
                    <a:pt x="69850" y="6273"/>
                  </a:lnTo>
                  <a:lnTo>
                    <a:pt x="58294" y="6273"/>
                  </a:lnTo>
                  <a:lnTo>
                    <a:pt x="58617" y="5567"/>
                  </a:lnTo>
                  <a:lnTo>
                    <a:pt x="60860" y="2902"/>
                  </a:lnTo>
                  <a:lnTo>
                    <a:pt x="64208" y="1247"/>
                  </a:lnTo>
                  <a:lnTo>
                    <a:pt x="87197" y="0"/>
                  </a:lnTo>
                  <a:lnTo>
                    <a:pt x="120803" y="633"/>
                  </a:lnTo>
                  <a:lnTo>
                    <a:pt x="165395" y="9382"/>
                  </a:lnTo>
                  <a:lnTo>
                    <a:pt x="204717" y="29574"/>
                  </a:lnTo>
                  <a:lnTo>
                    <a:pt x="210459" y="33798"/>
                  </a:lnTo>
                  <a:lnTo>
                    <a:pt x="217658" y="43513"/>
                  </a:lnTo>
                  <a:lnTo>
                    <a:pt x="220889" y="55329"/>
                  </a:lnTo>
                  <a:lnTo>
                    <a:pt x="222131" y="80389"/>
                  </a:lnTo>
                  <a:lnTo>
                    <a:pt x="211412" y="125187"/>
                  </a:lnTo>
                  <a:lnTo>
                    <a:pt x="198944" y="165576"/>
                  </a:lnTo>
                  <a:lnTo>
                    <a:pt x="188381" y="205591"/>
                  </a:lnTo>
                  <a:lnTo>
                    <a:pt x="172773" y="247620"/>
                  </a:lnTo>
                  <a:lnTo>
                    <a:pt x="156677" y="289913"/>
                  </a:lnTo>
                  <a:lnTo>
                    <a:pt x="142005" y="336342"/>
                  </a:lnTo>
                  <a:lnTo>
                    <a:pt x="136934" y="359639"/>
                  </a:lnTo>
                  <a:lnTo>
                    <a:pt x="134450" y="406193"/>
                  </a:lnTo>
                  <a:lnTo>
                    <a:pt x="133393" y="452753"/>
                  </a:lnTo>
                  <a:lnTo>
                    <a:pt x="134068" y="469704"/>
                  </a:lnTo>
                  <a:lnTo>
                    <a:pt x="139436" y="502347"/>
                  </a:lnTo>
                  <a:lnTo>
                    <a:pt x="133605" y="528793"/>
                  </a:lnTo>
                  <a:lnTo>
                    <a:pt x="132814" y="530304"/>
                  </a:lnTo>
                  <a:lnTo>
                    <a:pt x="131580" y="531310"/>
                  </a:lnTo>
                  <a:lnTo>
                    <a:pt x="128330" y="533133"/>
                  </a:lnTo>
                  <a:lnTo>
                    <a:pt x="124533" y="536297"/>
                  </a:lnTo>
                  <a:lnTo>
                    <a:pt x="118613" y="538172"/>
                  </a:lnTo>
                  <a:lnTo>
                    <a:pt x="111984" y="539712"/>
                  </a:lnTo>
                  <a:lnTo>
                    <a:pt x="103579" y="543839"/>
                  </a:lnTo>
                  <a:lnTo>
                    <a:pt x="71879" y="545938"/>
                  </a:lnTo>
                  <a:lnTo>
                    <a:pt x="27776" y="536562"/>
                  </a:lnTo>
                  <a:lnTo>
                    <a:pt x="11340" y="532551"/>
                  </a:lnTo>
                  <a:lnTo>
                    <a:pt x="0" y="520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4514"/>
            <p:cNvSpPr/>
            <p:nvPr>
              <p:custDataLst>
                <p:tags r:id="rId29"/>
              </p:custDataLst>
            </p:nvPr>
          </p:nvSpPr>
          <p:spPr>
            <a:xfrm>
              <a:off x="11588748" y="6013562"/>
              <a:ext cx="133344" cy="101489"/>
            </a:xfrm>
            <a:custGeom>
              <a:avLst/>
              <a:gdLst/>
              <a:ahLst/>
              <a:cxnLst/>
              <a:rect l="0" t="0" r="0" b="0"/>
              <a:pathLst>
                <a:path w="133344" h="101489">
                  <a:moveTo>
                    <a:pt x="2" y="82438"/>
                  </a:moveTo>
                  <a:lnTo>
                    <a:pt x="2" y="82438"/>
                  </a:lnTo>
                  <a:lnTo>
                    <a:pt x="0" y="67511"/>
                  </a:lnTo>
                  <a:lnTo>
                    <a:pt x="707" y="66843"/>
                  </a:lnTo>
                  <a:lnTo>
                    <a:pt x="1883" y="67102"/>
                  </a:lnTo>
                  <a:lnTo>
                    <a:pt x="3372" y="67981"/>
                  </a:lnTo>
                  <a:lnTo>
                    <a:pt x="4365" y="67861"/>
                  </a:lnTo>
                  <a:lnTo>
                    <a:pt x="5028" y="67076"/>
                  </a:lnTo>
                  <a:lnTo>
                    <a:pt x="5470" y="65846"/>
                  </a:lnTo>
                  <a:lnTo>
                    <a:pt x="6471" y="65027"/>
                  </a:lnTo>
                  <a:lnTo>
                    <a:pt x="9461" y="64116"/>
                  </a:lnTo>
                  <a:lnTo>
                    <a:pt x="55829" y="63388"/>
                  </a:lnTo>
                  <a:lnTo>
                    <a:pt x="61502" y="62683"/>
                  </a:lnTo>
                  <a:lnTo>
                    <a:pt x="90959" y="52143"/>
                  </a:lnTo>
                  <a:lnTo>
                    <a:pt x="109983" y="35844"/>
                  </a:lnTo>
                  <a:lnTo>
                    <a:pt x="124174" y="15291"/>
                  </a:lnTo>
                  <a:lnTo>
                    <a:pt x="128325" y="6354"/>
                  </a:lnTo>
                  <a:lnTo>
                    <a:pt x="133262" y="0"/>
                  </a:lnTo>
                  <a:lnTo>
                    <a:pt x="133343" y="8736"/>
                  </a:lnTo>
                  <a:lnTo>
                    <a:pt x="131467" y="12757"/>
                  </a:lnTo>
                  <a:lnTo>
                    <a:pt x="129979" y="14818"/>
                  </a:lnTo>
                  <a:lnTo>
                    <a:pt x="127884" y="24459"/>
                  </a:lnTo>
                  <a:lnTo>
                    <a:pt x="126299" y="67548"/>
                  </a:lnTo>
                  <a:lnTo>
                    <a:pt x="121240" y="86015"/>
                  </a:lnTo>
                  <a:lnTo>
                    <a:pt x="120652" y="101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4515"/>
            <p:cNvSpPr/>
            <p:nvPr>
              <p:custDataLst>
                <p:tags r:id="rId30"/>
              </p:custDataLst>
            </p:nvPr>
          </p:nvSpPr>
          <p:spPr>
            <a:xfrm>
              <a:off x="11595100" y="5994400"/>
              <a:ext cx="38101" cy="139701"/>
            </a:xfrm>
            <a:custGeom>
              <a:avLst/>
              <a:gdLst/>
              <a:ahLst/>
              <a:cxnLst/>
              <a:rect l="0" t="0" r="0" b="0"/>
              <a:pathLst>
                <a:path w="38101" h="139701">
                  <a:moveTo>
                    <a:pt x="38100" y="0"/>
                  </a:moveTo>
                  <a:lnTo>
                    <a:pt x="38100" y="0"/>
                  </a:lnTo>
                  <a:lnTo>
                    <a:pt x="32632" y="5467"/>
                  </a:lnTo>
                  <a:lnTo>
                    <a:pt x="32012" y="9460"/>
                  </a:lnTo>
                  <a:lnTo>
                    <a:pt x="31059" y="24047"/>
                  </a:lnTo>
                  <a:lnTo>
                    <a:pt x="26726" y="38669"/>
                  </a:lnTo>
                  <a:lnTo>
                    <a:pt x="23554" y="76214"/>
                  </a:lnTo>
                  <a:lnTo>
                    <a:pt x="20384" y="88904"/>
                  </a:lnTo>
                  <a:lnTo>
                    <a:pt x="17563" y="101602"/>
                  </a:lnTo>
                  <a:lnTo>
                    <a:pt x="12259" y="112418"/>
                  </a:lnTo>
                  <a:lnTo>
                    <a:pt x="10289" y="115163"/>
                  </a:lnTo>
                  <a:lnTo>
                    <a:pt x="8102" y="121974"/>
                  </a:lnTo>
                  <a:lnTo>
                    <a:pt x="6421" y="128999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4516"/>
            <p:cNvSpPr/>
            <p:nvPr>
              <p:custDataLst>
                <p:tags r:id="rId31"/>
              </p:custDataLst>
            </p:nvPr>
          </p:nvSpPr>
          <p:spPr>
            <a:xfrm>
              <a:off x="11385857" y="6102350"/>
              <a:ext cx="107644" cy="12700"/>
            </a:xfrm>
            <a:custGeom>
              <a:avLst/>
              <a:gdLst/>
              <a:ahLst/>
              <a:cxnLst/>
              <a:rect l="0" t="0" r="0" b="0"/>
              <a:pathLst>
                <a:path w="107644" h="12700">
                  <a:moveTo>
                    <a:pt x="18743" y="0"/>
                  </a:moveTo>
                  <a:lnTo>
                    <a:pt x="18743" y="0"/>
                  </a:lnTo>
                  <a:lnTo>
                    <a:pt x="12001" y="3371"/>
                  </a:lnTo>
                  <a:lnTo>
                    <a:pt x="10015" y="5069"/>
                  </a:lnTo>
                  <a:lnTo>
                    <a:pt x="6514" y="10126"/>
                  </a:lnTo>
                  <a:lnTo>
                    <a:pt x="0" y="12599"/>
                  </a:lnTo>
                  <a:lnTo>
                    <a:pt x="26363" y="12699"/>
                  </a:lnTo>
                  <a:lnTo>
                    <a:pt x="72556" y="5695"/>
                  </a:lnTo>
                  <a:lnTo>
                    <a:pt x="1076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4517"/>
            <p:cNvSpPr/>
            <p:nvPr>
              <p:custDataLst>
                <p:tags r:id="rId32"/>
              </p:custDataLst>
            </p:nvPr>
          </p:nvSpPr>
          <p:spPr>
            <a:xfrm>
              <a:off x="11417378" y="6027033"/>
              <a:ext cx="57073" cy="18168"/>
            </a:xfrm>
            <a:custGeom>
              <a:avLst/>
              <a:gdLst/>
              <a:ahLst/>
              <a:cxnLst/>
              <a:rect l="0" t="0" r="0" b="0"/>
              <a:pathLst>
                <a:path w="57073" h="18168">
                  <a:moveTo>
                    <a:pt x="6272" y="5467"/>
                  </a:moveTo>
                  <a:lnTo>
                    <a:pt x="6272" y="5467"/>
                  </a:lnTo>
                  <a:lnTo>
                    <a:pt x="0" y="5466"/>
                  </a:lnTo>
                  <a:lnTo>
                    <a:pt x="3316" y="2096"/>
                  </a:lnTo>
                  <a:lnTo>
                    <a:pt x="6841" y="441"/>
                  </a:lnTo>
                  <a:lnTo>
                    <a:pt x="8767" y="0"/>
                  </a:lnTo>
                  <a:lnTo>
                    <a:pt x="10758" y="411"/>
                  </a:lnTo>
                  <a:lnTo>
                    <a:pt x="17636" y="3655"/>
                  </a:lnTo>
                  <a:lnTo>
                    <a:pt x="27591" y="5636"/>
                  </a:lnTo>
                  <a:lnTo>
                    <a:pt x="37633" y="10386"/>
                  </a:lnTo>
                  <a:lnTo>
                    <a:pt x="39879" y="10864"/>
                  </a:lnTo>
                  <a:lnTo>
                    <a:pt x="57072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4518"/>
            <p:cNvSpPr/>
            <p:nvPr>
              <p:custDataLst>
                <p:tags r:id="rId33"/>
              </p:custDataLst>
            </p:nvPr>
          </p:nvSpPr>
          <p:spPr>
            <a:xfrm>
              <a:off x="11283949" y="6038850"/>
              <a:ext cx="6352" cy="12701"/>
            </a:xfrm>
            <a:custGeom>
              <a:avLst/>
              <a:gdLst/>
              <a:ahLst/>
              <a:cxnLst/>
              <a:rect l="0" t="0" r="0" b="0"/>
              <a:pathLst>
                <a:path w="6352" h="12701">
                  <a:moveTo>
                    <a:pt x="6351" y="12700"/>
                  </a:moveTo>
                  <a:lnTo>
                    <a:pt x="6351" y="12700"/>
                  </a:lnTo>
                  <a:lnTo>
                    <a:pt x="2981" y="9329"/>
                  </a:lnTo>
                  <a:lnTo>
                    <a:pt x="1325" y="5793"/>
                  </a:lnTo>
                  <a:lnTo>
                    <a:pt x="3" y="13"/>
                  </a:lnTo>
                  <a:lnTo>
                    <a:pt x="3" y="8"/>
                  </a:ln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4519"/>
            <p:cNvSpPr/>
            <p:nvPr>
              <p:custDataLst>
                <p:tags r:id="rId34"/>
              </p:custDataLst>
            </p:nvPr>
          </p:nvSpPr>
          <p:spPr>
            <a:xfrm>
              <a:off x="11272140" y="6096000"/>
              <a:ext cx="18161" cy="69851"/>
            </a:xfrm>
            <a:custGeom>
              <a:avLst/>
              <a:gdLst/>
              <a:ahLst/>
              <a:cxnLst/>
              <a:rect l="0" t="0" r="0" b="0"/>
              <a:pathLst>
                <a:path w="18161" h="69851">
                  <a:moveTo>
                    <a:pt x="18160" y="0"/>
                  </a:moveTo>
                  <a:lnTo>
                    <a:pt x="18160" y="0"/>
                  </a:lnTo>
                  <a:lnTo>
                    <a:pt x="14790" y="3371"/>
                  </a:lnTo>
                  <a:lnTo>
                    <a:pt x="13134" y="6907"/>
                  </a:lnTo>
                  <a:lnTo>
                    <a:pt x="12071" y="11556"/>
                  </a:lnTo>
                  <a:lnTo>
                    <a:pt x="6365" y="18067"/>
                  </a:lnTo>
                  <a:lnTo>
                    <a:pt x="5539" y="33269"/>
                  </a:lnTo>
                  <a:lnTo>
                    <a:pt x="4807" y="34880"/>
                  </a:lnTo>
                  <a:lnTo>
                    <a:pt x="3614" y="35953"/>
                  </a:lnTo>
                  <a:lnTo>
                    <a:pt x="2112" y="36668"/>
                  </a:lnTo>
                  <a:lnTo>
                    <a:pt x="1111" y="38556"/>
                  </a:lnTo>
                  <a:lnTo>
                    <a:pt x="0" y="44417"/>
                  </a:lnTo>
                  <a:lnTo>
                    <a:pt x="1387" y="49844"/>
                  </a:lnTo>
                  <a:lnTo>
                    <a:pt x="3649" y="54609"/>
                  </a:lnTo>
                  <a:lnTo>
                    <a:pt x="546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4520"/>
            <p:cNvSpPr/>
            <p:nvPr>
              <p:custDataLst>
                <p:tags r:id="rId35"/>
              </p:custDataLst>
            </p:nvPr>
          </p:nvSpPr>
          <p:spPr>
            <a:xfrm>
              <a:off x="11068160" y="5950219"/>
              <a:ext cx="158641" cy="183882"/>
            </a:xfrm>
            <a:custGeom>
              <a:avLst/>
              <a:gdLst/>
              <a:ahLst/>
              <a:cxnLst/>
              <a:rect l="0" t="0" r="0" b="0"/>
              <a:pathLst>
                <a:path w="158641" h="183882">
                  <a:moveTo>
                    <a:pt x="158640" y="12431"/>
                  </a:moveTo>
                  <a:lnTo>
                    <a:pt x="158640" y="12431"/>
                  </a:lnTo>
                  <a:lnTo>
                    <a:pt x="158639" y="9060"/>
                  </a:lnTo>
                  <a:lnTo>
                    <a:pt x="157935" y="8067"/>
                  </a:lnTo>
                  <a:lnTo>
                    <a:pt x="156759" y="7405"/>
                  </a:lnTo>
                  <a:lnTo>
                    <a:pt x="149802" y="6343"/>
                  </a:lnTo>
                  <a:lnTo>
                    <a:pt x="148514" y="5550"/>
                  </a:lnTo>
                  <a:lnTo>
                    <a:pt x="147655" y="4316"/>
                  </a:lnTo>
                  <a:lnTo>
                    <a:pt x="147083" y="2787"/>
                  </a:lnTo>
                  <a:lnTo>
                    <a:pt x="145997" y="1769"/>
                  </a:lnTo>
                  <a:lnTo>
                    <a:pt x="142908" y="636"/>
                  </a:lnTo>
                  <a:lnTo>
                    <a:pt x="137203" y="0"/>
                  </a:lnTo>
                  <a:lnTo>
                    <a:pt x="133120" y="1732"/>
                  </a:lnTo>
                  <a:lnTo>
                    <a:pt x="108700" y="24304"/>
                  </a:lnTo>
                  <a:lnTo>
                    <a:pt x="81283" y="61147"/>
                  </a:lnTo>
                  <a:lnTo>
                    <a:pt x="55832" y="108675"/>
                  </a:lnTo>
                  <a:lnTo>
                    <a:pt x="27596" y="153486"/>
                  </a:lnTo>
                  <a:lnTo>
                    <a:pt x="0" y="183770"/>
                  </a:lnTo>
                  <a:lnTo>
                    <a:pt x="6240" y="183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4521"/>
            <p:cNvSpPr/>
            <p:nvPr>
              <p:custDataLst>
                <p:tags r:id="rId36"/>
              </p:custDataLst>
            </p:nvPr>
          </p:nvSpPr>
          <p:spPr>
            <a:xfrm>
              <a:off x="11042650" y="5930900"/>
              <a:ext cx="158751" cy="171451"/>
            </a:xfrm>
            <a:custGeom>
              <a:avLst/>
              <a:gdLst/>
              <a:ahLst/>
              <a:cxnLst/>
              <a:rect l="0" t="0" r="0" b="0"/>
              <a:pathLst>
                <a:path w="158751" h="171451">
                  <a:moveTo>
                    <a:pt x="0" y="0"/>
                  </a:moveTo>
                  <a:lnTo>
                    <a:pt x="0" y="0"/>
                  </a:lnTo>
                  <a:lnTo>
                    <a:pt x="42452" y="46817"/>
                  </a:lnTo>
                  <a:lnTo>
                    <a:pt x="80721" y="93136"/>
                  </a:lnTo>
                  <a:lnTo>
                    <a:pt x="127004" y="139699"/>
                  </a:lnTo>
                  <a:lnTo>
                    <a:pt x="145493" y="160074"/>
                  </a:lnTo>
                  <a:lnTo>
                    <a:pt x="150035" y="166394"/>
                  </a:lnTo>
                  <a:lnTo>
                    <a:pt x="1587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4522"/>
            <p:cNvSpPr/>
            <p:nvPr>
              <p:custDataLst>
                <p:tags r:id="rId37"/>
              </p:custDataLst>
            </p:nvPr>
          </p:nvSpPr>
          <p:spPr>
            <a:xfrm>
              <a:off x="10750579" y="5949950"/>
              <a:ext cx="222222" cy="25391"/>
            </a:xfrm>
            <a:custGeom>
              <a:avLst/>
              <a:gdLst/>
              <a:ahLst/>
              <a:cxnLst/>
              <a:rect l="0" t="0" r="0" b="0"/>
              <a:pathLst>
                <a:path w="222222" h="25391">
                  <a:moveTo>
                    <a:pt x="12671" y="0"/>
                  </a:moveTo>
                  <a:lnTo>
                    <a:pt x="12671" y="0"/>
                  </a:lnTo>
                  <a:lnTo>
                    <a:pt x="12671" y="3371"/>
                  </a:lnTo>
                  <a:lnTo>
                    <a:pt x="10790" y="6907"/>
                  </a:lnTo>
                  <a:lnTo>
                    <a:pt x="2544" y="17006"/>
                  </a:lnTo>
                  <a:lnTo>
                    <a:pt x="0" y="25290"/>
                  </a:lnTo>
                  <a:lnTo>
                    <a:pt x="14280" y="25390"/>
                  </a:lnTo>
                  <a:lnTo>
                    <a:pt x="60125" y="14860"/>
                  </a:lnTo>
                  <a:lnTo>
                    <a:pt x="106254" y="8525"/>
                  </a:lnTo>
                  <a:lnTo>
                    <a:pt x="152279" y="6541"/>
                  </a:lnTo>
                  <a:lnTo>
                    <a:pt x="196162" y="2003"/>
                  </a:lnTo>
                  <a:lnTo>
                    <a:pt x="222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4523"/>
            <p:cNvSpPr/>
            <p:nvPr>
              <p:custDataLst>
                <p:tags r:id="rId38"/>
              </p:custDataLst>
            </p:nvPr>
          </p:nvSpPr>
          <p:spPr>
            <a:xfrm>
              <a:off x="10770592" y="5683493"/>
              <a:ext cx="233959" cy="82308"/>
            </a:xfrm>
            <a:custGeom>
              <a:avLst/>
              <a:gdLst/>
              <a:ahLst/>
              <a:cxnLst/>
              <a:rect l="0" t="0" r="0" b="0"/>
              <a:pathLst>
                <a:path w="233959" h="82308">
                  <a:moveTo>
                    <a:pt x="30758" y="82307"/>
                  </a:moveTo>
                  <a:lnTo>
                    <a:pt x="30758" y="82307"/>
                  </a:lnTo>
                  <a:lnTo>
                    <a:pt x="8158" y="59002"/>
                  </a:lnTo>
                  <a:lnTo>
                    <a:pt x="6602" y="54780"/>
                  </a:lnTo>
                  <a:lnTo>
                    <a:pt x="5481" y="53372"/>
                  </a:lnTo>
                  <a:lnTo>
                    <a:pt x="1240" y="50685"/>
                  </a:lnTo>
                  <a:lnTo>
                    <a:pt x="0" y="47556"/>
                  </a:lnTo>
                  <a:lnTo>
                    <a:pt x="375" y="45734"/>
                  </a:lnTo>
                  <a:lnTo>
                    <a:pt x="4274" y="39799"/>
                  </a:lnTo>
                  <a:lnTo>
                    <a:pt x="7934" y="35663"/>
                  </a:lnTo>
                  <a:lnTo>
                    <a:pt x="11911" y="33355"/>
                  </a:lnTo>
                  <a:lnTo>
                    <a:pt x="16031" y="31622"/>
                  </a:lnTo>
                  <a:lnTo>
                    <a:pt x="29907" y="22777"/>
                  </a:lnTo>
                  <a:lnTo>
                    <a:pt x="75421" y="12055"/>
                  </a:lnTo>
                  <a:lnTo>
                    <a:pt x="120234" y="1603"/>
                  </a:lnTo>
                  <a:lnTo>
                    <a:pt x="162066" y="0"/>
                  </a:lnTo>
                  <a:lnTo>
                    <a:pt x="207022" y="484"/>
                  </a:lnTo>
                  <a:lnTo>
                    <a:pt x="221587" y="4833"/>
                  </a:lnTo>
                  <a:lnTo>
                    <a:pt x="233958" y="12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4524"/>
            <p:cNvSpPr/>
            <p:nvPr>
              <p:custDataLst>
                <p:tags r:id="rId39"/>
              </p:custDataLst>
            </p:nvPr>
          </p:nvSpPr>
          <p:spPr>
            <a:xfrm>
              <a:off x="10414088" y="5626100"/>
              <a:ext cx="209463" cy="361951"/>
            </a:xfrm>
            <a:custGeom>
              <a:avLst/>
              <a:gdLst/>
              <a:ahLst/>
              <a:cxnLst/>
              <a:rect l="0" t="0" r="0" b="0"/>
              <a:pathLst>
                <a:path w="209463" h="361951">
                  <a:moveTo>
                    <a:pt x="209462" y="0"/>
                  </a:moveTo>
                  <a:lnTo>
                    <a:pt x="209462" y="0"/>
                  </a:lnTo>
                  <a:lnTo>
                    <a:pt x="203994" y="0"/>
                  </a:lnTo>
                  <a:lnTo>
                    <a:pt x="206945" y="0"/>
                  </a:lnTo>
                  <a:lnTo>
                    <a:pt x="175312" y="705"/>
                  </a:lnTo>
                  <a:lnTo>
                    <a:pt x="131375" y="13141"/>
                  </a:lnTo>
                  <a:lnTo>
                    <a:pt x="86572" y="29812"/>
                  </a:lnTo>
                  <a:lnTo>
                    <a:pt x="68884" y="40240"/>
                  </a:lnTo>
                  <a:lnTo>
                    <a:pt x="61662" y="46574"/>
                  </a:lnTo>
                  <a:lnTo>
                    <a:pt x="59106" y="50803"/>
                  </a:lnTo>
                  <a:lnTo>
                    <a:pt x="51380" y="74201"/>
                  </a:lnTo>
                  <a:lnTo>
                    <a:pt x="51616" y="85329"/>
                  </a:lnTo>
                  <a:lnTo>
                    <a:pt x="56490" y="110830"/>
                  </a:lnTo>
                  <a:lnTo>
                    <a:pt x="58831" y="132037"/>
                  </a:lnTo>
                  <a:lnTo>
                    <a:pt x="62055" y="147542"/>
                  </a:lnTo>
                  <a:lnTo>
                    <a:pt x="62104" y="158708"/>
                  </a:lnTo>
                  <a:lnTo>
                    <a:pt x="57301" y="203487"/>
                  </a:lnTo>
                  <a:lnTo>
                    <a:pt x="46244" y="247667"/>
                  </a:lnTo>
                  <a:lnTo>
                    <a:pt x="24069" y="295079"/>
                  </a:lnTo>
                  <a:lnTo>
                    <a:pt x="8178" y="328269"/>
                  </a:lnTo>
                  <a:lnTo>
                    <a:pt x="0" y="358512"/>
                  </a:lnTo>
                  <a:lnTo>
                    <a:pt x="676" y="359658"/>
                  </a:lnTo>
                  <a:lnTo>
                    <a:pt x="1832" y="360422"/>
                  </a:lnTo>
                  <a:lnTo>
                    <a:pt x="6830" y="361497"/>
                  </a:lnTo>
                  <a:lnTo>
                    <a:pt x="54176" y="361947"/>
                  </a:lnTo>
                  <a:lnTo>
                    <a:pt x="98834" y="361950"/>
                  </a:lnTo>
                  <a:lnTo>
                    <a:pt x="115300" y="360068"/>
                  </a:lnTo>
                  <a:lnTo>
                    <a:pt x="152312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4525"/>
            <p:cNvSpPr/>
            <p:nvPr>
              <p:custDataLst>
                <p:tags r:id="rId40"/>
              </p:custDataLst>
            </p:nvPr>
          </p:nvSpPr>
          <p:spPr>
            <a:xfrm>
              <a:off x="10141051" y="5816600"/>
              <a:ext cx="152300" cy="6351"/>
            </a:xfrm>
            <a:custGeom>
              <a:avLst/>
              <a:gdLst/>
              <a:ahLst/>
              <a:cxnLst/>
              <a:rect l="0" t="0" r="0" b="0"/>
              <a:pathLst>
                <a:path w="152300" h="6351">
                  <a:moveTo>
                    <a:pt x="12599" y="6350"/>
                  </a:moveTo>
                  <a:lnTo>
                    <a:pt x="12599" y="6350"/>
                  </a:lnTo>
                  <a:lnTo>
                    <a:pt x="0" y="6349"/>
                  </a:lnTo>
                  <a:lnTo>
                    <a:pt x="8746" y="6349"/>
                  </a:lnTo>
                  <a:lnTo>
                    <a:pt x="38179" y="392"/>
                  </a:lnTo>
                  <a:lnTo>
                    <a:pt x="47251" y="880"/>
                  </a:lnTo>
                  <a:lnTo>
                    <a:pt x="64259" y="3710"/>
                  </a:lnTo>
                  <a:lnTo>
                    <a:pt x="109780" y="279"/>
                  </a:lnTo>
                  <a:lnTo>
                    <a:pt x="1522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4526"/>
            <p:cNvSpPr/>
            <p:nvPr>
              <p:custDataLst>
                <p:tags r:id="rId41"/>
              </p:custDataLst>
            </p:nvPr>
          </p:nvSpPr>
          <p:spPr>
            <a:xfrm>
              <a:off x="10148185" y="5645230"/>
              <a:ext cx="176916" cy="304695"/>
            </a:xfrm>
            <a:custGeom>
              <a:avLst/>
              <a:gdLst/>
              <a:ahLst/>
              <a:cxnLst/>
              <a:rect l="0" t="0" r="0" b="0"/>
              <a:pathLst>
                <a:path w="176916" h="304695">
                  <a:moveTo>
                    <a:pt x="176915" y="12620"/>
                  </a:moveTo>
                  <a:lnTo>
                    <a:pt x="176915" y="12620"/>
                  </a:lnTo>
                  <a:lnTo>
                    <a:pt x="167271" y="2976"/>
                  </a:lnTo>
                  <a:lnTo>
                    <a:pt x="163693" y="1279"/>
                  </a:lnTo>
                  <a:lnTo>
                    <a:pt x="149368" y="0"/>
                  </a:lnTo>
                  <a:lnTo>
                    <a:pt x="145152" y="1837"/>
                  </a:lnTo>
                  <a:lnTo>
                    <a:pt x="143039" y="3315"/>
                  </a:lnTo>
                  <a:lnTo>
                    <a:pt x="96449" y="21174"/>
                  </a:lnTo>
                  <a:lnTo>
                    <a:pt x="54853" y="42960"/>
                  </a:lnTo>
                  <a:lnTo>
                    <a:pt x="42240" y="55746"/>
                  </a:lnTo>
                  <a:lnTo>
                    <a:pt x="35215" y="61421"/>
                  </a:lnTo>
                  <a:lnTo>
                    <a:pt x="16135" y="93140"/>
                  </a:lnTo>
                  <a:lnTo>
                    <a:pt x="6460" y="131156"/>
                  </a:lnTo>
                  <a:lnTo>
                    <a:pt x="5491" y="175341"/>
                  </a:lnTo>
                  <a:lnTo>
                    <a:pt x="0" y="206448"/>
                  </a:lnTo>
                  <a:lnTo>
                    <a:pt x="5394" y="252678"/>
                  </a:lnTo>
                  <a:lnTo>
                    <a:pt x="5463" y="280466"/>
                  </a:lnTo>
                  <a:lnTo>
                    <a:pt x="7346" y="285239"/>
                  </a:lnTo>
                  <a:lnTo>
                    <a:pt x="9828" y="289712"/>
                  </a:lnTo>
                  <a:lnTo>
                    <a:pt x="10932" y="294051"/>
                  </a:lnTo>
                  <a:lnTo>
                    <a:pt x="11932" y="295491"/>
                  </a:lnTo>
                  <a:lnTo>
                    <a:pt x="13304" y="296450"/>
                  </a:lnTo>
                  <a:lnTo>
                    <a:pt x="14925" y="297091"/>
                  </a:lnTo>
                  <a:lnTo>
                    <a:pt x="16004" y="298223"/>
                  </a:lnTo>
                  <a:lnTo>
                    <a:pt x="17205" y="301362"/>
                  </a:lnTo>
                  <a:lnTo>
                    <a:pt x="18230" y="302481"/>
                  </a:lnTo>
                  <a:lnTo>
                    <a:pt x="21251" y="303725"/>
                  </a:lnTo>
                  <a:lnTo>
                    <a:pt x="44824" y="304694"/>
                  </a:lnTo>
                  <a:lnTo>
                    <a:pt x="90868" y="296604"/>
                  </a:lnTo>
                  <a:lnTo>
                    <a:pt x="114365" y="287554"/>
                  </a:lnTo>
                  <a:lnTo>
                    <a:pt x="138815" y="272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1" name="SMARTInkShape-4527"/>
          <p:cNvSpPr/>
          <p:nvPr>
            <p:custDataLst>
              <p:tags r:id="rId5"/>
            </p:custDataLst>
          </p:nvPr>
        </p:nvSpPr>
        <p:spPr>
          <a:xfrm>
            <a:off x="10873906" y="5676900"/>
            <a:ext cx="16338" cy="252967"/>
          </a:xfrm>
          <a:custGeom>
            <a:avLst/>
            <a:gdLst/>
            <a:ahLst/>
            <a:cxnLst/>
            <a:rect l="0" t="0" r="0" b="0"/>
            <a:pathLst>
              <a:path w="16338" h="252967">
                <a:moveTo>
                  <a:pt x="9994" y="0"/>
                </a:moveTo>
                <a:lnTo>
                  <a:pt x="9994" y="0"/>
                </a:lnTo>
                <a:lnTo>
                  <a:pt x="16083" y="0"/>
                </a:lnTo>
                <a:lnTo>
                  <a:pt x="16337" y="14927"/>
                </a:lnTo>
                <a:lnTo>
                  <a:pt x="14460" y="19099"/>
                </a:lnTo>
                <a:lnTo>
                  <a:pt x="12971" y="21199"/>
                </a:lnTo>
                <a:lnTo>
                  <a:pt x="10876" y="30897"/>
                </a:lnTo>
                <a:lnTo>
                  <a:pt x="10028" y="76414"/>
                </a:lnTo>
                <a:lnTo>
                  <a:pt x="9996" y="120662"/>
                </a:lnTo>
                <a:lnTo>
                  <a:pt x="9993" y="164218"/>
                </a:lnTo>
                <a:lnTo>
                  <a:pt x="8113" y="194852"/>
                </a:lnTo>
                <a:lnTo>
                  <a:pt x="4526" y="216760"/>
                </a:lnTo>
                <a:lnTo>
                  <a:pt x="3722" y="241866"/>
                </a:lnTo>
                <a:lnTo>
                  <a:pt x="2989" y="243794"/>
                </a:lnTo>
                <a:lnTo>
                  <a:pt x="1798" y="245080"/>
                </a:lnTo>
                <a:lnTo>
                  <a:pt x="296" y="245937"/>
                </a:lnTo>
                <a:lnTo>
                  <a:pt x="0" y="247213"/>
                </a:lnTo>
                <a:lnTo>
                  <a:pt x="2251" y="251676"/>
                </a:lnTo>
                <a:lnTo>
                  <a:pt x="3025" y="252966"/>
                </a:lnTo>
                <a:lnTo>
                  <a:pt x="3231" y="252606"/>
                </a:lnTo>
                <a:lnTo>
                  <a:pt x="3644" y="2476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6" name="SMARTInkShape-Group997"/>
          <p:cNvGrpSpPr/>
          <p:nvPr/>
        </p:nvGrpSpPr>
        <p:grpSpPr>
          <a:xfrm>
            <a:off x="9648341" y="6121400"/>
            <a:ext cx="149710" cy="165101"/>
            <a:chOff x="9648341" y="6121400"/>
            <a:chExt cx="149710" cy="165101"/>
          </a:xfrm>
        </p:grpSpPr>
        <p:sp>
          <p:nvSpPr>
            <p:cNvPr id="212" name="SMARTInkShape-4528"/>
            <p:cNvSpPr/>
            <p:nvPr>
              <p:custDataLst>
                <p:tags r:id="rId22"/>
              </p:custDataLst>
            </p:nvPr>
          </p:nvSpPr>
          <p:spPr>
            <a:xfrm>
              <a:off x="9734834" y="6261100"/>
              <a:ext cx="63217" cy="12694"/>
            </a:xfrm>
            <a:custGeom>
              <a:avLst/>
              <a:gdLst/>
              <a:ahLst/>
              <a:cxnLst/>
              <a:rect l="0" t="0" r="0" b="0"/>
              <a:pathLst>
                <a:path w="63217" h="12694">
                  <a:moveTo>
                    <a:pt x="12416" y="0"/>
                  </a:moveTo>
                  <a:lnTo>
                    <a:pt x="12416" y="0"/>
                  </a:lnTo>
                  <a:lnTo>
                    <a:pt x="0" y="12416"/>
                  </a:lnTo>
                  <a:lnTo>
                    <a:pt x="14650" y="12693"/>
                  </a:lnTo>
                  <a:lnTo>
                    <a:pt x="18818" y="10816"/>
                  </a:lnTo>
                  <a:lnTo>
                    <a:pt x="23022" y="8334"/>
                  </a:lnTo>
                  <a:lnTo>
                    <a:pt x="30061" y="6938"/>
                  </a:lnTo>
                  <a:lnTo>
                    <a:pt x="48516" y="5695"/>
                  </a:lnTo>
                  <a:lnTo>
                    <a:pt x="632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4529"/>
            <p:cNvSpPr/>
            <p:nvPr>
              <p:custDataLst>
                <p:tags r:id="rId23"/>
              </p:custDataLst>
            </p:nvPr>
          </p:nvSpPr>
          <p:spPr>
            <a:xfrm>
              <a:off x="9747249" y="6159500"/>
              <a:ext cx="50802" cy="6351"/>
            </a:xfrm>
            <a:custGeom>
              <a:avLst/>
              <a:gdLst/>
              <a:ahLst/>
              <a:cxnLst/>
              <a:rect l="0" t="0" r="0" b="0"/>
              <a:pathLst>
                <a:path w="50802" h="6351">
                  <a:moveTo>
                    <a:pt x="1" y="0"/>
                  </a:moveTo>
                  <a:lnTo>
                    <a:pt x="1" y="0"/>
                  </a:lnTo>
                  <a:lnTo>
                    <a:pt x="0" y="6273"/>
                  </a:lnTo>
                  <a:lnTo>
                    <a:pt x="5468" y="876"/>
                  </a:lnTo>
                  <a:lnTo>
                    <a:pt x="9460" y="259"/>
                  </a:lnTo>
                  <a:lnTo>
                    <a:pt x="37247" y="2"/>
                  </a:lnTo>
                  <a:lnTo>
                    <a:pt x="43130" y="1882"/>
                  </a:lnTo>
                  <a:lnTo>
                    <a:pt x="5080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4530"/>
            <p:cNvSpPr/>
            <p:nvPr>
              <p:custDataLst>
                <p:tags r:id="rId24"/>
              </p:custDataLst>
            </p:nvPr>
          </p:nvSpPr>
          <p:spPr>
            <a:xfrm>
              <a:off x="9648341" y="6121400"/>
              <a:ext cx="10010" cy="50801"/>
            </a:xfrm>
            <a:custGeom>
              <a:avLst/>
              <a:gdLst/>
              <a:ahLst/>
              <a:cxnLst/>
              <a:rect l="0" t="0" r="0" b="0"/>
              <a:pathLst>
                <a:path w="10010" h="50801">
                  <a:moveTo>
                    <a:pt x="3659" y="50800"/>
                  </a:moveTo>
                  <a:lnTo>
                    <a:pt x="3659" y="50800"/>
                  </a:lnTo>
                  <a:lnTo>
                    <a:pt x="2954" y="10461"/>
                  </a:lnTo>
                  <a:lnTo>
                    <a:pt x="288" y="5119"/>
                  </a:lnTo>
                  <a:lnTo>
                    <a:pt x="0" y="3413"/>
                  </a:lnTo>
                  <a:lnTo>
                    <a:pt x="514" y="2275"/>
                  </a:lnTo>
                  <a:lnTo>
                    <a:pt x="3475" y="132"/>
                  </a:lnTo>
                  <a:lnTo>
                    <a:pt x="100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4531"/>
            <p:cNvSpPr/>
            <p:nvPr>
              <p:custDataLst>
                <p:tags r:id="rId25"/>
              </p:custDataLst>
            </p:nvPr>
          </p:nvSpPr>
          <p:spPr>
            <a:xfrm>
              <a:off x="9652000" y="6165850"/>
              <a:ext cx="12699" cy="120651"/>
            </a:xfrm>
            <a:custGeom>
              <a:avLst/>
              <a:gdLst/>
              <a:ahLst/>
              <a:cxnLst/>
              <a:rect l="0" t="0" r="0" b="0"/>
              <a:pathLst>
                <a:path w="12699" h="120651">
                  <a:moveTo>
                    <a:pt x="6350" y="0"/>
                  </a:moveTo>
                  <a:lnTo>
                    <a:pt x="6350" y="0"/>
                  </a:lnTo>
                  <a:lnTo>
                    <a:pt x="6350" y="5467"/>
                  </a:lnTo>
                  <a:lnTo>
                    <a:pt x="10713" y="11245"/>
                  </a:lnTo>
                  <a:lnTo>
                    <a:pt x="12112" y="17129"/>
                  </a:lnTo>
                  <a:lnTo>
                    <a:pt x="12698" y="61516"/>
                  </a:lnTo>
                  <a:lnTo>
                    <a:pt x="11994" y="86660"/>
                  </a:lnTo>
                  <a:lnTo>
                    <a:pt x="4860" y="107509"/>
                  </a:lnTo>
                  <a:lnTo>
                    <a:pt x="2160" y="111988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" name="SMARTInkShape-Group998"/>
          <p:cNvGrpSpPr/>
          <p:nvPr/>
        </p:nvGrpSpPr>
        <p:grpSpPr>
          <a:xfrm>
            <a:off x="8451850" y="6197713"/>
            <a:ext cx="939715" cy="571388"/>
            <a:chOff x="8451850" y="6197713"/>
            <a:chExt cx="939715" cy="571388"/>
          </a:xfrm>
        </p:grpSpPr>
        <p:sp>
          <p:nvSpPr>
            <p:cNvPr id="217" name="SMARTInkShape-4532"/>
            <p:cNvSpPr/>
            <p:nvPr>
              <p:custDataLst>
                <p:tags r:id="rId12"/>
              </p:custDataLst>
            </p:nvPr>
          </p:nvSpPr>
          <p:spPr>
            <a:xfrm>
              <a:off x="9309688" y="6352501"/>
              <a:ext cx="81877" cy="245032"/>
            </a:xfrm>
            <a:custGeom>
              <a:avLst/>
              <a:gdLst/>
              <a:ahLst/>
              <a:cxnLst/>
              <a:rect l="0" t="0" r="0" b="0"/>
              <a:pathLst>
                <a:path w="81877" h="245032">
                  <a:moveTo>
                    <a:pt x="24812" y="194349"/>
                  </a:moveTo>
                  <a:lnTo>
                    <a:pt x="24812" y="194349"/>
                  </a:lnTo>
                  <a:lnTo>
                    <a:pt x="24812" y="190978"/>
                  </a:lnTo>
                  <a:lnTo>
                    <a:pt x="22931" y="187442"/>
                  </a:lnTo>
                  <a:lnTo>
                    <a:pt x="19345" y="182792"/>
                  </a:lnTo>
                  <a:lnTo>
                    <a:pt x="16973" y="182157"/>
                  </a:lnTo>
                  <a:lnTo>
                    <a:pt x="15352" y="181988"/>
                  </a:lnTo>
                  <a:lnTo>
                    <a:pt x="14272" y="181169"/>
                  </a:lnTo>
                  <a:lnTo>
                    <a:pt x="12136" y="175379"/>
                  </a:lnTo>
                  <a:lnTo>
                    <a:pt x="12114" y="175305"/>
                  </a:lnTo>
                  <a:lnTo>
                    <a:pt x="8742" y="175301"/>
                  </a:lnTo>
                  <a:lnTo>
                    <a:pt x="7748" y="176005"/>
                  </a:lnTo>
                  <a:lnTo>
                    <a:pt x="7085" y="177182"/>
                  </a:lnTo>
                  <a:lnTo>
                    <a:pt x="6022" y="184137"/>
                  </a:lnTo>
                  <a:lnTo>
                    <a:pt x="5762" y="231090"/>
                  </a:lnTo>
                  <a:lnTo>
                    <a:pt x="5762" y="245031"/>
                  </a:lnTo>
                  <a:lnTo>
                    <a:pt x="5762" y="205800"/>
                  </a:lnTo>
                  <a:lnTo>
                    <a:pt x="1398" y="161098"/>
                  </a:lnTo>
                  <a:lnTo>
                    <a:pt x="0" y="124054"/>
                  </a:lnTo>
                  <a:lnTo>
                    <a:pt x="292" y="86972"/>
                  </a:lnTo>
                  <a:lnTo>
                    <a:pt x="4471" y="46244"/>
                  </a:lnTo>
                  <a:lnTo>
                    <a:pt x="7262" y="26053"/>
                  </a:lnTo>
                  <a:lnTo>
                    <a:pt x="14524" y="6588"/>
                  </a:lnTo>
                  <a:lnTo>
                    <a:pt x="18593" y="1538"/>
                  </a:lnTo>
                  <a:lnTo>
                    <a:pt x="20666" y="192"/>
                  </a:lnTo>
                  <a:lnTo>
                    <a:pt x="22754" y="0"/>
                  </a:lnTo>
                  <a:lnTo>
                    <a:pt x="36658" y="6573"/>
                  </a:lnTo>
                  <a:lnTo>
                    <a:pt x="55438" y="18719"/>
                  </a:lnTo>
                  <a:lnTo>
                    <a:pt x="61473" y="26686"/>
                  </a:lnTo>
                  <a:lnTo>
                    <a:pt x="75639" y="54001"/>
                  </a:lnTo>
                  <a:lnTo>
                    <a:pt x="79775" y="59317"/>
                  </a:lnTo>
                  <a:lnTo>
                    <a:pt x="80990" y="63309"/>
                  </a:lnTo>
                  <a:lnTo>
                    <a:pt x="81876" y="81300"/>
                  </a:lnTo>
                  <a:lnTo>
                    <a:pt x="75490" y="102693"/>
                  </a:lnTo>
                  <a:lnTo>
                    <a:pt x="71421" y="110198"/>
                  </a:lnTo>
                  <a:lnTo>
                    <a:pt x="69195" y="119635"/>
                  </a:lnTo>
                  <a:lnTo>
                    <a:pt x="67807" y="121255"/>
                  </a:lnTo>
                  <a:lnTo>
                    <a:pt x="66175" y="122337"/>
                  </a:lnTo>
                  <a:lnTo>
                    <a:pt x="50212" y="143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4533"/>
            <p:cNvSpPr/>
            <p:nvPr>
              <p:custDataLst>
                <p:tags r:id="rId13"/>
              </p:custDataLst>
            </p:nvPr>
          </p:nvSpPr>
          <p:spPr>
            <a:xfrm>
              <a:off x="8890006" y="6197713"/>
              <a:ext cx="120645" cy="69738"/>
            </a:xfrm>
            <a:custGeom>
              <a:avLst/>
              <a:gdLst/>
              <a:ahLst/>
              <a:cxnLst/>
              <a:rect l="0" t="0" r="0" b="0"/>
              <a:pathLst>
                <a:path w="120645" h="69738">
                  <a:moveTo>
                    <a:pt x="6344" y="31637"/>
                  </a:moveTo>
                  <a:lnTo>
                    <a:pt x="6344" y="31637"/>
                  </a:lnTo>
                  <a:lnTo>
                    <a:pt x="6344" y="28266"/>
                  </a:lnTo>
                  <a:lnTo>
                    <a:pt x="4463" y="24730"/>
                  </a:lnTo>
                  <a:lnTo>
                    <a:pt x="877" y="20081"/>
                  </a:lnTo>
                  <a:lnTo>
                    <a:pt x="168" y="14094"/>
                  </a:lnTo>
                  <a:lnTo>
                    <a:pt x="0" y="6585"/>
                  </a:lnTo>
                  <a:lnTo>
                    <a:pt x="3367" y="9711"/>
                  </a:lnTo>
                  <a:lnTo>
                    <a:pt x="5021" y="13190"/>
                  </a:lnTo>
                  <a:lnTo>
                    <a:pt x="6083" y="21173"/>
                  </a:lnTo>
                  <a:lnTo>
                    <a:pt x="6874" y="22545"/>
                  </a:lnTo>
                  <a:lnTo>
                    <a:pt x="8109" y="23458"/>
                  </a:lnTo>
                  <a:lnTo>
                    <a:pt x="9637" y="24067"/>
                  </a:lnTo>
                  <a:lnTo>
                    <a:pt x="10656" y="25180"/>
                  </a:lnTo>
                  <a:lnTo>
                    <a:pt x="11788" y="28297"/>
                  </a:lnTo>
                  <a:lnTo>
                    <a:pt x="12694" y="69704"/>
                  </a:lnTo>
                  <a:lnTo>
                    <a:pt x="16064" y="66356"/>
                  </a:lnTo>
                  <a:lnTo>
                    <a:pt x="17720" y="60944"/>
                  </a:lnTo>
                  <a:lnTo>
                    <a:pt x="19162" y="54540"/>
                  </a:lnTo>
                  <a:lnTo>
                    <a:pt x="40237" y="17985"/>
                  </a:lnTo>
                  <a:lnTo>
                    <a:pt x="49388" y="8583"/>
                  </a:lnTo>
                  <a:lnTo>
                    <a:pt x="59393" y="2778"/>
                  </a:lnTo>
                  <a:lnTo>
                    <a:pt x="69452" y="458"/>
                  </a:lnTo>
                  <a:lnTo>
                    <a:pt x="78233" y="0"/>
                  </a:lnTo>
                  <a:lnTo>
                    <a:pt x="88009" y="3291"/>
                  </a:lnTo>
                  <a:lnTo>
                    <a:pt x="98883" y="10725"/>
                  </a:lnTo>
                  <a:lnTo>
                    <a:pt x="103447" y="14817"/>
                  </a:lnTo>
                  <a:lnTo>
                    <a:pt x="105945" y="20868"/>
                  </a:lnTo>
                  <a:lnTo>
                    <a:pt x="107761" y="27556"/>
                  </a:lnTo>
                  <a:lnTo>
                    <a:pt x="117991" y="47117"/>
                  </a:lnTo>
                  <a:lnTo>
                    <a:pt x="120644" y="69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4534"/>
            <p:cNvSpPr/>
            <p:nvPr>
              <p:custDataLst>
                <p:tags r:id="rId14"/>
              </p:custDataLst>
            </p:nvPr>
          </p:nvSpPr>
          <p:spPr>
            <a:xfrm>
              <a:off x="9080500" y="66802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2979" y="3370"/>
                  </a:lnTo>
                  <a:lnTo>
                    <a:pt x="1324" y="6907"/>
                  </a:lnTo>
                  <a:lnTo>
                    <a:pt x="2" y="38019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4535"/>
            <p:cNvSpPr/>
            <p:nvPr>
              <p:custDataLst>
                <p:tags r:id="rId15"/>
              </p:custDataLst>
            </p:nvPr>
          </p:nvSpPr>
          <p:spPr>
            <a:xfrm>
              <a:off x="8966200" y="67246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6350" y="0"/>
                  </a:moveTo>
                  <a:lnTo>
                    <a:pt x="6350" y="0"/>
                  </a:lnTo>
                  <a:lnTo>
                    <a:pt x="6350" y="17644"/>
                  </a:lnTo>
                  <a:lnTo>
                    <a:pt x="1324" y="25773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4536"/>
            <p:cNvSpPr/>
            <p:nvPr>
              <p:custDataLst>
                <p:tags r:id="rId16"/>
              </p:custDataLst>
            </p:nvPr>
          </p:nvSpPr>
          <p:spPr>
            <a:xfrm>
              <a:off x="8928361" y="6673850"/>
              <a:ext cx="12440" cy="44451"/>
            </a:xfrm>
            <a:custGeom>
              <a:avLst/>
              <a:gdLst/>
              <a:ahLst/>
              <a:cxnLst/>
              <a:rect l="0" t="0" r="0" b="0"/>
              <a:pathLst>
                <a:path w="12440" h="44451">
                  <a:moveTo>
                    <a:pt x="6089" y="0"/>
                  </a:moveTo>
                  <a:lnTo>
                    <a:pt x="6089" y="0"/>
                  </a:lnTo>
                  <a:lnTo>
                    <a:pt x="6089" y="17828"/>
                  </a:lnTo>
                  <a:lnTo>
                    <a:pt x="1725" y="23878"/>
                  </a:lnTo>
                  <a:lnTo>
                    <a:pt x="0" y="30574"/>
                  </a:lnTo>
                  <a:lnTo>
                    <a:pt x="4798" y="38503"/>
                  </a:lnTo>
                  <a:lnTo>
                    <a:pt x="6013" y="44102"/>
                  </a:lnTo>
                  <a:lnTo>
                    <a:pt x="12439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4537"/>
            <p:cNvSpPr/>
            <p:nvPr>
              <p:custDataLst>
                <p:tags r:id="rId17"/>
              </p:custDataLst>
            </p:nvPr>
          </p:nvSpPr>
          <p:spPr>
            <a:xfrm>
              <a:off x="8858250" y="6667500"/>
              <a:ext cx="1" cy="50801"/>
            </a:xfrm>
            <a:custGeom>
              <a:avLst/>
              <a:gdLst/>
              <a:ahLst/>
              <a:cxnLst/>
              <a:rect l="0" t="0" r="0" b="0"/>
              <a:pathLst>
                <a:path w="1" h="50801">
                  <a:moveTo>
                    <a:pt x="0" y="50800"/>
                  </a:moveTo>
                  <a:lnTo>
                    <a:pt x="0" y="50800"/>
                  </a:lnTo>
                  <a:lnTo>
                    <a:pt x="0" y="431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4538"/>
            <p:cNvSpPr/>
            <p:nvPr>
              <p:custDataLst>
                <p:tags r:id="rId18"/>
              </p:custDataLst>
            </p:nvPr>
          </p:nvSpPr>
          <p:spPr>
            <a:xfrm>
              <a:off x="8858250" y="667385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12699" y="3370"/>
                  </a:lnTo>
                  <a:lnTo>
                    <a:pt x="10819" y="6907"/>
                  </a:lnTo>
                  <a:lnTo>
                    <a:pt x="7232" y="11556"/>
                  </a:lnTo>
                  <a:lnTo>
                    <a:pt x="6524" y="17543"/>
                  </a:lnTo>
                  <a:lnTo>
                    <a:pt x="6355" y="33889"/>
                  </a:lnTo>
                  <a:lnTo>
                    <a:pt x="4471" y="38110"/>
                  </a:lnTo>
                  <a:lnTo>
                    <a:pt x="1987" y="42338"/>
                  </a:lnTo>
                  <a:lnTo>
                    <a:pt x="393" y="50801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4539"/>
            <p:cNvSpPr/>
            <p:nvPr>
              <p:custDataLst>
                <p:tags r:id="rId19"/>
              </p:custDataLst>
            </p:nvPr>
          </p:nvSpPr>
          <p:spPr>
            <a:xfrm>
              <a:off x="8807569" y="6337301"/>
              <a:ext cx="177602" cy="234794"/>
            </a:xfrm>
            <a:custGeom>
              <a:avLst/>
              <a:gdLst/>
              <a:ahLst/>
              <a:cxnLst/>
              <a:rect l="0" t="0" r="0" b="0"/>
              <a:pathLst>
                <a:path w="177602" h="234794">
                  <a:moveTo>
                    <a:pt x="139581" y="31749"/>
                  </a:moveTo>
                  <a:lnTo>
                    <a:pt x="139581" y="31749"/>
                  </a:lnTo>
                  <a:lnTo>
                    <a:pt x="142951" y="31749"/>
                  </a:lnTo>
                  <a:lnTo>
                    <a:pt x="143945" y="31044"/>
                  </a:lnTo>
                  <a:lnTo>
                    <a:pt x="144607" y="29867"/>
                  </a:lnTo>
                  <a:lnTo>
                    <a:pt x="145048" y="28378"/>
                  </a:lnTo>
                  <a:lnTo>
                    <a:pt x="150840" y="18884"/>
                  </a:lnTo>
                  <a:lnTo>
                    <a:pt x="151321" y="16822"/>
                  </a:lnTo>
                  <a:lnTo>
                    <a:pt x="155367" y="10549"/>
                  </a:lnTo>
                  <a:lnTo>
                    <a:pt x="159062" y="8216"/>
                  </a:lnTo>
                  <a:lnTo>
                    <a:pt x="167182" y="6718"/>
                  </a:lnTo>
                  <a:lnTo>
                    <a:pt x="168565" y="5889"/>
                  </a:lnTo>
                  <a:lnTo>
                    <a:pt x="169487" y="4632"/>
                  </a:lnTo>
                  <a:lnTo>
                    <a:pt x="170967" y="914"/>
                  </a:lnTo>
                  <a:lnTo>
                    <a:pt x="173050" y="406"/>
                  </a:lnTo>
                  <a:lnTo>
                    <a:pt x="177601" y="6"/>
                  </a:lnTo>
                  <a:lnTo>
                    <a:pt x="168835" y="0"/>
                  </a:lnTo>
                  <a:lnTo>
                    <a:pt x="167551" y="705"/>
                  </a:lnTo>
                  <a:lnTo>
                    <a:pt x="166693" y="1881"/>
                  </a:lnTo>
                  <a:lnTo>
                    <a:pt x="166123" y="3370"/>
                  </a:lnTo>
                  <a:lnTo>
                    <a:pt x="165036" y="4363"/>
                  </a:lnTo>
                  <a:lnTo>
                    <a:pt x="147133" y="11258"/>
                  </a:lnTo>
                  <a:lnTo>
                    <a:pt x="138055" y="14154"/>
                  </a:lnTo>
                  <a:lnTo>
                    <a:pt x="130437" y="16873"/>
                  </a:lnTo>
                  <a:lnTo>
                    <a:pt x="91754" y="27802"/>
                  </a:lnTo>
                  <a:lnTo>
                    <a:pt x="47352" y="46573"/>
                  </a:lnTo>
                  <a:lnTo>
                    <a:pt x="25400" y="59032"/>
                  </a:lnTo>
                  <a:lnTo>
                    <a:pt x="14498" y="70407"/>
                  </a:lnTo>
                  <a:lnTo>
                    <a:pt x="9200" y="77152"/>
                  </a:lnTo>
                  <a:lnTo>
                    <a:pt x="1247" y="81839"/>
                  </a:lnTo>
                  <a:lnTo>
                    <a:pt x="0" y="93422"/>
                  </a:lnTo>
                  <a:lnTo>
                    <a:pt x="666" y="94031"/>
                  </a:lnTo>
                  <a:lnTo>
                    <a:pt x="5358" y="95089"/>
                  </a:lnTo>
                  <a:lnTo>
                    <a:pt x="23231" y="106801"/>
                  </a:lnTo>
                  <a:lnTo>
                    <a:pt x="28132" y="105557"/>
                  </a:lnTo>
                  <a:lnTo>
                    <a:pt x="35015" y="103358"/>
                  </a:lnTo>
                  <a:lnTo>
                    <a:pt x="48339" y="101830"/>
                  </a:lnTo>
                  <a:lnTo>
                    <a:pt x="51520" y="103583"/>
                  </a:lnTo>
                  <a:lnTo>
                    <a:pt x="56698" y="106714"/>
                  </a:lnTo>
                  <a:lnTo>
                    <a:pt x="75200" y="113961"/>
                  </a:lnTo>
                  <a:lnTo>
                    <a:pt x="75689" y="116031"/>
                  </a:lnTo>
                  <a:lnTo>
                    <a:pt x="75819" y="117571"/>
                  </a:lnTo>
                  <a:lnTo>
                    <a:pt x="77846" y="121162"/>
                  </a:lnTo>
                  <a:lnTo>
                    <a:pt x="80393" y="125110"/>
                  </a:lnTo>
                  <a:lnTo>
                    <a:pt x="81827" y="131300"/>
                  </a:lnTo>
                  <a:lnTo>
                    <a:pt x="82163" y="135496"/>
                  </a:lnTo>
                  <a:lnTo>
                    <a:pt x="80430" y="139712"/>
                  </a:lnTo>
                  <a:lnTo>
                    <a:pt x="48560" y="185360"/>
                  </a:lnTo>
                  <a:lnTo>
                    <a:pt x="39392" y="194553"/>
                  </a:lnTo>
                  <a:lnTo>
                    <a:pt x="29384" y="201735"/>
                  </a:lnTo>
                  <a:lnTo>
                    <a:pt x="13913" y="220730"/>
                  </a:lnTo>
                  <a:lnTo>
                    <a:pt x="13172" y="223455"/>
                  </a:lnTo>
                  <a:lnTo>
                    <a:pt x="12975" y="225171"/>
                  </a:lnTo>
                  <a:lnTo>
                    <a:pt x="10874" y="228956"/>
                  </a:lnTo>
                  <a:lnTo>
                    <a:pt x="7148" y="233765"/>
                  </a:lnTo>
                  <a:lnTo>
                    <a:pt x="7548" y="234160"/>
                  </a:lnTo>
                  <a:lnTo>
                    <a:pt x="13260" y="234793"/>
                  </a:lnTo>
                  <a:lnTo>
                    <a:pt x="36011" y="233054"/>
                  </a:lnTo>
                  <a:lnTo>
                    <a:pt x="82215" y="223688"/>
                  </a:lnTo>
                  <a:lnTo>
                    <a:pt x="126483" y="214447"/>
                  </a:lnTo>
                  <a:lnTo>
                    <a:pt x="139463" y="211000"/>
                  </a:lnTo>
                  <a:lnTo>
                    <a:pt x="158631" y="209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4540"/>
            <p:cNvSpPr/>
            <p:nvPr>
              <p:custDataLst>
                <p:tags r:id="rId20"/>
              </p:custDataLst>
            </p:nvPr>
          </p:nvSpPr>
          <p:spPr>
            <a:xfrm>
              <a:off x="8464660" y="6578600"/>
              <a:ext cx="69741" cy="75025"/>
            </a:xfrm>
            <a:custGeom>
              <a:avLst/>
              <a:gdLst/>
              <a:ahLst/>
              <a:cxnLst/>
              <a:rect l="0" t="0" r="0" b="0"/>
              <a:pathLst>
                <a:path w="69741" h="75025">
                  <a:moveTo>
                    <a:pt x="57040" y="0"/>
                  </a:moveTo>
                  <a:lnTo>
                    <a:pt x="57040" y="0"/>
                  </a:lnTo>
                  <a:lnTo>
                    <a:pt x="37267" y="17891"/>
                  </a:lnTo>
                  <a:lnTo>
                    <a:pt x="16660" y="34108"/>
                  </a:lnTo>
                  <a:lnTo>
                    <a:pt x="8324" y="46039"/>
                  </a:lnTo>
                  <a:lnTo>
                    <a:pt x="2702" y="50095"/>
                  </a:lnTo>
                  <a:lnTo>
                    <a:pt x="1140" y="53543"/>
                  </a:lnTo>
                  <a:lnTo>
                    <a:pt x="0" y="62301"/>
                  </a:lnTo>
                  <a:lnTo>
                    <a:pt x="6811" y="70249"/>
                  </a:lnTo>
                  <a:lnTo>
                    <a:pt x="8738" y="72232"/>
                  </a:lnTo>
                  <a:lnTo>
                    <a:pt x="14641" y="74437"/>
                  </a:lnTo>
                  <a:lnTo>
                    <a:pt x="18190" y="75024"/>
                  </a:lnTo>
                  <a:lnTo>
                    <a:pt x="64359" y="70003"/>
                  </a:lnTo>
                  <a:lnTo>
                    <a:pt x="6974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4541"/>
            <p:cNvSpPr/>
            <p:nvPr>
              <p:custDataLst>
                <p:tags r:id="rId21"/>
              </p:custDataLst>
            </p:nvPr>
          </p:nvSpPr>
          <p:spPr>
            <a:xfrm>
              <a:off x="8451850" y="650240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52296" y="11740"/>
                  </a:lnTo>
                  <a:lnTo>
                    <a:pt x="1016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4" name="SMARTInkShape-Group999"/>
          <p:cNvGrpSpPr/>
          <p:nvPr/>
        </p:nvGrpSpPr>
        <p:grpSpPr>
          <a:xfrm>
            <a:off x="9753600" y="6427349"/>
            <a:ext cx="721193" cy="340845"/>
            <a:chOff x="9753600" y="6427349"/>
            <a:chExt cx="721193" cy="340845"/>
          </a:xfrm>
        </p:grpSpPr>
        <p:sp>
          <p:nvSpPr>
            <p:cNvPr id="228" name="SMARTInkShape-4542"/>
            <p:cNvSpPr/>
            <p:nvPr>
              <p:custDataLst>
                <p:tags r:id="rId6"/>
              </p:custDataLst>
            </p:nvPr>
          </p:nvSpPr>
          <p:spPr>
            <a:xfrm>
              <a:off x="9779992" y="6534150"/>
              <a:ext cx="30759" cy="57151"/>
            </a:xfrm>
            <a:custGeom>
              <a:avLst/>
              <a:gdLst/>
              <a:ahLst/>
              <a:cxnLst/>
              <a:rect l="0" t="0" r="0" b="0"/>
              <a:pathLst>
                <a:path w="30759" h="57151">
                  <a:moveTo>
                    <a:pt x="30758" y="0"/>
                  </a:moveTo>
                  <a:lnTo>
                    <a:pt x="30758" y="0"/>
                  </a:lnTo>
                  <a:lnTo>
                    <a:pt x="30758" y="14305"/>
                  </a:lnTo>
                  <a:lnTo>
                    <a:pt x="30052" y="15887"/>
                  </a:lnTo>
                  <a:lnTo>
                    <a:pt x="28877" y="16941"/>
                  </a:lnTo>
                  <a:lnTo>
                    <a:pt x="25689" y="18818"/>
                  </a:lnTo>
                  <a:lnTo>
                    <a:pt x="6602" y="36868"/>
                  </a:lnTo>
                  <a:lnTo>
                    <a:pt x="0" y="48926"/>
                  </a:lnTo>
                  <a:lnTo>
                    <a:pt x="375" y="49550"/>
                  </a:lnTo>
                  <a:lnTo>
                    <a:pt x="6046" y="52434"/>
                  </a:lnTo>
                  <a:lnTo>
                    <a:pt x="9897" y="55054"/>
                  </a:lnTo>
                  <a:lnTo>
                    <a:pt x="16031" y="56529"/>
                  </a:lnTo>
                  <a:lnTo>
                    <a:pt x="30758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4543"/>
            <p:cNvSpPr/>
            <p:nvPr>
              <p:custDataLst>
                <p:tags r:id="rId7"/>
              </p:custDataLst>
            </p:nvPr>
          </p:nvSpPr>
          <p:spPr>
            <a:xfrm>
              <a:off x="9753600" y="6508750"/>
              <a:ext cx="25401" cy="19051"/>
            </a:xfrm>
            <a:custGeom>
              <a:avLst/>
              <a:gdLst/>
              <a:ahLst/>
              <a:cxnLst/>
              <a:rect l="0" t="0" r="0" b="0"/>
              <a:pathLst>
                <a:path w="25401" h="19051">
                  <a:moveTo>
                    <a:pt x="6350" y="0"/>
                  </a:moveTo>
                  <a:lnTo>
                    <a:pt x="6350" y="0"/>
                  </a:lnTo>
                  <a:lnTo>
                    <a:pt x="2" y="6347"/>
                  </a:lnTo>
                  <a:lnTo>
                    <a:pt x="1" y="6348"/>
                  </a:lnTo>
                  <a:lnTo>
                    <a:pt x="1" y="6349"/>
                  </a:lnTo>
                  <a:lnTo>
                    <a:pt x="0" y="6350"/>
                  </a:lnTo>
                  <a:lnTo>
                    <a:pt x="3370" y="13091"/>
                  </a:lnTo>
                  <a:lnTo>
                    <a:pt x="5069" y="15077"/>
                  </a:lnTo>
                  <a:lnTo>
                    <a:pt x="8837" y="17284"/>
                  </a:lnTo>
                  <a:lnTo>
                    <a:pt x="254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4544"/>
            <p:cNvSpPr/>
            <p:nvPr>
              <p:custDataLst>
                <p:tags r:id="rId8"/>
              </p:custDataLst>
            </p:nvPr>
          </p:nvSpPr>
          <p:spPr>
            <a:xfrm>
              <a:off x="10191751" y="6432549"/>
              <a:ext cx="88900" cy="117563"/>
            </a:xfrm>
            <a:custGeom>
              <a:avLst/>
              <a:gdLst/>
              <a:ahLst/>
              <a:cxnLst/>
              <a:rect l="0" t="0" r="0" b="0"/>
              <a:pathLst>
                <a:path w="88900" h="117563">
                  <a:moveTo>
                    <a:pt x="12699" y="1"/>
                  </a:moveTo>
                  <a:lnTo>
                    <a:pt x="12699" y="1"/>
                  </a:lnTo>
                  <a:lnTo>
                    <a:pt x="6610" y="0"/>
                  </a:lnTo>
                  <a:lnTo>
                    <a:pt x="6371" y="5468"/>
                  </a:lnTo>
                  <a:lnTo>
                    <a:pt x="5658" y="5763"/>
                  </a:lnTo>
                  <a:lnTo>
                    <a:pt x="77" y="6344"/>
                  </a:lnTo>
                  <a:lnTo>
                    <a:pt x="3393" y="9720"/>
                  </a:lnTo>
                  <a:lnTo>
                    <a:pt x="5036" y="13258"/>
                  </a:lnTo>
                  <a:lnTo>
                    <a:pt x="6347" y="59475"/>
                  </a:lnTo>
                  <a:lnTo>
                    <a:pt x="6348" y="86156"/>
                  </a:lnTo>
                  <a:lnTo>
                    <a:pt x="4468" y="89562"/>
                  </a:lnTo>
                  <a:lnTo>
                    <a:pt x="1985" y="93428"/>
                  </a:lnTo>
                  <a:lnTo>
                    <a:pt x="390" y="101659"/>
                  </a:lnTo>
                  <a:lnTo>
                    <a:pt x="0" y="117562"/>
                  </a:lnTo>
                  <a:lnTo>
                    <a:pt x="1880" y="92919"/>
                  </a:lnTo>
                  <a:lnTo>
                    <a:pt x="14926" y="48569"/>
                  </a:lnTo>
                  <a:lnTo>
                    <a:pt x="30498" y="15261"/>
                  </a:lnTo>
                  <a:lnTo>
                    <a:pt x="38120" y="10088"/>
                  </a:lnTo>
                  <a:lnTo>
                    <a:pt x="49361" y="6679"/>
                  </a:lnTo>
                  <a:lnTo>
                    <a:pt x="63149" y="6354"/>
                  </a:lnTo>
                  <a:lnTo>
                    <a:pt x="66765" y="9723"/>
                  </a:lnTo>
                  <a:lnTo>
                    <a:pt x="68479" y="13259"/>
                  </a:lnTo>
                  <a:lnTo>
                    <a:pt x="68935" y="15190"/>
                  </a:lnTo>
                  <a:lnTo>
                    <a:pt x="74755" y="25450"/>
                  </a:lnTo>
                  <a:lnTo>
                    <a:pt x="75236" y="27551"/>
                  </a:lnTo>
                  <a:lnTo>
                    <a:pt x="81099" y="38105"/>
                  </a:lnTo>
                  <a:lnTo>
                    <a:pt x="82538" y="79456"/>
                  </a:lnTo>
                  <a:lnTo>
                    <a:pt x="82546" y="92131"/>
                  </a:lnTo>
                  <a:lnTo>
                    <a:pt x="84429" y="95746"/>
                  </a:lnTo>
                  <a:lnTo>
                    <a:pt x="88899" y="101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4545"/>
            <p:cNvSpPr/>
            <p:nvPr>
              <p:custDataLst>
                <p:tags r:id="rId9"/>
              </p:custDataLst>
            </p:nvPr>
          </p:nvSpPr>
          <p:spPr>
            <a:xfrm>
              <a:off x="10388599" y="6427349"/>
              <a:ext cx="86194" cy="227420"/>
            </a:xfrm>
            <a:custGeom>
              <a:avLst/>
              <a:gdLst/>
              <a:ahLst/>
              <a:cxnLst/>
              <a:rect l="0" t="0" r="0" b="0"/>
              <a:pathLst>
                <a:path w="86194" h="227420">
                  <a:moveTo>
                    <a:pt x="25401" y="43301"/>
                  </a:moveTo>
                  <a:lnTo>
                    <a:pt x="25401" y="43301"/>
                  </a:lnTo>
                  <a:lnTo>
                    <a:pt x="30868" y="48768"/>
                  </a:lnTo>
                  <a:lnTo>
                    <a:pt x="31489" y="52761"/>
                  </a:lnTo>
                  <a:lnTo>
                    <a:pt x="31673" y="61782"/>
                  </a:lnTo>
                  <a:lnTo>
                    <a:pt x="29835" y="67508"/>
                  </a:lnTo>
                  <a:lnTo>
                    <a:pt x="21620" y="80537"/>
                  </a:lnTo>
                  <a:lnTo>
                    <a:pt x="14069" y="125781"/>
                  </a:lnTo>
                  <a:lnTo>
                    <a:pt x="9353" y="171553"/>
                  </a:lnTo>
                  <a:lnTo>
                    <a:pt x="269" y="217449"/>
                  </a:lnTo>
                  <a:lnTo>
                    <a:pt x="0" y="227419"/>
                  </a:lnTo>
                  <a:lnTo>
                    <a:pt x="3371" y="184766"/>
                  </a:lnTo>
                  <a:lnTo>
                    <a:pt x="6469" y="142741"/>
                  </a:lnTo>
                  <a:lnTo>
                    <a:pt x="13143" y="95556"/>
                  </a:lnTo>
                  <a:lnTo>
                    <a:pt x="21255" y="55426"/>
                  </a:lnTo>
                  <a:lnTo>
                    <a:pt x="31626" y="12020"/>
                  </a:lnTo>
                  <a:lnTo>
                    <a:pt x="33079" y="9746"/>
                  </a:lnTo>
                  <a:lnTo>
                    <a:pt x="42508" y="1435"/>
                  </a:lnTo>
                  <a:lnTo>
                    <a:pt x="46645" y="0"/>
                  </a:lnTo>
                  <a:lnTo>
                    <a:pt x="48736" y="322"/>
                  </a:lnTo>
                  <a:lnTo>
                    <a:pt x="57160" y="4028"/>
                  </a:lnTo>
                  <a:lnTo>
                    <a:pt x="59273" y="4419"/>
                  </a:lnTo>
                  <a:lnTo>
                    <a:pt x="76070" y="12068"/>
                  </a:lnTo>
                  <a:lnTo>
                    <a:pt x="79200" y="14839"/>
                  </a:lnTo>
                  <a:lnTo>
                    <a:pt x="81062" y="18421"/>
                  </a:lnTo>
                  <a:lnTo>
                    <a:pt x="82355" y="24894"/>
                  </a:lnTo>
                  <a:lnTo>
                    <a:pt x="82463" y="30652"/>
                  </a:lnTo>
                  <a:lnTo>
                    <a:pt x="84394" y="36032"/>
                  </a:lnTo>
                  <a:lnTo>
                    <a:pt x="85897" y="38456"/>
                  </a:lnTo>
                  <a:lnTo>
                    <a:pt x="86193" y="40776"/>
                  </a:lnTo>
                  <a:lnTo>
                    <a:pt x="81967" y="67382"/>
                  </a:lnTo>
                  <a:lnTo>
                    <a:pt x="78223" y="73876"/>
                  </a:lnTo>
                  <a:lnTo>
                    <a:pt x="76095" y="83719"/>
                  </a:lnTo>
                  <a:lnTo>
                    <a:pt x="71309" y="91416"/>
                  </a:lnTo>
                  <a:lnTo>
                    <a:pt x="66128" y="98166"/>
                  </a:lnTo>
                  <a:lnTo>
                    <a:pt x="62138" y="106768"/>
                  </a:lnTo>
                  <a:lnTo>
                    <a:pt x="57151" y="113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4546"/>
            <p:cNvSpPr/>
            <p:nvPr>
              <p:custDataLst>
                <p:tags r:id="rId10"/>
              </p:custDataLst>
            </p:nvPr>
          </p:nvSpPr>
          <p:spPr>
            <a:xfrm>
              <a:off x="10134959" y="6692900"/>
              <a:ext cx="196492" cy="19051"/>
            </a:xfrm>
            <a:custGeom>
              <a:avLst/>
              <a:gdLst/>
              <a:ahLst/>
              <a:cxnLst/>
              <a:rect l="0" t="0" r="0" b="0"/>
              <a:pathLst>
                <a:path w="196492" h="19051">
                  <a:moveTo>
                    <a:pt x="69491" y="0"/>
                  </a:moveTo>
                  <a:lnTo>
                    <a:pt x="69491" y="0"/>
                  </a:lnTo>
                  <a:lnTo>
                    <a:pt x="58647" y="705"/>
                  </a:lnTo>
                  <a:lnTo>
                    <a:pt x="11599" y="12549"/>
                  </a:lnTo>
                  <a:lnTo>
                    <a:pt x="0" y="12697"/>
                  </a:lnTo>
                  <a:lnTo>
                    <a:pt x="12240" y="14581"/>
                  </a:lnTo>
                  <a:lnTo>
                    <a:pt x="56785" y="18788"/>
                  </a:lnTo>
                  <a:lnTo>
                    <a:pt x="88540" y="15871"/>
                  </a:lnTo>
                  <a:lnTo>
                    <a:pt x="131666" y="18771"/>
                  </a:lnTo>
                  <a:lnTo>
                    <a:pt x="176000" y="19025"/>
                  </a:lnTo>
                  <a:lnTo>
                    <a:pt x="19649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4547"/>
            <p:cNvSpPr/>
            <p:nvPr>
              <p:custDataLst>
                <p:tags r:id="rId11"/>
              </p:custDataLst>
            </p:nvPr>
          </p:nvSpPr>
          <p:spPr>
            <a:xfrm>
              <a:off x="10206545" y="6737350"/>
              <a:ext cx="124906" cy="30844"/>
            </a:xfrm>
            <a:custGeom>
              <a:avLst/>
              <a:gdLst/>
              <a:ahLst/>
              <a:cxnLst/>
              <a:rect l="0" t="0" r="0" b="0"/>
              <a:pathLst>
                <a:path w="124906" h="30844">
                  <a:moveTo>
                    <a:pt x="124905" y="0"/>
                  </a:moveTo>
                  <a:lnTo>
                    <a:pt x="124905" y="0"/>
                  </a:lnTo>
                  <a:lnTo>
                    <a:pt x="95019" y="3370"/>
                  </a:lnTo>
                  <a:lnTo>
                    <a:pt x="49518" y="11937"/>
                  </a:lnTo>
                  <a:lnTo>
                    <a:pt x="30233" y="14431"/>
                  </a:lnTo>
                  <a:lnTo>
                    <a:pt x="16240" y="18645"/>
                  </a:lnTo>
                  <a:lnTo>
                    <a:pt x="11699" y="19575"/>
                  </a:lnTo>
                  <a:lnTo>
                    <a:pt x="0" y="24493"/>
                  </a:lnTo>
                  <a:lnTo>
                    <a:pt x="712" y="24795"/>
                  </a:lnTo>
                  <a:lnTo>
                    <a:pt x="45490" y="30843"/>
                  </a:lnTo>
                  <a:lnTo>
                    <a:pt x="86805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35195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SMARTInkShape-Group164"/>
          <p:cNvGrpSpPr/>
          <p:nvPr/>
        </p:nvGrpSpPr>
        <p:grpSpPr>
          <a:xfrm>
            <a:off x="8166983" y="5798726"/>
            <a:ext cx="769771" cy="398875"/>
            <a:chOff x="8166983" y="5798726"/>
            <a:chExt cx="769771" cy="398875"/>
          </a:xfrm>
        </p:grpSpPr>
        <p:sp>
          <p:nvSpPr>
            <p:cNvPr id="138" name="SMARTInkShape-745"/>
            <p:cNvSpPr/>
            <p:nvPr>
              <p:custDataLst>
                <p:tags r:id="rId195"/>
              </p:custDataLst>
            </p:nvPr>
          </p:nvSpPr>
          <p:spPr>
            <a:xfrm>
              <a:off x="8870950" y="5905500"/>
              <a:ext cx="65804" cy="266701"/>
            </a:xfrm>
            <a:custGeom>
              <a:avLst/>
              <a:gdLst/>
              <a:ahLst/>
              <a:cxnLst/>
              <a:rect l="0" t="0" r="0" b="0"/>
              <a:pathLst>
                <a:path w="65804" h="266701">
                  <a:moveTo>
                    <a:pt x="25400" y="0"/>
                  </a:moveTo>
                  <a:lnTo>
                    <a:pt x="25400" y="0"/>
                  </a:lnTo>
                  <a:lnTo>
                    <a:pt x="28770" y="0"/>
                  </a:lnTo>
                  <a:lnTo>
                    <a:pt x="29763" y="705"/>
                  </a:lnTo>
                  <a:lnTo>
                    <a:pt x="30425" y="1881"/>
                  </a:lnTo>
                  <a:lnTo>
                    <a:pt x="31487" y="8839"/>
                  </a:lnTo>
                  <a:lnTo>
                    <a:pt x="29751" y="12865"/>
                  </a:lnTo>
                  <a:lnTo>
                    <a:pt x="28301" y="14927"/>
                  </a:lnTo>
                  <a:lnTo>
                    <a:pt x="28039" y="17712"/>
                  </a:lnTo>
                  <a:lnTo>
                    <a:pt x="38574" y="64108"/>
                  </a:lnTo>
                  <a:lnTo>
                    <a:pt x="55039" y="111356"/>
                  </a:lnTo>
                  <a:lnTo>
                    <a:pt x="65803" y="157609"/>
                  </a:lnTo>
                  <a:lnTo>
                    <a:pt x="65282" y="180833"/>
                  </a:lnTo>
                  <a:lnTo>
                    <a:pt x="60656" y="205588"/>
                  </a:lnTo>
                  <a:lnTo>
                    <a:pt x="34313" y="247301"/>
                  </a:lnTo>
                  <a:lnTo>
                    <a:pt x="21835" y="256433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746"/>
            <p:cNvSpPr/>
            <p:nvPr>
              <p:custDataLst>
                <p:tags r:id="rId196"/>
              </p:custDataLst>
            </p:nvPr>
          </p:nvSpPr>
          <p:spPr>
            <a:xfrm>
              <a:off x="8642638" y="5988057"/>
              <a:ext cx="158463" cy="88894"/>
            </a:xfrm>
            <a:custGeom>
              <a:avLst/>
              <a:gdLst/>
              <a:ahLst/>
              <a:cxnLst/>
              <a:rect l="0" t="0" r="0" b="0"/>
              <a:pathLst>
                <a:path w="158463" h="88894">
                  <a:moveTo>
                    <a:pt x="107662" y="25393"/>
                  </a:moveTo>
                  <a:lnTo>
                    <a:pt x="107662" y="25393"/>
                  </a:lnTo>
                  <a:lnTo>
                    <a:pt x="107662" y="22022"/>
                  </a:lnTo>
                  <a:lnTo>
                    <a:pt x="106957" y="21029"/>
                  </a:lnTo>
                  <a:lnTo>
                    <a:pt x="105781" y="20367"/>
                  </a:lnTo>
                  <a:lnTo>
                    <a:pt x="102195" y="19305"/>
                  </a:lnTo>
                  <a:lnTo>
                    <a:pt x="96417" y="14730"/>
                  </a:lnTo>
                  <a:lnTo>
                    <a:pt x="90531" y="12591"/>
                  </a:lnTo>
                  <a:lnTo>
                    <a:pt x="83614" y="8508"/>
                  </a:lnTo>
                  <a:lnTo>
                    <a:pt x="71691" y="6627"/>
                  </a:lnTo>
                  <a:lnTo>
                    <a:pt x="64207" y="2035"/>
                  </a:lnTo>
                  <a:lnTo>
                    <a:pt x="29368" y="0"/>
                  </a:lnTo>
                  <a:lnTo>
                    <a:pt x="27949" y="703"/>
                  </a:lnTo>
                  <a:lnTo>
                    <a:pt x="27003" y="1877"/>
                  </a:lnTo>
                  <a:lnTo>
                    <a:pt x="26372" y="3366"/>
                  </a:lnTo>
                  <a:lnTo>
                    <a:pt x="25247" y="4359"/>
                  </a:lnTo>
                  <a:lnTo>
                    <a:pt x="18371" y="7833"/>
                  </a:lnTo>
                  <a:lnTo>
                    <a:pt x="16385" y="9453"/>
                  </a:lnTo>
                  <a:lnTo>
                    <a:pt x="14178" y="13134"/>
                  </a:lnTo>
                  <a:lnTo>
                    <a:pt x="12491" y="17122"/>
                  </a:lnTo>
                  <a:lnTo>
                    <a:pt x="8280" y="23333"/>
                  </a:lnTo>
                  <a:lnTo>
                    <a:pt x="681" y="45679"/>
                  </a:lnTo>
                  <a:lnTo>
                    <a:pt x="0" y="56020"/>
                  </a:lnTo>
                  <a:lnTo>
                    <a:pt x="1720" y="62053"/>
                  </a:lnTo>
                  <a:lnTo>
                    <a:pt x="4132" y="67086"/>
                  </a:lnTo>
                  <a:lnTo>
                    <a:pt x="6196" y="73888"/>
                  </a:lnTo>
                  <a:lnTo>
                    <a:pt x="9179" y="78225"/>
                  </a:lnTo>
                  <a:lnTo>
                    <a:pt x="12856" y="80624"/>
                  </a:lnTo>
                  <a:lnTo>
                    <a:pt x="20967" y="82163"/>
                  </a:lnTo>
                  <a:lnTo>
                    <a:pt x="25152" y="80492"/>
                  </a:lnTo>
                  <a:lnTo>
                    <a:pt x="29363" y="78105"/>
                  </a:lnTo>
                  <a:lnTo>
                    <a:pt x="43302" y="73073"/>
                  </a:lnTo>
                  <a:lnTo>
                    <a:pt x="56471" y="63361"/>
                  </a:lnTo>
                  <a:lnTo>
                    <a:pt x="71656" y="48668"/>
                  </a:lnTo>
                  <a:lnTo>
                    <a:pt x="74021" y="44439"/>
                  </a:lnTo>
                  <a:lnTo>
                    <a:pt x="74651" y="42324"/>
                  </a:lnTo>
                  <a:lnTo>
                    <a:pt x="75777" y="40913"/>
                  </a:lnTo>
                  <a:lnTo>
                    <a:pt x="82129" y="38141"/>
                  </a:lnTo>
                  <a:lnTo>
                    <a:pt x="82173" y="38126"/>
                  </a:lnTo>
                  <a:lnTo>
                    <a:pt x="85607" y="38103"/>
                  </a:lnTo>
                  <a:lnTo>
                    <a:pt x="86609" y="38805"/>
                  </a:lnTo>
                  <a:lnTo>
                    <a:pt x="87276" y="39980"/>
                  </a:lnTo>
                  <a:lnTo>
                    <a:pt x="87721" y="41466"/>
                  </a:lnTo>
                  <a:lnTo>
                    <a:pt x="88724" y="42459"/>
                  </a:lnTo>
                  <a:lnTo>
                    <a:pt x="95027" y="44974"/>
                  </a:lnTo>
                  <a:lnTo>
                    <a:pt x="128830" y="78312"/>
                  </a:lnTo>
                  <a:lnTo>
                    <a:pt x="131182" y="82545"/>
                  </a:lnTo>
                  <a:lnTo>
                    <a:pt x="131807" y="84660"/>
                  </a:lnTo>
                  <a:lnTo>
                    <a:pt x="133636" y="86071"/>
                  </a:lnTo>
                  <a:lnTo>
                    <a:pt x="142247" y="88057"/>
                  </a:lnTo>
                  <a:lnTo>
                    <a:pt x="158462" y="88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747"/>
            <p:cNvSpPr/>
            <p:nvPr>
              <p:custDataLst>
                <p:tags r:id="rId197"/>
              </p:custDataLst>
            </p:nvPr>
          </p:nvSpPr>
          <p:spPr>
            <a:xfrm>
              <a:off x="8541651" y="5848373"/>
              <a:ext cx="75300" cy="260328"/>
            </a:xfrm>
            <a:custGeom>
              <a:avLst/>
              <a:gdLst/>
              <a:ahLst/>
              <a:cxnLst/>
              <a:rect l="0" t="0" r="0" b="0"/>
              <a:pathLst>
                <a:path w="75300" h="260328">
                  <a:moveTo>
                    <a:pt x="75299" y="6327"/>
                  </a:moveTo>
                  <a:lnTo>
                    <a:pt x="75299" y="6327"/>
                  </a:lnTo>
                  <a:lnTo>
                    <a:pt x="69831" y="860"/>
                  </a:lnTo>
                  <a:lnTo>
                    <a:pt x="70242" y="565"/>
                  </a:lnTo>
                  <a:lnTo>
                    <a:pt x="74494" y="54"/>
                  </a:lnTo>
                  <a:lnTo>
                    <a:pt x="71690" y="0"/>
                  </a:lnTo>
                  <a:lnTo>
                    <a:pt x="70776" y="698"/>
                  </a:lnTo>
                  <a:lnTo>
                    <a:pt x="65818" y="8817"/>
                  </a:lnTo>
                  <a:lnTo>
                    <a:pt x="54043" y="24548"/>
                  </a:lnTo>
                  <a:lnTo>
                    <a:pt x="32169" y="70042"/>
                  </a:lnTo>
                  <a:lnTo>
                    <a:pt x="18264" y="112972"/>
                  </a:lnTo>
                  <a:lnTo>
                    <a:pt x="7340" y="157288"/>
                  </a:lnTo>
                  <a:lnTo>
                    <a:pt x="93" y="203093"/>
                  </a:lnTo>
                  <a:lnTo>
                    <a:pt x="0" y="227855"/>
                  </a:lnTo>
                  <a:lnTo>
                    <a:pt x="2558" y="237899"/>
                  </a:lnTo>
                  <a:lnTo>
                    <a:pt x="7927" y="245185"/>
                  </a:lnTo>
                  <a:lnTo>
                    <a:pt x="19501" y="255611"/>
                  </a:lnTo>
                  <a:lnTo>
                    <a:pt x="26040" y="258231"/>
                  </a:lnTo>
                  <a:lnTo>
                    <a:pt x="49899" y="260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748"/>
            <p:cNvSpPr/>
            <p:nvPr>
              <p:custDataLst>
                <p:tags r:id="rId198"/>
              </p:custDataLst>
            </p:nvPr>
          </p:nvSpPr>
          <p:spPr>
            <a:xfrm>
              <a:off x="8166983" y="6172200"/>
              <a:ext cx="195968" cy="25401"/>
            </a:xfrm>
            <a:custGeom>
              <a:avLst/>
              <a:gdLst/>
              <a:ahLst/>
              <a:cxnLst/>
              <a:rect l="0" t="0" r="0" b="0"/>
              <a:pathLst>
                <a:path w="19596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25400"/>
                  </a:lnTo>
                  <a:lnTo>
                    <a:pt x="4662" y="19933"/>
                  </a:lnTo>
                  <a:lnTo>
                    <a:pt x="22320" y="14141"/>
                  </a:lnTo>
                  <a:lnTo>
                    <a:pt x="32098" y="11245"/>
                  </a:lnTo>
                  <a:lnTo>
                    <a:pt x="56375" y="1753"/>
                  </a:lnTo>
                  <a:lnTo>
                    <a:pt x="101277" y="45"/>
                  </a:lnTo>
                  <a:lnTo>
                    <a:pt x="148570" y="3"/>
                  </a:lnTo>
                  <a:lnTo>
                    <a:pt x="1959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749"/>
            <p:cNvSpPr/>
            <p:nvPr>
              <p:custDataLst>
                <p:tags r:id="rId199"/>
              </p:custDataLst>
            </p:nvPr>
          </p:nvSpPr>
          <p:spPr>
            <a:xfrm>
              <a:off x="8216900" y="5798726"/>
              <a:ext cx="165101" cy="30575"/>
            </a:xfrm>
            <a:custGeom>
              <a:avLst/>
              <a:gdLst/>
              <a:ahLst/>
              <a:cxnLst/>
              <a:rect l="0" t="0" r="0" b="0"/>
              <a:pathLst>
                <a:path w="165101" h="30575">
                  <a:moveTo>
                    <a:pt x="0" y="30574"/>
                  </a:moveTo>
                  <a:lnTo>
                    <a:pt x="0" y="30574"/>
                  </a:lnTo>
                  <a:lnTo>
                    <a:pt x="12209" y="30574"/>
                  </a:lnTo>
                  <a:lnTo>
                    <a:pt x="17891" y="28693"/>
                  </a:lnTo>
                  <a:lnTo>
                    <a:pt x="51474" y="15647"/>
                  </a:lnTo>
                  <a:lnTo>
                    <a:pt x="93892" y="6695"/>
                  </a:lnTo>
                  <a:lnTo>
                    <a:pt x="126821" y="0"/>
                  </a:lnTo>
                  <a:lnTo>
                    <a:pt x="165100" y="5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750"/>
            <p:cNvSpPr/>
            <p:nvPr>
              <p:custDataLst>
                <p:tags r:id="rId200"/>
              </p:custDataLst>
            </p:nvPr>
          </p:nvSpPr>
          <p:spPr>
            <a:xfrm>
              <a:off x="8280398" y="5803900"/>
              <a:ext cx="12703" cy="342758"/>
            </a:xfrm>
            <a:custGeom>
              <a:avLst/>
              <a:gdLst/>
              <a:ahLst/>
              <a:cxnLst/>
              <a:rect l="0" t="0" r="0" b="0"/>
              <a:pathLst>
                <a:path w="12703" h="342758">
                  <a:moveTo>
                    <a:pt x="2" y="0"/>
                  </a:moveTo>
                  <a:lnTo>
                    <a:pt x="2" y="0"/>
                  </a:lnTo>
                  <a:lnTo>
                    <a:pt x="0" y="14927"/>
                  </a:lnTo>
                  <a:lnTo>
                    <a:pt x="6090" y="48796"/>
                  </a:lnTo>
                  <a:lnTo>
                    <a:pt x="7043" y="93518"/>
                  </a:lnTo>
                  <a:lnTo>
                    <a:pt x="12112" y="138268"/>
                  </a:lnTo>
                  <a:lnTo>
                    <a:pt x="12624" y="180006"/>
                  </a:lnTo>
                  <a:lnTo>
                    <a:pt x="9324" y="227354"/>
                  </a:lnTo>
                  <a:lnTo>
                    <a:pt x="6611" y="272056"/>
                  </a:lnTo>
                  <a:lnTo>
                    <a:pt x="6357" y="319526"/>
                  </a:lnTo>
                  <a:lnTo>
                    <a:pt x="6352" y="342757"/>
                  </a:lnTo>
                  <a:lnTo>
                    <a:pt x="6352" y="339487"/>
                  </a:lnTo>
                  <a:lnTo>
                    <a:pt x="12702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751"/>
            <p:cNvSpPr/>
            <p:nvPr>
              <p:custDataLst>
                <p:tags r:id="rId201"/>
              </p:custDataLst>
            </p:nvPr>
          </p:nvSpPr>
          <p:spPr>
            <a:xfrm>
              <a:off x="8172498" y="5911850"/>
              <a:ext cx="165020" cy="200240"/>
            </a:xfrm>
            <a:custGeom>
              <a:avLst/>
              <a:gdLst/>
              <a:ahLst/>
              <a:cxnLst/>
              <a:rect l="0" t="0" r="0" b="0"/>
              <a:pathLst>
                <a:path w="165020" h="200240">
                  <a:moveTo>
                    <a:pt x="101552" y="31750"/>
                  </a:moveTo>
                  <a:lnTo>
                    <a:pt x="101552" y="31750"/>
                  </a:lnTo>
                  <a:lnTo>
                    <a:pt x="101552" y="13921"/>
                  </a:lnTo>
                  <a:lnTo>
                    <a:pt x="96084" y="7339"/>
                  </a:lnTo>
                  <a:lnTo>
                    <a:pt x="95464" y="3272"/>
                  </a:lnTo>
                  <a:lnTo>
                    <a:pt x="94671" y="2181"/>
                  </a:lnTo>
                  <a:lnTo>
                    <a:pt x="93437" y="1454"/>
                  </a:lnTo>
                  <a:lnTo>
                    <a:pt x="88329" y="431"/>
                  </a:lnTo>
                  <a:lnTo>
                    <a:pt x="86386" y="287"/>
                  </a:lnTo>
                  <a:lnTo>
                    <a:pt x="82347" y="2008"/>
                  </a:lnTo>
                  <a:lnTo>
                    <a:pt x="78200" y="4421"/>
                  </a:lnTo>
                  <a:lnTo>
                    <a:pt x="71898" y="6484"/>
                  </a:lnTo>
                  <a:lnTo>
                    <a:pt x="39796" y="30914"/>
                  </a:lnTo>
                  <a:lnTo>
                    <a:pt x="25859" y="50969"/>
                  </a:lnTo>
                  <a:lnTo>
                    <a:pt x="6316" y="95812"/>
                  </a:lnTo>
                  <a:lnTo>
                    <a:pt x="1837" y="114466"/>
                  </a:lnTo>
                  <a:lnTo>
                    <a:pt x="0" y="158590"/>
                  </a:lnTo>
                  <a:lnTo>
                    <a:pt x="680" y="167145"/>
                  </a:lnTo>
                  <a:lnTo>
                    <a:pt x="5420" y="185003"/>
                  </a:lnTo>
                  <a:lnTo>
                    <a:pt x="7127" y="187540"/>
                  </a:lnTo>
                  <a:lnTo>
                    <a:pt x="12784" y="192242"/>
                  </a:lnTo>
                  <a:lnTo>
                    <a:pt x="18120" y="194802"/>
                  </a:lnTo>
                  <a:lnTo>
                    <a:pt x="22843" y="196645"/>
                  </a:lnTo>
                  <a:lnTo>
                    <a:pt x="27295" y="199816"/>
                  </a:lnTo>
                  <a:lnTo>
                    <a:pt x="30175" y="200239"/>
                  </a:lnTo>
                  <a:lnTo>
                    <a:pt x="66908" y="193653"/>
                  </a:lnTo>
                  <a:lnTo>
                    <a:pt x="96388" y="178567"/>
                  </a:lnTo>
                  <a:lnTo>
                    <a:pt x="128891" y="149499"/>
                  </a:lnTo>
                  <a:lnTo>
                    <a:pt x="149382" y="118409"/>
                  </a:lnTo>
                  <a:lnTo>
                    <a:pt x="163120" y="82976"/>
                  </a:lnTo>
                  <a:lnTo>
                    <a:pt x="165019" y="43596"/>
                  </a:lnTo>
                  <a:lnTo>
                    <a:pt x="163156" y="38661"/>
                  </a:lnTo>
                  <a:lnTo>
                    <a:pt x="150124" y="17849"/>
                  </a:lnTo>
                  <a:lnTo>
                    <a:pt x="145951" y="14987"/>
                  </a:lnTo>
                  <a:lnTo>
                    <a:pt x="131049" y="7932"/>
                  </a:lnTo>
                  <a:lnTo>
                    <a:pt x="123304" y="2665"/>
                  </a:lnTo>
                  <a:lnTo>
                    <a:pt x="116543" y="789"/>
                  </a:lnTo>
                  <a:lnTo>
                    <a:pt x="952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165"/>
          <p:cNvGrpSpPr/>
          <p:nvPr/>
        </p:nvGrpSpPr>
        <p:grpSpPr>
          <a:xfrm>
            <a:off x="7392483" y="5975348"/>
            <a:ext cx="176718" cy="127001"/>
            <a:chOff x="7392483" y="5975348"/>
            <a:chExt cx="176718" cy="127001"/>
          </a:xfrm>
        </p:grpSpPr>
        <p:sp>
          <p:nvSpPr>
            <p:cNvPr id="146" name="SMARTInkShape-752"/>
            <p:cNvSpPr/>
            <p:nvPr>
              <p:custDataLst>
                <p:tags r:id="rId193"/>
              </p:custDataLst>
            </p:nvPr>
          </p:nvSpPr>
          <p:spPr>
            <a:xfrm>
              <a:off x="7392483" y="6076950"/>
              <a:ext cx="176718" cy="25399"/>
            </a:xfrm>
            <a:custGeom>
              <a:avLst/>
              <a:gdLst/>
              <a:ahLst/>
              <a:cxnLst/>
              <a:rect l="0" t="0" r="0" b="0"/>
              <a:pathLst>
                <a:path w="176718" h="25399">
                  <a:moveTo>
                    <a:pt x="30667" y="0"/>
                  </a:moveTo>
                  <a:lnTo>
                    <a:pt x="30667" y="0"/>
                  </a:lnTo>
                  <a:lnTo>
                    <a:pt x="10416" y="10832"/>
                  </a:lnTo>
                  <a:lnTo>
                    <a:pt x="6087" y="16301"/>
                  </a:lnTo>
                  <a:lnTo>
                    <a:pt x="0" y="18688"/>
                  </a:lnTo>
                  <a:lnTo>
                    <a:pt x="5979" y="22314"/>
                  </a:lnTo>
                  <a:lnTo>
                    <a:pt x="13318" y="24485"/>
                  </a:lnTo>
                  <a:lnTo>
                    <a:pt x="56969" y="25385"/>
                  </a:lnTo>
                  <a:lnTo>
                    <a:pt x="101433" y="25398"/>
                  </a:lnTo>
                  <a:lnTo>
                    <a:pt x="145726" y="24695"/>
                  </a:lnTo>
                  <a:lnTo>
                    <a:pt x="17671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753"/>
            <p:cNvSpPr/>
            <p:nvPr>
              <p:custDataLst>
                <p:tags r:id="rId194"/>
              </p:custDataLst>
            </p:nvPr>
          </p:nvSpPr>
          <p:spPr>
            <a:xfrm>
              <a:off x="7404125" y="5975348"/>
              <a:ext cx="165076" cy="25403"/>
            </a:xfrm>
            <a:custGeom>
              <a:avLst/>
              <a:gdLst/>
              <a:ahLst/>
              <a:cxnLst/>
              <a:rect l="0" t="0" r="0" b="0"/>
              <a:pathLst>
                <a:path w="165076" h="25403">
                  <a:moveTo>
                    <a:pt x="12675" y="2"/>
                  </a:moveTo>
                  <a:lnTo>
                    <a:pt x="12675" y="2"/>
                  </a:lnTo>
                  <a:lnTo>
                    <a:pt x="0" y="0"/>
                  </a:lnTo>
                  <a:lnTo>
                    <a:pt x="5443" y="5469"/>
                  </a:lnTo>
                  <a:lnTo>
                    <a:pt x="11220" y="6883"/>
                  </a:lnTo>
                  <a:lnTo>
                    <a:pt x="17105" y="10665"/>
                  </a:lnTo>
                  <a:lnTo>
                    <a:pt x="24022" y="12099"/>
                  </a:lnTo>
                  <a:lnTo>
                    <a:pt x="50943" y="14548"/>
                  </a:lnTo>
                  <a:lnTo>
                    <a:pt x="63526" y="17717"/>
                  </a:lnTo>
                  <a:lnTo>
                    <a:pt x="107534" y="19017"/>
                  </a:lnTo>
                  <a:lnTo>
                    <a:pt x="133403" y="19754"/>
                  </a:lnTo>
                  <a:lnTo>
                    <a:pt x="165075" y="25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SMARTInkShape-Group166"/>
          <p:cNvGrpSpPr/>
          <p:nvPr/>
        </p:nvGrpSpPr>
        <p:grpSpPr>
          <a:xfrm>
            <a:off x="5105799" y="5441957"/>
            <a:ext cx="1726802" cy="970389"/>
            <a:chOff x="5105799" y="5441957"/>
            <a:chExt cx="1726802" cy="970389"/>
          </a:xfrm>
        </p:grpSpPr>
        <p:sp>
          <p:nvSpPr>
            <p:cNvPr id="149" name="SMARTInkShape-754"/>
            <p:cNvSpPr/>
            <p:nvPr>
              <p:custDataLst>
                <p:tags r:id="rId177"/>
              </p:custDataLst>
            </p:nvPr>
          </p:nvSpPr>
          <p:spPr>
            <a:xfrm>
              <a:off x="6718306" y="5949950"/>
              <a:ext cx="114295" cy="25401"/>
            </a:xfrm>
            <a:custGeom>
              <a:avLst/>
              <a:gdLst/>
              <a:ahLst/>
              <a:cxnLst/>
              <a:rect l="0" t="0" r="0" b="0"/>
              <a:pathLst>
                <a:path w="114295" h="25401">
                  <a:moveTo>
                    <a:pt x="6344" y="25400"/>
                  </a:moveTo>
                  <a:lnTo>
                    <a:pt x="6344" y="25400"/>
                  </a:lnTo>
                  <a:lnTo>
                    <a:pt x="256" y="25398"/>
                  </a:lnTo>
                  <a:lnTo>
                    <a:pt x="0" y="19312"/>
                  </a:lnTo>
                  <a:lnTo>
                    <a:pt x="3366" y="15756"/>
                  </a:lnTo>
                  <a:lnTo>
                    <a:pt x="6902" y="14059"/>
                  </a:lnTo>
                  <a:lnTo>
                    <a:pt x="52966" y="6434"/>
                  </a:lnTo>
                  <a:lnTo>
                    <a:pt x="96652" y="4472"/>
                  </a:lnTo>
                  <a:lnTo>
                    <a:pt x="1142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755"/>
            <p:cNvSpPr/>
            <p:nvPr>
              <p:custDataLst>
                <p:tags r:id="rId178"/>
              </p:custDataLst>
            </p:nvPr>
          </p:nvSpPr>
          <p:spPr>
            <a:xfrm>
              <a:off x="6521483" y="5832908"/>
              <a:ext cx="279368" cy="313572"/>
            </a:xfrm>
            <a:custGeom>
              <a:avLst/>
              <a:gdLst/>
              <a:ahLst/>
              <a:cxnLst/>
              <a:rect l="0" t="0" r="0" b="0"/>
              <a:pathLst>
                <a:path w="279368" h="313572">
                  <a:moveTo>
                    <a:pt x="76167" y="224992"/>
                  </a:moveTo>
                  <a:lnTo>
                    <a:pt x="76167" y="224992"/>
                  </a:lnTo>
                  <a:lnTo>
                    <a:pt x="76167" y="215348"/>
                  </a:lnTo>
                  <a:lnTo>
                    <a:pt x="75462" y="214330"/>
                  </a:lnTo>
                  <a:lnTo>
                    <a:pt x="74285" y="213651"/>
                  </a:lnTo>
                  <a:lnTo>
                    <a:pt x="69700" y="212471"/>
                  </a:lnTo>
                  <a:lnTo>
                    <a:pt x="66707" y="212372"/>
                  </a:lnTo>
                  <a:lnTo>
                    <a:pt x="65627" y="211639"/>
                  </a:lnTo>
                  <a:lnTo>
                    <a:pt x="64908" y="210446"/>
                  </a:lnTo>
                  <a:lnTo>
                    <a:pt x="64427" y="208945"/>
                  </a:lnTo>
                  <a:lnTo>
                    <a:pt x="63401" y="207943"/>
                  </a:lnTo>
                  <a:lnTo>
                    <a:pt x="60380" y="206832"/>
                  </a:lnTo>
                  <a:lnTo>
                    <a:pt x="54713" y="206206"/>
                  </a:lnTo>
                  <a:lnTo>
                    <a:pt x="53398" y="206823"/>
                  </a:lnTo>
                  <a:lnTo>
                    <a:pt x="52520" y="207941"/>
                  </a:lnTo>
                  <a:lnTo>
                    <a:pt x="51936" y="209391"/>
                  </a:lnTo>
                  <a:lnTo>
                    <a:pt x="50840" y="210359"/>
                  </a:lnTo>
                  <a:lnTo>
                    <a:pt x="32922" y="219087"/>
                  </a:lnTo>
                  <a:lnTo>
                    <a:pt x="23487" y="227197"/>
                  </a:lnTo>
                  <a:lnTo>
                    <a:pt x="4206" y="255620"/>
                  </a:lnTo>
                  <a:lnTo>
                    <a:pt x="1223" y="267620"/>
                  </a:lnTo>
                  <a:lnTo>
                    <a:pt x="0" y="299966"/>
                  </a:lnTo>
                  <a:lnTo>
                    <a:pt x="694" y="302492"/>
                  </a:lnTo>
                  <a:lnTo>
                    <a:pt x="1863" y="304176"/>
                  </a:lnTo>
                  <a:lnTo>
                    <a:pt x="10800" y="311463"/>
                  </a:lnTo>
                  <a:lnTo>
                    <a:pt x="16974" y="313171"/>
                  </a:lnTo>
                  <a:lnTo>
                    <a:pt x="21166" y="313571"/>
                  </a:lnTo>
                  <a:lnTo>
                    <a:pt x="41713" y="307406"/>
                  </a:lnTo>
                  <a:lnTo>
                    <a:pt x="46273" y="304424"/>
                  </a:lnTo>
                  <a:lnTo>
                    <a:pt x="57083" y="287803"/>
                  </a:lnTo>
                  <a:lnTo>
                    <a:pt x="65338" y="275588"/>
                  </a:lnTo>
                  <a:lnTo>
                    <a:pt x="72059" y="266529"/>
                  </a:lnTo>
                  <a:lnTo>
                    <a:pt x="79105" y="249528"/>
                  </a:lnTo>
                  <a:lnTo>
                    <a:pt x="89224" y="204010"/>
                  </a:lnTo>
                  <a:lnTo>
                    <a:pt x="95133" y="162648"/>
                  </a:lnTo>
                  <a:lnTo>
                    <a:pt x="100580" y="115774"/>
                  </a:lnTo>
                  <a:lnTo>
                    <a:pt x="101480" y="73038"/>
                  </a:lnTo>
                  <a:lnTo>
                    <a:pt x="107740" y="26120"/>
                  </a:lnTo>
                  <a:lnTo>
                    <a:pt x="107910" y="21961"/>
                  </a:lnTo>
                  <a:lnTo>
                    <a:pt x="104542" y="25213"/>
                  </a:lnTo>
                  <a:lnTo>
                    <a:pt x="102889" y="28722"/>
                  </a:lnTo>
                  <a:lnTo>
                    <a:pt x="94701" y="73508"/>
                  </a:lnTo>
                  <a:lnTo>
                    <a:pt x="89270" y="118978"/>
                  </a:lnTo>
                  <a:lnTo>
                    <a:pt x="83877" y="164250"/>
                  </a:lnTo>
                  <a:lnTo>
                    <a:pt x="82597" y="208201"/>
                  </a:lnTo>
                  <a:lnTo>
                    <a:pt x="83238" y="231082"/>
                  </a:lnTo>
                  <a:lnTo>
                    <a:pt x="94933" y="277607"/>
                  </a:lnTo>
                  <a:lnTo>
                    <a:pt x="95733" y="279118"/>
                  </a:lnTo>
                  <a:lnTo>
                    <a:pt x="96972" y="280126"/>
                  </a:lnTo>
                  <a:lnTo>
                    <a:pt x="100230" y="281246"/>
                  </a:lnTo>
                  <a:lnTo>
                    <a:pt x="113507" y="282023"/>
                  </a:lnTo>
                  <a:lnTo>
                    <a:pt x="119338" y="280209"/>
                  </a:lnTo>
                  <a:lnTo>
                    <a:pt x="131737" y="270598"/>
                  </a:lnTo>
                  <a:lnTo>
                    <a:pt x="144660" y="256134"/>
                  </a:lnTo>
                  <a:lnTo>
                    <a:pt x="176015" y="211720"/>
                  </a:lnTo>
                  <a:lnTo>
                    <a:pt x="192194" y="169115"/>
                  </a:lnTo>
                  <a:lnTo>
                    <a:pt x="209111" y="124828"/>
                  </a:lnTo>
                  <a:lnTo>
                    <a:pt x="222181" y="80392"/>
                  </a:lnTo>
                  <a:lnTo>
                    <a:pt x="232681" y="33268"/>
                  </a:lnTo>
                  <a:lnTo>
                    <a:pt x="234899" y="0"/>
                  </a:lnTo>
                  <a:lnTo>
                    <a:pt x="234914" y="5612"/>
                  </a:lnTo>
                  <a:lnTo>
                    <a:pt x="233034" y="9425"/>
                  </a:lnTo>
                  <a:lnTo>
                    <a:pt x="230553" y="13474"/>
                  </a:lnTo>
                  <a:lnTo>
                    <a:pt x="223177" y="39103"/>
                  </a:lnTo>
                  <a:lnTo>
                    <a:pt x="215348" y="85472"/>
                  </a:lnTo>
                  <a:lnTo>
                    <a:pt x="206487" y="127656"/>
                  </a:lnTo>
                  <a:lnTo>
                    <a:pt x="203296" y="174504"/>
                  </a:lnTo>
                  <a:lnTo>
                    <a:pt x="201324" y="193333"/>
                  </a:lnTo>
                  <a:lnTo>
                    <a:pt x="196935" y="237529"/>
                  </a:lnTo>
                  <a:lnTo>
                    <a:pt x="197538" y="258131"/>
                  </a:lnTo>
                  <a:lnTo>
                    <a:pt x="202285" y="271184"/>
                  </a:lnTo>
                  <a:lnTo>
                    <a:pt x="202908" y="277797"/>
                  </a:lnTo>
                  <a:lnTo>
                    <a:pt x="203699" y="279245"/>
                  </a:lnTo>
                  <a:lnTo>
                    <a:pt x="204932" y="280211"/>
                  </a:lnTo>
                  <a:lnTo>
                    <a:pt x="208185" y="281284"/>
                  </a:lnTo>
                  <a:lnTo>
                    <a:pt x="234064" y="282132"/>
                  </a:lnTo>
                  <a:lnTo>
                    <a:pt x="239947" y="280255"/>
                  </a:lnTo>
                  <a:lnTo>
                    <a:pt x="244913" y="277776"/>
                  </a:lnTo>
                  <a:lnTo>
                    <a:pt x="259377" y="272682"/>
                  </a:lnTo>
                  <a:lnTo>
                    <a:pt x="261807" y="270897"/>
                  </a:lnTo>
                  <a:lnTo>
                    <a:pt x="275315" y="254598"/>
                  </a:lnTo>
                  <a:lnTo>
                    <a:pt x="277566" y="248499"/>
                  </a:lnTo>
                  <a:lnTo>
                    <a:pt x="279367" y="237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756"/>
            <p:cNvSpPr/>
            <p:nvPr>
              <p:custDataLst>
                <p:tags r:id="rId179"/>
              </p:custDataLst>
            </p:nvPr>
          </p:nvSpPr>
          <p:spPr>
            <a:xfrm>
              <a:off x="6191250" y="5778502"/>
              <a:ext cx="133351" cy="88812"/>
            </a:xfrm>
            <a:custGeom>
              <a:avLst/>
              <a:gdLst/>
              <a:ahLst/>
              <a:cxnLst/>
              <a:rect l="0" t="0" r="0" b="0"/>
              <a:pathLst>
                <a:path w="133351" h="88812">
                  <a:moveTo>
                    <a:pt x="0" y="25398"/>
                  </a:moveTo>
                  <a:lnTo>
                    <a:pt x="0" y="25398"/>
                  </a:lnTo>
                  <a:lnTo>
                    <a:pt x="0" y="15938"/>
                  </a:lnTo>
                  <a:lnTo>
                    <a:pt x="705" y="14858"/>
                  </a:lnTo>
                  <a:lnTo>
                    <a:pt x="1881" y="14139"/>
                  </a:lnTo>
                  <a:lnTo>
                    <a:pt x="3371" y="13658"/>
                  </a:lnTo>
                  <a:lnTo>
                    <a:pt x="4364" y="12633"/>
                  </a:lnTo>
                  <a:lnTo>
                    <a:pt x="7840" y="5917"/>
                  </a:lnTo>
                  <a:lnTo>
                    <a:pt x="9459" y="3944"/>
                  </a:lnTo>
                  <a:lnTo>
                    <a:pt x="13141" y="1752"/>
                  </a:lnTo>
                  <a:lnTo>
                    <a:pt x="18977" y="228"/>
                  </a:lnTo>
                  <a:lnTo>
                    <a:pt x="36869" y="0"/>
                  </a:lnTo>
                  <a:lnTo>
                    <a:pt x="43459" y="5466"/>
                  </a:lnTo>
                  <a:lnTo>
                    <a:pt x="44009" y="7838"/>
                  </a:lnTo>
                  <a:lnTo>
                    <a:pt x="44157" y="9458"/>
                  </a:lnTo>
                  <a:lnTo>
                    <a:pt x="46201" y="13139"/>
                  </a:lnTo>
                  <a:lnTo>
                    <a:pt x="49892" y="17881"/>
                  </a:lnTo>
                  <a:lnTo>
                    <a:pt x="49489" y="18976"/>
                  </a:lnTo>
                  <a:lnTo>
                    <a:pt x="47160" y="22073"/>
                  </a:lnTo>
                  <a:lnTo>
                    <a:pt x="45655" y="27683"/>
                  </a:lnTo>
                  <a:lnTo>
                    <a:pt x="43903" y="41796"/>
                  </a:lnTo>
                  <a:lnTo>
                    <a:pt x="39456" y="50693"/>
                  </a:lnTo>
                  <a:lnTo>
                    <a:pt x="39004" y="52844"/>
                  </a:lnTo>
                  <a:lnTo>
                    <a:pt x="34997" y="59244"/>
                  </a:lnTo>
                  <a:lnTo>
                    <a:pt x="28027" y="67726"/>
                  </a:lnTo>
                  <a:lnTo>
                    <a:pt x="26179" y="74080"/>
                  </a:lnTo>
                  <a:lnTo>
                    <a:pt x="25402" y="88605"/>
                  </a:lnTo>
                  <a:lnTo>
                    <a:pt x="28772" y="88811"/>
                  </a:lnTo>
                  <a:lnTo>
                    <a:pt x="32307" y="86978"/>
                  </a:lnTo>
                  <a:lnTo>
                    <a:pt x="36232" y="84517"/>
                  </a:lnTo>
                  <a:lnTo>
                    <a:pt x="44498" y="82937"/>
                  </a:lnTo>
                  <a:lnTo>
                    <a:pt x="88728" y="82555"/>
                  </a:lnTo>
                  <a:lnTo>
                    <a:pt x="104101" y="81844"/>
                  </a:lnTo>
                  <a:lnTo>
                    <a:pt x="133350" y="76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757"/>
            <p:cNvSpPr/>
            <p:nvPr>
              <p:custDataLst>
                <p:tags r:id="rId180"/>
              </p:custDataLst>
            </p:nvPr>
          </p:nvSpPr>
          <p:spPr>
            <a:xfrm>
              <a:off x="6134100" y="5588000"/>
              <a:ext cx="114301" cy="247651"/>
            </a:xfrm>
            <a:custGeom>
              <a:avLst/>
              <a:gdLst/>
              <a:ahLst/>
              <a:cxnLst/>
              <a:rect l="0" t="0" r="0" b="0"/>
              <a:pathLst>
                <a:path w="114301" h="247651">
                  <a:moveTo>
                    <a:pt x="114300" y="0"/>
                  </a:moveTo>
                  <a:lnTo>
                    <a:pt x="114300" y="0"/>
                  </a:lnTo>
                  <a:lnTo>
                    <a:pt x="114300" y="5467"/>
                  </a:lnTo>
                  <a:lnTo>
                    <a:pt x="103760" y="17580"/>
                  </a:lnTo>
                  <a:lnTo>
                    <a:pt x="102239" y="23475"/>
                  </a:lnTo>
                  <a:lnTo>
                    <a:pt x="101884" y="27603"/>
                  </a:lnTo>
                  <a:lnTo>
                    <a:pt x="99844" y="31788"/>
                  </a:lnTo>
                  <a:lnTo>
                    <a:pt x="92787" y="43595"/>
                  </a:lnTo>
                  <a:lnTo>
                    <a:pt x="76080" y="90796"/>
                  </a:lnTo>
                  <a:lnTo>
                    <a:pt x="59967" y="135410"/>
                  </a:lnTo>
                  <a:lnTo>
                    <a:pt x="56574" y="152304"/>
                  </a:lnTo>
                  <a:lnTo>
                    <a:pt x="33284" y="198320"/>
                  </a:lnTo>
                  <a:lnTo>
                    <a:pt x="22280" y="213892"/>
                  </a:lnTo>
                  <a:lnTo>
                    <a:pt x="19076" y="219946"/>
                  </a:lnTo>
                  <a:lnTo>
                    <a:pt x="9281" y="233449"/>
                  </a:lnTo>
                  <a:lnTo>
                    <a:pt x="6929" y="239748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758"/>
            <p:cNvSpPr/>
            <p:nvPr>
              <p:custDataLst>
                <p:tags r:id="rId181"/>
              </p:custDataLst>
            </p:nvPr>
          </p:nvSpPr>
          <p:spPr>
            <a:xfrm>
              <a:off x="5264150" y="5848619"/>
              <a:ext cx="12701" cy="145782"/>
            </a:xfrm>
            <a:custGeom>
              <a:avLst/>
              <a:gdLst/>
              <a:ahLst/>
              <a:cxnLst/>
              <a:rect l="0" t="0" r="0" b="0"/>
              <a:pathLst>
                <a:path w="12701" h="145782">
                  <a:moveTo>
                    <a:pt x="0" y="12431"/>
                  </a:moveTo>
                  <a:lnTo>
                    <a:pt x="0" y="12431"/>
                  </a:lnTo>
                  <a:lnTo>
                    <a:pt x="0" y="6964"/>
                  </a:lnTo>
                  <a:lnTo>
                    <a:pt x="705" y="6669"/>
                  </a:lnTo>
                  <a:lnTo>
                    <a:pt x="3371" y="6343"/>
                  </a:lnTo>
                  <a:lnTo>
                    <a:pt x="3658" y="5550"/>
                  </a:lnTo>
                  <a:lnTo>
                    <a:pt x="184" y="0"/>
                  </a:lnTo>
                  <a:lnTo>
                    <a:pt x="5483" y="5223"/>
                  </a:lnTo>
                  <a:lnTo>
                    <a:pt x="6093" y="9197"/>
                  </a:lnTo>
                  <a:lnTo>
                    <a:pt x="6348" y="54804"/>
                  </a:lnTo>
                  <a:lnTo>
                    <a:pt x="6350" y="101703"/>
                  </a:lnTo>
                  <a:lnTo>
                    <a:pt x="7055" y="121735"/>
                  </a:lnTo>
                  <a:lnTo>
                    <a:pt x="12700" y="145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759"/>
            <p:cNvSpPr/>
            <p:nvPr>
              <p:custDataLst>
                <p:tags r:id="rId182"/>
              </p:custDataLst>
            </p:nvPr>
          </p:nvSpPr>
          <p:spPr>
            <a:xfrm>
              <a:off x="5105799" y="6051550"/>
              <a:ext cx="380602" cy="25365"/>
            </a:xfrm>
            <a:custGeom>
              <a:avLst/>
              <a:gdLst/>
              <a:ahLst/>
              <a:cxnLst/>
              <a:rect l="0" t="0" r="0" b="0"/>
              <a:pathLst>
                <a:path w="380602" h="25365">
                  <a:moveTo>
                    <a:pt x="37701" y="0"/>
                  </a:moveTo>
                  <a:lnTo>
                    <a:pt x="37701" y="0"/>
                  </a:lnTo>
                  <a:lnTo>
                    <a:pt x="945" y="18688"/>
                  </a:lnTo>
                  <a:lnTo>
                    <a:pt x="497" y="19514"/>
                  </a:lnTo>
                  <a:lnTo>
                    <a:pt x="0" y="22314"/>
                  </a:lnTo>
                  <a:lnTo>
                    <a:pt x="1278" y="23343"/>
                  </a:lnTo>
                  <a:lnTo>
                    <a:pt x="9819" y="24790"/>
                  </a:lnTo>
                  <a:lnTo>
                    <a:pt x="48474" y="25364"/>
                  </a:lnTo>
                  <a:lnTo>
                    <a:pt x="93892" y="24690"/>
                  </a:lnTo>
                  <a:lnTo>
                    <a:pt x="140366" y="20373"/>
                  </a:lnTo>
                  <a:lnTo>
                    <a:pt x="179597" y="17560"/>
                  </a:lnTo>
                  <a:lnTo>
                    <a:pt x="218739" y="14141"/>
                  </a:lnTo>
                  <a:lnTo>
                    <a:pt x="263569" y="12984"/>
                  </a:lnTo>
                  <a:lnTo>
                    <a:pt x="309349" y="8392"/>
                  </a:lnTo>
                  <a:lnTo>
                    <a:pt x="353815" y="6529"/>
                  </a:lnTo>
                  <a:lnTo>
                    <a:pt x="368274" y="7108"/>
                  </a:lnTo>
                  <a:lnTo>
                    <a:pt x="38060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760"/>
            <p:cNvSpPr/>
            <p:nvPr>
              <p:custDataLst>
                <p:tags r:id="rId183"/>
              </p:custDataLst>
            </p:nvPr>
          </p:nvSpPr>
          <p:spPr>
            <a:xfrm>
              <a:off x="5143500" y="6134126"/>
              <a:ext cx="323851" cy="278220"/>
            </a:xfrm>
            <a:custGeom>
              <a:avLst/>
              <a:gdLst/>
              <a:ahLst/>
              <a:cxnLst/>
              <a:rect l="0" t="0" r="0" b="0"/>
              <a:pathLst>
                <a:path w="323851" h="278220">
                  <a:moveTo>
                    <a:pt x="0" y="165074"/>
                  </a:moveTo>
                  <a:lnTo>
                    <a:pt x="0" y="165074"/>
                  </a:lnTo>
                  <a:lnTo>
                    <a:pt x="706" y="192742"/>
                  </a:lnTo>
                  <a:lnTo>
                    <a:pt x="5026" y="204667"/>
                  </a:lnTo>
                  <a:lnTo>
                    <a:pt x="8197" y="236287"/>
                  </a:lnTo>
                  <a:lnTo>
                    <a:pt x="11811" y="248755"/>
                  </a:lnTo>
                  <a:lnTo>
                    <a:pt x="13230" y="266035"/>
                  </a:lnTo>
                  <a:lnTo>
                    <a:pt x="14465" y="268365"/>
                  </a:lnTo>
                  <a:lnTo>
                    <a:pt x="15993" y="269918"/>
                  </a:lnTo>
                  <a:lnTo>
                    <a:pt x="17691" y="273526"/>
                  </a:lnTo>
                  <a:lnTo>
                    <a:pt x="18143" y="275474"/>
                  </a:lnTo>
                  <a:lnTo>
                    <a:pt x="19152" y="276774"/>
                  </a:lnTo>
                  <a:lnTo>
                    <a:pt x="22153" y="278219"/>
                  </a:lnTo>
                  <a:lnTo>
                    <a:pt x="23235" y="277898"/>
                  </a:lnTo>
                  <a:lnTo>
                    <a:pt x="23957" y="276979"/>
                  </a:lnTo>
                  <a:lnTo>
                    <a:pt x="30388" y="259312"/>
                  </a:lnTo>
                  <a:lnTo>
                    <a:pt x="31697" y="215587"/>
                  </a:lnTo>
                  <a:lnTo>
                    <a:pt x="31747" y="171407"/>
                  </a:lnTo>
                  <a:lnTo>
                    <a:pt x="29868" y="133322"/>
                  </a:lnTo>
                  <a:lnTo>
                    <a:pt x="24869" y="86888"/>
                  </a:lnTo>
                  <a:lnTo>
                    <a:pt x="19103" y="40205"/>
                  </a:lnTo>
                  <a:lnTo>
                    <a:pt x="19057" y="27605"/>
                  </a:lnTo>
                  <a:lnTo>
                    <a:pt x="20935" y="24485"/>
                  </a:lnTo>
                  <a:lnTo>
                    <a:pt x="27889" y="16732"/>
                  </a:lnTo>
                  <a:lnTo>
                    <a:pt x="37348" y="10505"/>
                  </a:lnTo>
                  <a:lnTo>
                    <a:pt x="59406" y="3320"/>
                  </a:lnTo>
                  <a:lnTo>
                    <a:pt x="106802" y="170"/>
                  </a:lnTo>
                  <a:lnTo>
                    <a:pt x="151665" y="0"/>
                  </a:lnTo>
                  <a:lnTo>
                    <a:pt x="198356" y="1859"/>
                  </a:lnTo>
                  <a:lnTo>
                    <a:pt x="244896" y="5736"/>
                  </a:lnTo>
                  <a:lnTo>
                    <a:pt x="275511" y="8089"/>
                  </a:lnTo>
                  <a:lnTo>
                    <a:pt x="312409" y="17565"/>
                  </a:lnTo>
                  <a:lnTo>
                    <a:pt x="323850" y="25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761"/>
            <p:cNvSpPr/>
            <p:nvPr>
              <p:custDataLst>
                <p:tags r:id="rId184"/>
              </p:custDataLst>
            </p:nvPr>
          </p:nvSpPr>
          <p:spPr>
            <a:xfrm>
              <a:off x="5238752" y="6223080"/>
              <a:ext cx="95249" cy="126675"/>
            </a:xfrm>
            <a:custGeom>
              <a:avLst/>
              <a:gdLst/>
              <a:ahLst/>
              <a:cxnLst/>
              <a:rect l="0" t="0" r="0" b="0"/>
              <a:pathLst>
                <a:path w="95249" h="126675">
                  <a:moveTo>
                    <a:pt x="6348" y="31670"/>
                  </a:moveTo>
                  <a:lnTo>
                    <a:pt x="6348" y="31670"/>
                  </a:lnTo>
                  <a:lnTo>
                    <a:pt x="2977" y="31670"/>
                  </a:lnTo>
                  <a:lnTo>
                    <a:pt x="1984" y="30965"/>
                  </a:lnTo>
                  <a:lnTo>
                    <a:pt x="1322" y="29788"/>
                  </a:lnTo>
                  <a:lnTo>
                    <a:pt x="172" y="25203"/>
                  </a:lnTo>
                  <a:lnTo>
                    <a:pt x="0" y="15683"/>
                  </a:lnTo>
                  <a:lnTo>
                    <a:pt x="1880" y="12101"/>
                  </a:lnTo>
                  <a:lnTo>
                    <a:pt x="5465" y="7421"/>
                  </a:lnTo>
                  <a:lnTo>
                    <a:pt x="15608" y="5792"/>
                  </a:lnTo>
                  <a:lnTo>
                    <a:pt x="25136" y="1289"/>
                  </a:lnTo>
                  <a:lnTo>
                    <a:pt x="45667" y="0"/>
                  </a:lnTo>
                  <a:lnTo>
                    <a:pt x="50398" y="1837"/>
                  </a:lnTo>
                  <a:lnTo>
                    <a:pt x="62220" y="11477"/>
                  </a:lnTo>
                  <a:lnTo>
                    <a:pt x="63422" y="29852"/>
                  </a:lnTo>
                  <a:lnTo>
                    <a:pt x="62771" y="40147"/>
                  </a:lnTo>
                  <a:lnTo>
                    <a:pt x="52665" y="59132"/>
                  </a:lnTo>
                  <a:lnTo>
                    <a:pt x="47196" y="67010"/>
                  </a:lnTo>
                  <a:lnTo>
                    <a:pt x="43851" y="74518"/>
                  </a:lnTo>
                  <a:lnTo>
                    <a:pt x="23464" y="97018"/>
                  </a:lnTo>
                  <a:lnTo>
                    <a:pt x="19129" y="99519"/>
                  </a:lnTo>
                  <a:lnTo>
                    <a:pt x="14851" y="101336"/>
                  </a:lnTo>
                  <a:lnTo>
                    <a:pt x="10597" y="104496"/>
                  </a:lnTo>
                  <a:lnTo>
                    <a:pt x="1254" y="118508"/>
                  </a:lnTo>
                  <a:lnTo>
                    <a:pt x="246" y="123821"/>
                  </a:lnTo>
                  <a:lnTo>
                    <a:pt x="31" y="121139"/>
                  </a:lnTo>
                  <a:lnTo>
                    <a:pt x="12934" y="126364"/>
                  </a:lnTo>
                  <a:lnTo>
                    <a:pt x="18919" y="126674"/>
                  </a:lnTo>
                  <a:lnTo>
                    <a:pt x="24398" y="124929"/>
                  </a:lnTo>
                  <a:lnTo>
                    <a:pt x="26849" y="123476"/>
                  </a:lnTo>
                  <a:lnTo>
                    <a:pt x="40213" y="121145"/>
                  </a:lnTo>
                  <a:lnTo>
                    <a:pt x="55552" y="119915"/>
                  </a:lnTo>
                  <a:lnTo>
                    <a:pt x="70368" y="115554"/>
                  </a:lnTo>
                  <a:lnTo>
                    <a:pt x="82702" y="112734"/>
                  </a:lnTo>
                  <a:lnTo>
                    <a:pt x="95248" y="107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762"/>
            <p:cNvSpPr/>
            <p:nvPr>
              <p:custDataLst>
                <p:tags r:id="rId185"/>
              </p:custDataLst>
            </p:nvPr>
          </p:nvSpPr>
          <p:spPr>
            <a:xfrm>
              <a:off x="5378450" y="6261362"/>
              <a:ext cx="31751" cy="100960"/>
            </a:xfrm>
            <a:custGeom>
              <a:avLst/>
              <a:gdLst/>
              <a:ahLst/>
              <a:cxnLst/>
              <a:rect l="0" t="0" r="0" b="0"/>
              <a:pathLst>
                <a:path w="31751" h="100960">
                  <a:moveTo>
                    <a:pt x="31750" y="6088"/>
                  </a:moveTo>
                  <a:lnTo>
                    <a:pt x="31750" y="6088"/>
                  </a:lnTo>
                  <a:lnTo>
                    <a:pt x="31750" y="0"/>
                  </a:lnTo>
                  <a:lnTo>
                    <a:pt x="31750" y="9203"/>
                  </a:lnTo>
                  <a:lnTo>
                    <a:pt x="29869" y="12883"/>
                  </a:lnTo>
                  <a:lnTo>
                    <a:pt x="27386" y="16868"/>
                  </a:lnTo>
                  <a:lnTo>
                    <a:pt x="25792" y="25177"/>
                  </a:lnTo>
                  <a:lnTo>
                    <a:pt x="25661" y="27281"/>
                  </a:lnTo>
                  <a:lnTo>
                    <a:pt x="23635" y="31500"/>
                  </a:lnTo>
                  <a:lnTo>
                    <a:pt x="22106" y="33613"/>
                  </a:lnTo>
                  <a:lnTo>
                    <a:pt x="7800" y="80814"/>
                  </a:lnTo>
                  <a:lnTo>
                    <a:pt x="5835" y="92677"/>
                  </a:lnTo>
                  <a:lnTo>
                    <a:pt x="269" y="100959"/>
                  </a:lnTo>
                  <a:lnTo>
                    <a:pt x="0" y="94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763"/>
            <p:cNvSpPr/>
            <p:nvPr>
              <p:custDataLst>
                <p:tags r:id="rId186"/>
              </p:custDataLst>
            </p:nvPr>
          </p:nvSpPr>
          <p:spPr>
            <a:xfrm>
              <a:off x="5429250" y="6267457"/>
              <a:ext cx="25401" cy="82544"/>
            </a:xfrm>
            <a:custGeom>
              <a:avLst/>
              <a:gdLst/>
              <a:ahLst/>
              <a:cxnLst/>
              <a:rect l="0" t="0" r="0" b="0"/>
              <a:pathLst>
                <a:path w="25401" h="82544">
                  <a:moveTo>
                    <a:pt x="0" y="6343"/>
                  </a:moveTo>
                  <a:lnTo>
                    <a:pt x="0" y="6343"/>
                  </a:lnTo>
                  <a:lnTo>
                    <a:pt x="3371" y="6343"/>
                  </a:lnTo>
                  <a:lnTo>
                    <a:pt x="6908" y="4461"/>
                  </a:lnTo>
                  <a:lnTo>
                    <a:pt x="10832" y="1979"/>
                  </a:lnTo>
                  <a:lnTo>
                    <a:pt x="18688" y="70"/>
                  </a:lnTo>
                  <a:lnTo>
                    <a:pt x="24485" y="0"/>
                  </a:lnTo>
                  <a:lnTo>
                    <a:pt x="24790" y="703"/>
                  </a:lnTo>
                  <a:lnTo>
                    <a:pt x="25400" y="45003"/>
                  </a:lnTo>
                  <a:lnTo>
                    <a:pt x="25400" y="82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764"/>
            <p:cNvSpPr/>
            <p:nvPr>
              <p:custDataLst>
                <p:tags r:id="rId187"/>
              </p:custDataLst>
            </p:nvPr>
          </p:nvSpPr>
          <p:spPr>
            <a:xfrm>
              <a:off x="5378551" y="6223000"/>
              <a:ext cx="158650" cy="44451"/>
            </a:xfrm>
            <a:custGeom>
              <a:avLst/>
              <a:gdLst/>
              <a:ahLst/>
              <a:cxnLst/>
              <a:rect l="0" t="0" r="0" b="0"/>
              <a:pathLst>
                <a:path w="158650" h="44451">
                  <a:moveTo>
                    <a:pt x="12599" y="44450"/>
                  </a:moveTo>
                  <a:lnTo>
                    <a:pt x="12599" y="44450"/>
                  </a:lnTo>
                  <a:lnTo>
                    <a:pt x="238" y="44450"/>
                  </a:lnTo>
                  <a:lnTo>
                    <a:pt x="0" y="41079"/>
                  </a:lnTo>
                  <a:lnTo>
                    <a:pt x="672" y="40086"/>
                  </a:lnTo>
                  <a:lnTo>
                    <a:pt x="1825" y="39424"/>
                  </a:lnTo>
                  <a:lnTo>
                    <a:pt x="47251" y="27565"/>
                  </a:lnTo>
                  <a:lnTo>
                    <a:pt x="72204" y="22065"/>
                  </a:lnTo>
                  <a:lnTo>
                    <a:pt x="114854" y="9877"/>
                  </a:lnTo>
                  <a:lnTo>
                    <a:pt x="1586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765"/>
            <p:cNvSpPr/>
            <p:nvPr>
              <p:custDataLst>
                <p:tags r:id="rId188"/>
              </p:custDataLst>
            </p:nvPr>
          </p:nvSpPr>
          <p:spPr>
            <a:xfrm>
              <a:off x="5728081" y="5913088"/>
              <a:ext cx="177420" cy="170177"/>
            </a:xfrm>
            <a:custGeom>
              <a:avLst/>
              <a:gdLst/>
              <a:ahLst/>
              <a:cxnLst/>
              <a:rect l="0" t="0" r="0" b="0"/>
              <a:pathLst>
                <a:path w="177420" h="170177">
                  <a:moveTo>
                    <a:pt x="31369" y="43212"/>
                  </a:moveTo>
                  <a:lnTo>
                    <a:pt x="31369" y="43212"/>
                  </a:lnTo>
                  <a:lnTo>
                    <a:pt x="25902" y="48679"/>
                  </a:lnTo>
                  <a:lnTo>
                    <a:pt x="25096" y="54952"/>
                  </a:lnTo>
                  <a:lnTo>
                    <a:pt x="31109" y="61975"/>
                  </a:lnTo>
                  <a:lnTo>
                    <a:pt x="58032" y="62260"/>
                  </a:lnTo>
                  <a:lnTo>
                    <a:pt x="68354" y="58890"/>
                  </a:lnTo>
                  <a:lnTo>
                    <a:pt x="79414" y="51430"/>
                  </a:lnTo>
                  <a:lnTo>
                    <a:pt x="86214" y="45961"/>
                  </a:lnTo>
                  <a:lnTo>
                    <a:pt x="94830" y="41873"/>
                  </a:lnTo>
                  <a:lnTo>
                    <a:pt x="103329" y="34482"/>
                  </a:lnTo>
                  <a:lnTo>
                    <a:pt x="105685" y="28513"/>
                  </a:lnTo>
                  <a:lnTo>
                    <a:pt x="106312" y="24946"/>
                  </a:lnTo>
                  <a:lnTo>
                    <a:pt x="107437" y="22568"/>
                  </a:lnTo>
                  <a:lnTo>
                    <a:pt x="108892" y="20983"/>
                  </a:lnTo>
                  <a:lnTo>
                    <a:pt x="110568" y="19926"/>
                  </a:lnTo>
                  <a:lnTo>
                    <a:pt x="110978" y="18515"/>
                  </a:lnTo>
                  <a:lnTo>
                    <a:pt x="110548" y="16870"/>
                  </a:lnTo>
                  <a:lnTo>
                    <a:pt x="108893" y="13160"/>
                  </a:lnTo>
                  <a:lnTo>
                    <a:pt x="108157" y="9159"/>
                  </a:lnTo>
                  <a:lnTo>
                    <a:pt x="104067" y="5029"/>
                  </a:lnTo>
                  <a:lnTo>
                    <a:pt x="98252" y="1548"/>
                  </a:lnTo>
                  <a:lnTo>
                    <a:pt x="93314" y="0"/>
                  </a:lnTo>
                  <a:lnTo>
                    <a:pt x="91010" y="292"/>
                  </a:lnTo>
                  <a:lnTo>
                    <a:pt x="80363" y="3951"/>
                  </a:lnTo>
                  <a:lnTo>
                    <a:pt x="68934" y="6648"/>
                  </a:lnTo>
                  <a:lnTo>
                    <a:pt x="60764" y="10735"/>
                  </a:lnTo>
                  <a:lnTo>
                    <a:pt x="23602" y="41762"/>
                  </a:lnTo>
                  <a:lnTo>
                    <a:pt x="3962" y="82386"/>
                  </a:lnTo>
                  <a:lnTo>
                    <a:pt x="0" y="110668"/>
                  </a:lnTo>
                  <a:lnTo>
                    <a:pt x="3103" y="123563"/>
                  </a:lnTo>
                  <a:lnTo>
                    <a:pt x="14556" y="149038"/>
                  </a:lnTo>
                  <a:lnTo>
                    <a:pt x="20603" y="155628"/>
                  </a:lnTo>
                  <a:lnTo>
                    <a:pt x="35726" y="167141"/>
                  </a:lnTo>
                  <a:lnTo>
                    <a:pt x="47555" y="169302"/>
                  </a:lnTo>
                  <a:lnTo>
                    <a:pt x="89538" y="170176"/>
                  </a:lnTo>
                  <a:lnTo>
                    <a:pt x="134332" y="168329"/>
                  </a:lnTo>
                  <a:lnTo>
                    <a:pt x="145571" y="164437"/>
                  </a:lnTo>
                  <a:lnTo>
                    <a:pt x="177419" y="144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766"/>
            <p:cNvSpPr/>
            <p:nvPr>
              <p:custDataLst>
                <p:tags r:id="rId189"/>
              </p:custDataLst>
            </p:nvPr>
          </p:nvSpPr>
          <p:spPr>
            <a:xfrm>
              <a:off x="5816602" y="5670550"/>
              <a:ext cx="107949" cy="6351"/>
            </a:xfrm>
            <a:custGeom>
              <a:avLst/>
              <a:gdLst/>
              <a:ahLst/>
              <a:cxnLst/>
              <a:rect l="0" t="0" r="0" b="0"/>
              <a:pathLst>
                <a:path w="107949" h="6351">
                  <a:moveTo>
                    <a:pt x="6348" y="6350"/>
                  </a:moveTo>
                  <a:lnTo>
                    <a:pt x="6348" y="6350"/>
                  </a:lnTo>
                  <a:lnTo>
                    <a:pt x="0" y="6350"/>
                  </a:lnTo>
                  <a:lnTo>
                    <a:pt x="14925" y="6350"/>
                  </a:lnTo>
                  <a:lnTo>
                    <a:pt x="19096" y="4469"/>
                  </a:lnTo>
                  <a:lnTo>
                    <a:pt x="21198" y="2979"/>
                  </a:lnTo>
                  <a:lnTo>
                    <a:pt x="30895" y="883"/>
                  </a:lnTo>
                  <a:lnTo>
                    <a:pt x="76629" y="3"/>
                  </a:lnTo>
                  <a:lnTo>
                    <a:pt x="1079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767"/>
            <p:cNvSpPr/>
            <p:nvPr>
              <p:custDataLst>
                <p:tags r:id="rId190"/>
              </p:custDataLst>
            </p:nvPr>
          </p:nvSpPr>
          <p:spPr>
            <a:xfrm>
              <a:off x="6057900" y="5511802"/>
              <a:ext cx="38101" cy="196553"/>
            </a:xfrm>
            <a:custGeom>
              <a:avLst/>
              <a:gdLst/>
              <a:ahLst/>
              <a:cxnLst/>
              <a:rect l="0" t="0" r="0" b="0"/>
              <a:pathLst>
                <a:path w="38101" h="196553">
                  <a:moveTo>
                    <a:pt x="0" y="6348"/>
                  </a:moveTo>
                  <a:lnTo>
                    <a:pt x="0" y="6348"/>
                  </a:lnTo>
                  <a:lnTo>
                    <a:pt x="0" y="881"/>
                  </a:lnTo>
                  <a:lnTo>
                    <a:pt x="705" y="586"/>
                  </a:lnTo>
                  <a:lnTo>
                    <a:pt x="6273" y="5"/>
                  </a:lnTo>
                  <a:lnTo>
                    <a:pt x="2956" y="0"/>
                  </a:lnTo>
                  <a:lnTo>
                    <a:pt x="1970" y="705"/>
                  </a:lnTo>
                  <a:lnTo>
                    <a:pt x="876" y="3369"/>
                  </a:lnTo>
                  <a:lnTo>
                    <a:pt x="2" y="48794"/>
                  </a:lnTo>
                  <a:lnTo>
                    <a:pt x="0" y="93536"/>
                  </a:lnTo>
                  <a:lnTo>
                    <a:pt x="0" y="138329"/>
                  </a:lnTo>
                  <a:lnTo>
                    <a:pt x="0" y="178637"/>
                  </a:lnTo>
                  <a:lnTo>
                    <a:pt x="1881" y="183579"/>
                  </a:lnTo>
                  <a:lnTo>
                    <a:pt x="9459" y="193464"/>
                  </a:lnTo>
                  <a:lnTo>
                    <a:pt x="13141" y="195344"/>
                  </a:lnTo>
                  <a:lnTo>
                    <a:pt x="21253" y="196552"/>
                  </a:lnTo>
                  <a:lnTo>
                    <a:pt x="25439" y="194834"/>
                  </a:lnTo>
                  <a:lnTo>
                    <a:pt x="29651" y="192425"/>
                  </a:lnTo>
                  <a:lnTo>
                    <a:pt x="33875" y="191355"/>
                  </a:lnTo>
                  <a:lnTo>
                    <a:pt x="35283" y="190364"/>
                  </a:lnTo>
                  <a:lnTo>
                    <a:pt x="36223" y="188997"/>
                  </a:lnTo>
                  <a:lnTo>
                    <a:pt x="37544" y="183703"/>
                  </a:lnTo>
                  <a:lnTo>
                    <a:pt x="38100" y="1777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768"/>
            <p:cNvSpPr/>
            <p:nvPr>
              <p:custDataLst>
                <p:tags r:id="rId191"/>
              </p:custDataLst>
            </p:nvPr>
          </p:nvSpPr>
          <p:spPr>
            <a:xfrm>
              <a:off x="6026173" y="5594350"/>
              <a:ext cx="69828" cy="44451"/>
            </a:xfrm>
            <a:custGeom>
              <a:avLst/>
              <a:gdLst/>
              <a:ahLst/>
              <a:cxnLst/>
              <a:rect l="0" t="0" r="0" b="0"/>
              <a:pathLst>
                <a:path w="69828" h="44451">
                  <a:moveTo>
                    <a:pt x="6327" y="44450"/>
                  </a:moveTo>
                  <a:lnTo>
                    <a:pt x="6327" y="44450"/>
                  </a:lnTo>
                  <a:lnTo>
                    <a:pt x="860" y="44450"/>
                  </a:lnTo>
                  <a:lnTo>
                    <a:pt x="565" y="43744"/>
                  </a:lnTo>
                  <a:lnTo>
                    <a:pt x="0" y="34990"/>
                  </a:lnTo>
                  <a:lnTo>
                    <a:pt x="698" y="33910"/>
                  </a:lnTo>
                  <a:lnTo>
                    <a:pt x="1868" y="33191"/>
                  </a:lnTo>
                  <a:lnTo>
                    <a:pt x="6887" y="32177"/>
                  </a:lnTo>
                  <a:lnTo>
                    <a:pt x="8817" y="32034"/>
                  </a:lnTo>
                  <a:lnTo>
                    <a:pt x="12842" y="29994"/>
                  </a:lnTo>
                  <a:lnTo>
                    <a:pt x="16983" y="27442"/>
                  </a:lnTo>
                  <a:lnTo>
                    <a:pt x="25391" y="25803"/>
                  </a:lnTo>
                  <a:lnTo>
                    <a:pt x="30323" y="24874"/>
                  </a:lnTo>
                  <a:lnTo>
                    <a:pt x="40326" y="20382"/>
                  </a:lnTo>
                  <a:lnTo>
                    <a:pt x="48778" y="15290"/>
                  </a:lnTo>
                  <a:lnTo>
                    <a:pt x="56003" y="13851"/>
                  </a:lnTo>
                  <a:lnTo>
                    <a:pt x="59200" y="12057"/>
                  </a:lnTo>
                  <a:lnTo>
                    <a:pt x="698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769"/>
            <p:cNvSpPr/>
            <p:nvPr>
              <p:custDataLst>
                <p:tags r:id="rId192"/>
              </p:custDataLst>
            </p:nvPr>
          </p:nvSpPr>
          <p:spPr>
            <a:xfrm>
              <a:off x="6108707" y="5441957"/>
              <a:ext cx="76194" cy="57144"/>
            </a:xfrm>
            <a:custGeom>
              <a:avLst/>
              <a:gdLst/>
              <a:ahLst/>
              <a:cxnLst/>
              <a:rect l="0" t="0" r="0" b="0"/>
              <a:pathLst>
                <a:path w="76194" h="57144">
                  <a:moveTo>
                    <a:pt x="6343" y="19043"/>
                  </a:moveTo>
                  <a:lnTo>
                    <a:pt x="6343" y="19043"/>
                  </a:lnTo>
                  <a:lnTo>
                    <a:pt x="876" y="13576"/>
                  </a:lnTo>
                  <a:lnTo>
                    <a:pt x="0" y="6427"/>
                  </a:lnTo>
                  <a:lnTo>
                    <a:pt x="5461" y="883"/>
                  </a:lnTo>
                  <a:lnTo>
                    <a:pt x="9453" y="257"/>
                  </a:lnTo>
                  <a:lnTo>
                    <a:pt x="27536" y="0"/>
                  </a:lnTo>
                  <a:lnTo>
                    <a:pt x="28938" y="703"/>
                  </a:lnTo>
                  <a:lnTo>
                    <a:pt x="29873" y="1877"/>
                  </a:lnTo>
                  <a:lnTo>
                    <a:pt x="30497" y="3366"/>
                  </a:lnTo>
                  <a:lnTo>
                    <a:pt x="31617" y="4359"/>
                  </a:lnTo>
                  <a:lnTo>
                    <a:pt x="34744" y="5461"/>
                  </a:lnTo>
                  <a:lnTo>
                    <a:pt x="35860" y="6460"/>
                  </a:lnTo>
                  <a:lnTo>
                    <a:pt x="43797" y="18970"/>
                  </a:lnTo>
                  <a:lnTo>
                    <a:pt x="44417" y="30568"/>
                  </a:lnTo>
                  <a:lnTo>
                    <a:pt x="38974" y="37107"/>
                  </a:lnTo>
                  <a:lnTo>
                    <a:pt x="38353" y="41171"/>
                  </a:lnTo>
                  <a:lnTo>
                    <a:pt x="37561" y="42262"/>
                  </a:lnTo>
                  <a:lnTo>
                    <a:pt x="36326" y="42989"/>
                  </a:lnTo>
                  <a:lnTo>
                    <a:pt x="31748" y="44442"/>
                  </a:lnTo>
                  <a:lnTo>
                    <a:pt x="31746" y="44442"/>
                  </a:lnTo>
                  <a:lnTo>
                    <a:pt x="31743" y="44443"/>
                  </a:lnTo>
                  <a:lnTo>
                    <a:pt x="31743" y="47814"/>
                  </a:lnTo>
                  <a:lnTo>
                    <a:pt x="32448" y="48807"/>
                  </a:lnTo>
                  <a:lnTo>
                    <a:pt x="33624" y="49469"/>
                  </a:lnTo>
                  <a:lnTo>
                    <a:pt x="38210" y="50618"/>
                  </a:lnTo>
                  <a:lnTo>
                    <a:pt x="71962" y="50793"/>
                  </a:lnTo>
                  <a:lnTo>
                    <a:pt x="73373" y="51498"/>
                  </a:lnTo>
                  <a:lnTo>
                    <a:pt x="74312" y="52674"/>
                  </a:lnTo>
                  <a:lnTo>
                    <a:pt x="76193" y="57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6" name="SMARTInkShape-770"/>
          <p:cNvSpPr/>
          <p:nvPr>
            <p:custDataLst>
              <p:tags r:id="rId1"/>
            </p:custDataLst>
          </p:nvPr>
        </p:nvSpPr>
        <p:spPr>
          <a:xfrm>
            <a:off x="4775494" y="5638885"/>
            <a:ext cx="171157" cy="101516"/>
          </a:xfrm>
          <a:custGeom>
            <a:avLst/>
            <a:gdLst/>
            <a:ahLst/>
            <a:cxnLst/>
            <a:rect l="0" t="0" r="0" b="0"/>
            <a:pathLst>
              <a:path w="171157" h="101516">
                <a:moveTo>
                  <a:pt x="101306" y="38015"/>
                </a:moveTo>
                <a:lnTo>
                  <a:pt x="101306" y="38015"/>
                </a:lnTo>
                <a:lnTo>
                  <a:pt x="85519" y="22229"/>
                </a:lnTo>
                <a:lnTo>
                  <a:pt x="83706" y="18534"/>
                </a:lnTo>
                <a:lnTo>
                  <a:pt x="83223" y="16561"/>
                </a:lnTo>
                <a:lnTo>
                  <a:pt x="82195" y="15245"/>
                </a:lnTo>
                <a:lnTo>
                  <a:pt x="79171" y="13784"/>
                </a:lnTo>
                <a:lnTo>
                  <a:pt x="78083" y="12689"/>
                </a:lnTo>
                <a:lnTo>
                  <a:pt x="76875" y="9590"/>
                </a:lnTo>
                <a:lnTo>
                  <a:pt x="75845" y="8482"/>
                </a:lnTo>
                <a:lnTo>
                  <a:pt x="63078" y="1369"/>
                </a:lnTo>
                <a:lnTo>
                  <a:pt x="45011" y="0"/>
                </a:lnTo>
                <a:lnTo>
                  <a:pt x="39127" y="1834"/>
                </a:lnTo>
                <a:lnTo>
                  <a:pt x="34160" y="4295"/>
                </a:lnTo>
                <a:lnTo>
                  <a:pt x="27396" y="6387"/>
                </a:lnTo>
                <a:lnTo>
                  <a:pt x="10296" y="21169"/>
                </a:lnTo>
                <a:lnTo>
                  <a:pt x="7941" y="25354"/>
                </a:lnTo>
                <a:lnTo>
                  <a:pt x="147" y="50324"/>
                </a:lnTo>
                <a:lnTo>
                  <a:pt x="0" y="52571"/>
                </a:lnTo>
                <a:lnTo>
                  <a:pt x="3164" y="62476"/>
                </a:lnTo>
                <a:lnTo>
                  <a:pt x="10554" y="73395"/>
                </a:lnTo>
                <a:lnTo>
                  <a:pt x="14640" y="77963"/>
                </a:lnTo>
                <a:lnTo>
                  <a:pt x="18808" y="80464"/>
                </a:lnTo>
                <a:lnTo>
                  <a:pt x="27233" y="82070"/>
                </a:lnTo>
                <a:lnTo>
                  <a:pt x="43294" y="82430"/>
                </a:lnTo>
                <a:lnTo>
                  <a:pt x="49182" y="80568"/>
                </a:lnTo>
                <a:lnTo>
                  <a:pt x="77738" y="61265"/>
                </a:lnTo>
                <a:lnTo>
                  <a:pt x="80248" y="55169"/>
                </a:lnTo>
                <a:lnTo>
                  <a:pt x="82069" y="48461"/>
                </a:lnTo>
                <a:lnTo>
                  <a:pt x="88987" y="38406"/>
                </a:lnTo>
                <a:lnTo>
                  <a:pt x="92303" y="33955"/>
                </a:lnTo>
                <a:lnTo>
                  <a:pt x="94169" y="27483"/>
                </a:lnTo>
                <a:lnTo>
                  <a:pt x="94953" y="12725"/>
                </a:lnTo>
                <a:lnTo>
                  <a:pt x="94956" y="33815"/>
                </a:lnTo>
                <a:lnTo>
                  <a:pt x="96838" y="38029"/>
                </a:lnTo>
                <a:lnTo>
                  <a:pt x="98327" y="40141"/>
                </a:lnTo>
                <a:lnTo>
                  <a:pt x="106201" y="65074"/>
                </a:lnTo>
                <a:lnTo>
                  <a:pt x="110067" y="70737"/>
                </a:lnTo>
                <a:lnTo>
                  <a:pt x="131779" y="90290"/>
                </a:lnTo>
                <a:lnTo>
                  <a:pt x="171156" y="10151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SMARTInkShape-771"/>
          <p:cNvSpPr/>
          <p:nvPr>
            <p:custDataLst>
              <p:tags r:id="rId2"/>
            </p:custDataLst>
          </p:nvPr>
        </p:nvSpPr>
        <p:spPr>
          <a:xfrm>
            <a:off x="4756224" y="5838409"/>
            <a:ext cx="126927" cy="397292"/>
          </a:xfrm>
          <a:custGeom>
            <a:avLst/>
            <a:gdLst/>
            <a:ahLst/>
            <a:cxnLst/>
            <a:rect l="0" t="0" r="0" b="0"/>
            <a:pathLst>
              <a:path w="126927" h="397292">
                <a:moveTo>
                  <a:pt x="126926" y="16291"/>
                </a:moveTo>
                <a:lnTo>
                  <a:pt x="126926" y="16291"/>
                </a:lnTo>
                <a:lnTo>
                  <a:pt x="123555" y="16291"/>
                </a:lnTo>
                <a:lnTo>
                  <a:pt x="122562" y="15586"/>
                </a:lnTo>
                <a:lnTo>
                  <a:pt x="121900" y="14409"/>
                </a:lnTo>
                <a:lnTo>
                  <a:pt x="121459" y="12920"/>
                </a:lnTo>
                <a:lnTo>
                  <a:pt x="117466" y="7452"/>
                </a:lnTo>
                <a:lnTo>
                  <a:pt x="113785" y="5307"/>
                </a:lnTo>
                <a:lnTo>
                  <a:pt x="105672" y="3930"/>
                </a:lnTo>
                <a:lnTo>
                  <a:pt x="104290" y="3112"/>
                </a:lnTo>
                <a:lnTo>
                  <a:pt x="103369" y="1860"/>
                </a:lnTo>
                <a:lnTo>
                  <a:pt x="102754" y="321"/>
                </a:lnTo>
                <a:lnTo>
                  <a:pt x="101639" y="0"/>
                </a:lnTo>
                <a:lnTo>
                  <a:pt x="100190" y="492"/>
                </a:lnTo>
                <a:lnTo>
                  <a:pt x="96700" y="2214"/>
                </a:lnTo>
                <a:lnTo>
                  <a:pt x="77415" y="5391"/>
                </a:lnTo>
                <a:lnTo>
                  <a:pt x="72466" y="7919"/>
                </a:lnTo>
                <a:lnTo>
                  <a:pt x="58014" y="13046"/>
                </a:lnTo>
                <a:lnTo>
                  <a:pt x="46391" y="21425"/>
                </a:lnTo>
                <a:lnTo>
                  <a:pt x="33119" y="35938"/>
                </a:lnTo>
                <a:lnTo>
                  <a:pt x="8408" y="82620"/>
                </a:lnTo>
                <a:lnTo>
                  <a:pt x="1810" y="105751"/>
                </a:lnTo>
                <a:lnTo>
                  <a:pt x="0" y="151649"/>
                </a:lnTo>
                <a:lnTo>
                  <a:pt x="1822" y="175438"/>
                </a:lnTo>
                <a:lnTo>
                  <a:pt x="11171" y="219389"/>
                </a:lnTo>
                <a:lnTo>
                  <a:pt x="17761" y="233650"/>
                </a:lnTo>
                <a:lnTo>
                  <a:pt x="44263" y="277561"/>
                </a:lnTo>
                <a:lnTo>
                  <a:pt x="66567" y="314764"/>
                </a:lnTo>
                <a:lnTo>
                  <a:pt x="69056" y="322513"/>
                </a:lnTo>
                <a:lnTo>
                  <a:pt x="73717" y="331546"/>
                </a:lnTo>
                <a:lnTo>
                  <a:pt x="75809" y="347615"/>
                </a:lnTo>
                <a:lnTo>
                  <a:pt x="72661" y="358035"/>
                </a:lnTo>
                <a:lnTo>
                  <a:pt x="65276" y="369127"/>
                </a:lnTo>
                <a:lnTo>
                  <a:pt x="48599" y="386683"/>
                </a:lnTo>
                <a:lnTo>
                  <a:pt x="42490" y="389048"/>
                </a:lnTo>
                <a:lnTo>
                  <a:pt x="35777" y="390805"/>
                </a:lnTo>
                <a:lnTo>
                  <a:pt x="25718" y="395801"/>
                </a:lnTo>
                <a:lnTo>
                  <a:pt x="6276" y="39729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2" name="SMARTInkShape-Group169"/>
          <p:cNvGrpSpPr/>
          <p:nvPr/>
        </p:nvGrpSpPr>
        <p:grpSpPr>
          <a:xfrm>
            <a:off x="4165632" y="6127757"/>
            <a:ext cx="653750" cy="389115"/>
            <a:chOff x="4165632" y="6127757"/>
            <a:chExt cx="653750" cy="389115"/>
          </a:xfrm>
        </p:grpSpPr>
        <p:sp>
          <p:nvSpPr>
            <p:cNvPr id="168" name="SMARTInkShape-772"/>
            <p:cNvSpPr/>
            <p:nvPr>
              <p:custDataLst>
                <p:tags r:id="rId173"/>
              </p:custDataLst>
            </p:nvPr>
          </p:nvSpPr>
          <p:spPr>
            <a:xfrm>
              <a:off x="4172212" y="6127757"/>
              <a:ext cx="120389" cy="18782"/>
            </a:xfrm>
            <a:custGeom>
              <a:avLst/>
              <a:gdLst/>
              <a:ahLst/>
              <a:cxnLst/>
              <a:rect l="0" t="0" r="0" b="0"/>
              <a:pathLst>
                <a:path w="120389" h="18782">
                  <a:moveTo>
                    <a:pt x="6088" y="12693"/>
                  </a:moveTo>
                  <a:lnTo>
                    <a:pt x="6088" y="12693"/>
                  </a:lnTo>
                  <a:lnTo>
                    <a:pt x="0" y="18781"/>
                  </a:lnTo>
                  <a:lnTo>
                    <a:pt x="3187" y="15594"/>
                  </a:lnTo>
                  <a:lnTo>
                    <a:pt x="8561" y="13981"/>
                  </a:lnTo>
                  <a:lnTo>
                    <a:pt x="16768" y="12948"/>
                  </a:lnTo>
                  <a:lnTo>
                    <a:pt x="25429" y="7700"/>
                  </a:lnTo>
                  <a:lnTo>
                    <a:pt x="61800" y="4472"/>
                  </a:lnTo>
                  <a:lnTo>
                    <a:pt x="67537" y="1984"/>
                  </a:lnTo>
                  <a:lnTo>
                    <a:pt x="109702" y="0"/>
                  </a:lnTo>
                  <a:lnTo>
                    <a:pt x="111147" y="703"/>
                  </a:lnTo>
                  <a:lnTo>
                    <a:pt x="112111" y="1877"/>
                  </a:lnTo>
                  <a:lnTo>
                    <a:pt x="112753" y="3366"/>
                  </a:lnTo>
                  <a:lnTo>
                    <a:pt x="113887" y="4359"/>
                  </a:lnTo>
                  <a:lnTo>
                    <a:pt x="120388" y="6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773"/>
            <p:cNvSpPr/>
            <p:nvPr>
              <p:custDataLst>
                <p:tags r:id="rId174"/>
              </p:custDataLst>
            </p:nvPr>
          </p:nvSpPr>
          <p:spPr>
            <a:xfrm>
              <a:off x="4165632" y="6203950"/>
              <a:ext cx="126969" cy="31649"/>
            </a:xfrm>
            <a:custGeom>
              <a:avLst/>
              <a:gdLst/>
              <a:ahLst/>
              <a:cxnLst/>
              <a:rect l="0" t="0" r="0" b="0"/>
              <a:pathLst>
                <a:path w="126969" h="31649">
                  <a:moveTo>
                    <a:pt x="19018" y="12700"/>
                  </a:moveTo>
                  <a:lnTo>
                    <a:pt x="19018" y="12700"/>
                  </a:lnTo>
                  <a:lnTo>
                    <a:pt x="15647" y="16071"/>
                  </a:lnTo>
                  <a:lnTo>
                    <a:pt x="12111" y="17726"/>
                  </a:lnTo>
                  <a:lnTo>
                    <a:pt x="10180" y="18167"/>
                  </a:lnTo>
                  <a:lnTo>
                    <a:pt x="4091" y="22160"/>
                  </a:lnTo>
                  <a:lnTo>
                    <a:pt x="1800" y="25841"/>
                  </a:lnTo>
                  <a:lnTo>
                    <a:pt x="0" y="31648"/>
                  </a:lnTo>
                  <a:lnTo>
                    <a:pt x="3348" y="28349"/>
                  </a:lnTo>
                  <a:lnTo>
                    <a:pt x="6880" y="26710"/>
                  </a:lnTo>
                  <a:lnTo>
                    <a:pt x="51148" y="21040"/>
                  </a:lnTo>
                  <a:lnTo>
                    <a:pt x="97069" y="13126"/>
                  </a:lnTo>
                  <a:lnTo>
                    <a:pt x="102802" y="12984"/>
                  </a:lnTo>
                  <a:lnTo>
                    <a:pt x="112936" y="9063"/>
                  </a:lnTo>
                  <a:lnTo>
                    <a:pt x="1269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774"/>
            <p:cNvSpPr/>
            <p:nvPr>
              <p:custDataLst>
                <p:tags r:id="rId175"/>
              </p:custDataLst>
            </p:nvPr>
          </p:nvSpPr>
          <p:spPr>
            <a:xfrm>
              <a:off x="4597400" y="6445252"/>
              <a:ext cx="44451" cy="6349"/>
            </a:xfrm>
            <a:custGeom>
              <a:avLst/>
              <a:gdLst/>
              <a:ahLst/>
              <a:cxnLst/>
              <a:rect l="0" t="0" r="0" b="0"/>
              <a:pathLst>
                <a:path w="44451" h="6349">
                  <a:moveTo>
                    <a:pt x="0" y="6348"/>
                  </a:moveTo>
                  <a:lnTo>
                    <a:pt x="0" y="6348"/>
                  </a:lnTo>
                  <a:lnTo>
                    <a:pt x="3658" y="2691"/>
                  </a:lnTo>
                  <a:lnTo>
                    <a:pt x="621" y="5726"/>
                  </a:lnTo>
                  <a:lnTo>
                    <a:pt x="5521" y="826"/>
                  </a:lnTo>
                  <a:lnTo>
                    <a:pt x="11744" y="71"/>
                  </a:lnTo>
                  <a:lnTo>
                    <a:pt x="18764" y="0"/>
                  </a:lnTo>
                  <a:lnTo>
                    <a:pt x="29133" y="4362"/>
                  </a:lnTo>
                  <a:lnTo>
                    <a:pt x="44450" y="6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775"/>
            <p:cNvSpPr/>
            <p:nvPr>
              <p:custDataLst>
                <p:tags r:id="rId176"/>
              </p:custDataLst>
            </p:nvPr>
          </p:nvSpPr>
          <p:spPr>
            <a:xfrm>
              <a:off x="4718721" y="6432550"/>
              <a:ext cx="100661" cy="84322"/>
            </a:xfrm>
            <a:custGeom>
              <a:avLst/>
              <a:gdLst/>
              <a:ahLst/>
              <a:cxnLst/>
              <a:rect l="0" t="0" r="0" b="0"/>
              <a:pathLst>
                <a:path w="100661" h="84322">
                  <a:moveTo>
                    <a:pt x="43779" y="0"/>
                  </a:moveTo>
                  <a:lnTo>
                    <a:pt x="43779" y="0"/>
                  </a:lnTo>
                  <a:lnTo>
                    <a:pt x="43779" y="9721"/>
                  </a:lnTo>
                  <a:lnTo>
                    <a:pt x="41897" y="13257"/>
                  </a:lnTo>
                  <a:lnTo>
                    <a:pt x="38312" y="17906"/>
                  </a:lnTo>
                  <a:lnTo>
                    <a:pt x="36739" y="42212"/>
                  </a:lnTo>
                  <a:lnTo>
                    <a:pt x="32406" y="50777"/>
                  </a:lnTo>
                  <a:lnTo>
                    <a:pt x="30548" y="61381"/>
                  </a:lnTo>
                  <a:lnTo>
                    <a:pt x="26087" y="69848"/>
                  </a:lnTo>
                  <a:lnTo>
                    <a:pt x="24808" y="75826"/>
                  </a:lnTo>
                  <a:lnTo>
                    <a:pt x="18011" y="76090"/>
                  </a:lnTo>
                  <a:lnTo>
                    <a:pt x="12806" y="74269"/>
                  </a:lnTo>
                  <a:lnTo>
                    <a:pt x="10430" y="72796"/>
                  </a:lnTo>
                  <a:lnTo>
                    <a:pt x="8846" y="71109"/>
                  </a:lnTo>
                  <a:lnTo>
                    <a:pt x="2725" y="57900"/>
                  </a:lnTo>
                  <a:lnTo>
                    <a:pt x="0" y="42063"/>
                  </a:lnTo>
                  <a:lnTo>
                    <a:pt x="233" y="29553"/>
                  </a:lnTo>
                  <a:lnTo>
                    <a:pt x="5657" y="221"/>
                  </a:lnTo>
                  <a:lnTo>
                    <a:pt x="14515" y="19"/>
                  </a:lnTo>
                  <a:lnTo>
                    <a:pt x="18543" y="1890"/>
                  </a:lnTo>
                  <a:lnTo>
                    <a:pt x="34178" y="15803"/>
                  </a:lnTo>
                  <a:lnTo>
                    <a:pt x="35985" y="19490"/>
                  </a:lnTo>
                  <a:lnTo>
                    <a:pt x="36466" y="21459"/>
                  </a:lnTo>
                  <a:lnTo>
                    <a:pt x="42328" y="31789"/>
                  </a:lnTo>
                  <a:lnTo>
                    <a:pt x="42812" y="33893"/>
                  </a:lnTo>
                  <a:lnTo>
                    <a:pt x="48678" y="44453"/>
                  </a:lnTo>
                  <a:lnTo>
                    <a:pt x="49160" y="46569"/>
                  </a:lnTo>
                  <a:lnTo>
                    <a:pt x="53213" y="52917"/>
                  </a:lnTo>
                  <a:lnTo>
                    <a:pt x="60198" y="61383"/>
                  </a:lnTo>
                  <a:lnTo>
                    <a:pt x="64191" y="69850"/>
                  </a:lnTo>
                  <a:lnTo>
                    <a:pt x="68887" y="75826"/>
                  </a:lnTo>
                  <a:lnTo>
                    <a:pt x="82213" y="84148"/>
                  </a:lnTo>
                  <a:lnTo>
                    <a:pt x="84218" y="84321"/>
                  </a:lnTo>
                  <a:lnTo>
                    <a:pt x="87437" y="82900"/>
                  </a:lnTo>
                  <a:lnTo>
                    <a:pt x="93627" y="71646"/>
                  </a:lnTo>
                  <a:lnTo>
                    <a:pt x="95096" y="56407"/>
                  </a:lnTo>
                  <a:lnTo>
                    <a:pt x="99567" y="43258"/>
                  </a:lnTo>
                  <a:lnTo>
                    <a:pt x="100660" y="27281"/>
                  </a:lnTo>
                  <a:lnTo>
                    <a:pt x="98928" y="20825"/>
                  </a:lnTo>
                  <a:lnTo>
                    <a:pt x="96512" y="15606"/>
                  </a:lnTo>
                  <a:lnTo>
                    <a:pt x="95438" y="10935"/>
                  </a:lnTo>
                  <a:lnTo>
                    <a:pt x="94446" y="9406"/>
                  </a:lnTo>
                  <a:lnTo>
                    <a:pt x="93079" y="8387"/>
                  </a:lnTo>
                  <a:lnTo>
                    <a:pt x="89679" y="7257"/>
                  </a:lnTo>
                  <a:lnTo>
                    <a:pt x="73071" y="6353"/>
                  </a:lnTo>
                  <a:lnTo>
                    <a:pt x="71773" y="5647"/>
                  </a:lnTo>
                  <a:lnTo>
                    <a:pt x="70909" y="4469"/>
                  </a:lnTo>
                  <a:lnTo>
                    <a:pt x="70332" y="2979"/>
                  </a:lnTo>
                  <a:lnTo>
                    <a:pt x="69242" y="1986"/>
                  </a:lnTo>
                  <a:lnTo>
                    <a:pt x="628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SMARTInkShape-Group170"/>
          <p:cNvGrpSpPr/>
          <p:nvPr/>
        </p:nvGrpSpPr>
        <p:grpSpPr>
          <a:xfrm>
            <a:off x="2705992" y="5911850"/>
            <a:ext cx="1012153" cy="517376"/>
            <a:chOff x="2705992" y="5911850"/>
            <a:chExt cx="1012153" cy="517376"/>
          </a:xfrm>
        </p:grpSpPr>
        <p:sp>
          <p:nvSpPr>
            <p:cNvPr id="173" name="SMARTInkShape-776"/>
            <p:cNvSpPr/>
            <p:nvPr>
              <p:custDataLst>
                <p:tags r:id="rId166"/>
              </p:custDataLst>
            </p:nvPr>
          </p:nvSpPr>
          <p:spPr>
            <a:xfrm>
              <a:off x="2705992" y="5930907"/>
              <a:ext cx="81659" cy="342747"/>
            </a:xfrm>
            <a:custGeom>
              <a:avLst/>
              <a:gdLst/>
              <a:ahLst/>
              <a:cxnLst/>
              <a:rect l="0" t="0" r="0" b="0"/>
              <a:pathLst>
                <a:path w="81659" h="342747">
                  <a:moveTo>
                    <a:pt x="81658" y="19043"/>
                  </a:moveTo>
                  <a:lnTo>
                    <a:pt x="81658" y="19043"/>
                  </a:lnTo>
                  <a:lnTo>
                    <a:pt x="81658" y="7303"/>
                  </a:lnTo>
                  <a:lnTo>
                    <a:pt x="75331" y="16"/>
                  </a:lnTo>
                  <a:lnTo>
                    <a:pt x="71944" y="0"/>
                  </a:lnTo>
                  <a:lnTo>
                    <a:pt x="70948" y="703"/>
                  </a:lnTo>
                  <a:lnTo>
                    <a:pt x="70285" y="1877"/>
                  </a:lnTo>
                  <a:lnTo>
                    <a:pt x="69133" y="6461"/>
                  </a:lnTo>
                  <a:lnTo>
                    <a:pt x="68268" y="17828"/>
                  </a:lnTo>
                  <a:lnTo>
                    <a:pt x="63935" y="32340"/>
                  </a:lnTo>
                  <a:lnTo>
                    <a:pt x="58296" y="76464"/>
                  </a:lnTo>
                  <a:lnTo>
                    <a:pt x="55731" y="119386"/>
                  </a:lnTo>
                  <a:lnTo>
                    <a:pt x="47443" y="160973"/>
                  </a:lnTo>
                  <a:lnTo>
                    <a:pt x="37162" y="203207"/>
                  </a:lnTo>
                  <a:lnTo>
                    <a:pt x="30983" y="244822"/>
                  </a:lnTo>
                  <a:lnTo>
                    <a:pt x="18041" y="291928"/>
                  </a:lnTo>
                  <a:lnTo>
                    <a:pt x="6290" y="331349"/>
                  </a:lnTo>
                  <a:lnTo>
                    <a:pt x="5567" y="341234"/>
                  </a:lnTo>
                  <a:lnTo>
                    <a:pt x="4825" y="341787"/>
                  </a:lnTo>
                  <a:lnTo>
                    <a:pt x="0" y="342746"/>
                  </a:lnTo>
                  <a:lnTo>
                    <a:pt x="3648" y="337794"/>
                  </a:lnTo>
                  <a:lnTo>
                    <a:pt x="5458" y="330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777"/>
            <p:cNvSpPr/>
            <p:nvPr>
              <p:custDataLst>
                <p:tags r:id="rId167"/>
              </p:custDataLst>
            </p:nvPr>
          </p:nvSpPr>
          <p:spPr>
            <a:xfrm>
              <a:off x="2755986" y="5911850"/>
              <a:ext cx="222165" cy="63501"/>
            </a:xfrm>
            <a:custGeom>
              <a:avLst/>
              <a:gdLst/>
              <a:ahLst/>
              <a:cxnLst/>
              <a:rect l="0" t="0" r="0" b="0"/>
              <a:pathLst>
                <a:path w="222165" h="63501">
                  <a:moveTo>
                    <a:pt x="18964" y="63500"/>
                  </a:moveTo>
                  <a:lnTo>
                    <a:pt x="18964" y="63500"/>
                  </a:lnTo>
                  <a:lnTo>
                    <a:pt x="0" y="63498"/>
                  </a:lnTo>
                  <a:lnTo>
                    <a:pt x="8760" y="54661"/>
                  </a:lnTo>
                  <a:lnTo>
                    <a:pt x="12782" y="52516"/>
                  </a:lnTo>
                  <a:lnTo>
                    <a:pt x="57549" y="35903"/>
                  </a:lnTo>
                  <a:lnTo>
                    <a:pt x="98577" y="17808"/>
                  </a:lnTo>
                  <a:lnTo>
                    <a:pt x="139356" y="4311"/>
                  </a:lnTo>
                  <a:lnTo>
                    <a:pt x="183159" y="379"/>
                  </a:lnTo>
                  <a:lnTo>
                    <a:pt x="2221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778"/>
            <p:cNvSpPr/>
            <p:nvPr>
              <p:custDataLst>
                <p:tags r:id="rId168"/>
              </p:custDataLst>
            </p:nvPr>
          </p:nvSpPr>
          <p:spPr>
            <a:xfrm>
              <a:off x="2736882" y="6057900"/>
              <a:ext cx="184119" cy="44443"/>
            </a:xfrm>
            <a:custGeom>
              <a:avLst/>
              <a:gdLst/>
              <a:ahLst/>
              <a:cxnLst/>
              <a:rect l="0" t="0" r="0" b="0"/>
              <a:pathLst>
                <a:path w="184119" h="44443">
                  <a:moveTo>
                    <a:pt x="19018" y="25400"/>
                  </a:moveTo>
                  <a:lnTo>
                    <a:pt x="19018" y="25400"/>
                  </a:lnTo>
                  <a:lnTo>
                    <a:pt x="15647" y="32141"/>
                  </a:lnTo>
                  <a:lnTo>
                    <a:pt x="13948" y="34129"/>
                  </a:lnTo>
                  <a:lnTo>
                    <a:pt x="0" y="44423"/>
                  </a:lnTo>
                  <a:lnTo>
                    <a:pt x="3348" y="44442"/>
                  </a:lnTo>
                  <a:lnTo>
                    <a:pt x="45976" y="29340"/>
                  </a:lnTo>
                  <a:lnTo>
                    <a:pt x="93323" y="20562"/>
                  </a:lnTo>
                  <a:lnTo>
                    <a:pt x="137515" y="8413"/>
                  </a:lnTo>
                  <a:lnTo>
                    <a:pt x="1841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779"/>
            <p:cNvSpPr/>
            <p:nvPr>
              <p:custDataLst>
                <p:tags r:id="rId169"/>
              </p:custDataLst>
            </p:nvPr>
          </p:nvSpPr>
          <p:spPr>
            <a:xfrm>
              <a:off x="2851150" y="6254750"/>
              <a:ext cx="209551" cy="174476"/>
            </a:xfrm>
            <a:custGeom>
              <a:avLst/>
              <a:gdLst/>
              <a:ahLst/>
              <a:cxnLst/>
              <a:rect l="0" t="0" r="0" b="0"/>
              <a:pathLst>
                <a:path w="209551" h="174476">
                  <a:moveTo>
                    <a:pt x="6350" y="25400"/>
                  </a:moveTo>
                  <a:lnTo>
                    <a:pt x="6350" y="25400"/>
                  </a:lnTo>
                  <a:lnTo>
                    <a:pt x="0" y="25398"/>
                  </a:lnTo>
                  <a:lnTo>
                    <a:pt x="3371" y="25398"/>
                  </a:lnTo>
                  <a:lnTo>
                    <a:pt x="4364" y="24695"/>
                  </a:lnTo>
                  <a:lnTo>
                    <a:pt x="5026" y="23518"/>
                  </a:lnTo>
                  <a:lnTo>
                    <a:pt x="5467" y="22029"/>
                  </a:lnTo>
                  <a:lnTo>
                    <a:pt x="6467" y="21036"/>
                  </a:lnTo>
                  <a:lnTo>
                    <a:pt x="9459" y="19933"/>
                  </a:lnTo>
                  <a:lnTo>
                    <a:pt x="40191" y="18360"/>
                  </a:lnTo>
                  <a:lnTo>
                    <a:pt x="52258" y="14026"/>
                  </a:lnTo>
                  <a:lnTo>
                    <a:pt x="63932" y="11212"/>
                  </a:lnTo>
                  <a:lnTo>
                    <a:pt x="76328" y="7791"/>
                  </a:lnTo>
                  <a:lnTo>
                    <a:pt x="88938" y="4895"/>
                  </a:lnTo>
                  <a:lnTo>
                    <a:pt x="101611" y="1450"/>
                  </a:lnTo>
                  <a:lnTo>
                    <a:pt x="147731" y="0"/>
                  </a:lnTo>
                  <a:lnTo>
                    <a:pt x="151477" y="0"/>
                  </a:lnTo>
                  <a:lnTo>
                    <a:pt x="151785" y="705"/>
                  </a:lnTo>
                  <a:lnTo>
                    <a:pt x="152393" y="11740"/>
                  </a:lnTo>
                  <a:lnTo>
                    <a:pt x="148035" y="17580"/>
                  </a:lnTo>
                  <a:lnTo>
                    <a:pt x="146932" y="21454"/>
                  </a:lnTo>
                  <a:lnTo>
                    <a:pt x="145933" y="22769"/>
                  </a:lnTo>
                  <a:lnTo>
                    <a:pt x="124858" y="40297"/>
                  </a:lnTo>
                  <a:lnTo>
                    <a:pt x="115706" y="53063"/>
                  </a:lnTo>
                  <a:lnTo>
                    <a:pt x="86827" y="79101"/>
                  </a:lnTo>
                  <a:lnTo>
                    <a:pt x="67087" y="103080"/>
                  </a:lnTo>
                  <a:lnTo>
                    <a:pt x="26769" y="136480"/>
                  </a:lnTo>
                  <a:lnTo>
                    <a:pt x="24196" y="137553"/>
                  </a:lnTo>
                  <a:lnTo>
                    <a:pt x="19456" y="142508"/>
                  </a:lnTo>
                  <a:lnTo>
                    <a:pt x="15703" y="147298"/>
                  </a:lnTo>
                  <a:lnTo>
                    <a:pt x="14701" y="147586"/>
                  </a:lnTo>
                  <a:lnTo>
                    <a:pt x="14034" y="147075"/>
                  </a:lnTo>
                  <a:lnTo>
                    <a:pt x="13589" y="147438"/>
                  </a:lnTo>
                  <a:lnTo>
                    <a:pt x="12817" y="151608"/>
                  </a:lnTo>
                  <a:lnTo>
                    <a:pt x="12703" y="161840"/>
                  </a:lnTo>
                  <a:lnTo>
                    <a:pt x="14583" y="165533"/>
                  </a:lnTo>
                  <a:lnTo>
                    <a:pt x="16072" y="167505"/>
                  </a:lnTo>
                  <a:lnTo>
                    <a:pt x="19608" y="169697"/>
                  </a:lnTo>
                  <a:lnTo>
                    <a:pt x="23532" y="171376"/>
                  </a:lnTo>
                  <a:lnTo>
                    <a:pt x="27627" y="174475"/>
                  </a:lnTo>
                  <a:lnTo>
                    <a:pt x="30412" y="174172"/>
                  </a:lnTo>
                  <a:lnTo>
                    <a:pt x="45022" y="167310"/>
                  </a:lnTo>
                  <a:lnTo>
                    <a:pt x="61496" y="162165"/>
                  </a:lnTo>
                  <a:lnTo>
                    <a:pt x="79044" y="155060"/>
                  </a:lnTo>
                  <a:lnTo>
                    <a:pt x="109480" y="147565"/>
                  </a:lnTo>
                  <a:lnTo>
                    <a:pt x="153913" y="129807"/>
                  </a:lnTo>
                  <a:lnTo>
                    <a:pt x="182233" y="125283"/>
                  </a:lnTo>
                  <a:lnTo>
                    <a:pt x="187531" y="122710"/>
                  </a:lnTo>
                  <a:lnTo>
                    <a:pt x="194481" y="120553"/>
                  </a:lnTo>
                  <a:lnTo>
                    <a:pt x="201009" y="116467"/>
                  </a:lnTo>
                  <a:lnTo>
                    <a:pt x="2095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780"/>
            <p:cNvSpPr/>
            <p:nvPr>
              <p:custDataLst>
                <p:tags r:id="rId170"/>
              </p:custDataLst>
            </p:nvPr>
          </p:nvSpPr>
          <p:spPr>
            <a:xfrm>
              <a:off x="3219584" y="5943602"/>
              <a:ext cx="125984" cy="291771"/>
            </a:xfrm>
            <a:custGeom>
              <a:avLst/>
              <a:gdLst/>
              <a:ahLst/>
              <a:cxnLst/>
              <a:rect l="0" t="0" r="0" b="0"/>
              <a:pathLst>
                <a:path w="125984" h="291771">
                  <a:moveTo>
                    <a:pt x="120516" y="12698"/>
                  </a:moveTo>
                  <a:lnTo>
                    <a:pt x="120516" y="12698"/>
                  </a:lnTo>
                  <a:lnTo>
                    <a:pt x="125983" y="12696"/>
                  </a:lnTo>
                  <a:lnTo>
                    <a:pt x="121321" y="7231"/>
                  </a:lnTo>
                  <a:lnTo>
                    <a:pt x="120587" y="958"/>
                  </a:lnTo>
                  <a:lnTo>
                    <a:pt x="119858" y="637"/>
                  </a:lnTo>
                  <a:lnTo>
                    <a:pt x="108722" y="0"/>
                  </a:lnTo>
                  <a:lnTo>
                    <a:pt x="86461" y="17710"/>
                  </a:lnTo>
                  <a:lnTo>
                    <a:pt x="51812" y="64786"/>
                  </a:lnTo>
                  <a:lnTo>
                    <a:pt x="30668" y="101711"/>
                  </a:lnTo>
                  <a:lnTo>
                    <a:pt x="13531" y="145175"/>
                  </a:lnTo>
                  <a:lnTo>
                    <a:pt x="3297" y="171276"/>
                  </a:lnTo>
                  <a:lnTo>
                    <a:pt x="0" y="218870"/>
                  </a:lnTo>
                  <a:lnTo>
                    <a:pt x="4962" y="241179"/>
                  </a:lnTo>
                  <a:lnTo>
                    <a:pt x="17695" y="277194"/>
                  </a:lnTo>
                  <a:lnTo>
                    <a:pt x="20219" y="280045"/>
                  </a:lnTo>
                  <a:lnTo>
                    <a:pt x="41905" y="289611"/>
                  </a:lnTo>
                  <a:lnTo>
                    <a:pt x="61489" y="291770"/>
                  </a:lnTo>
                  <a:lnTo>
                    <a:pt x="82416" y="2857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781"/>
            <p:cNvSpPr/>
            <p:nvPr>
              <p:custDataLst>
                <p:tags r:id="rId171"/>
              </p:custDataLst>
            </p:nvPr>
          </p:nvSpPr>
          <p:spPr>
            <a:xfrm>
              <a:off x="3410060" y="6064258"/>
              <a:ext cx="184041" cy="95208"/>
            </a:xfrm>
            <a:custGeom>
              <a:avLst/>
              <a:gdLst/>
              <a:ahLst/>
              <a:cxnLst/>
              <a:rect l="0" t="0" r="0" b="0"/>
              <a:pathLst>
                <a:path w="184041" h="95208">
                  <a:moveTo>
                    <a:pt x="101490" y="44442"/>
                  </a:moveTo>
                  <a:lnTo>
                    <a:pt x="101490" y="44442"/>
                  </a:lnTo>
                  <a:lnTo>
                    <a:pt x="101490" y="22910"/>
                  </a:lnTo>
                  <a:lnTo>
                    <a:pt x="100784" y="21620"/>
                  </a:lnTo>
                  <a:lnTo>
                    <a:pt x="99608" y="20762"/>
                  </a:lnTo>
                  <a:lnTo>
                    <a:pt x="98119" y="20188"/>
                  </a:lnTo>
                  <a:lnTo>
                    <a:pt x="97126" y="19101"/>
                  </a:lnTo>
                  <a:lnTo>
                    <a:pt x="93651" y="12285"/>
                  </a:lnTo>
                  <a:lnTo>
                    <a:pt x="92030" y="10304"/>
                  </a:lnTo>
                  <a:lnTo>
                    <a:pt x="88349" y="8102"/>
                  </a:lnTo>
                  <a:lnTo>
                    <a:pt x="84360" y="6419"/>
                  </a:lnTo>
                  <a:lnTo>
                    <a:pt x="78148" y="2209"/>
                  </a:lnTo>
                  <a:lnTo>
                    <a:pt x="71839" y="649"/>
                  </a:lnTo>
                  <a:lnTo>
                    <a:pt x="45202" y="0"/>
                  </a:lnTo>
                  <a:lnTo>
                    <a:pt x="39314" y="1876"/>
                  </a:lnTo>
                  <a:lnTo>
                    <a:pt x="27581" y="10824"/>
                  </a:lnTo>
                  <a:lnTo>
                    <a:pt x="14722" y="24003"/>
                  </a:lnTo>
                  <a:lnTo>
                    <a:pt x="2713" y="42444"/>
                  </a:lnTo>
                  <a:lnTo>
                    <a:pt x="138" y="60736"/>
                  </a:lnTo>
                  <a:lnTo>
                    <a:pt x="0" y="65325"/>
                  </a:lnTo>
                  <a:lnTo>
                    <a:pt x="3294" y="75245"/>
                  </a:lnTo>
                  <a:lnTo>
                    <a:pt x="10728" y="86170"/>
                  </a:lnTo>
                  <a:lnTo>
                    <a:pt x="14819" y="90740"/>
                  </a:lnTo>
                  <a:lnTo>
                    <a:pt x="18990" y="93241"/>
                  </a:lnTo>
                  <a:lnTo>
                    <a:pt x="27416" y="94847"/>
                  </a:lnTo>
                  <a:lnTo>
                    <a:pt x="45574" y="95207"/>
                  </a:lnTo>
                  <a:lnTo>
                    <a:pt x="55916" y="91860"/>
                  </a:lnTo>
                  <a:lnTo>
                    <a:pt x="74944" y="80314"/>
                  </a:lnTo>
                  <a:lnTo>
                    <a:pt x="80990" y="74261"/>
                  </a:lnTo>
                  <a:lnTo>
                    <a:pt x="105001" y="42245"/>
                  </a:lnTo>
                  <a:lnTo>
                    <a:pt x="107704" y="34462"/>
                  </a:lnTo>
                  <a:lnTo>
                    <a:pt x="111955" y="27688"/>
                  </a:lnTo>
                  <a:lnTo>
                    <a:pt x="114164" y="19154"/>
                  </a:lnTo>
                  <a:lnTo>
                    <a:pt x="114190" y="38146"/>
                  </a:lnTo>
                  <a:lnTo>
                    <a:pt x="114895" y="40245"/>
                  </a:lnTo>
                  <a:lnTo>
                    <a:pt x="116071" y="41644"/>
                  </a:lnTo>
                  <a:lnTo>
                    <a:pt x="117561" y="42576"/>
                  </a:lnTo>
                  <a:lnTo>
                    <a:pt x="119216" y="47376"/>
                  </a:lnTo>
                  <a:lnTo>
                    <a:pt x="120657" y="53507"/>
                  </a:lnTo>
                  <a:lnTo>
                    <a:pt x="127331" y="63192"/>
                  </a:lnTo>
                  <a:lnTo>
                    <a:pt x="154408" y="91007"/>
                  </a:lnTo>
                  <a:lnTo>
                    <a:pt x="158641" y="93360"/>
                  </a:lnTo>
                  <a:lnTo>
                    <a:pt x="160757" y="93987"/>
                  </a:lnTo>
                  <a:lnTo>
                    <a:pt x="162873" y="93700"/>
                  </a:lnTo>
                  <a:lnTo>
                    <a:pt x="184040" y="825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782"/>
            <p:cNvSpPr/>
            <p:nvPr>
              <p:custDataLst>
                <p:tags r:id="rId172"/>
              </p:custDataLst>
            </p:nvPr>
          </p:nvSpPr>
          <p:spPr>
            <a:xfrm>
              <a:off x="3632200" y="5962650"/>
              <a:ext cx="85945" cy="279401"/>
            </a:xfrm>
            <a:custGeom>
              <a:avLst/>
              <a:gdLst/>
              <a:ahLst/>
              <a:cxnLst/>
              <a:rect l="0" t="0" r="0" b="0"/>
              <a:pathLst>
                <a:path w="85945" h="279401">
                  <a:moveTo>
                    <a:pt x="19050" y="0"/>
                  </a:moveTo>
                  <a:lnTo>
                    <a:pt x="19050" y="0"/>
                  </a:lnTo>
                  <a:lnTo>
                    <a:pt x="19050" y="8839"/>
                  </a:lnTo>
                  <a:lnTo>
                    <a:pt x="19755" y="10125"/>
                  </a:lnTo>
                  <a:lnTo>
                    <a:pt x="20932" y="10984"/>
                  </a:lnTo>
                  <a:lnTo>
                    <a:pt x="22421" y="11556"/>
                  </a:lnTo>
                  <a:lnTo>
                    <a:pt x="23414" y="12643"/>
                  </a:lnTo>
                  <a:lnTo>
                    <a:pt x="36885" y="40518"/>
                  </a:lnTo>
                  <a:lnTo>
                    <a:pt x="65578" y="83395"/>
                  </a:lnTo>
                  <a:lnTo>
                    <a:pt x="79539" y="120724"/>
                  </a:lnTo>
                  <a:lnTo>
                    <a:pt x="85944" y="158051"/>
                  </a:lnTo>
                  <a:lnTo>
                    <a:pt x="81530" y="191088"/>
                  </a:lnTo>
                  <a:lnTo>
                    <a:pt x="64580" y="228651"/>
                  </a:lnTo>
                  <a:lnTo>
                    <a:pt x="36357" y="260929"/>
                  </a:lnTo>
                  <a:lnTo>
                    <a:pt x="14866" y="274686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1" name="SMARTInkShape-783"/>
          <p:cNvSpPr/>
          <p:nvPr>
            <p:custDataLst>
              <p:tags r:id="rId3"/>
            </p:custDataLst>
          </p:nvPr>
        </p:nvSpPr>
        <p:spPr>
          <a:xfrm>
            <a:off x="666751" y="304992"/>
            <a:ext cx="2711424" cy="968662"/>
          </a:xfrm>
          <a:custGeom>
            <a:avLst/>
            <a:gdLst/>
            <a:ahLst/>
            <a:cxnLst/>
            <a:rect l="0" t="0" r="0" b="0"/>
            <a:pathLst>
              <a:path w="2711424" h="968662">
                <a:moveTo>
                  <a:pt x="25399" y="310958"/>
                </a:moveTo>
                <a:lnTo>
                  <a:pt x="25399" y="310958"/>
                </a:lnTo>
                <a:lnTo>
                  <a:pt x="16561" y="310958"/>
                </a:lnTo>
                <a:lnTo>
                  <a:pt x="15273" y="310252"/>
                </a:lnTo>
                <a:lnTo>
                  <a:pt x="14415" y="309077"/>
                </a:lnTo>
                <a:lnTo>
                  <a:pt x="12756" y="305888"/>
                </a:lnTo>
                <a:lnTo>
                  <a:pt x="3064" y="294987"/>
                </a:lnTo>
                <a:lnTo>
                  <a:pt x="2748" y="293255"/>
                </a:lnTo>
                <a:lnTo>
                  <a:pt x="3243" y="291395"/>
                </a:lnTo>
                <a:lnTo>
                  <a:pt x="4278" y="289449"/>
                </a:lnTo>
                <a:lnTo>
                  <a:pt x="5674" y="288152"/>
                </a:lnTo>
                <a:lnTo>
                  <a:pt x="18377" y="282529"/>
                </a:lnTo>
                <a:lnTo>
                  <a:pt x="60576" y="274312"/>
                </a:lnTo>
                <a:lnTo>
                  <a:pt x="100639" y="268685"/>
                </a:lnTo>
                <a:lnTo>
                  <a:pt x="144109" y="265057"/>
                </a:lnTo>
                <a:lnTo>
                  <a:pt x="183574" y="261609"/>
                </a:lnTo>
                <a:lnTo>
                  <a:pt x="223960" y="258707"/>
                </a:lnTo>
                <a:lnTo>
                  <a:pt x="269087" y="253378"/>
                </a:lnTo>
                <a:lnTo>
                  <a:pt x="301627" y="249384"/>
                </a:lnTo>
                <a:lnTo>
                  <a:pt x="334904" y="245256"/>
                </a:lnTo>
                <a:lnTo>
                  <a:pt x="370390" y="239189"/>
                </a:lnTo>
                <a:lnTo>
                  <a:pt x="408739" y="231788"/>
                </a:lnTo>
                <a:lnTo>
                  <a:pt x="451654" y="223795"/>
                </a:lnTo>
                <a:lnTo>
                  <a:pt x="496598" y="215539"/>
                </a:lnTo>
                <a:lnTo>
                  <a:pt x="542443" y="207166"/>
                </a:lnTo>
                <a:lnTo>
                  <a:pt x="588689" y="198741"/>
                </a:lnTo>
                <a:lnTo>
                  <a:pt x="625706" y="192175"/>
                </a:lnTo>
                <a:lnTo>
                  <a:pt x="672227" y="182630"/>
                </a:lnTo>
                <a:lnTo>
                  <a:pt x="719172" y="172746"/>
                </a:lnTo>
                <a:lnTo>
                  <a:pt x="752137" y="167686"/>
                </a:lnTo>
                <a:lnTo>
                  <a:pt x="785603" y="163085"/>
                </a:lnTo>
                <a:lnTo>
                  <a:pt x="821173" y="156807"/>
                </a:lnTo>
                <a:lnTo>
                  <a:pt x="858854" y="150019"/>
                </a:lnTo>
                <a:lnTo>
                  <a:pt x="899120" y="144650"/>
                </a:lnTo>
                <a:lnTo>
                  <a:pt x="938653" y="139912"/>
                </a:lnTo>
                <a:lnTo>
                  <a:pt x="978801" y="134749"/>
                </a:lnTo>
                <a:lnTo>
                  <a:pt x="1022514" y="127750"/>
                </a:lnTo>
                <a:lnTo>
                  <a:pt x="1067813" y="121817"/>
                </a:lnTo>
                <a:lnTo>
                  <a:pt x="1113816" y="116123"/>
                </a:lnTo>
                <a:lnTo>
                  <a:pt x="1160133" y="108889"/>
                </a:lnTo>
                <a:lnTo>
                  <a:pt x="1184055" y="105690"/>
                </a:lnTo>
                <a:lnTo>
                  <a:pt x="1208469" y="102851"/>
                </a:lnTo>
                <a:lnTo>
                  <a:pt x="1233213" y="100254"/>
                </a:lnTo>
                <a:lnTo>
                  <a:pt x="1258880" y="97816"/>
                </a:lnTo>
                <a:lnTo>
                  <a:pt x="1285164" y="95486"/>
                </a:lnTo>
                <a:lnTo>
                  <a:pt x="1311859" y="93226"/>
                </a:lnTo>
                <a:lnTo>
                  <a:pt x="1338123" y="90309"/>
                </a:lnTo>
                <a:lnTo>
                  <a:pt x="1364098" y="86953"/>
                </a:lnTo>
                <a:lnTo>
                  <a:pt x="1389882" y="83305"/>
                </a:lnTo>
                <a:lnTo>
                  <a:pt x="1416243" y="80167"/>
                </a:lnTo>
                <a:lnTo>
                  <a:pt x="1442989" y="77370"/>
                </a:lnTo>
                <a:lnTo>
                  <a:pt x="1469993" y="74799"/>
                </a:lnTo>
                <a:lnTo>
                  <a:pt x="1497167" y="72380"/>
                </a:lnTo>
                <a:lnTo>
                  <a:pt x="1524455" y="70061"/>
                </a:lnTo>
                <a:lnTo>
                  <a:pt x="1551820" y="67810"/>
                </a:lnTo>
                <a:lnTo>
                  <a:pt x="1579941" y="64898"/>
                </a:lnTo>
                <a:lnTo>
                  <a:pt x="1608566" y="61546"/>
                </a:lnTo>
                <a:lnTo>
                  <a:pt x="1637527" y="57900"/>
                </a:lnTo>
                <a:lnTo>
                  <a:pt x="1665301" y="54764"/>
                </a:lnTo>
                <a:lnTo>
                  <a:pt x="1692283" y="51967"/>
                </a:lnTo>
                <a:lnTo>
                  <a:pt x="1718739" y="49398"/>
                </a:lnTo>
                <a:lnTo>
                  <a:pt x="1745547" y="46979"/>
                </a:lnTo>
                <a:lnTo>
                  <a:pt x="1772593" y="44661"/>
                </a:lnTo>
                <a:lnTo>
                  <a:pt x="1799795" y="42410"/>
                </a:lnTo>
                <a:lnTo>
                  <a:pt x="1826396" y="39498"/>
                </a:lnTo>
                <a:lnTo>
                  <a:pt x="1852597" y="36146"/>
                </a:lnTo>
                <a:lnTo>
                  <a:pt x="1878531" y="32500"/>
                </a:lnTo>
                <a:lnTo>
                  <a:pt x="1903581" y="29364"/>
                </a:lnTo>
                <a:lnTo>
                  <a:pt x="1928043" y="26567"/>
                </a:lnTo>
                <a:lnTo>
                  <a:pt x="1975213" y="21579"/>
                </a:lnTo>
                <a:lnTo>
                  <a:pt x="2019696" y="17010"/>
                </a:lnTo>
                <a:lnTo>
                  <a:pt x="2062985" y="14509"/>
                </a:lnTo>
                <a:lnTo>
                  <a:pt x="2105037" y="12692"/>
                </a:lnTo>
                <a:lnTo>
                  <a:pt x="2144894" y="9532"/>
                </a:lnTo>
                <a:lnTo>
                  <a:pt x="2181893" y="7658"/>
                </a:lnTo>
                <a:lnTo>
                  <a:pt x="2216446" y="6119"/>
                </a:lnTo>
                <a:lnTo>
                  <a:pt x="2263666" y="1992"/>
                </a:lnTo>
                <a:lnTo>
                  <a:pt x="2308231" y="455"/>
                </a:lnTo>
                <a:lnTo>
                  <a:pt x="2347855" y="0"/>
                </a:lnTo>
                <a:lnTo>
                  <a:pt x="2393206" y="1727"/>
                </a:lnTo>
                <a:lnTo>
                  <a:pt x="2438040" y="6280"/>
                </a:lnTo>
                <a:lnTo>
                  <a:pt x="2483502" y="16938"/>
                </a:lnTo>
                <a:lnTo>
                  <a:pt x="2501387" y="23855"/>
                </a:lnTo>
                <a:lnTo>
                  <a:pt x="2531578" y="49263"/>
                </a:lnTo>
                <a:lnTo>
                  <a:pt x="2570152" y="95996"/>
                </a:lnTo>
                <a:lnTo>
                  <a:pt x="2593463" y="140947"/>
                </a:lnTo>
                <a:lnTo>
                  <a:pt x="2607267" y="178034"/>
                </a:lnTo>
                <a:lnTo>
                  <a:pt x="2620294" y="219205"/>
                </a:lnTo>
                <a:lnTo>
                  <a:pt x="2633092" y="262684"/>
                </a:lnTo>
                <a:lnTo>
                  <a:pt x="2639079" y="303475"/>
                </a:lnTo>
                <a:lnTo>
                  <a:pt x="2644223" y="342372"/>
                </a:lnTo>
                <a:lnTo>
                  <a:pt x="2650216" y="380708"/>
                </a:lnTo>
                <a:lnTo>
                  <a:pt x="2653089" y="418879"/>
                </a:lnTo>
                <a:lnTo>
                  <a:pt x="2658424" y="465338"/>
                </a:lnTo>
                <a:lnTo>
                  <a:pt x="2660695" y="502045"/>
                </a:lnTo>
                <a:lnTo>
                  <a:pt x="2664817" y="539026"/>
                </a:lnTo>
                <a:lnTo>
                  <a:pt x="2666568" y="583485"/>
                </a:lnTo>
                <a:lnTo>
                  <a:pt x="2666914" y="622867"/>
                </a:lnTo>
                <a:lnTo>
                  <a:pt x="2666987" y="664498"/>
                </a:lnTo>
                <a:lnTo>
                  <a:pt x="2668879" y="711385"/>
                </a:lnTo>
                <a:lnTo>
                  <a:pt x="2676459" y="755991"/>
                </a:lnTo>
                <a:lnTo>
                  <a:pt x="2692437" y="799371"/>
                </a:lnTo>
                <a:lnTo>
                  <a:pt x="2702282" y="821004"/>
                </a:lnTo>
                <a:lnTo>
                  <a:pt x="2704970" y="833048"/>
                </a:lnTo>
                <a:lnTo>
                  <a:pt x="2709960" y="843796"/>
                </a:lnTo>
                <a:lnTo>
                  <a:pt x="2711423" y="865515"/>
                </a:lnTo>
                <a:lnTo>
                  <a:pt x="2710727" y="866929"/>
                </a:lnTo>
                <a:lnTo>
                  <a:pt x="2709556" y="867872"/>
                </a:lnTo>
                <a:lnTo>
                  <a:pt x="2706375" y="868920"/>
                </a:lnTo>
                <a:lnTo>
                  <a:pt x="2663740" y="869754"/>
                </a:lnTo>
                <a:lnTo>
                  <a:pt x="2621705" y="864732"/>
                </a:lnTo>
                <a:lnTo>
                  <a:pt x="2579399" y="863582"/>
                </a:lnTo>
                <a:lnTo>
                  <a:pt x="2539420" y="865324"/>
                </a:lnTo>
                <a:lnTo>
                  <a:pt x="2494181" y="868882"/>
                </a:lnTo>
                <a:lnTo>
                  <a:pt x="2453672" y="869499"/>
                </a:lnTo>
                <a:lnTo>
                  <a:pt x="2410390" y="869681"/>
                </a:lnTo>
                <a:lnTo>
                  <a:pt x="2362916" y="873106"/>
                </a:lnTo>
                <a:lnTo>
                  <a:pt x="2316472" y="875219"/>
                </a:lnTo>
                <a:lnTo>
                  <a:pt x="2284491" y="875713"/>
                </a:lnTo>
                <a:lnTo>
                  <a:pt x="2250756" y="876638"/>
                </a:lnTo>
                <a:lnTo>
                  <a:pt x="2214597" y="879401"/>
                </a:lnTo>
                <a:lnTo>
                  <a:pt x="2177359" y="882981"/>
                </a:lnTo>
                <a:lnTo>
                  <a:pt x="2139642" y="886924"/>
                </a:lnTo>
                <a:lnTo>
                  <a:pt x="2101713" y="891028"/>
                </a:lnTo>
                <a:lnTo>
                  <a:pt x="2063688" y="893322"/>
                </a:lnTo>
                <a:lnTo>
                  <a:pt x="2025622" y="895048"/>
                </a:lnTo>
                <a:lnTo>
                  <a:pt x="1987537" y="898166"/>
                </a:lnTo>
                <a:lnTo>
                  <a:pt x="1949444" y="901904"/>
                </a:lnTo>
                <a:lnTo>
                  <a:pt x="1910641" y="905212"/>
                </a:lnTo>
                <a:lnTo>
                  <a:pt x="1869877" y="906682"/>
                </a:lnTo>
                <a:lnTo>
                  <a:pt x="1828241" y="909217"/>
                </a:lnTo>
                <a:lnTo>
                  <a:pt x="1786923" y="911990"/>
                </a:lnTo>
                <a:lnTo>
                  <a:pt x="1747393" y="913222"/>
                </a:lnTo>
                <a:lnTo>
                  <a:pt x="1706776" y="913770"/>
                </a:lnTo>
                <a:lnTo>
                  <a:pt x="1665205" y="914719"/>
                </a:lnTo>
                <a:lnTo>
                  <a:pt x="1623211" y="917492"/>
                </a:lnTo>
                <a:lnTo>
                  <a:pt x="1581028" y="919195"/>
                </a:lnTo>
                <a:lnTo>
                  <a:pt x="1538762" y="919952"/>
                </a:lnTo>
                <a:lnTo>
                  <a:pt x="1496458" y="920289"/>
                </a:lnTo>
                <a:lnTo>
                  <a:pt x="1454138" y="920438"/>
                </a:lnTo>
                <a:lnTo>
                  <a:pt x="1412516" y="920505"/>
                </a:lnTo>
                <a:lnTo>
                  <a:pt x="1372851" y="920534"/>
                </a:lnTo>
                <a:lnTo>
                  <a:pt x="1332174" y="922429"/>
                </a:lnTo>
                <a:lnTo>
                  <a:pt x="1291282" y="924917"/>
                </a:lnTo>
                <a:lnTo>
                  <a:pt x="1251941" y="926023"/>
                </a:lnTo>
                <a:lnTo>
                  <a:pt x="1211409" y="926515"/>
                </a:lnTo>
                <a:lnTo>
                  <a:pt x="1170581" y="926733"/>
                </a:lnTo>
                <a:lnTo>
                  <a:pt x="1131269" y="926830"/>
                </a:lnTo>
                <a:lnTo>
                  <a:pt x="1090749" y="926874"/>
                </a:lnTo>
                <a:lnTo>
                  <a:pt x="1049926" y="926892"/>
                </a:lnTo>
                <a:lnTo>
                  <a:pt x="1010617" y="926901"/>
                </a:lnTo>
                <a:lnTo>
                  <a:pt x="971979" y="926905"/>
                </a:lnTo>
                <a:lnTo>
                  <a:pt x="933640" y="926907"/>
                </a:lnTo>
                <a:lnTo>
                  <a:pt x="895434" y="926907"/>
                </a:lnTo>
                <a:lnTo>
                  <a:pt x="857287" y="926908"/>
                </a:lnTo>
                <a:lnTo>
                  <a:pt x="819871" y="926908"/>
                </a:lnTo>
                <a:lnTo>
                  <a:pt x="784427" y="926908"/>
                </a:lnTo>
                <a:lnTo>
                  <a:pt x="747978" y="928789"/>
                </a:lnTo>
                <a:lnTo>
                  <a:pt x="711318" y="931272"/>
                </a:lnTo>
                <a:lnTo>
                  <a:pt x="676209" y="932375"/>
                </a:lnTo>
                <a:lnTo>
                  <a:pt x="641791" y="932866"/>
                </a:lnTo>
                <a:lnTo>
                  <a:pt x="608384" y="933084"/>
                </a:lnTo>
                <a:lnTo>
                  <a:pt x="561810" y="933206"/>
                </a:lnTo>
                <a:lnTo>
                  <a:pt x="516731" y="933243"/>
                </a:lnTo>
                <a:lnTo>
                  <a:pt x="472800" y="933253"/>
                </a:lnTo>
                <a:lnTo>
                  <a:pt x="432658" y="933962"/>
                </a:lnTo>
                <a:lnTo>
                  <a:pt x="393954" y="937621"/>
                </a:lnTo>
                <a:lnTo>
                  <a:pt x="356380" y="939019"/>
                </a:lnTo>
                <a:lnTo>
                  <a:pt x="313603" y="941373"/>
                </a:lnTo>
                <a:lnTo>
                  <a:pt x="269139" y="946060"/>
                </a:lnTo>
                <a:lnTo>
                  <a:pt x="223114" y="952372"/>
                </a:lnTo>
                <a:lnTo>
                  <a:pt x="179731" y="960110"/>
                </a:lnTo>
                <a:lnTo>
                  <a:pt x="161247" y="964040"/>
                </a:lnTo>
                <a:lnTo>
                  <a:pt x="125006" y="965697"/>
                </a:lnTo>
                <a:lnTo>
                  <a:pt x="119528" y="968372"/>
                </a:lnTo>
                <a:lnTo>
                  <a:pt x="116374" y="968661"/>
                </a:lnTo>
                <a:lnTo>
                  <a:pt x="86843" y="964425"/>
                </a:lnTo>
                <a:lnTo>
                  <a:pt x="78961" y="959975"/>
                </a:lnTo>
                <a:lnTo>
                  <a:pt x="58511" y="944030"/>
                </a:lnTo>
                <a:lnTo>
                  <a:pt x="42412" y="916212"/>
                </a:lnTo>
                <a:lnTo>
                  <a:pt x="29639" y="873238"/>
                </a:lnTo>
                <a:lnTo>
                  <a:pt x="24826" y="834201"/>
                </a:lnTo>
                <a:lnTo>
                  <a:pt x="16919" y="798780"/>
                </a:lnTo>
                <a:lnTo>
                  <a:pt x="13244" y="761474"/>
                </a:lnTo>
                <a:lnTo>
                  <a:pt x="8705" y="722903"/>
                </a:lnTo>
                <a:lnTo>
                  <a:pt x="6342" y="679804"/>
                </a:lnTo>
                <a:lnTo>
                  <a:pt x="3288" y="647986"/>
                </a:lnTo>
                <a:lnTo>
                  <a:pt x="1461" y="615029"/>
                </a:lnTo>
                <a:lnTo>
                  <a:pt x="649" y="580862"/>
                </a:lnTo>
                <a:lnTo>
                  <a:pt x="288" y="544510"/>
                </a:lnTo>
                <a:lnTo>
                  <a:pt x="127" y="509068"/>
                </a:lnTo>
                <a:lnTo>
                  <a:pt x="56" y="475207"/>
                </a:lnTo>
                <a:lnTo>
                  <a:pt x="16" y="427671"/>
                </a:lnTo>
                <a:lnTo>
                  <a:pt x="6" y="394816"/>
                </a:lnTo>
                <a:lnTo>
                  <a:pt x="1" y="351327"/>
                </a:lnTo>
                <a:lnTo>
                  <a:pt x="0" y="308259"/>
                </a:lnTo>
                <a:lnTo>
                  <a:pt x="705" y="261010"/>
                </a:lnTo>
                <a:lnTo>
                  <a:pt x="12699" y="20935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8" name="SMARTInkShape-Group172"/>
          <p:cNvGrpSpPr/>
          <p:nvPr/>
        </p:nvGrpSpPr>
        <p:grpSpPr>
          <a:xfrm>
            <a:off x="1817432" y="5911873"/>
            <a:ext cx="411223" cy="285728"/>
            <a:chOff x="1817432" y="5911873"/>
            <a:chExt cx="411223" cy="285728"/>
          </a:xfrm>
        </p:grpSpPr>
        <p:sp>
          <p:nvSpPr>
            <p:cNvPr id="182" name="SMARTInkShape-784"/>
            <p:cNvSpPr/>
            <p:nvPr>
              <p:custDataLst>
                <p:tags r:id="rId160"/>
              </p:custDataLst>
            </p:nvPr>
          </p:nvSpPr>
          <p:spPr>
            <a:xfrm>
              <a:off x="1949450" y="6013448"/>
              <a:ext cx="12701" cy="139583"/>
            </a:xfrm>
            <a:custGeom>
              <a:avLst/>
              <a:gdLst/>
              <a:ahLst/>
              <a:cxnLst/>
              <a:rect l="0" t="0" r="0" b="0"/>
              <a:pathLst>
                <a:path w="12701" h="139583">
                  <a:moveTo>
                    <a:pt x="0" y="2"/>
                  </a:moveTo>
                  <a:lnTo>
                    <a:pt x="0" y="2"/>
                  </a:lnTo>
                  <a:lnTo>
                    <a:pt x="3371" y="0"/>
                  </a:lnTo>
                  <a:lnTo>
                    <a:pt x="4364" y="707"/>
                  </a:lnTo>
                  <a:lnTo>
                    <a:pt x="5026" y="1884"/>
                  </a:lnTo>
                  <a:lnTo>
                    <a:pt x="6176" y="6468"/>
                  </a:lnTo>
                  <a:lnTo>
                    <a:pt x="6343" y="21255"/>
                  </a:lnTo>
                  <a:lnTo>
                    <a:pt x="8228" y="25441"/>
                  </a:lnTo>
                  <a:lnTo>
                    <a:pt x="9719" y="27545"/>
                  </a:lnTo>
                  <a:lnTo>
                    <a:pt x="11817" y="37248"/>
                  </a:lnTo>
                  <a:lnTo>
                    <a:pt x="12693" y="83424"/>
                  </a:lnTo>
                  <a:lnTo>
                    <a:pt x="12700" y="130414"/>
                  </a:lnTo>
                  <a:lnTo>
                    <a:pt x="12700" y="135103"/>
                  </a:lnTo>
                  <a:lnTo>
                    <a:pt x="11994" y="136637"/>
                  </a:lnTo>
                  <a:lnTo>
                    <a:pt x="10818" y="137658"/>
                  </a:lnTo>
                  <a:lnTo>
                    <a:pt x="6611" y="139582"/>
                  </a:lnTo>
                  <a:lnTo>
                    <a:pt x="6350" y="133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785"/>
            <p:cNvSpPr/>
            <p:nvPr>
              <p:custDataLst>
                <p:tags r:id="rId161"/>
              </p:custDataLst>
            </p:nvPr>
          </p:nvSpPr>
          <p:spPr>
            <a:xfrm>
              <a:off x="1962150" y="5927258"/>
              <a:ext cx="12701" cy="35393"/>
            </a:xfrm>
            <a:custGeom>
              <a:avLst/>
              <a:gdLst/>
              <a:ahLst/>
              <a:cxnLst/>
              <a:rect l="0" t="0" r="0" b="0"/>
              <a:pathLst>
                <a:path w="12701" h="35393">
                  <a:moveTo>
                    <a:pt x="6350" y="35392"/>
                  </a:moveTo>
                  <a:lnTo>
                    <a:pt x="6350" y="35392"/>
                  </a:lnTo>
                  <a:lnTo>
                    <a:pt x="2" y="29044"/>
                  </a:lnTo>
                  <a:lnTo>
                    <a:pt x="0" y="23575"/>
                  </a:lnTo>
                  <a:lnTo>
                    <a:pt x="706" y="23280"/>
                  </a:lnTo>
                  <a:lnTo>
                    <a:pt x="5467" y="22768"/>
                  </a:lnTo>
                  <a:lnTo>
                    <a:pt x="11740" y="17231"/>
                  </a:lnTo>
                  <a:lnTo>
                    <a:pt x="12616" y="10952"/>
                  </a:lnTo>
                  <a:lnTo>
                    <a:pt x="12700" y="0"/>
                  </a:lnTo>
                  <a:lnTo>
                    <a:pt x="12700" y="1553"/>
                  </a:lnTo>
                  <a:lnTo>
                    <a:pt x="11994" y="2249"/>
                  </a:lnTo>
                  <a:lnTo>
                    <a:pt x="9329" y="3023"/>
                  </a:lnTo>
                  <a:lnTo>
                    <a:pt x="8336" y="3935"/>
                  </a:lnTo>
                  <a:lnTo>
                    <a:pt x="6350" y="9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786"/>
            <p:cNvSpPr/>
            <p:nvPr>
              <p:custDataLst>
                <p:tags r:id="rId162"/>
              </p:custDataLst>
            </p:nvPr>
          </p:nvSpPr>
          <p:spPr>
            <a:xfrm>
              <a:off x="2089150" y="6026150"/>
              <a:ext cx="1" cy="107951"/>
            </a:xfrm>
            <a:custGeom>
              <a:avLst/>
              <a:gdLst/>
              <a:ahLst/>
              <a:cxnLst/>
              <a:rect l="0" t="0" r="0" b="0"/>
              <a:pathLst>
                <a:path w="1" h="107951">
                  <a:moveTo>
                    <a:pt x="0" y="0"/>
                  </a:moveTo>
                  <a:lnTo>
                    <a:pt x="0" y="0"/>
                  </a:lnTo>
                  <a:lnTo>
                    <a:pt x="0" y="45941"/>
                  </a:lnTo>
                  <a:lnTo>
                    <a:pt x="0" y="92477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787"/>
            <p:cNvSpPr/>
            <p:nvPr>
              <p:custDataLst>
                <p:tags r:id="rId163"/>
              </p:custDataLst>
            </p:nvPr>
          </p:nvSpPr>
          <p:spPr>
            <a:xfrm>
              <a:off x="2095500" y="5913032"/>
              <a:ext cx="6090" cy="36919"/>
            </a:xfrm>
            <a:custGeom>
              <a:avLst/>
              <a:gdLst/>
              <a:ahLst/>
              <a:cxnLst/>
              <a:rect l="0" t="0" r="0" b="0"/>
              <a:pathLst>
                <a:path w="6090" h="36919">
                  <a:moveTo>
                    <a:pt x="0" y="36918"/>
                  </a:moveTo>
                  <a:lnTo>
                    <a:pt x="0" y="36918"/>
                  </a:lnTo>
                  <a:lnTo>
                    <a:pt x="0" y="33547"/>
                  </a:lnTo>
                  <a:lnTo>
                    <a:pt x="6089" y="13001"/>
                  </a:lnTo>
                  <a:lnTo>
                    <a:pt x="4352" y="10295"/>
                  </a:lnTo>
                  <a:lnTo>
                    <a:pt x="1934" y="6742"/>
                  </a:lnTo>
                  <a:lnTo>
                    <a:pt x="255" y="0"/>
                  </a:lnTo>
                  <a:lnTo>
                    <a:pt x="113" y="1226"/>
                  </a:lnTo>
                  <a:lnTo>
                    <a:pt x="0" y="5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788"/>
            <p:cNvSpPr/>
            <p:nvPr>
              <p:custDataLst>
                <p:tags r:id="rId164"/>
              </p:custDataLst>
            </p:nvPr>
          </p:nvSpPr>
          <p:spPr>
            <a:xfrm>
              <a:off x="2152650" y="5911873"/>
              <a:ext cx="76005" cy="285728"/>
            </a:xfrm>
            <a:custGeom>
              <a:avLst/>
              <a:gdLst/>
              <a:ahLst/>
              <a:cxnLst/>
              <a:rect l="0" t="0" r="0" b="0"/>
              <a:pathLst>
                <a:path w="76005" h="285728">
                  <a:moveTo>
                    <a:pt x="44450" y="6327"/>
                  </a:moveTo>
                  <a:lnTo>
                    <a:pt x="44450" y="6327"/>
                  </a:lnTo>
                  <a:lnTo>
                    <a:pt x="44450" y="860"/>
                  </a:lnTo>
                  <a:lnTo>
                    <a:pt x="43744" y="565"/>
                  </a:lnTo>
                  <a:lnTo>
                    <a:pt x="38361" y="0"/>
                  </a:lnTo>
                  <a:lnTo>
                    <a:pt x="41548" y="3355"/>
                  </a:lnTo>
                  <a:lnTo>
                    <a:pt x="42516" y="3640"/>
                  </a:lnTo>
                  <a:lnTo>
                    <a:pt x="43160" y="3124"/>
                  </a:lnTo>
                  <a:lnTo>
                    <a:pt x="43590" y="2076"/>
                  </a:lnTo>
                  <a:lnTo>
                    <a:pt x="44582" y="2788"/>
                  </a:lnTo>
                  <a:lnTo>
                    <a:pt x="57282" y="22645"/>
                  </a:lnTo>
                  <a:lnTo>
                    <a:pt x="67980" y="52418"/>
                  </a:lnTo>
                  <a:lnTo>
                    <a:pt x="74712" y="95929"/>
                  </a:lnTo>
                  <a:lnTo>
                    <a:pt x="76004" y="137653"/>
                  </a:lnTo>
                  <a:lnTo>
                    <a:pt x="72803" y="176535"/>
                  </a:lnTo>
                  <a:lnTo>
                    <a:pt x="52433" y="221233"/>
                  </a:lnTo>
                  <a:lnTo>
                    <a:pt x="22549" y="265913"/>
                  </a:lnTo>
                  <a:lnTo>
                    <a:pt x="0" y="285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789"/>
            <p:cNvSpPr/>
            <p:nvPr>
              <p:custDataLst>
                <p:tags r:id="rId165"/>
              </p:custDataLst>
            </p:nvPr>
          </p:nvSpPr>
          <p:spPr>
            <a:xfrm>
              <a:off x="1817432" y="5943939"/>
              <a:ext cx="62169" cy="247312"/>
            </a:xfrm>
            <a:custGeom>
              <a:avLst/>
              <a:gdLst/>
              <a:ahLst/>
              <a:cxnLst/>
              <a:rect l="0" t="0" r="0" b="0"/>
              <a:pathLst>
                <a:path w="62169" h="247312">
                  <a:moveTo>
                    <a:pt x="62168" y="12361"/>
                  </a:moveTo>
                  <a:lnTo>
                    <a:pt x="62168" y="12361"/>
                  </a:lnTo>
                  <a:lnTo>
                    <a:pt x="62168" y="3522"/>
                  </a:lnTo>
                  <a:lnTo>
                    <a:pt x="61462" y="2235"/>
                  </a:lnTo>
                  <a:lnTo>
                    <a:pt x="60287" y="1377"/>
                  </a:lnTo>
                  <a:lnTo>
                    <a:pt x="56701" y="0"/>
                  </a:lnTo>
                  <a:lnTo>
                    <a:pt x="56406" y="593"/>
                  </a:lnTo>
                  <a:lnTo>
                    <a:pt x="56079" y="3132"/>
                  </a:lnTo>
                  <a:lnTo>
                    <a:pt x="55287" y="4092"/>
                  </a:lnTo>
                  <a:lnTo>
                    <a:pt x="52524" y="5157"/>
                  </a:lnTo>
                  <a:lnTo>
                    <a:pt x="51506" y="6854"/>
                  </a:lnTo>
                  <a:lnTo>
                    <a:pt x="38690" y="49442"/>
                  </a:lnTo>
                  <a:lnTo>
                    <a:pt x="25462" y="94246"/>
                  </a:lnTo>
                  <a:lnTo>
                    <a:pt x="10132" y="140693"/>
                  </a:lnTo>
                  <a:lnTo>
                    <a:pt x="0" y="186741"/>
                  </a:lnTo>
                  <a:lnTo>
                    <a:pt x="2433" y="208197"/>
                  </a:lnTo>
                  <a:lnTo>
                    <a:pt x="10994" y="227961"/>
                  </a:lnTo>
                  <a:lnTo>
                    <a:pt x="20374" y="237065"/>
                  </a:lnTo>
                  <a:lnTo>
                    <a:pt x="36768" y="2473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SMARTInkShape-Group173"/>
          <p:cNvGrpSpPr/>
          <p:nvPr/>
        </p:nvGrpSpPr>
        <p:grpSpPr>
          <a:xfrm>
            <a:off x="6289193" y="4203711"/>
            <a:ext cx="752958" cy="793712"/>
            <a:chOff x="6289193" y="4203711"/>
            <a:chExt cx="752958" cy="793712"/>
          </a:xfrm>
        </p:grpSpPr>
        <p:sp>
          <p:nvSpPr>
            <p:cNvPr id="189" name="SMARTInkShape-790"/>
            <p:cNvSpPr/>
            <p:nvPr>
              <p:custDataLst>
                <p:tags r:id="rId153"/>
              </p:custDataLst>
            </p:nvPr>
          </p:nvSpPr>
          <p:spPr>
            <a:xfrm>
              <a:off x="6343650" y="4203711"/>
              <a:ext cx="603251" cy="399659"/>
            </a:xfrm>
            <a:custGeom>
              <a:avLst/>
              <a:gdLst/>
              <a:ahLst/>
              <a:cxnLst/>
              <a:rect l="0" t="0" r="0" b="0"/>
              <a:pathLst>
                <a:path w="603251" h="399659">
                  <a:moveTo>
                    <a:pt x="0" y="260339"/>
                  </a:moveTo>
                  <a:lnTo>
                    <a:pt x="0" y="260339"/>
                  </a:lnTo>
                  <a:lnTo>
                    <a:pt x="0" y="278820"/>
                  </a:lnTo>
                  <a:lnTo>
                    <a:pt x="1881" y="284546"/>
                  </a:lnTo>
                  <a:lnTo>
                    <a:pt x="4364" y="290148"/>
                  </a:lnTo>
                  <a:lnTo>
                    <a:pt x="10699" y="337276"/>
                  </a:lnTo>
                  <a:lnTo>
                    <a:pt x="19115" y="376014"/>
                  </a:lnTo>
                  <a:lnTo>
                    <a:pt x="30781" y="398751"/>
                  </a:lnTo>
                  <a:lnTo>
                    <a:pt x="33203" y="399467"/>
                  </a:lnTo>
                  <a:lnTo>
                    <a:pt x="34834" y="399658"/>
                  </a:lnTo>
                  <a:lnTo>
                    <a:pt x="35923" y="399079"/>
                  </a:lnTo>
                  <a:lnTo>
                    <a:pt x="36647" y="397988"/>
                  </a:lnTo>
                  <a:lnTo>
                    <a:pt x="37455" y="394189"/>
                  </a:lnTo>
                  <a:lnTo>
                    <a:pt x="38614" y="384116"/>
                  </a:lnTo>
                  <a:lnTo>
                    <a:pt x="43088" y="364307"/>
                  </a:lnTo>
                  <a:lnTo>
                    <a:pt x="44976" y="324725"/>
                  </a:lnTo>
                  <a:lnTo>
                    <a:pt x="49440" y="285078"/>
                  </a:lnTo>
                  <a:lnTo>
                    <a:pt x="50531" y="243275"/>
                  </a:lnTo>
                  <a:lnTo>
                    <a:pt x="50042" y="201752"/>
                  </a:lnTo>
                  <a:lnTo>
                    <a:pt x="45325" y="156989"/>
                  </a:lnTo>
                  <a:lnTo>
                    <a:pt x="43796" y="109619"/>
                  </a:lnTo>
                  <a:lnTo>
                    <a:pt x="38495" y="89235"/>
                  </a:lnTo>
                  <a:lnTo>
                    <a:pt x="38123" y="74092"/>
                  </a:lnTo>
                  <a:lnTo>
                    <a:pt x="39991" y="69848"/>
                  </a:lnTo>
                  <a:lnTo>
                    <a:pt x="41478" y="67728"/>
                  </a:lnTo>
                  <a:lnTo>
                    <a:pt x="57874" y="57139"/>
                  </a:lnTo>
                  <a:lnTo>
                    <a:pt x="99035" y="42322"/>
                  </a:lnTo>
                  <a:lnTo>
                    <a:pt x="137338" y="33856"/>
                  </a:lnTo>
                  <a:lnTo>
                    <a:pt x="173337" y="27506"/>
                  </a:lnTo>
                  <a:lnTo>
                    <a:pt x="214968" y="21156"/>
                  </a:lnTo>
                  <a:lnTo>
                    <a:pt x="259290" y="15511"/>
                  </a:lnTo>
                  <a:lnTo>
                    <a:pt x="291395" y="13943"/>
                  </a:lnTo>
                  <a:lnTo>
                    <a:pt x="324477" y="11365"/>
                  </a:lnTo>
                  <a:lnTo>
                    <a:pt x="357290" y="8573"/>
                  </a:lnTo>
                  <a:lnTo>
                    <a:pt x="403530" y="6295"/>
                  </a:lnTo>
                  <a:lnTo>
                    <a:pt x="448510" y="2171"/>
                  </a:lnTo>
                  <a:lnTo>
                    <a:pt x="492412" y="636"/>
                  </a:lnTo>
                  <a:lnTo>
                    <a:pt x="539885" y="117"/>
                  </a:lnTo>
                  <a:lnTo>
                    <a:pt x="584917" y="0"/>
                  </a:lnTo>
                  <a:lnTo>
                    <a:pt x="592280" y="699"/>
                  </a:lnTo>
                  <a:lnTo>
                    <a:pt x="603250" y="6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791"/>
            <p:cNvSpPr/>
            <p:nvPr>
              <p:custDataLst>
                <p:tags r:id="rId154"/>
              </p:custDataLst>
            </p:nvPr>
          </p:nvSpPr>
          <p:spPr>
            <a:xfrm>
              <a:off x="6534262" y="4349837"/>
              <a:ext cx="126889" cy="196756"/>
            </a:xfrm>
            <a:custGeom>
              <a:avLst/>
              <a:gdLst/>
              <a:ahLst/>
              <a:cxnLst/>
              <a:rect l="0" t="0" r="0" b="0"/>
              <a:pathLst>
                <a:path w="126889" h="196756">
                  <a:moveTo>
                    <a:pt x="25288" y="31663"/>
                  </a:moveTo>
                  <a:lnTo>
                    <a:pt x="25288" y="31663"/>
                  </a:lnTo>
                  <a:lnTo>
                    <a:pt x="25288" y="28292"/>
                  </a:lnTo>
                  <a:lnTo>
                    <a:pt x="25993" y="27299"/>
                  </a:lnTo>
                  <a:lnTo>
                    <a:pt x="27169" y="26637"/>
                  </a:lnTo>
                  <a:lnTo>
                    <a:pt x="28658" y="26196"/>
                  </a:lnTo>
                  <a:lnTo>
                    <a:pt x="29651" y="25196"/>
                  </a:lnTo>
                  <a:lnTo>
                    <a:pt x="30755" y="22203"/>
                  </a:lnTo>
                  <a:lnTo>
                    <a:pt x="36890" y="18522"/>
                  </a:lnTo>
                  <a:lnTo>
                    <a:pt x="77283" y="903"/>
                  </a:lnTo>
                  <a:lnTo>
                    <a:pt x="99662" y="0"/>
                  </a:lnTo>
                  <a:lnTo>
                    <a:pt x="106085" y="1833"/>
                  </a:lnTo>
                  <a:lnTo>
                    <a:pt x="115958" y="8759"/>
                  </a:lnTo>
                  <a:lnTo>
                    <a:pt x="122553" y="14842"/>
                  </a:lnTo>
                  <a:lnTo>
                    <a:pt x="124961" y="20894"/>
                  </a:lnTo>
                  <a:lnTo>
                    <a:pt x="126775" y="43242"/>
                  </a:lnTo>
                  <a:lnTo>
                    <a:pt x="123483" y="55241"/>
                  </a:lnTo>
                  <a:lnTo>
                    <a:pt x="90762" y="98521"/>
                  </a:lnTo>
                  <a:lnTo>
                    <a:pt x="44336" y="145953"/>
                  </a:lnTo>
                  <a:lnTo>
                    <a:pt x="2783" y="181924"/>
                  </a:lnTo>
                  <a:lnTo>
                    <a:pt x="269" y="189156"/>
                  </a:lnTo>
                  <a:lnTo>
                    <a:pt x="0" y="193411"/>
                  </a:lnTo>
                  <a:lnTo>
                    <a:pt x="669" y="194529"/>
                  </a:lnTo>
                  <a:lnTo>
                    <a:pt x="1820" y="195274"/>
                  </a:lnTo>
                  <a:lnTo>
                    <a:pt x="6810" y="196322"/>
                  </a:lnTo>
                  <a:lnTo>
                    <a:pt x="38348" y="196755"/>
                  </a:lnTo>
                  <a:lnTo>
                    <a:pt x="82700" y="188924"/>
                  </a:lnTo>
                  <a:lnTo>
                    <a:pt x="126888" y="184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792"/>
            <p:cNvSpPr/>
            <p:nvPr>
              <p:custDataLst>
                <p:tags r:id="rId155"/>
              </p:custDataLst>
            </p:nvPr>
          </p:nvSpPr>
          <p:spPr>
            <a:xfrm>
              <a:off x="6813550" y="4406900"/>
              <a:ext cx="50723" cy="139701"/>
            </a:xfrm>
            <a:custGeom>
              <a:avLst/>
              <a:gdLst/>
              <a:ahLst/>
              <a:cxnLst/>
              <a:rect l="0" t="0" r="0" b="0"/>
              <a:pathLst>
                <a:path w="50723" h="139701">
                  <a:moveTo>
                    <a:pt x="44450" y="0"/>
                  </a:moveTo>
                  <a:lnTo>
                    <a:pt x="44450" y="0"/>
                  </a:lnTo>
                  <a:lnTo>
                    <a:pt x="47820" y="0"/>
                  </a:lnTo>
                  <a:lnTo>
                    <a:pt x="48813" y="705"/>
                  </a:lnTo>
                  <a:lnTo>
                    <a:pt x="49475" y="1881"/>
                  </a:lnTo>
                  <a:lnTo>
                    <a:pt x="50538" y="8838"/>
                  </a:lnTo>
                  <a:lnTo>
                    <a:pt x="50722" y="14927"/>
                  </a:lnTo>
                  <a:lnTo>
                    <a:pt x="42958" y="42738"/>
                  </a:lnTo>
                  <a:lnTo>
                    <a:pt x="23257" y="86602"/>
                  </a:lnTo>
                  <a:lnTo>
                    <a:pt x="1881" y="131466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793"/>
            <p:cNvSpPr/>
            <p:nvPr>
              <p:custDataLst>
                <p:tags r:id="rId156"/>
              </p:custDataLst>
            </p:nvPr>
          </p:nvSpPr>
          <p:spPr>
            <a:xfrm>
              <a:off x="6902450" y="4419600"/>
              <a:ext cx="18168" cy="120651"/>
            </a:xfrm>
            <a:custGeom>
              <a:avLst/>
              <a:gdLst/>
              <a:ahLst/>
              <a:cxnLst/>
              <a:rect l="0" t="0" r="0" b="0"/>
              <a:pathLst>
                <a:path w="18168" h="12065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14581" y="6908"/>
                  </a:lnTo>
                  <a:lnTo>
                    <a:pt x="17063" y="10832"/>
                  </a:lnTo>
                  <a:lnTo>
                    <a:pt x="18167" y="14927"/>
                  </a:lnTo>
                  <a:lnTo>
                    <a:pt x="17756" y="17007"/>
                  </a:lnTo>
                  <a:lnTo>
                    <a:pt x="13505" y="24156"/>
                  </a:lnTo>
                  <a:lnTo>
                    <a:pt x="9568" y="28403"/>
                  </a:lnTo>
                  <a:lnTo>
                    <a:pt x="7779" y="34025"/>
                  </a:lnTo>
                  <a:lnTo>
                    <a:pt x="4892" y="45124"/>
                  </a:lnTo>
                  <a:lnTo>
                    <a:pt x="1450" y="57349"/>
                  </a:lnTo>
                  <a:lnTo>
                    <a:pt x="5" y="103774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794"/>
            <p:cNvSpPr/>
            <p:nvPr>
              <p:custDataLst>
                <p:tags r:id="rId157"/>
              </p:custDataLst>
            </p:nvPr>
          </p:nvSpPr>
          <p:spPr>
            <a:xfrm>
              <a:off x="6776672" y="4362450"/>
              <a:ext cx="265479" cy="44451"/>
            </a:xfrm>
            <a:custGeom>
              <a:avLst/>
              <a:gdLst/>
              <a:ahLst/>
              <a:cxnLst/>
              <a:rect l="0" t="0" r="0" b="0"/>
              <a:pathLst>
                <a:path w="265479" h="44451">
                  <a:moveTo>
                    <a:pt x="17828" y="44450"/>
                  </a:moveTo>
                  <a:lnTo>
                    <a:pt x="17828" y="44450"/>
                  </a:lnTo>
                  <a:lnTo>
                    <a:pt x="14457" y="44450"/>
                  </a:lnTo>
                  <a:lnTo>
                    <a:pt x="10921" y="42568"/>
                  </a:lnTo>
                  <a:lnTo>
                    <a:pt x="6996" y="40086"/>
                  </a:lnTo>
                  <a:lnTo>
                    <a:pt x="0" y="38362"/>
                  </a:lnTo>
                  <a:lnTo>
                    <a:pt x="298" y="37569"/>
                  </a:lnTo>
                  <a:lnTo>
                    <a:pt x="11095" y="25914"/>
                  </a:lnTo>
                  <a:lnTo>
                    <a:pt x="20480" y="22100"/>
                  </a:lnTo>
                  <a:lnTo>
                    <a:pt x="65804" y="15858"/>
                  </a:lnTo>
                  <a:lnTo>
                    <a:pt x="103609" y="8960"/>
                  </a:lnTo>
                  <a:lnTo>
                    <a:pt x="145048" y="6866"/>
                  </a:lnTo>
                  <a:lnTo>
                    <a:pt x="187205" y="3081"/>
                  </a:lnTo>
                  <a:lnTo>
                    <a:pt x="228798" y="608"/>
                  </a:lnTo>
                  <a:lnTo>
                    <a:pt x="2654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795"/>
            <p:cNvSpPr/>
            <p:nvPr>
              <p:custDataLst>
                <p:tags r:id="rId158"/>
              </p:custDataLst>
            </p:nvPr>
          </p:nvSpPr>
          <p:spPr>
            <a:xfrm>
              <a:off x="6289193" y="4686300"/>
              <a:ext cx="594208" cy="56724"/>
            </a:xfrm>
            <a:custGeom>
              <a:avLst/>
              <a:gdLst/>
              <a:ahLst/>
              <a:cxnLst/>
              <a:rect l="0" t="0" r="0" b="0"/>
              <a:pathLst>
                <a:path w="594208" h="56724">
                  <a:moveTo>
                    <a:pt x="3657" y="44450"/>
                  </a:moveTo>
                  <a:lnTo>
                    <a:pt x="3657" y="44450"/>
                  </a:lnTo>
                  <a:lnTo>
                    <a:pt x="286" y="47821"/>
                  </a:lnTo>
                  <a:lnTo>
                    <a:pt x="0" y="48814"/>
                  </a:lnTo>
                  <a:lnTo>
                    <a:pt x="512" y="49476"/>
                  </a:lnTo>
                  <a:lnTo>
                    <a:pt x="1559" y="49917"/>
                  </a:lnTo>
                  <a:lnTo>
                    <a:pt x="2260" y="50917"/>
                  </a:lnTo>
                  <a:lnTo>
                    <a:pt x="3035" y="53910"/>
                  </a:lnTo>
                  <a:lnTo>
                    <a:pt x="4653" y="54990"/>
                  </a:lnTo>
                  <a:lnTo>
                    <a:pt x="17390" y="56723"/>
                  </a:lnTo>
                  <a:lnTo>
                    <a:pt x="45610" y="55231"/>
                  </a:lnTo>
                  <a:lnTo>
                    <a:pt x="86714" y="47019"/>
                  </a:lnTo>
                  <a:lnTo>
                    <a:pt x="124848" y="44506"/>
                  </a:lnTo>
                  <a:lnTo>
                    <a:pt x="167428" y="39606"/>
                  </a:lnTo>
                  <a:lnTo>
                    <a:pt x="212030" y="33686"/>
                  </a:lnTo>
                  <a:lnTo>
                    <a:pt x="244198" y="29553"/>
                  </a:lnTo>
                  <a:lnTo>
                    <a:pt x="277311" y="25364"/>
                  </a:lnTo>
                  <a:lnTo>
                    <a:pt x="311548" y="21151"/>
                  </a:lnTo>
                  <a:lnTo>
                    <a:pt x="347931" y="16926"/>
                  </a:lnTo>
                  <a:lnTo>
                    <a:pt x="381504" y="14578"/>
                  </a:lnTo>
                  <a:lnTo>
                    <a:pt x="428173" y="11375"/>
                  </a:lnTo>
                  <a:lnTo>
                    <a:pt x="473280" y="7839"/>
                  </a:lnTo>
                  <a:lnTo>
                    <a:pt x="514161" y="6791"/>
                  </a:lnTo>
                  <a:lnTo>
                    <a:pt x="560278" y="2044"/>
                  </a:lnTo>
                  <a:lnTo>
                    <a:pt x="5942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796"/>
            <p:cNvSpPr/>
            <p:nvPr>
              <p:custDataLst>
                <p:tags r:id="rId159"/>
              </p:custDataLst>
            </p:nvPr>
          </p:nvSpPr>
          <p:spPr>
            <a:xfrm>
              <a:off x="6483350" y="4845086"/>
              <a:ext cx="304801" cy="152337"/>
            </a:xfrm>
            <a:custGeom>
              <a:avLst/>
              <a:gdLst/>
              <a:ahLst/>
              <a:cxnLst/>
              <a:rect l="0" t="0" r="0" b="0"/>
              <a:pathLst>
                <a:path w="304801" h="152337">
                  <a:moveTo>
                    <a:pt x="0" y="12664"/>
                  </a:moveTo>
                  <a:lnTo>
                    <a:pt x="0" y="12664"/>
                  </a:lnTo>
                  <a:lnTo>
                    <a:pt x="3371" y="12664"/>
                  </a:lnTo>
                  <a:lnTo>
                    <a:pt x="46395" y="1404"/>
                  </a:lnTo>
                  <a:lnTo>
                    <a:pt x="93811" y="0"/>
                  </a:lnTo>
                  <a:lnTo>
                    <a:pt x="119886" y="674"/>
                  </a:lnTo>
                  <a:lnTo>
                    <a:pt x="141508" y="7137"/>
                  </a:lnTo>
                  <a:lnTo>
                    <a:pt x="147089" y="12793"/>
                  </a:lnTo>
                  <a:lnTo>
                    <a:pt x="155715" y="27219"/>
                  </a:lnTo>
                  <a:lnTo>
                    <a:pt x="157400" y="32774"/>
                  </a:lnTo>
                  <a:lnTo>
                    <a:pt x="156268" y="39476"/>
                  </a:lnTo>
                  <a:lnTo>
                    <a:pt x="137540" y="83793"/>
                  </a:lnTo>
                  <a:lnTo>
                    <a:pt x="131449" y="92020"/>
                  </a:lnTo>
                  <a:lnTo>
                    <a:pt x="121968" y="102498"/>
                  </a:lnTo>
                  <a:lnTo>
                    <a:pt x="109534" y="122148"/>
                  </a:lnTo>
                  <a:lnTo>
                    <a:pt x="100109" y="131103"/>
                  </a:lnTo>
                  <a:lnTo>
                    <a:pt x="95984" y="140968"/>
                  </a:lnTo>
                  <a:lnTo>
                    <a:pt x="94328" y="142650"/>
                  </a:lnTo>
                  <a:lnTo>
                    <a:pt x="92518" y="143772"/>
                  </a:lnTo>
                  <a:lnTo>
                    <a:pt x="91312" y="145225"/>
                  </a:lnTo>
                  <a:lnTo>
                    <a:pt x="89972" y="148721"/>
                  </a:lnTo>
                  <a:lnTo>
                    <a:pt x="90320" y="149935"/>
                  </a:lnTo>
                  <a:lnTo>
                    <a:pt x="91258" y="150744"/>
                  </a:lnTo>
                  <a:lnTo>
                    <a:pt x="94181" y="151644"/>
                  </a:lnTo>
                  <a:lnTo>
                    <a:pt x="122317" y="152336"/>
                  </a:lnTo>
                  <a:lnTo>
                    <a:pt x="166608" y="145190"/>
                  </a:lnTo>
                  <a:lnTo>
                    <a:pt x="211169" y="135157"/>
                  </a:lnTo>
                  <a:lnTo>
                    <a:pt x="249799" y="132972"/>
                  </a:lnTo>
                  <a:lnTo>
                    <a:pt x="304800" y="1269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SMARTInkShape-Group174"/>
          <p:cNvGrpSpPr/>
          <p:nvPr/>
        </p:nvGrpSpPr>
        <p:grpSpPr>
          <a:xfrm>
            <a:off x="5461000" y="4610100"/>
            <a:ext cx="234951" cy="113372"/>
            <a:chOff x="5461000" y="4610100"/>
            <a:chExt cx="234951" cy="113372"/>
          </a:xfrm>
        </p:grpSpPr>
        <p:sp>
          <p:nvSpPr>
            <p:cNvPr id="197" name="SMARTInkShape-797"/>
            <p:cNvSpPr/>
            <p:nvPr>
              <p:custDataLst>
                <p:tags r:id="rId151"/>
              </p:custDataLst>
            </p:nvPr>
          </p:nvSpPr>
          <p:spPr>
            <a:xfrm>
              <a:off x="5461000" y="4610100"/>
              <a:ext cx="184151" cy="12701"/>
            </a:xfrm>
            <a:custGeom>
              <a:avLst/>
              <a:gdLst/>
              <a:ahLst/>
              <a:cxnLst/>
              <a:rect l="0" t="0" r="0" b="0"/>
              <a:pathLst>
                <a:path w="184151" h="12701">
                  <a:moveTo>
                    <a:pt x="0" y="0"/>
                  </a:moveTo>
                  <a:lnTo>
                    <a:pt x="0" y="0"/>
                  </a:lnTo>
                  <a:lnTo>
                    <a:pt x="42864" y="0"/>
                  </a:lnTo>
                  <a:lnTo>
                    <a:pt x="89128" y="0"/>
                  </a:lnTo>
                  <a:lnTo>
                    <a:pt x="133364" y="705"/>
                  </a:lnTo>
                  <a:lnTo>
                    <a:pt x="174037" y="7839"/>
                  </a:lnTo>
                  <a:lnTo>
                    <a:pt x="1841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798"/>
            <p:cNvSpPr/>
            <p:nvPr>
              <p:custDataLst>
                <p:tags r:id="rId152"/>
              </p:custDataLst>
            </p:nvPr>
          </p:nvSpPr>
          <p:spPr>
            <a:xfrm>
              <a:off x="5519110" y="4705350"/>
              <a:ext cx="176841" cy="18122"/>
            </a:xfrm>
            <a:custGeom>
              <a:avLst/>
              <a:gdLst/>
              <a:ahLst/>
              <a:cxnLst/>
              <a:rect l="0" t="0" r="0" b="0"/>
              <a:pathLst>
                <a:path w="176841" h="18122">
                  <a:moveTo>
                    <a:pt x="11740" y="0"/>
                  </a:moveTo>
                  <a:lnTo>
                    <a:pt x="11740" y="0"/>
                  </a:lnTo>
                  <a:lnTo>
                    <a:pt x="8369" y="0"/>
                  </a:lnTo>
                  <a:lnTo>
                    <a:pt x="7376" y="1411"/>
                  </a:lnTo>
                  <a:lnTo>
                    <a:pt x="5273" y="8728"/>
                  </a:lnTo>
                  <a:lnTo>
                    <a:pt x="3901" y="10052"/>
                  </a:lnTo>
                  <a:lnTo>
                    <a:pt x="0" y="12177"/>
                  </a:lnTo>
                  <a:lnTo>
                    <a:pt x="386" y="13057"/>
                  </a:lnTo>
                  <a:lnTo>
                    <a:pt x="2694" y="15916"/>
                  </a:lnTo>
                  <a:lnTo>
                    <a:pt x="6074" y="17657"/>
                  </a:lnTo>
                  <a:lnTo>
                    <a:pt x="7962" y="18121"/>
                  </a:lnTo>
                  <a:lnTo>
                    <a:pt x="52861" y="12858"/>
                  </a:lnTo>
                  <a:lnTo>
                    <a:pt x="98974" y="8350"/>
                  </a:lnTo>
                  <a:lnTo>
                    <a:pt x="144999" y="5820"/>
                  </a:lnTo>
                  <a:lnTo>
                    <a:pt x="1768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SMARTInkShape-Group175"/>
          <p:cNvGrpSpPr/>
          <p:nvPr/>
        </p:nvGrpSpPr>
        <p:grpSpPr>
          <a:xfrm>
            <a:off x="4619801" y="4299419"/>
            <a:ext cx="409400" cy="412168"/>
            <a:chOff x="4619801" y="4299419"/>
            <a:chExt cx="409400" cy="412168"/>
          </a:xfrm>
        </p:grpSpPr>
        <p:sp>
          <p:nvSpPr>
            <p:cNvPr id="200" name="SMARTInkShape-799"/>
            <p:cNvSpPr/>
            <p:nvPr>
              <p:custDataLst>
                <p:tags r:id="rId149"/>
              </p:custDataLst>
            </p:nvPr>
          </p:nvSpPr>
          <p:spPr>
            <a:xfrm>
              <a:off x="4619801" y="4299419"/>
              <a:ext cx="352250" cy="412168"/>
            </a:xfrm>
            <a:custGeom>
              <a:avLst/>
              <a:gdLst/>
              <a:ahLst/>
              <a:cxnLst/>
              <a:rect l="0" t="0" r="0" b="0"/>
              <a:pathLst>
                <a:path w="352250" h="412168">
                  <a:moveTo>
                    <a:pt x="98249" y="317031"/>
                  </a:moveTo>
                  <a:lnTo>
                    <a:pt x="98249" y="317031"/>
                  </a:lnTo>
                  <a:lnTo>
                    <a:pt x="98249" y="311564"/>
                  </a:lnTo>
                  <a:lnTo>
                    <a:pt x="98249" y="314313"/>
                  </a:lnTo>
                  <a:lnTo>
                    <a:pt x="97543" y="313808"/>
                  </a:lnTo>
                  <a:lnTo>
                    <a:pt x="92782" y="305857"/>
                  </a:lnTo>
                  <a:lnTo>
                    <a:pt x="92160" y="301412"/>
                  </a:lnTo>
                  <a:lnTo>
                    <a:pt x="91368" y="300268"/>
                  </a:lnTo>
                  <a:lnTo>
                    <a:pt x="90134" y="299506"/>
                  </a:lnTo>
                  <a:lnTo>
                    <a:pt x="86881" y="297953"/>
                  </a:lnTo>
                  <a:lnTo>
                    <a:pt x="81083" y="293818"/>
                  </a:lnTo>
                  <a:lnTo>
                    <a:pt x="74897" y="292279"/>
                  </a:lnTo>
                  <a:lnTo>
                    <a:pt x="64373" y="291716"/>
                  </a:lnTo>
                  <a:lnTo>
                    <a:pt x="60145" y="293550"/>
                  </a:lnTo>
                  <a:lnTo>
                    <a:pt x="55914" y="296012"/>
                  </a:lnTo>
                  <a:lnTo>
                    <a:pt x="41961" y="301092"/>
                  </a:lnTo>
                  <a:lnTo>
                    <a:pt x="36073" y="306655"/>
                  </a:lnTo>
                  <a:lnTo>
                    <a:pt x="11481" y="345868"/>
                  </a:lnTo>
                  <a:lnTo>
                    <a:pt x="0" y="382430"/>
                  </a:lnTo>
                  <a:lnTo>
                    <a:pt x="20" y="390312"/>
                  </a:lnTo>
                  <a:lnTo>
                    <a:pt x="4619" y="405675"/>
                  </a:lnTo>
                  <a:lnTo>
                    <a:pt x="6196" y="407877"/>
                  </a:lnTo>
                  <a:lnTo>
                    <a:pt x="8658" y="409345"/>
                  </a:lnTo>
                  <a:lnTo>
                    <a:pt x="20867" y="411701"/>
                  </a:lnTo>
                  <a:lnTo>
                    <a:pt x="33653" y="412167"/>
                  </a:lnTo>
                  <a:lnTo>
                    <a:pt x="39671" y="410349"/>
                  </a:lnTo>
                  <a:lnTo>
                    <a:pt x="56564" y="400032"/>
                  </a:lnTo>
                  <a:lnTo>
                    <a:pt x="89807" y="356997"/>
                  </a:lnTo>
                  <a:lnTo>
                    <a:pt x="109717" y="313823"/>
                  </a:lnTo>
                  <a:lnTo>
                    <a:pt x="130115" y="270556"/>
                  </a:lnTo>
                  <a:lnTo>
                    <a:pt x="143584" y="229848"/>
                  </a:lnTo>
                  <a:lnTo>
                    <a:pt x="153744" y="187835"/>
                  </a:lnTo>
                  <a:lnTo>
                    <a:pt x="166727" y="145565"/>
                  </a:lnTo>
                  <a:lnTo>
                    <a:pt x="176295" y="106616"/>
                  </a:lnTo>
                  <a:lnTo>
                    <a:pt x="185232" y="65077"/>
                  </a:lnTo>
                  <a:lnTo>
                    <a:pt x="193056" y="17867"/>
                  </a:lnTo>
                  <a:lnTo>
                    <a:pt x="193491" y="0"/>
                  </a:lnTo>
                  <a:lnTo>
                    <a:pt x="190125" y="3040"/>
                  </a:lnTo>
                  <a:lnTo>
                    <a:pt x="174401" y="28356"/>
                  </a:lnTo>
                  <a:lnTo>
                    <a:pt x="154162" y="72952"/>
                  </a:lnTo>
                  <a:lnTo>
                    <a:pt x="142814" y="114022"/>
                  </a:lnTo>
                  <a:lnTo>
                    <a:pt x="132131" y="156189"/>
                  </a:lnTo>
                  <a:lnTo>
                    <a:pt x="121534" y="198501"/>
                  </a:lnTo>
                  <a:lnTo>
                    <a:pt x="117671" y="245927"/>
                  </a:lnTo>
                  <a:lnTo>
                    <a:pt x="117332" y="288542"/>
                  </a:lnTo>
                  <a:lnTo>
                    <a:pt x="119185" y="321094"/>
                  </a:lnTo>
                  <a:lnTo>
                    <a:pt x="130440" y="367379"/>
                  </a:lnTo>
                  <a:lnTo>
                    <a:pt x="144034" y="393054"/>
                  </a:lnTo>
                  <a:lnTo>
                    <a:pt x="145706" y="395229"/>
                  </a:lnTo>
                  <a:lnTo>
                    <a:pt x="151326" y="397647"/>
                  </a:lnTo>
                  <a:lnTo>
                    <a:pt x="154801" y="398292"/>
                  </a:lnTo>
                  <a:lnTo>
                    <a:pt x="157822" y="398015"/>
                  </a:lnTo>
                  <a:lnTo>
                    <a:pt x="173348" y="390630"/>
                  </a:lnTo>
                  <a:lnTo>
                    <a:pt x="179368" y="384784"/>
                  </a:lnTo>
                  <a:lnTo>
                    <a:pt x="216868" y="341140"/>
                  </a:lnTo>
                  <a:lnTo>
                    <a:pt x="236722" y="298750"/>
                  </a:lnTo>
                  <a:lnTo>
                    <a:pt x="257116" y="259425"/>
                  </a:lnTo>
                  <a:lnTo>
                    <a:pt x="277476" y="218192"/>
                  </a:lnTo>
                  <a:lnTo>
                    <a:pt x="292736" y="173210"/>
                  </a:lnTo>
                  <a:lnTo>
                    <a:pt x="310024" y="132371"/>
                  </a:lnTo>
                  <a:lnTo>
                    <a:pt x="324556" y="89742"/>
                  </a:lnTo>
                  <a:lnTo>
                    <a:pt x="331283" y="68176"/>
                  </a:lnTo>
                  <a:lnTo>
                    <a:pt x="334512" y="51855"/>
                  </a:lnTo>
                  <a:lnTo>
                    <a:pt x="338056" y="38083"/>
                  </a:lnTo>
                  <a:lnTo>
                    <a:pt x="339254" y="24158"/>
                  </a:lnTo>
                  <a:lnTo>
                    <a:pt x="340058" y="22299"/>
                  </a:lnTo>
                  <a:lnTo>
                    <a:pt x="341299" y="21060"/>
                  </a:lnTo>
                  <a:lnTo>
                    <a:pt x="344991" y="19071"/>
                  </a:lnTo>
                  <a:lnTo>
                    <a:pt x="336981" y="30833"/>
                  </a:lnTo>
                  <a:lnTo>
                    <a:pt x="324459" y="72775"/>
                  </a:lnTo>
                  <a:lnTo>
                    <a:pt x="312008" y="113246"/>
                  </a:lnTo>
                  <a:lnTo>
                    <a:pt x="299330" y="160718"/>
                  </a:lnTo>
                  <a:lnTo>
                    <a:pt x="286632" y="207855"/>
                  </a:lnTo>
                  <a:lnTo>
                    <a:pt x="279400" y="252540"/>
                  </a:lnTo>
                  <a:lnTo>
                    <a:pt x="271881" y="297217"/>
                  </a:lnTo>
                  <a:lnTo>
                    <a:pt x="269725" y="343260"/>
                  </a:lnTo>
                  <a:lnTo>
                    <a:pt x="271592" y="348209"/>
                  </a:lnTo>
                  <a:lnTo>
                    <a:pt x="281255" y="360193"/>
                  </a:lnTo>
                  <a:lnTo>
                    <a:pt x="296604" y="361368"/>
                  </a:lnTo>
                  <a:lnTo>
                    <a:pt x="326486" y="350643"/>
                  </a:lnTo>
                  <a:lnTo>
                    <a:pt x="333273" y="346551"/>
                  </a:lnTo>
                  <a:lnTo>
                    <a:pt x="341061" y="336910"/>
                  </a:lnTo>
                  <a:lnTo>
                    <a:pt x="352249" y="317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800"/>
            <p:cNvSpPr/>
            <p:nvPr>
              <p:custDataLst>
                <p:tags r:id="rId150"/>
              </p:custDataLst>
            </p:nvPr>
          </p:nvSpPr>
          <p:spPr>
            <a:xfrm>
              <a:off x="4889500" y="4464050"/>
              <a:ext cx="139701" cy="44451"/>
            </a:xfrm>
            <a:custGeom>
              <a:avLst/>
              <a:gdLst/>
              <a:ahLst/>
              <a:cxnLst/>
              <a:rect l="0" t="0" r="0" b="0"/>
              <a:pathLst>
                <a:path w="139701" h="44451">
                  <a:moveTo>
                    <a:pt x="0" y="44450"/>
                  </a:moveTo>
                  <a:lnTo>
                    <a:pt x="0" y="44450"/>
                  </a:lnTo>
                  <a:lnTo>
                    <a:pt x="11556" y="44450"/>
                  </a:lnTo>
                  <a:lnTo>
                    <a:pt x="26364" y="39424"/>
                  </a:lnTo>
                  <a:lnTo>
                    <a:pt x="30276" y="38983"/>
                  </a:lnTo>
                  <a:lnTo>
                    <a:pt x="38386" y="34729"/>
                  </a:lnTo>
                  <a:lnTo>
                    <a:pt x="46693" y="29546"/>
                  </a:lnTo>
                  <a:lnTo>
                    <a:pt x="83115" y="20617"/>
                  </a:lnTo>
                  <a:lnTo>
                    <a:pt x="108062" y="15988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SMARTInkShape-Group176"/>
          <p:cNvGrpSpPr/>
          <p:nvPr/>
        </p:nvGrpSpPr>
        <p:grpSpPr>
          <a:xfrm>
            <a:off x="3454634" y="3981472"/>
            <a:ext cx="717317" cy="697917"/>
            <a:chOff x="3454634" y="3981472"/>
            <a:chExt cx="717317" cy="697917"/>
          </a:xfrm>
        </p:grpSpPr>
        <p:sp>
          <p:nvSpPr>
            <p:cNvPr id="203" name="SMARTInkShape-801"/>
            <p:cNvSpPr/>
            <p:nvPr>
              <p:custDataLst>
                <p:tags r:id="rId142"/>
              </p:custDataLst>
            </p:nvPr>
          </p:nvSpPr>
          <p:spPr>
            <a:xfrm>
              <a:off x="3454634" y="4445087"/>
              <a:ext cx="234717" cy="234302"/>
            </a:xfrm>
            <a:custGeom>
              <a:avLst/>
              <a:gdLst/>
              <a:ahLst/>
              <a:cxnLst/>
              <a:rect l="0" t="0" r="0" b="0"/>
              <a:pathLst>
                <a:path w="234717" h="234302">
                  <a:moveTo>
                    <a:pt x="37866" y="76113"/>
                  </a:moveTo>
                  <a:lnTo>
                    <a:pt x="37866" y="76113"/>
                  </a:lnTo>
                  <a:lnTo>
                    <a:pt x="21464" y="76113"/>
                  </a:lnTo>
                  <a:lnTo>
                    <a:pt x="20581" y="76818"/>
                  </a:lnTo>
                  <a:lnTo>
                    <a:pt x="19048" y="81580"/>
                  </a:lnTo>
                  <a:lnTo>
                    <a:pt x="19676" y="81874"/>
                  </a:lnTo>
                  <a:lnTo>
                    <a:pt x="22256" y="82201"/>
                  </a:lnTo>
                  <a:lnTo>
                    <a:pt x="23226" y="82994"/>
                  </a:lnTo>
                  <a:lnTo>
                    <a:pt x="25701" y="88915"/>
                  </a:lnTo>
                  <a:lnTo>
                    <a:pt x="30610" y="94201"/>
                  </a:lnTo>
                  <a:lnTo>
                    <a:pt x="40770" y="99338"/>
                  </a:lnTo>
                  <a:lnTo>
                    <a:pt x="54682" y="102027"/>
                  </a:lnTo>
                  <a:lnTo>
                    <a:pt x="63243" y="106501"/>
                  </a:lnTo>
                  <a:lnTo>
                    <a:pt x="65367" y="106955"/>
                  </a:lnTo>
                  <a:lnTo>
                    <a:pt x="90324" y="101343"/>
                  </a:lnTo>
                  <a:lnTo>
                    <a:pt x="99192" y="97307"/>
                  </a:lnTo>
                  <a:lnTo>
                    <a:pt x="122713" y="90282"/>
                  </a:lnTo>
                  <a:lnTo>
                    <a:pt x="157030" y="69752"/>
                  </a:lnTo>
                  <a:lnTo>
                    <a:pt x="161383" y="65525"/>
                  </a:lnTo>
                  <a:lnTo>
                    <a:pt x="175789" y="38405"/>
                  </a:lnTo>
                  <a:lnTo>
                    <a:pt x="177410" y="25347"/>
                  </a:lnTo>
                  <a:lnTo>
                    <a:pt x="177462" y="23219"/>
                  </a:lnTo>
                  <a:lnTo>
                    <a:pt x="175638" y="18973"/>
                  </a:lnTo>
                  <a:lnTo>
                    <a:pt x="173181" y="14735"/>
                  </a:lnTo>
                  <a:lnTo>
                    <a:pt x="172090" y="10498"/>
                  </a:lnTo>
                  <a:lnTo>
                    <a:pt x="171093" y="9086"/>
                  </a:lnTo>
                  <a:lnTo>
                    <a:pt x="169723" y="8145"/>
                  </a:lnTo>
                  <a:lnTo>
                    <a:pt x="166319" y="6394"/>
                  </a:lnTo>
                  <a:lnTo>
                    <a:pt x="160436" y="2147"/>
                  </a:lnTo>
                  <a:lnTo>
                    <a:pt x="154224" y="575"/>
                  </a:lnTo>
                  <a:lnTo>
                    <a:pt x="140320" y="0"/>
                  </a:lnTo>
                  <a:lnTo>
                    <a:pt x="124400" y="5000"/>
                  </a:lnTo>
                  <a:lnTo>
                    <a:pt x="111875" y="11455"/>
                  </a:lnTo>
                  <a:lnTo>
                    <a:pt x="93120" y="24039"/>
                  </a:lnTo>
                  <a:lnTo>
                    <a:pt x="82884" y="29686"/>
                  </a:lnTo>
                  <a:lnTo>
                    <a:pt x="44134" y="71684"/>
                  </a:lnTo>
                  <a:lnTo>
                    <a:pt x="17948" y="108858"/>
                  </a:lnTo>
                  <a:lnTo>
                    <a:pt x="3770" y="155579"/>
                  </a:lnTo>
                  <a:lnTo>
                    <a:pt x="0" y="191885"/>
                  </a:lnTo>
                  <a:lnTo>
                    <a:pt x="541" y="204333"/>
                  </a:lnTo>
                  <a:lnTo>
                    <a:pt x="3168" y="210240"/>
                  </a:lnTo>
                  <a:lnTo>
                    <a:pt x="23242" y="226319"/>
                  </a:lnTo>
                  <a:lnTo>
                    <a:pt x="30425" y="230595"/>
                  </a:lnTo>
                  <a:lnTo>
                    <a:pt x="62634" y="234301"/>
                  </a:lnTo>
                  <a:lnTo>
                    <a:pt x="105072" y="230425"/>
                  </a:lnTo>
                  <a:lnTo>
                    <a:pt x="144248" y="227009"/>
                  </a:lnTo>
                  <a:lnTo>
                    <a:pt x="182744" y="219749"/>
                  </a:lnTo>
                  <a:lnTo>
                    <a:pt x="234716" y="209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802"/>
            <p:cNvSpPr/>
            <p:nvPr>
              <p:custDataLst>
                <p:tags r:id="rId143"/>
              </p:custDataLst>
            </p:nvPr>
          </p:nvSpPr>
          <p:spPr>
            <a:xfrm>
              <a:off x="3639433" y="4197350"/>
              <a:ext cx="119768" cy="6351"/>
            </a:xfrm>
            <a:custGeom>
              <a:avLst/>
              <a:gdLst/>
              <a:ahLst/>
              <a:cxnLst/>
              <a:rect l="0" t="0" r="0" b="0"/>
              <a:pathLst>
                <a:path w="119768" h="6351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411" y="5761"/>
                  </a:lnTo>
                  <a:lnTo>
                    <a:pt x="44129" y="6350"/>
                  </a:lnTo>
                  <a:lnTo>
                    <a:pt x="64102" y="5644"/>
                  </a:lnTo>
                  <a:lnTo>
                    <a:pt x="76655" y="1324"/>
                  </a:lnTo>
                  <a:lnTo>
                    <a:pt x="119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803"/>
            <p:cNvSpPr/>
            <p:nvPr>
              <p:custDataLst>
                <p:tags r:id="rId144"/>
              </p:custDataLst>
            </p:nvPr>
          </p:nvSpPr>
          <p:spPr>
            <a:xfrm>
              <a:off x="3848123" y="4051300"/>
              <a:ext cx="38078" cy="190493"/>
            </a:xfrm>
            <a:custGeom>
              <a:avLst/>
              <a:gdLst/>
              <a:ahLst/>
              <a:cxnLst/>
              <a:rect l="0" t="0" r="0" b="0"/>
              <a:pathLst>
                <a:path w="38078" h="190493">
                  <a:moveTo>
                    <a:pt x="31727" y="0"/>
                  </a:moveTo>
                  <a:lnTo>
                    <a:pt x="31727" y="0"/>
                  </a:lnTo>
                  <a:lnTo>
                    <a:pt x="26260" y="5467"/>
                  </a:lnTo>
                  <a:lnTo>
                    <a:pt x="25638" y="9459"/>
                  </a:lnTo>
                  <a:lnTo>
                    <a:pt x="24723" y="17835"/>
                  </a:lnTo>
                  <a:lnTo>
                    <a:pt x="19916" y="33010"/>
                  </a:lnTo>
                  <a:lnTo>
                    <a:pt x="17262" y="51245"/>
                  </a:lnTo>
                  <a:lnTo>
                    <a:pt x="13583" y="64450"/>
                  </a:lnTo>
                  <a:lnTo>
                    <a:pt x="10915" y="87980"/>
                  </a:lnTo>
                  <a:lnTo>
                    <a:pt x="7233" y="105651"/>
                  </a:lnTo>
                  <a:lnTo>
                    <a:pt x="866" y="152640"/>
                  </a:lnTo>
                  <a:lnTo>
                    <a:pt x="0" y="173518"/>
                  </a:lnTo>
                  <a:lnTo>
                    <a:pt x="1869" y="177778"/>
                  </a:lnTo>
                  <a:lnTo>
                    <a:pt x="5446" y="182891"/>
                  </a:lnTo>
                  <a:lnTo>
                    <a:pt x="6250" y="189507"/>
                  </a:lnTo>
                  <a:lnTo>
                    <a:pt x="6981" y="189838"/>
                  </a:lnTo>
                  <a:lnTo>
                    <a:pt x="22058" y="190492"/>
                  </a:lnTo>
                  <a:lnTo>
                    <a:pt x="25784" y="188615"/>
                  </a:lnTo>
                  <a:lnTo>
                    <a:pt x="29791" y="186134"/>
                  </a:lnTo>
                  <a:lnTo>
                    <a:pt x="33924" y="185032"/>
                  </a:lnTo>
                  <a:lnTo>
                    <a:pt x="35309" y="184032"/>
                  </a:lnTo>
                  <a:lnTo>
                    <a:pt x="36231" y="182660"/>
                  </a:lnTo>
                  <a:lnTo>
                    <a:pt x="38077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804"/>
            <p:cNvSpPr/>
            <p:nvPr>
              <p:custDataLst>
                <p:tags r:id="rId145"/>
              </p:custDataLst>
            </p:nvPr>
          </p:nvSpPr>
          <p:spPr>
            <a:xfrm>
              <a:off x="3835423" y="4140200"/>
              <a:ext cx="57128" cy="25401"/>
            </a:xfrm>
            <a:custGeom>
              <a:avLst/>
              <a:gdLst/>
              <a:ahLst/>
              <a:cxnLst/>
              <a:rect l="0" t="0" r="0" b="0"/>
              <a:pathLst>
                <a:path w="57128" h="25401">
                  <a:moveTo>
                    <a:pt x="6327" y="25400"/>
                  </a:moveTo>
                  <a:lnTo>
                    <a:pt x="6327" y="25400"/>
                  </a:lnTo>
                  <a:lnTo>
                    <a:pt x="860" y="25400"/>
                  </a:lnTo>
                  <a:lnTo>
                    <a:pt x="565" y="24694"/>
                  </a:lnTo>
                  <a:lnTo>
                    <a:pt x="0" y="19311"/>
                  </a:lnTo>
                  <a:lnTo>
                    <a:pt x="5446" y="13605"/>
                  </a:lnTo>
                  <a:lnTo>
                    <a:pt x="11222" y="12173"/>
                  </a:lnTo>
                  <a:lnTo>
                    <a:pt x="17860" y="7256"/>
                  </a:lnTo>
                  <a:lnTo>
                    <a:pt x="23866" y="6529"/>
                  </a:lnTo>
                  <a:lnTo>
                    <a:pt x="27763" y="6429"/>
                  </a:lnTo>
                  <a:lnTo>
                    <a:pt x="571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805"/>
            <p:cNvSpPr/>
            <p:nvPr>
              <p:custDataLst>
                <p:tags r:id="rId146"/>
              </p:custDataLst>
            </p:nvPr>
          </p:nvSpPr>
          <p:spPr>
            <a:xfrm>
              <a:off x="3943618" y="3981472"/>
              <a:ext cx="69583" cy="76101"/>
            </a:xfrm>
            <a:custGeom>
              <a:avLst/>
              <a:gdLst/>
              <a:ahLst/>
              <a:cxnLst/>
              <a:rect l="0" t="0" r="0" b="0"/>
              <a:pathLst>
                <a:path w="69583" h="76101">
                  <a:moveTo>
                    <a:pt x="12432" y="19028"/>
                  </a:moveTo>
                  <a:lnTo>
                    <a:pt x="12432" y="19028"/>
                  </a:lnTo>
                  <a:lnTo>
                    <a:pt x="0" y="6596"/>
                  </a:lnTo>
                  <a:lnTo>
                    <a:pt x="5222" y="6351"/>
                  </a:lnTo>
                  <a:lnTo>
                    <a:pt x="5700" y="4457"/>
                  </a:lnTo>
                  <a:lnTo>
                    <a:pt x="5827" y="2964"/>
                  </a:lnTo>
                  <a:lnTo>
                    <a:pt x="6618" y="1969"/>
                  </a:lnTo>
                  <a:lnTo>
                    <a:pt x="11527" y="240"/>
                  </a:lnTo>
                  <a:lnTo>
                    <a:pt x="21191" y="0"/>
                  </a:lnTo>
                  <a:lnTo>
                    <a:pt x="25261" y="1870"/>
                  </a:lnTo>
                  <a:lnTo>
                    <a:pt x="29422" y="4346"/>
                  </a:lnTo>
                  <a:lnTo>
                    <a:pt x="33624" y="5447"/>
                  </a:lnTo>
                  <a:lnTo>
                    <a:pt x="35026" y="6446"/>
                  </a:lnTo>
                  <a:lnTo>
                    <a:pt x="35962" y="7818"/>
                  </a:lnTo>
                  <a:lnTo>
                    <a:pt x="36585" y="9438"/>
                  </a:lnTo>
                  <a:lnTo>
                    <a:pt x="37706" y="10518"/>
                  </a:lnTo>
                  <a:lnTo>
                    <a:pt x="40833" y="11718"/>
                  </a:lnTo>
                  <a:lnTo>
                    <a:pt x="41949" y="12743"/>
                  </a:lnTo>
                  <a:lnTo>
                    <a:pt x="43190" y="15765"/>
                  </a:lnTo>
                  <a:lnTo>
                    <a:pt x="44156" y="33870"/>
                  </a:lnTo>
                  <a:lnTo>
                    <a:pt x="42289" y="38089"/>
                  </a:lnTo>
                  <a:lnTo>
                    <a:pt x="34055" y="48663"/>
                  </a:lnTo>
                  <a:lnTo>
                    <a:pt x="30109" y="57128"/>
                  </a:lnTo>
                  <a:lnTo>
                    <a:pt x="28450" y="59245"/>
                  </a:lnTo>
                  <a:lnTo>
                    <a:pt x="24725" y="61596"/>
                  </a:lnTo>
                  <a:lnTo>
                    <a:pt x="20718" y="63347"/>
                  </a:lnTo>
                  <a:lnTo>
                    <a:pt x="6974" y="75287"/>
                  </a:lnTo>
                  <a:lnTo>
                    <a:pt x="7382" y="75584"/>
                  </a:lnTo>
                  <a:lnTo>
                    <a:pt x="11627" y="76100"/>
                  </a:lnTo>
                  <a:lnTo>
                    <a:pt x="17343" y="71798"/>
                  </a:lnTo>
                  <a:lnTo>
                    <a:pt x="23216" y="70412"/>
                  </a:lnTo>
                  <a:lnTo>
                    <a:pt x="69582" y="69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806"/>
            <p:cNvSpPr/>
            <p:nvPr>
              <p:custDataLst>
                <p:tags r:id="rId147"/>
              </p:custDataLst>
            </p:nvPr>
          </p:nvSpPr>
          <p:spPr>
            <a:xfrm>
              <a:off x="3949969" y="4115062"/>
              <a:ext cx="152132" cy="234656"/>
            </a:xfrm>
            <a:custGeom>
              <a:avLst/>
              <a:gdLst/>
              <a:ahLst/>
              <a:cxnLst/>
              <a:rect l="0" t="0" r="0" b="0"/>
              <a:pathLst>
                <a:path w="152132" h="234656">
                  <a:moveTo>
                    <a:pt x="152131" y="6088"/>
                  </a:moveTo>
                  <a:lnTo>
                    <a:pt x="152131" y="6088"/>
                  </a:lnTo>
                  <a:lnTo>
                    <a:pt x="152131" y="0"/>
                  </a:lnTo>
                  <a:lnTo>
                    <a:pt x="152131" y="5228"/>
                  </a:lnTo>
                  <a:lnTo>
                    <a:pt x="147767" y="10988"/>
                  </a:lnTo>
                  <a:lnTo>
                    <a:pt x="137020" y="36119"/>
                  </a:lnTo>
                  <a:lnTo>
                    <a:pt x="108796" y="79299"/>
                  </a:lnTo>
                  <a:lnTo>
                    <a:pt x="79968" y="126869"/>
                  </a:lnTo>
                  <a:lnTo>
                    <a:pt x="48688" y="171076"/>
                  </a:lnTo>
                  <a:lnTo>
                    <a:pt x="23990" y="203713"/>
                  </a:lnTo>
                  <a:lnTo>
                    <a:pt x="15446" y="213256"/>
                  </a:lnTo>
                  <a:lnTo>
                    <a:pt x="11145" y="221936"/>
                  </a:lnTo>
                  <a:lnTo>
                    <a:pt x="8332" y="226197"/>
                  </a:lnTo>
                  <a:lnTo>
                    <a:pt x="6377" y="233430"/>
                  </a:lnTo>
                  <a:lnTo>
                    <a:pt x="5573" y="233849"/>
                  </a:lnTo>
                  <a:lnTo>
                    <a:pt x="0" y="234655"/>
                  </a:lnTo>
                  <a:lnTo>
                    <a:pt x="6081" y="228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807"/>
            <p:cNvSpPr/>
            <p:nvPr>
              <p:custDataLst>
                <p:tags r:id="rId148"/>
              </p:custDataLst>
            </p:nvPr>
          </p:nvSpPr>
          <p:spPr>
            <a:xfrm>
              <a:off x="4057650" y="4298950"/>
              <a:ext cx="114301" cy="88820"/>
            </a:xfrm>
            <a:custGeom>
              <a:avLst/>
              <a:gdLst/>
              <a:ahLst/>
              <a:cxnLst/>
              <a:rect l="0" t="0" r="0" b="0"/>
              <a:pathLst>
                <a:path w="114301" h="88820">
                  <a:moveTo>
                    <a:pt x="0" y="19050"/>
                  </a:moveTo>
                  <a:lnTo>
                    <a:pt x="0" y="19050"/>
                  </a:lnTo>
                  <a:lnTo>
                    <a:pt x="0" y="7239"/>
                  </a:lnTo>
                  <a:lnTo>
                    <a:pt x="3371" y="3242"/>
                  </a:lnTo>
                  <a:lnTo>
                    <a:pt x="6907" y="1441"/>
                  </a:lnTo>
                  <a:lnTo>
                    <a:pt x="18941" y="56"/>
                  </a:lnTo>
                  <a:lnTo>
                    <a:pt x="36869" y="0"/>
                  </a:lnTo>
                  <a:lnTo>
                    <a:pt x="41106" y="3371"/>
                  </a:lnTo>
                  <a:lnTo>
                    <a:pt x="42964" y="6907"/>
                  </a:lnTo>
                  <a:lnTo>
                    <a:pt x="44319" y="19099"/>
                  </a:lnTo>
                  <a:lnTo>
                    <a:pt x="44424" y="27526"/>
                  </a:lnTo>
                  <a:lnTo>
                    <a:pt x="42557" y="31754"/>
                  </a:lnTo>
                  <a:lnTo>
                    <a:pt x="41071" y="33869"/>
                  </a:lnTo>
                  <a:lnTo>
                    <a:pt x="36610" y="49476"/>
                  </a:lnTo>
                  <a:lnTo>
                    <a:pt x="23196" y="65539"/>
                  </a:lnTo>
                  <a:lnTo>
                    <a:pt x="19012" y="67934"/>
                  </a:lnTo>
                  <a:lnTo>
                    <a:pt x="16908" y="68573"/>
                  </a:lnTo>
                  <a:lnTo>
                    <a:pt x="15505" y="69704"/>
                  </a:lnTo>
                  <a:lnTo>
                    <a:pt x="6644" y="82201"/>
                  </a:lnTo>
                  <a:lnTo>
                    <a:pt x="6437" y="85817"/>
                  </a:lnTo>
                  <a:lnTo>
                    <a:pt x="7114" y="86845"/>
                  </a:lnTo>
                  <a:lnTo>
                    <a:pt x="8270" y="87530"/>
                  </a:lnTo>
                  <a:lnTo>
                    <a:pt x="11825" y="88629"/>
                  </a:lnTo>
                  <a:lnTo>
                    <a:pt x="19183" y="88819"/>
                  </a:lnTo>
                  <a:lnTo>
                    <a:pt x="24518" y="86983"/>
                  </a:lnTo>
                  <a:lnTo>
                    <a:pt x="29241" y="84520"/>
                  </a:lnTo>
                  <a:lnTo>
                    <a:pt x="36573" y="83134"/>
                  </a:lnTo>
                  <a:lnTo>
                    <a:pt x="82561" y="82557"/>
                  </a:lnTo>
                  <a:lnTo>
                    <a:pt x="1143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SMARTInkShape-Group177"/>
          <p:cNvGrpSpPr/>
          <p:nvPr/>
        </p:nvGrpSpPr>
        <p:grpSpPr>
          <a:xfrm>
            <a:off x="2965460" y="3975100"/>
            <a:ext cx="209541" cy="1142990"/>
            <a:chOff x="2965460" y="3975100"/>
            <a:chExt cx="209541" cy="1142990"/>
          </a:xfrm>
        </p:grpSpPr>
        <p:sp>
          <p:nvSpPr>
            <p:cNvPr id="211" name="SMARTInkShape-808"/>
            <p:cNvSpPr/>
            <p:nvPr>
              <p:custDataLst>
                <p:tags r:id="rId139"/>
              </p:custDataLst>
            </p:nvPr>
          </p:nvSpPr>
          <p:spPr>
            <a:xfrm>
              <a:off x="3022600" y="4178302"/>
              <a:ext cx="152401" cy="647699"/>
            </a:xfrm>
            <a:custGeom>
              <a:avLst/>
              <a:gdLst/>
              <a:ahLst/>
              <a:cxnLst/>
              <a:rect l="0" t="0" r="0" b="0"/>
              <a:pathLst>
                <a:path w="152401" h="647699">
                  <a:moveTo>
                    <a:pt x="152400" y="6348"/>
                  </a:moveTo>
                  <a:lnTo>
                    <a:pt x="152400" y="6348"/>
                  </a:lnTo>
                  <a:lnTo>
                    <a:pt x="146311" y="259"/>
                  </a:lnTo>
                  <a:lnTo>
                    <a:pt x="124853" y="0"/>
                  </a:lnTo>
                  <a:lnTo>
                    <a:pt x="123452" y="705"/>
                  </a:lnTo>
                  <a:lnTo>
                    <a:pt x="122518" y="1880"/>
                  </a:lnTo>
                  <a:lnTo>
                    <a:pt x="121895" y="3369"/>
                  </a:lnTo>
                  <a:lnTo>
                    <a:pt x="120069" y="4362"/>
                  </a:lnTo>
                  <a:lnTo>
                    <a:pt x="114277" y="5465"/>
                  </a:lnTo>
                  <a:lnTo>
                    <a:pt x="111462" y="7170"/>
                  </a:lnTo>
                  <a:lnTo>
                    <a:pt x="77531" y="44982"/>
                  </a:lnTo>
                  <a:lnTo>
                    <a:pt x="73264" y="53858"/>
                  </a:lnTo>
                  <a:lnTo>
                    <a:pt x="61145" y="99621"/>
                  </a:lnTo>
                  <a:lnTo>
                    <a:pt x="55795" y="139995"/>
                  </a:lnTo>
                  <a:lnTo>
                    <a:pt x="51458" y="182071"/>
                  </a:lnTo>
                  <a:lnTo>
                    <a:pt x="50887" y="227741"/>
                  </a:lnTo>
                  <a:lnTo>
                    <a:pt x="55837" y="274538"/>
                  </a:lnTo>
                  <a:lnTo>
                    <a:pt x="60262" y="315676"/>
                  </a:lnTo>
                  <a:lnTo>
                    <a:pt x="64955" y="361429"/>
                  </a:lnTo>
                  <a:lnTo>
                    <a:pt x="69911" y="404213"/>
                  </a:lnTo>
                  <a:lnTo>
                    <a:pt x="78603" y="446606"/>
                  </a:lnTo>
                  <a:lnTo>
                    <a:pt x="82204" y="491947"/>
                  </a:lnTo>
                  <a:lnTo>
                    <a:pt x="82530" y="539552"/>
                  </a:lnTo>
                  <a:lnTo>
                    <a:pt x="80664" y="565109"/>
                  </a:lnTo>
                  <a:lnTo>
                    <a:pt x="63451" y="611313"/>
                  </a:lnTo>
                  <a:lnTo>
                    <a:pt x="58539" y="621649"/>
                  </a:lnTo>
                  <a:lnTo>
                    <a:pt x="47841" y="631435"/>
                  </a:lnTo>
                  <a:lnTo>
                    <a:pt x="23915" y="644749"/>
                  </a:lnTo>
                  <a:lnTo>
                    <a:pt x="13243" y="647115"/>
                  </a:lnTo>
                  <a:lnTo>
                    <a:pt x="0" y="6476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809"/>
            <p:cNvSpPr/>
            <p:nvPr>
              <p:custDataLst>
                <p:tags r:id="rId140"/>
              </p:custDataLst>
            </p:nvPr>
          </p:nvSpPr>
          <p:spPr>
            <a:xfrm>
              <a:off x="2965460" y="4984829"/>
              <a:ext cx="114179" cy="133261"/>
            </a:xfrm>
            <a:custGeom>
              <a:avLst/>
              <a:gdLst/>
              <a:ahLst/>
              <a:cxnLst/>
              <a:rect l="0" t="0" r="0" b="0"/>
              <a:pathLst>
                <a:path w="114179" h="133261">
                  <a:moveTo>
                    <a:pt x="88890" y="25321"/>
                  </a:moveTo>
                  <a:lnTo>
                    <a:pt x="88890" y="25321"/>
                  </a:lnTo>
                  <a:lnTo>
                    <a:pt x="88890" y="15861"/>
                  </a:lnTo>
                  <a:lnTo>
                    <a:pt x="88184" y="14781"/>
                  </a:lnTo>
                  <a:lnTo>
                    <a:pt x="87008" y="14061"/>
                  </a:lnTo>
                  <a:lnTo>
                    <a:pt x="85519" y="13581"/>
                  </a:lnTo>
                  <a:lnTo>
                    <a:pt x="85231" y="13261"/>
                  </a:lnTo>
                  <a:lnTo>
                    <a:pt x="85746" y="13048"/>
                  </a:lnTo>
                  <a:lnTo>
                    <a:pt x="86794" y="12905"/>
                  </a:lnTo>
                  <a:lnTo>
                    <a:pt x="86787" y="12105"/>
                  </a:lnTo>
                  <a:lnTo>
                    <a:pt x="82747" y="6540"/>
                  </a:lnTo>
                  <a:lnTo>
                    <a:pt x="79230" y="2979"/>
                  </a:lnTo>
                  <a:lnTo>
                    <a:pt x="75659" y="1281"/>
                  </a:lnTo>
                  <a:lnTo>
                    <a:pt x="61342" y="0"/>
                  </a:lnTo>
                  <a:lnTo>
                    <a:pt x="57127" y="1838"/>
                  </a:lnTo>
                  <a:lnTo>
                    <a:pt x="52901" y="4301"/>
                  </a:lnTo>
                  <a:lnTo>
                    <a:pt x="46555" y="6392"/>
                  </a:lnTo>
                  <a:lnTo>
                    <a:pt x="35973" y="15032"/>
                  </a:lnTo>
                  <a:lnTo>
                    <a:pt x="8457" y="59385"/>
                  </a:lnTo>
                  <a:lnTo>
                    <a:pt x="1872" y="74278"/>
                  </a:lnTo>
                  <a:lnTo>
                    <a:pt x="0" y="121457"/>
                  </a:lnTo>
                  <a:lnTo>
                    <a:pt x="1876" y="126374"/>
                  </a:lnTo>
                  <a:lnTo>
                    <a:pt x="3364" y="128673"/>
                  </a:lnTo>
                  <a:lnTo>
                    <a:pt x="5061" y="130206"/>
                  </a:lnTo>
                  <a:lnTo>
                    <a:pt x="8829" y="131909"/>
                  </a:lnTo>
                  <a:lnTo>
                    <a:pt x="43503" y="133260"/>
                  </a:lnTo>
                  <a:lnTo>
                    <a:pt x="55373" y="129896"/>
                  </a:lnTo>
                  <a:lnTo>
                    <a:pt x="77083" y="112877"/>
                  </a:lnTo>
                  <a:lnTo>
                    <a:pt x="93754" y="94715"/>
                  </a:lnTo>
                  <a:lnTo>
                    <a:pt x="109970" y="65512"/>
                  </a:lnTo>
                  <a:lnTo>
                    <a:pt x="113437" y="49304"/>
                  </a:lnTo>
                  <a:lnTo>
                    <a:pt x="114178" y="32904"/>
                  </a:lnTo>
                  <a:lnTo>
                    <a:pt x="110886" y="20826"/>
                  </a:lnTo>
                  <a:lnTo>
                    <a:pt x="109198" y="18090"/>
                  </a:lnTo>
                  <a:lnTo>
                    <a:pt x="99360" y="9970"/>
                  </a:lnTo>
                  <a:lnTo>
                    <a:pt x="93308" y="7915"/>
                  </a:lnTo>
                  <a:lnTo>
                    <a:pt x="69840" y="6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810"/>
            <p:cNvSpPr/>
            <p:nvPr>
              <p:custDataLst>
                <p:tags r:id="rId141"/>
              </p:custDataLst>
            </p:nvPr>
          </p:nvSpPr>
          <p:spPr>
            <a:xfrm>
              <a:off x="2971885" y="3975100"/>
              <a:ext cx="171363" cy="76173"/>
            </a:xfrm>
            <a:custGeom>
              <a:avLst/>
              <a:gdLst/>
              <a:ahLst/>
              <a:cxnLst/>
              <a:rect l="0" t="0" r="0" b="0"/>
              <a:pathLst>
                <a:path w="171363" h="76173">
                  <a:moveTo>
                    <a:pt x="76115" y="0"/>
                  </a:moveTo>
                  <a:lnTo>
                    <a:pt x="76115" y="0"/>
                  </a:lnTo>
                  <a:lnTo>
                    <a:pt x="76115" y="11740"/>
                  </a:lnTo>
                  <a:lnTo>
                    <a:pt x="71751" y="17580"/>
                  </a:lnTo>
                  <a:lnTo>
                    <a:pt x="69648" y="23475"/>
                  </a:lnTo>
                  <a:lnTo>
                    <a:pt x="48573" y="46568"/>
                  </a:lnTo>
                  <a:lnTo>
                    <a:pt x="44354" y="48919"/>
                  </a:lnTo>
                  <a:lnTo>
                    <a:pt x="40126" y="50669"/>
                  </a:lnTo>
                  <a:lnTo>
                    <a:pt x="33780" y="54916"/>
                  </a:lnTo>
                  <a:lnTo>
                    <a:pt x="27431" y="56488"/>
                  </a:lnTo>
                  <a:lnTo>
                    <a:pt x="16848" y="57063"/>
                  </a:lnTo>
                  <a:lnTo>
                    <a:pt x="15437" y="56386"/>
                  </a:lnTo>
                  <a:lnTo>
                    <a:pt x="14497" y="55230"/>
                  </a:lnTo>
                  <a:lnTo>
                    <a:pt x="13869" y="53753"/>
                  </a:lnTo>
                  <a:lnTo>
                    <a:pt x="12746" y="52768"/>
                  </a:lnTo>
                  <a:lnTo>
                    <a:pt x="9616" y="51675"/>
                  </a:lnTo>
                  <a:lnTo>
                    <a:pt x="8499" y="50678"/>
                  </a:lnTo>
                  <a:lnTo>
                    <a:pt x="7258" y="47688"/>
                  </a:lnTo>
                  <a:lnTo>
                    <a:pt x="6221" y="46609"/>
                  </a:lnTo>
                  <a:lnTo>
                    <a:pt x="3188" y="45409"/>
                  </a:lnTo>
                  <a:lnTo>
                    <a:pt x="2097" y="44384"/>
                  </a:lnTo>
                  <a:lnTo>
                    <a:pt x="885" y="41363"/>
                  </a:lnTo>
                  <a:lnTo>
                    <a:pt x="0" y="29548"/>
                  </a:lnTo>
                  <a:lnTo>
                    <a:pt x="1835" y="25362"/>
                  </a:lnTo>
                  <a:lnTo>
                    <a:pt x="9377" y="16048"/>
                  </a:lnTo>
                  <a:lnTo>
                    <a:pt x="13057" y="14188"/>
                  </a:lnTo>
                  <a:lnTo>
                    <a:pt x="23962" y="12896"/>
                  </a:lnTo>
                  <a:lnTo>
                    <a:pt x="39256" y="12726"/>
                  </a:lnTo>
                  <a:lnTo>
                    <a:pt x="68014" y="20540"/>
                  </a:lnTo>
                  <a:lnTo>
                    <a:pt x="113004" y="46574"/>
                  </a:lnTo>
                  <a:lnTo>
                    <a:pt x="121696" y="52918"/>
                  </a:lnTo>
                  <a:lnTo>
                    <a:pt x="133135" y="66645"/>
                  </a:lnTo>
                  <a:lnTo>
                    <a:pt x="139576" y="70782"/>
                  </a:lnTo>
                  <a:lnTo>
                    <a:pt x="143831" y="73792"/>
                  </a:lnTo>
                  <a:lnTo>
                    <a:pt x="150193" y="75486"/>
                  </a:lnTo>
                  <a:lnTo>
                    <a:pt x="161664" y="76172"/>
                  </a:lnTo>
                  <a:lnTo>
                    <a:pt x="165407" y="74306"/>
                  </a:lnTo>
                  <a:lnTo>
                    <a:pt x="167393" y="72821"/>
                  </a:lnTo>
                  <a:lnTo>
                    <a:pt x="169600" y="69289"/>
                  </a:lnTo>
                  <a:lnTo>
                    <a:pt x="171016" y="61272"/>
                  </a:lnTo>
                  <a:lnTo>
                    <a:pt x="171362" y="35983"/>
                  </a:lnTo>
                  <a:lnTo>
                    <a:pt x="169482" y="31750"/>
                  </a:lnTo>
                  <a:lnTo>
                    <a:pt x="162526" y="23283"/>
                  </a:lnTo>
                  <a:lnTo>
                    <a:pt x="158500" y="20932"/>
                  </a:lnTo>
                  <a:lnTo>
                    <a:pt x="135258" y="13362"/>
                  </a:lnTo>
                  <a:lnTo>
                    <a:pt x="119408" y="12787"/>
                  </a:lnTo>
                  <a:lnTo>
                    <a:pt x="114642" y="14620"/>
                  </a:lnTo>
                  <a:lnTo>
                    <a:pt x="112383" y="16097"/>
                  </a:lnTo>
                  <a:lnTo>
                    <a:pt x="9516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" name="SMARTInkShape-Group178"/>
          <p:cNvGrpSpPr/>
          <p:nvPr/>
        </p:nvGrpSpPr>
        <p:grpSpPr>
          <a:xfrm>
            <a:off x="1785303" y="4203968"/>
            <a:ext cx="385384" cy="368033"/>
            <a:chOff x="1785303" y="4203968"/>
            <a:chExt cx="385384" cy="368033"/>
          </a:xfrm>
        </p:grpSpPr>
        <p:sp>
          <p:nvSpPr>
            <p:cNvPr id="215" name="SMARTInkShape-811"/>
            <p:cNvSpPr/>
            <p:nvPr>
              <p:custDataLst>
                <p:tags r:id="rId135"/>
              </p:custDataLst>
            </p:nvPr>
          </p:nvSpPr>
          <p:spPr>
            <a:xfrm>
              <a:off x="1962542" y="4337050"/>
              <a:ext cx="12309" cy="171451"/>
            </a:xfrm>
            <a:custGeom>
              <a:avLst/>
              <a:gdLst/>
              <a:ahLst/>
              <a:cxnLst/>
              <a:rect l="0" t="0" r="0" b="0"/>
              <a:pathLst>
                <a:path w="12309" h="171451">
                  <a:moveTo>
                    <a:pt x="5958" y="0"/>
                  </a:moveTo>
                  <a:lnTo>
                    <a:pt x="5958" y="0"/>
                  </a:lnTo>
                  <a:lnTo>
                    <a:pt x="5958" y="9459"/>
                  </a:lnTo>
                  <a:lnTo>
                    <a:pt x="0" y="33277"/>
                  </a:lnTo>
                  <a:lnTo>
                    <a:pt x="329" y="70040"/>
                  </a:lnTo>
                  <a:lnTo>
                    <a:pt x="5784" y="115778"/>
                  </a:lnTo>
                  <a:lnTo>
                    <a:pt x="6612" y="128927"/>
                  </a:lnTo>
                  <a:lnTo>
                    <a:pt x="12044" y="159605"/>
                  </a:lnTo>
                  <a:lnTo>
                    <a:pt x="12308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812"/>
            <p:cNvSpPr/>
            <p:nvPr>
              <p:custDataLst>
                <p:tags r:id="rId136"/>
              </p:custDataLst>
            </p:nvPr>
          </p:nvSpPr>
          <p:spPr>
            <a:xfrm>
              <a:off x="1936752" y="4203968"/>
              <a:ext cx="37835" cy="37833"/>
            </a:xfrm>
            <a:custGeom>
              <a:avLst/>
              <a:gdLst/>
              <a:ahLst/>
              <a:cxnLst/>
              <a:rect l="0" t="0" r="0" b="0"/>
              <a:pathLst>
                <a:path w="37835" h="37833">
                  <a:moveTo>
                    <a:pt x="12698" y="37832"/>
                  </a:moveTo>
                  <a:lnTo>
                    <a:pt x="12698" y="37832"/>
                  </a:lnTo>
                  <a:lnTo>
                    <a:pt x="12698" y="32365"/>
                  </a:lnTo>
                  <a:lnTo>
                    <a:pt x="0" y="18784"/>
                  </a:lnTo>
                  <a:lnTo>
                    <a:pt x="5465" y="13315"/>
                  </a:lnTo>
                  <a:lnTo>
                    <a:pt x="11738" y="12510"/>
                  </a:lnTo>
                  <a:lnTo>
                    <a:pt x="27801" y="12433"/>
                  </a:lnTo>
                  <a:lnTo>
                    <a:pt x="29117" y="11727"/>
                  </a:lnTo>
                  <a:lnTo>
                    <a:pt x="29994" y="10550"/>
                  </a:lnTo>
                  <a:lnTo>
                    <a:pt x="31645" y="6344"/>
                  </a:lnTo>
                  <a:lnTo>
                    <a:pt x="37834" y="0"/>
                  </a:lnTo>
                  <a:lnTo>
                    <a:pt x="32607" y="5223"/>
                  </a:lnTo>
                  <a:lnTo>
                    <a:pt x="32002" y="9198"/>
                  </a:lnTo>
                  <a:lnTo>
                    <a:pt x="31212" y="10276"/>
                  </a:lnTo>
                  <a:lnTo>
                    <a:pt x="25398" y="12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813"/>
            <p:cNvSpPr/>
            <p:nvPr>
              <p:custDataLst>
                <p:tags r:id="rId137"/>
              </p:custDataLst>
            </p:nvPr>
          </p:nvSpPr>
          <p:spPr>
            <a:xfrm>
              <a:off x="1785303" y="4324357"/>
              <a:ext cx="94298" cy="215894"/>
            </a:xfrm>
            <a:custGeom>
              <a:avLst/>
              <a:gdLst/>
              <a:ahLst/>
              <a:cxnLst/>
              <a:rect l="0" t="0" r="0" b="0"/>
              <a:pathLst>
                <a:path w="94298" h="215894">
                  <a:moveTo>
                    <a:pt x="56197" y="12693"/>
                  </a:moveTo>
                  <a:lnTo>
                    <a:pt x="56197" y="12693"/>
                  </a:lnTo>
                  <a:lnTo>
                    <a:pt x="56197" y="277"/>
                  </a:lnTo>
                  <a:lnTo>
                    <a:pt x="46737" y="0"/>
                  </a:lnTo>
                  <a:lnTo>
                    <a:pt x="43056" y="1878"/>
                  </a:lnTo>
                  <a:lnTo>
                    <a:pt x="41086" y="3366"/>
                  </a:lnTo>
                  <a:lnTo>
                    <a:pt x="38898" y="8783"/>
                  </a:lnTo>
                  <a:lnTo>
                    <a:pt x="35784" y="19766"/>
                  </a:lnTo>
                  <a:lnTo>
                    <a:pt x="30393" y="30076"/>
                  </a:lnTo>
                  <a:lnTo>
                    <a:pt x="26384" y="36647"/>
                  </a:lnTo>
                  <a:lnTo>
                    <a:pt x="7509" y="83258"/>
                  </a:lnTo>
                  <a:lnTo>
                    <a:pt x="928" y="108084"/>
                  </a:lnTo>
                  <a:lnTo>
                    <a:pt x="0" y="139005"/>
                  </a:lnTo>
                  <a:lnTo>
                    <a:pt x="6241" y="171327"/>
                  </a:lnTo>
                  <a:lnTo>
                    <a:pt x="22645" y="198058"/>
                  </a:lnTo>
                  <a:lnTo>
                    <a:pt x="29761" y="203969"/>
                  </a:lnTo>
                  <a:lnTo>
                    <a:pt x="50191" y="212806"/>
                  </a:lnTo>
                  <a:lnTo>
                    <a:pt x="94297" y="215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814"/>
            <p:cNvSpPr/>
            <p:nvPr>
              <p:custDataLst>
                <p:tags r:id="rId138"/>
              </p:custDataLst>
            </p:nvPr>
          </p:nvSpPr>
          <p:spPr>
            <a:xfrm>
              <a:off x="2089150" y="4241822"/>
              <a:ext cx="81537" cy="330179"/>
            </a:xfrm>
            <a:custGeom>
              <a:avLst/>
              <a:gdLst/>
              <a:ahLst/>
              <a:cxnLst/>
              <a:rect l="0" t="0" r="0" b="0"/>
              <a:pathLst>
                <a:path w="81537" h="330179">
                  <a:moveTo>
                    <a:pt x="50800" y="6328"/>
                  </a:moveTo>
                  <a:lnTo>
                    <a:pt x="50800" y="6328"/>
                  </a:lnTo>
                  <a:lnTo>
                    <a:pt x="50800" y="0"/>
                  </a:lnTo>
                  <a:lnTo>
                    <a:pt x="44058" y="3355"/>
                  </a:lnTo>
                  <a:lnTo>
                    <a:pt x="42777" y="5052"/>
                  </a:lnTo>
                  <a:lnTo>
                    <a:pt x="42629" y="6888"/>
                  </a:lnTo>
                  <a:lnTo>
                    <a:pt x="44346" y="10810"/>
                  </a:lnTo>
                  <a:lnTo>
                    <a:pt x="47461" y="14905"/>
                  </a:lnTo>
                  <a:lnTo>
                    <a:pt x="49316" y="20959"/>
                  </a:lnTo>
                  <a:lnTo>
                    <a:pt x="53878" y="39714"/>
                  </a:lnTo>
                  <a:lnTo>
                    <a:pt x="71168" y="74225"/>
                  </a:lnTo>
                  <a:lnTo>
                    <a:pt x="77419" y="114578"/>
                  </a:lnTo>
                  <a:lnTo>
                    <a:pt x="81536" y="151575"/>
                  </a:lnTo>
                  <a:lnTo>
                    <a:pt x="76575" y="188490"/>
                  </a:lnTo>
                  <a:lnTo>
                    <a:pt x="60856" y="229021"/>
                  </a:lnTo>
                  <a:lnTo>
                    <a:pt x="35766" y="276483"/>
                  </a:lnTo>
                  <a:lnTo>
                    <a:pt x="0" y="330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SMARTInkShape-Group179"/>
          <p:cNvGrpSpPr/>
          <p:nvPr/>
        </p:nvGrpSpPr>
        <p:grpSpPr>
          <a:xfrm>
            <a:off x="3289681" y="2368550"/>
            <a:ext cx="590170" cy="723850"/>
            <a:chOff x="3289681" y="2368550"/>
            <a:chExt cx="590170" cy="723850"/>
          </a:xfrm>
        </p:grpSpPr>
        <p:sp>
          <p:nvSpPr>
            <p:cNvPr id="220" name="SMARTInkShape-815"/>
            <p:cNvSpPr/>
            <p:nvPr>
              <p:custDataLst>
                <p:tags r:id="rId129"/>
              </p:custDataLst>
            </p:nvPr>
          </p:nvSpPr>
          <p:spPr>
            <a:xfrm>
              <a:off x="3289681" y="2914760"/>
              <a:ext cx="190120" cy="177640"/>
            </a:xfrm>
            <a:custGeom>
              <a:avLst/>
              <a:gdLst/>
              <a:ahLst/>
              <a:cxnLst/>
              <a:rect l="0" t="0" r="0" b="0"/>
              <a:pathLst>
                <a:path w="190120" h="177640">
                  <a:moveTo>
                    <a:pt x="37719" y="69740"/>
                  </a:moveTo>
                  <a:lnTo>
                    <a:pt x="37719" y="69740"/>
                  </a:lnTo>
                  <a:lnTo>
                    <a:pt x="31630" y="75829"/>
                  </a:lnTo>
                  <a:lnTo>
                    <a:pt x="47103" y="76088"/>
                  </a:lnTo>
                  <a:lnTo>
                    <a:pt x="66818" y="69623"/>
                  </a:lnTo>
                  <a:lnTo>
                    <a:pt x="74249" y="65550"/>
                  </a:lnTo>
                  <a:lnTo>
                    <a:pt x="84369" y="63325"/>
                  </a:lnTo>
                  <a:lnTo>
                    <a:pt x="92150" y="58510"/>
                  </a:lnTo>
                  <a:lnTo>
                    <a:pt x="116029" y="35866"/>
                  </a:lnTo>
                  <a:lnTo>
                    <a:pt x="118384" y="31637"/>
                  </a:lnTo>
                  <a:lnTo>
                    <a:pt x="120137" y="27405"/>
                  </a:lnTo>
                  <a:lnTo>
                    <a:pt x="124385" y="21056"/>
                  </a:lnTo>
                  <a:lnTo>
                    <a:pt x="125626" y="16823"/>
                  </a:lnTo>
                  <a:lnTo>
                    <a:pt x="125251" y="14707"/>
                  </a:lnTo>
                  <a:lnTo>
                    <a:pt x="121462" y="6240"/>
                  </a:lnTo>
                  <a:lnTo>
                    <a:pt x="121064" y="4123"/>
                  </a:lnTo>
                  <a:lnTo>
                    <a:pt x="120093" y="2712"/>
                  </a:lnTo>
                  <a:lnTo>
                    <a:pt x="118741" y="1771"/>
                  </a:lnTo>
                  <a:lnTo>
                    <a:pt x="115357" y="726"/>
                  </a:lnTo>
                  <a:lnTo>
                    <a:pt x="105363" y="0"/>
                  </a:lnTo>
                  <a:lnTo>
                    <a:pt x="71473" y="14820"/>
                  </a:lnTo>
                  <a:lnTo>
                    <a:pt x="49547" y="32884"/>
                  </a:lnTo>
                  <a:lnTo>
                    <a:pt x="15220" y="78091"/>
                  </a:lnTo>
                  <a:lnTo>
                    <a:pt x="2510" y="104302"/>
                  </a:lnTo>
                  <a:lnTo>
                    <a:pt x="0" y="126868"/>
                  </a:lnTo>
                  <a:lnTo>
                    <a:pt x="3103" y="138094"/>
                  </a:lnTo>
                  <a:lnTo>
                    <a:pt x="14556" y="157460"/>
                  </a:lnTo>
                  <a:lnTo>
                    <a:pt x="17338" y="159971"/>
                  </a:lnTo>
                  <a:lnTo>
                    <a:pt x="27290" y="164913"/>
                  </a:lnTo>
                  <a:lnTo>
                    <a:pt x="35726" y="173277"/>
                  </a:lnTo>
                  <a:lnTo>
                    <a:pt x="42948" y="175729"/>
                  </a:lnTo>
                  <a:lnTo>
                    <a:pt x="85546" y="177639"/>
                  </a:lnTo>
                  <a:lnTo>
                    <a:pt x="114364" y="175801"/>
                  </a:lnTo>
                  <a:lnTo>
                    <a:pt x="160097" y="169574"/>
                  </a:lnTo>
                  <a:lnTo>
                    <a:pt x="180207" y="164888"/>
                  </a:lnTo>
                  <a:lnTo>
                    <a:pt x="190119" y="158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816"/>
            <p:cNvSpPr/>
            <p:nvPr>
              <p:custDataLst>
                <p:tags r:id="rId130"/>
              </p:custDataLst>
            </p:nvPr>
          </p:nvSpPr>
          <p:spPr>
            <a:xfrm>
              <a:off x="3479800" y="2565400"/>
              <a:ext cx="114301" cy="18789"/>
            </a:xfrm>
            <a:custGeom>
              <a:avLst/>
              <a:gdLst/>
              <a:ahLst/>
              <a:cxnLst/>
              <a:rect l="0" t="0" r="0" b="0"/>
              <a:pathLst>
                <a:path w="114301" h="18789">
                  <a:moveTo>
                    <a:pt x="0" y="12700"/>
                  </a:moveTo>
                  <a:lnTo>
                    <a:pt x="0" y="12700"/>
                  </a:lnTo>
                  <a:lnTo>
                    <a:pt x="0" y="18167"/>
                  </a:lnTo>
                  <a:lnTo>
                    <a:pt x="705" y="18461"/>
                  </a:lnTo>
                  <a:lnTo>
                    <a:pt x="3371" y="18788"/>
                  </a:lnTo>
                  <a:lnTo>
                    <a:pt x="6907" y="17052"/>
                  </a:lnTo>
                  <a:lnTo>
                    <a:pt x="10831" y="14634"/>
                  </a:lnTo>
                  <a:lnTo>
                    <a:pt x="19099" y="13082"/>
                  </a:lnTo>
                  <a:lnTo>
                    <a:pt x="34004" y="12045"/>
                  </a:lnTo>
                  <a:lnTo>
                    <a:pt x="45940" y="7684"/>
                  </a:lnTo>
                  <a:lnTo>
                    <a:pt x="90236" y="4479"/>
                  </a:lnTo>
                  <a:lnTo>
                    <a:pt x="101995" y="132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817"/>
            <p:cNvSpPr/>
            <p:nvPr>
              <p:custDataLst>
                <p:tags r:id="rId131"/>
              </p:custDataLst>
            </p:nvPr>
          </p:nvSpPr>
          <p:spPr>
            <a:xfrm>
              <a:off x="3671183" y="2489207"/>
              <a:ext cx="138818" cy="101507"/>
            </a:xfrm>
            <a:custGeom>
              <a:avLst/>
              <a:gdLst/>
              <a:ahLst/>
              <a:cxnLst/>
              <a:rect l="0" t="0" r="0" b="0"/>
              <a:pathLst>
                <a:path w="138818" h="101507">
                  <a:moveTo>
                    <a:pt x="5467" y="6343"/>
                  </a:moveTo>
                  <a:lnTo>
                    <a:pt x="5467" y="6343"/>
                  </a:lnTo>
                  <a:lnTo>
                    <a:pt x="0" y="6343"/>
                  </a:lnTo>
                  <a:lnTo>
                    <a:pt x="11317" y="254"/>
                  </a:lnTo>
                  <a:lnTo>
                    <a:pt x="21263" y="0"/>
                  </a:lnTo>
                  <a:lnTo>
                    <a:pt x="24952" y="1878"/>
                  </a:lnTo>
                  <a:lnTo>
                    <a:pt x="28943" y="4358"/>
                  </a:lnTo>
                  <a:lnTo>
                    <a:pt x="35157" y="6461"/>
                  </a:lnTo>
                  <a:lnTo>
                    <a:pt x="39359" y="9453"/>
                  </a:lnTo>
                  <a:lnTo>
                    <a:pt x="41697" y="13134"/>
                  </a:lnTo>
                  <a:lnTo>
                    <a:pt x="43441" y="17123"/>
                  </a:lnTo>
                  <a:lnTo>
                    <a:pt x="47684" y="23334"/>
                  </a:lnTo>
                  <a:lnTo>
                    <a:pt x="49961" y="29644"/>
                  </a:lnTo>
                  <a:lnTo>
                    <a:pt x="54085" y="35981"/>
                  </a:lnTo>
                  <a:lnTo>
                    <a:pt x="55620" y="43033"/>
                  </a:lnTo>
                  <a:lnTo>
                    <a:pt x="56241" y="68719"/>
                  </a:lnTo>
                  <a:lnTo>
                    <a:pt x="54374" y="74753"/>
                  </a:lnTo>
                  <a:lnTo>
                    <a:pt x="45282" y="88767"/>
                  </a:lnTo>
                  <a:lnTo>
                    <a:pt x="44710" y="90925"/>
                  </a:lnTo>
                  <a:lnTo>
                    <a:pt x="43624" y="92365"/>
                  </a:lnTo>
                  <a:lnTo>
                    <a:pt x="39429" y="95096"/>
                  </a:lnTo>
                  <a:lnTo>
                    <a:pt x="38200" y="98235"/>
                  </a:lnTo>
                  <a:lnTo>
                    <a:pt x="37167" y="99354"/>
                  </a:lnTo>
                  <a:lnTo>
                    <a:pt x="34137" y="100598"/>
                  </a:lnTo>
                  <a:lnTo>
                    <a:pt x="25687" y="101506"/>
                  </a:lnTo>
                  <a:lnTo>
                    <a:pt x="25297" y="100829"/>
                  </a:lnTo>
                  <a:lnTo>
                    <a:pt x="24547" y="86664"/>
                  </a:lnTo>
                  <a:lnTo>
                    <a:pt x="26412" y="82493"/>
                  </a:lnTo>
                  <a:lnTo>
                    <a:pt x="28887" y="78288"/>
                  </a:lnTo>
                  <a:lnTo>
                    <a:pt x="30986" y="71953"/>
                  </a:lnTo>
                  <a:lnTo>
                    <a:pt x="47153" y="48545"/>
                  </a:lnTo>
                  <a:lnTo>
                    <a:pt x="48688" y="43209"/>
                  </a:lnTo>
                  <a:lnTo>
                    <a:pt x="50509" y="41504"/>
                  </a:lnTo>
                  <a:lnTo>
                    <a:pt x="64115" y="35171"/>
                  </a:lnTo>
                  <a:lnTo>
                    <a:pt x="73078" y="28056"/>
                  </a:lnTo>
                  <a:lnTo>
                    <a:pt x="77379" y="26577"/>
                  </a:lnTo>
                  <a:lnTo>
                    <a:pt x="78807" y="25477"/>
                  </a:lnTo>
                  <a:lnTo>
                    <a:pt x="81525" y="21263"/>
                  </a:lnTo>
                  <a:lnTo>
                    <a:pt x="87991" y="19051"/>
                  </a:lnTo>
                  <a:lnTo>
                    <a:pt x="88017" y="40481"/>
                  </a:lnTo>
                  <a:lnTo>
                    <a:pt x="86135" y="44564"/>
                  </a:lnTo>
                  <a:lnTo>
                    <a:pt x="83653" y="48730"/>
                  </a:lnTo>
                  <a:lnTo>
                    <a:pt x="82059" y="57153"/>
                  </a:lnTo>
                  <a:lnTo>
                    <a:pt x="81929" y="59267"/>
                  </a:lnTo>
                  <a:lnTo>
                    <a:pt x="83665" y="63496"/>
                  </a:lnTo>
                  <a:lnTo>
                    <a:pt x="87157" y="68589"/>
                  </a:lnTo>
                  <a:lnTo>
                    <a:pt x="88553" y="74665"/>
                  </a:lnTo>
                  <a:lnTo>
                    <a:pt x="91313" y="78571"/>
                  </a:lnTo>
                  <a:lnTo>
                    <a:pt x="94891" y="80778"/>
                  </a:lnTo>
                  <a:lnTo>
                    <a:pt x="102937" y="82194"/>
                  </a:lnTo>
                  <a:lnTo>
                    <a:pt x="112585" y="82440"/>
                  </a:lnTo>
                  <a:lnTo>
                    <a:pt x="118457" y="80615"/>
                  </a:lnTo>
                  <a:lnTo>
                    <a:pt x="138817" y="69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818"/>
            <p:cNvSpPr/>
            <p:nvPr>
              <p:custDataLst>
                <p:tags r:id="rId132"/>
              </p:custDataLst>
            </p:nvPr>
          </p:nvSpPr>
          <p:spPr>
            <a:xfrm>
              <a:off x="3784623" y="2368550"/>
              <a:ext cx="95228" cy="88875"/>
            </a:xfrm>
            <a:custGeom>
              <a:avLst/>
              <a:gdLst/>
              <a:ahLst/>
              <a:cxnLst/>
              <a:rect l="0" t="0" r="0" b="0"/>
              <a:pathLst>
                <a:path w="95228" h="88875">
                  <a:moveTo>
                    <a:pt x="12677" y="6350"/>
                  </a:moveTo>
                  <a:lnTo>
                    <a:pt x="12677" y="6350"/>
                  </a:lnTo>
                  <a:lnTo>
                    <a:pt x="6405" y="6350"/>
                  </a:lnTo>
                  <a:lnTo>
                    <a:pt x="0" y="23"/>
                  </a:lnTo>
                  <a:lnTo>
                    <a:pt x="21414" y="0"/>
                  </a:lnTo>
                  <a:lnTo>
                    <a:pt x="25498" y="1881"/>
                  </a:lnTo>
                  <a:lnTo>
                    <a:pt x="29664" y="4364"/>
                  </a:lnTo>
                  <a:lnTo>
                    <a:pt x="35976" y="6467"/>
                  </a:lnTo>
                  <a:lnTo>
                    <a:pt x="46545" y="15111"/>
                  </a:lnTo>
                  <a:lnTo>
                    <a:pt x="48896" y="19181"/>
                  </a:lnTo>
                  <a:lnTo>
                    <a:pt x="50406" y="27543"/>
                  </a:lnTo>
                  <a:lnTo>
                    <a:pt x="50667" y="37245"/>
                  </a:lnTo>
                  <a:lnTo>
                    <a:pt x="48846" y="43129"/>
                  </a:lnTo>
                  <a:lnTo>
                    <a:pt x="46391" y="48096"/>
                  </a:lnTo>
                  <a:lnTo>
                    <a:pt x="44303" y="54859"/>
                  </a:lnTo>
                  <a:lnTo>
                    <a:pt x="27220" y="76197"/>
                  </a:lnTo>
                  <a:lnTo>
                    <a:pt x="26605" y="78315"/>
                  </a:lnTo>
                  <a:lnTo>
                    <a:pt x="25490" y="79726"/>
                  </a:lnTo>
                  <a:lnTo>
                    <a:pt x="21256" y="82419"/>
                  </a:lnTo>
                  <a:lnTo>
                    <a:pt x="19034" y="88874"/>
                  </a:lnTo>
                  <a:lnTo>
                    <a:pt x="22400" y="85521"/>
                  </a:lnTo>
                  <a:lnTo>
                    <a:pt x="25935" y="83871"/>
                  </a:lnTo>
                  <a:lnTo>
                    <a:pt x="27866" y="83430"/>
                  </a:lnTo>
                  <a:lnTo>
                    <a:pt x="36739" y="78360"/>
                  </a:lnTo>
                  <a:lnTo>
                    <a:pt x="46696" y="76134"/>
                  </a:lnTo>
                  <a:lnTo>
                    <a:pt x="55134" y="72025"/>
                  </a:lnTo>
                  <a:lnTo>
                    <a:pt x="95227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819"/>
            <p:cNvSpPr/>
            <p:nvPr>
              <p:custDataLst>
                <p:tags r:id="rId133"/>
              </p:custDataLst>
            </p:nvPr>
          </p:nvSpPr>
          <p:spPr>
            <a:xfrm>
              <a:off x="3638814" y="2641600"/>
              <a:ext cx="177537" cy="25394"/>
            </a:xfrm>
            <a:custGeom>
              <a:avLst/>
              <a:gdLst/>
              <a:ahLst/>
              <a:cxnLst/>
              <a:rect l="0" t="0" r="0" b="0"/>
              <a:pathLst>
                <a:path w="177537" h="25394">
                  <a:moveTo>
                    <a:pt x="25136" y="19050"/>
                  </a:moveTo>
                  <a:lnTo>
                    <a:pt x="25136" y="19050"/>
                  </a:lnTo>
                  <a:lnTo>
                    <a:pt x="6172" y="19050"/>
                  </a:lnTo>
                  <a:lnTo>
                    <a:pt x="0" y="25138"/>
                  </a:lnTo>
                  <a:lnTo>
                    <a:pt x="9202" y="25393"/>
                  </a:lnTo>
                  <a:lnTo>
                    <a:pt x="12881" y="23515"/>
                  </a:lnTo>
                  <a:lnTo>
                    <a:pt x="16867" y="21035"/>
                  </a:lnTo>
                  <a:lnTo>
                    <a:pt x="23783" y="19638"/>
                  </a:lnTo>
                  <a:lnTo>
                    <a:pt x="69243" y="13102"/>
                  </a:lnTo>
                  <a:lnTo>
                    <a:pt x="84067" y="10938"/>
                  </a:lnTo>
                  <a:lnTo>
                    <a:pt x="118661" y="6753"/>
                  </a:lnTo>
                  <a:lnTo>
                    <a:pt x="128086" y="5823"/>
                  </a:lnTo>
                  <a:lnTo>
                    <a:pt x="158441" y="403"/>
                  </a:lnTo>
                  <a:lnTo>
                    <a:pt x="1775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820"/>
            <p:cNvSpPr/>
            <p:nvPr>
              <p:custDataLst>
                <p:tags r:id="rId134"/>
              </p:custDataLst>
            </p:nvPr>
          </p:nvSpPr>
          <p:spPr>
            <a:xfrm>
              <a:off x="3683000" y="2717800"/>
              <a:ext cx="146051" cy="88900"/>
            </a:xfrm>
            <a:custGeom>
              <a:avLst/>
              <a:gdLst/>
              <a:ahLst/>
              <a:cxnLst/>
              <a:rect l="0" t="0" r="0" b="0"/>
              <a:pathLst>
                <a:path w="146051" h="88900">
                  <a:moveTo>
                    <a:pt x="0" y="6350"/>
                  </a:moveTo>
                  <a:lnTo>
                    <a:pt x="0" y="6350"/>
                  </a:lnTo>
                  <a:lnTo>
                    <a:pt x="0" y="883"/>
                  </a:lnTo>
                  <a:lnTo>
                    <a:pt x="705" y="588"/>
                  </a:lnTo>
                  <a:lnTo>
                    <a:pt x="40479" y="0"/>
                  </a:lnTo>
                  <a:lnTo>
                    <a:pt x="41802" y="706"/>
                  </a:lnTo>
                  <a:lnTo>
                    <a:pt x="42685" y="1882"/>
                  </a:lnTo>
                  <a:lnTo>
                    <a:pt x="44101" y="5467"/>
                  </a:lnTo>
                  <a:lnTo>
                    <a:pt x="48745" y="11245"/>
                  </a:lnTo>
                  <a:lnTo>
                    <a:pt x="50191" y="17130"/>
                  </a:lnTo>
                  <a:lnTo>
                    <a:pt x="50529" y="21254"/>
                  </a:lnTo>
                  <a:lnTo>
                    <a:pt x="48798" y="25438"/>
                  </a:lnTo>
                  <a:lnTo>
                    <a:pt x="46382" y="29650"/>
                  </a:lnTo>
                  <a:lnTo>
                    <a:pt x="44317" y="35988"/>
                  </a:lnTo>
                  <a:lnTo>
                    <a:pt x="28163" y="59398"/>
                  </a:lnTo>
                  <a:lnTo>
                    <a:pt x="25513" y="67145"/>
                  </a:lnTo>
                  <a:lnTo>
                    <a:pt x="6436" y="88813"/>
                  </a:lnTo>
                  <a:lnTo>
                    <a:pt x="27549" y="88899"/>
                  </a:lnTo>
                  <a:lnTo>
                    <a:pt x="70953" y="79440"/>
                  </a:lnTo>
                  <a:lnTo>
                    <a:pt x="113659" y="76390"/>
                  </a:lnTo>
                  <a:lnTo>
                    <a:pt x="1460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4" name="SMARTInkShape-Group180"/>
          <p:cNvGrpSpPr/>
          <p:nvPr/>
        </p:nvGrpSpPr>
        <p:grpSpPr>
          <a:xfrm>
            <a:off x="2521034" y="2736850"/>
            <a:ext cx="495217" cy="812420"/>
            <a:chOff x="2521034" y="2736850"/>
            <a:chExt cx="495217" cy="812420"/>
          </a:xfrm>
        </p:grpSpPr>
        <p:sp>
          <p:nvSpPr>
            <p:cNvPr id="227" name="SMARTInkShape-821"/>
            <p:cNvSpPr/>
            <p:nvPr>
              <p:custDataLst>
                <p:tags r:id="rId122"/>
              </p:custDataLst>
            </p:nvPr>
          </p:nvSpPr>
          <p:spPr>
            <a:xfrm>
              <a:off x="2686050" y="2736850"/>
              <a:ext cx="25401" cy="228601"/>
            </a:xfrm>
            <a:custGeom>
              <a:avLst/>
              <a:gdLst/>
              <a:ahLst/>
              <a:cxnLst/>
              <a:rect l="0" t="0" r="0" b="0"/>
              <a:pathLst>
                <a:path w="25401" h="228601">
                  <a:moveTo>
                    <a:pt x="0" y="0"/>
                  </a:moveTo>
                  <a:lnTo>
                    <a:pt x="0" y="0"/>
                  </a:lnTo>
                  <a:lnTo>
                    <a:pt x="6089" y="0"/>
                  </a:lnTo>
                  <a:lnTo>
                    <a:pt x="8222" y="19773"/>
                  </a:lnTo>
                  <a:lnTo>
                    <a:pt x="11373" y="31964"/>
                  </a:lnTo>
                  <a:lnTo>
                    <a:pt x="18410" y="76456"/>
                  </a:lnTo>
                  <a:lnTo>
                    <a:pt x="19012" y="120665"/>
                  </a:lnTo>
                  <a:lnTo>
                    <a:pt x="19754" y="167087"/>
                  </a:lnTo>
                  <a:lnTo>
                    <a:pt x="25226" y="211471"/>
                  </a:lnTo>
                  <a:lnTo>
                    <a:pt x="2540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822"/>
            <p:cNvSpPr/>
            <p:nvPr>
              <p:custDataLst>
                <p:tags r:id="rId123"/>
              </p:custDataLst>
            </p:nvPr>
          </p:nvSpPr>
          <p:spPr>
            <a:xfrm>
              <a:off x="2553844" y="3028950"/>
              <a:ext cx="443357" cy="28481"/>
            </a:xfrm>
            <a:custGeom>
              <a:avLst/>
              <a:gdLst/>
              <a:ahLst/>
              <a:cxnLst/>
              <a:rect l="0" t="0" r="0" b="0"/>
              <a:pathLst>
                <a:path w="443357" h="28481">
                  <a:moveTo>
                    <a:pt x="11556" y="6350"/>
                  </a:moveTo>
                  <a:lnTo>
                    <a:pt x="11556" y="6350"/>
                  </a:lnTo>
                  <a:lnTo>
                    <a:pt x="8185" y="6350"/>
                  </a:lnTo>
                  <a:lnTo>
                    <a:pt x="4648" y="8231"/>
                  </a:lnTo>
                  <a:lnTo>
                    <a:pt x="2718" y="9721"/>
                  </a:lnTo>
                  <a:lnTo>
                    <a:pt x="572" y="13257"/>
                  </a:lnTo>
                  <a:lnTo>
                    <a:pt x="0" y="15188"/>
                  </a:lnTo>
                  <a:lnTo>
                    <a:pt x="324" y="16476"/>
                  </a:lnTo>
                  <a:lnTo>
                    <a:pt x="1246" y="17333"/>
                  </a:lnTo>
                  <a:lnTo>
                    <a:pt x="2566" y="17905"/>
                  </a:lnTo>
                  <a:lnTo>
                    <a:pt x="3446" y="18992"/>
                  </a:lnTo>
                  <a:lnTo>
                    <a:pt x="4424" y="22082"/>
                  </a:lnTo>
                  <a:lnTo>
                    <a:pt x="5390" y="23188"/>
                  </a:lnTo>
                  <a:lnTo>
                    <a:pt x="13976" y="28480"/>
                  </a:lnTo>
                  <a:lnTo>
                    <a:pt x="21804" y="28415"/>
                  </a:lnTo>
                  <a:lnTo>
                    <a:pt x="68051" y="25576"/>
                  </a:lnTo>
                  <a:lnTo>
                    <a:pt x="104821" y="21071"/>
                  </a:lnTo>
                  <a:lnTo>
                    <a:pt x="150237" y="17568"/>
                  </a:lnTo>
                  <a:lnTo>
                    <a:pt x="186467" y="14142"/>
                  </a:lnTo>
                  <a:lnTo>
                    <a:pt x="226600" y="11246"/>
                  </a:lnTo>
                  <a:lnTo>
                    <a:pt x="265303" y="7801"/>
                  </a:lnTo>
                  <a:lnTo>
                    <a:pt x="305462" y="6780"/>
                  </a:lnTo>
                  <a:lnTo>
                    <a:pt x="346760" y="4596"/>
                  </a:lnTo>
                  <a:lnTo>
                    <a:pt x="383926" y="1362"/>
                  </a:lnTo>
                  <a:lnTo>
                    <a:pt x="430931" y="179"/>
                  </a:lnTo>
                  <a:lnTo>
                    <a:pt x="4433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823"/>
            <p:cNvSpPr/>
            <p:nvPr>
              <p:custDataLst>
                <p:tags r:id="rId124"/>
              </p:custDataLst>
            </p:nvPr>
          </p:nvSpPr>
          <p:spPr>
            <a:xfrm>
              <a:off x="2521034" y="3171904"/>
              <a:ext cx="393617" cy="377366"/>
            </a:xfrm>
            <a:custGeom>
              <a:avLst/>
              <a:gdLst/>
              <a:ahLst/>
              <a:cxnLst/>
              <a:rect l="0" t="0" r="0" b="0"/>
              <a:pathLst>
                <a:path w="393617" h="377366">
                  <a:moveTo>
                    <a:pt x="12616" y="238046"/>
                  </a:moveTo>
                  <a:lnTo>
                    <a:pt x="12616" y="238046"/>
                  </a:lnTo>
                  <a:lnTo>
                    <a:pt x="9245" y="238046"/>
                  </a:lnTo>
                  <a:lnTo>
                    <a:pt x="8252" y="238751"/>
                  </a:lnTo>
                  <a:lnTo>
                    <a:pt x="7590" y="239927"/>
                  </a:lnTo>
                  <a:lnTo>
                    <a:pt x="7149" y="241417"/>
                  </a:lnTo>
                  <a:lnTo>
                    <a:pt x="1356" y="250911"/>
                  </a:lnTo>
                  <a:lnTo>
                    <a:pt x="0" y="268944"/>
                  </a:lnTo>
                  <a:lnTo>
                    <a:pt x="7759" y="296569"/>
                  </a:lnTo>
                  <a:lnTo>
                    <a:pt x="29567" y="342192"/>
                  </a:lnTo>
                  <a:lnTo>
                    <a:pt x="42251" y="362131"/>
                  </a:lnTo>
                  <a:lnTo>
                    <a:pt x="55812" y="376460"/>
                  </a:lnTo>
                  <a:lnTo>
                    <a:pt x="58390" y="377174"/>
                  </a:lnTo>
                  <a:lnTo>
                    <a:pt x="60065" y="377365"/>
                  </a:lnTo>
                  <a:lnTo>
                    <a:pt x="63808" y="375695"/>
                  </a:lnTo>
                  <a:lnTo>
                    <a:pt x="71960" y="368874"/>
                  </a:lnTo>
                  <a:lnTo>
                    <a:pt x="74269" y="362984"/>
                  </a:lnTo>
                  <a:lnTo>
                    <a:pt x="76044" y="319562"/>
                  </a:lnTo>
                  <a:lnTo>
                    <a:pt x="76107" y="279964"/>
                  </a:lnTo>
                  <a:lnTo>
                    <a:pt x="69207" y="236110"/>
                  </a:lnTo>
                  <a:lnTo>
                    <a:pt x="63473" y="189944"/>
                  </a:lnTo>
                  <a:lnTo>
                    <a:pt x="52652" y="143684"/>
                  </a:lnTo>
                  <a:lnTo>
                    <a:pt x="38005" y="100279"/>
                  </a:lnTo>
                  <a:lnTo>
                    <a:pt x="27197" y="78142"/>
                  </a:lnTo>
                  <a:lnTo>
                    <a:pt x="25687" y="65506"/>
                  </a:lnTo>
                  <a:lnTo>
                    <a:pt x="27363" y="60702"/>
                  </a:lnTo>
                  <a:lnTo>
                    <a:pt x="34187" y="51870"/>
                  </a:lnTo>
                  <a:lnTo>
                    <a:pt x="55356" y="39087"/>
                  </a:lnTo>
                  <a:lnTo>
                    <a:pt x="101213" y="24263"/>
                  </a:lnTo>
                  <a:lnTo>
                    <a:pt x="140392" y="15796"/>
                  </a:lnTo>
                  <a:lnTo>
                    <a:pt x="182103" y="7329"/>
                  </a:lnTo>
                  <a:lnTo>
                    <a:pt x="228677" y="3932"/>
                  </a:lnTo>
                  <a:lnTo>
                    <a:pt x="272579" y="1380"/>
                  </a:lnTo>
                  <a:lnTo>
                    <a:pt x="302720" y="0"/>
                  </a:lnTo>
                  <a:lnTo>
                    <a:pt x="348433" y="2824"/>
                  </a:lnTo>
                  <a:lnTo>
                    <a:pt x="385943" y="3095"/>
                  </a:lnTo>
                  <a:lnTo>
                    <a:pt x="393616" y="9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824"/>
            <p:cNvSpPr/>
            <p:nvPr>
              <p:custDataLst>
                <p:tags r:id="rId125"/>
              </p:custDataLst>
            </p:nvPr>
          </p:nvSpPr>
          <p:spPr>
            <a:xfrm>
              <a:off x="2667023" y="3340107"/>
              <a:ext cx="120628" cy="120642"/>
            </a:xfrm>
            <a:custGeom>
              <a:avLst/>
              <a:gdLst/>
              <a:ahLst/>
              <a:cxnLst/>
              <a:rect l="0" t="0" r="0" b="0"/>
              <a:pathLst>
                <a:path w="120628" h="120642">
                  <a:moveTo>
                    <a:pt x="6327" y="25393"/>
                  </a:moveTo>
                  <a:lnTo>
                    <a:pt x="6327" y="25393"/>
                  </a:lnTo>
                  <a:lnTo>
                    <a:pt x="860" y="19926"/>
                  </a:lnTo>
                  <a:lnTo>
                    <a:pt x="55" y="13653"/>
                  </a:lnTo>
                  <a:lnTo>
                    <a:pt x="0" y="9606"/>
                  </a:lnTo>
                  <a:lnTo>
                    <a:pt x="697" y="8519"/>
                  </a:lnTo>
                  <a:lnTo>
                    <a:pt x="1869" y="7793"/>
                  </a:lnTo>
                  <a:lnTo>
                    <a:pt x="3355" y="7310"/>
                  </a:lnTo>
                  <a:lnTo>
                    <a:pt x="11533" y="960"/>
                  </a:lnTo>
                  <a:lnTo>
                    <a:pt x="15709" y="279"/>
                  </a:lnTo>
                  <a:lnTo>
                    <a:pt x="39335" y="0"/>
                  </a:lnTo>
                  <a:lnTo>
                    <a:pt x="44045" y="1878"/>
                  </a:lnTo>
                  <a:lnTo>
                    <a:pt x="48491" y="4359"/>
                  </a:lnTo>
                  <a:lnTo>
                    <a:pt x="52818" y="5461"/>
                  </a:lnTo>
                  <a:lnTo>
                    <a:pt x="54255" y="6460"/>
                  </a:lnTo>
                  <a:lnTo>
                    <a:pt x="55212" y="7832"/>
                  </a:lnTo>
                  <a:lnTo>
                    <a:pt x="56981" y="11238"/>
                  </a:lnTo>
                  <a:lnTo>
                    <a:pt x="61239" y="17122"/>
                  </a:lnTo>
                  <a:lnTo>
                    <a:pt x="68857" y="39334"/>
                  </a:lnTo>
                  <a:lnTo>
                    <a:pt x="68475" y="41743"/>
                  </a:lnTo>
                  <a:lnTo>
                    <a:pt x="50367" y="81099"/>
                  </a:lnTo>
                  <a:lnTo>
                    <a:pt x="28195" y="105809"/>
                  </a:lnTo>
                  <a:lnTo>
                    <a:pt x="26629" y="110052"/>
                  </a:lnTo>
                  <a:lnTo>
                    <a:pt x="25506" y="111466"/>
                  </a:lnTo>
                  <a:lnTo>
                    <a:pt x="21260" y="114160"/>
                  </a:lnTo>
                  <a:lnTo>
                    <a:pt x="19114" y="120349"/>
                  </a:lnTo>
                  <a:lnTo>
                    <a:pt x="39606" y="120641"/>
                  </a:lnTo>
                  <a:lnTo>
                    <a:pt x="44166" y="118761"/>
                  </a:lnTo>
                  <a:lnTo>
                    <a:pt x="46370" y="117272"/>
                  </a:lnTo>
                  <a:lnTo>
                    <a:pt x="81362" y="109383"/>
                  </a:lnTo>
                  <a:lnTo>
                    <a:pt x="89770" y="107878"/>
                  </a:lnTo>
                  <a:lnTo>
                    <a:pt x="120627" y="95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825"/>
            <p:cNvSpPr/>
            <p:nvPr>
              <p:custDataLst>
                <p:tags r:id="rId126"/>
              </p:custDataLst>
            </p:nvPr>
          </p:nvSpPr>
          <p:spPr>
            <a:xfrm>
              <a:off x="2838450" y="3365500"/>
              <a:ext cx="44451" cy="95251"/>
            </a:xfrm>
            <a:custGeom>
              <a:avLst/>
              <a:gdLst/>
              <a:ahLst/>
              <a:cxnLst/>
              <a:rect l="0" t="0" r="0" b="0"/>
              <a:pathLst>
                <a:path w="44451" h="95251">
                  <a:moveTo>
                    <a:pt x="44450" y="0"/>
                  </a:moveTo>
                  <a:lnTo>
                    <a:pt x="44450" y="0"/>
                  </a:lnTo>
                  <a:lnTo>
                    <a:pt x="41079" y="0"/>
                  </a:lnTo>
                  <a:lnTo>
                    <a:pt x="40086" y="705"/>
                  </a:lnTo>
                  <a:lnTo>
                    <a:pt x="39424" y="1882"/>
                  </a:lnTo>
                  <a:lnTo>
                    <a:pt x="38983" y="3371"/>
                  </a:lnTo>
                  <a:lnTo>
                    <a:pt x="31309" y="12865"/>
                  </a:lnTo>
                  <a:lnTo>
                    <a:pt x="28026" y="17007"/>
                  </a:lnTo>
                  <a:lnTo>
                    <a:pt x="24037" y="25415"/>
                  </a:lnTo>
                  <a:lnTo>
                    <a:pt x="21266" y="29640"/>
                  </a:lnTo>
                  <a:lnTo>
                    <a:pt x="14175" y="46698"/>
                  </a:lnTo>
                  <a:lnTo>
                    <a:pt x="8982" y="54445"/>
                  </a:lnTo>
                  <a:lnTo>
                    <a:pt x="985" y="7741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826"/>
            <p:cNvSpPr/>
            <p:nvPr>
              <p:custDataLst>
                <p:tags r:id="rId127"/>
              </p:custDataLst>
            </p:nvPr>
          </p:nvSpPr>
          <p:spPr>
            <a:xfrm>
              <a:off x="2921000" y="3341060"/>
              <a:ext cx="9958" cy="132391"/>
            </a:xfrm>
            <a:custGeom>
              <a:avLst/>
              <a:gdLst/>
              <a:ahLst/>
              <a:cxnLst/>
              <a:rect l="0" t="0" r="0" b="0"/>
              <a:pathLst>
                <a:path w="9958" h="132391">
                  <a:moveTo>
                    <a:pt x="0" y="11740"/>
                  </a:moveTo>
                  <a:lnTo>
                    <a:pt x="0" y="11740"/>
                  </a:lnTo>
                  <a:lnTo>
                    <a:pt x="0" y="8369"/>
                  </a:lnTo>
                  <a:lnTo>
                    <a:pt x="706" y="7376"/>
                  </a:lnTo>
                  <a:lnTo>
                    <a:pt x="1881" y="6714"/>
                  </a:lnTo>
                  <a:lnTo>
                    <a:pt x="3371" y="6273"/>
                  </a:lnTo>
                  <a:lnTo>
                    <a:pt x="4364" y="5273"/>
                  </a:lnTo>
                  <a:lnTo>
                    <a:pt x="6089" y="0"/>
                  </a:lnTo>
                  <a:lnTo>
                    <a:pt x="9644" y="6066"/>
                  </a:lnTo>
                  <a:lnTo>
                    <a:pt x="9957" y="7958"/>
                  </a:lnTo>
                  <a:lnTo>
                    <a:pt x="9460" y="9218"/>
                  </a:lnTo>
                  <a:lnTo>
                    <a:pt x="8423" y="10059"/>
                  </a:lnTo>
                  <a:lnTo>
                    <a:pt x="7271" y="12874"/>
                  </a:lnTo>
                  <a:lnTo>
                    <a:pt x="6351" y="57850"/>
                  </a:lnTo>
                  <a:lnTo>
                    <a:pt x="5644" y="90238"/>
                  </a:lnTo>
                  <a:lnTo>
                    <a:pt x="392" y="114674"/>
                  </a:lnTo>
                  <a:lnTo>
                    <a:pt x="0" y="132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827"/>
            <p:cNvSpPr/>
            <p:nvPr>
              <p:custDataLst>
                <p:tags r:id="rId128"/>
              </p:custDataLst>
            </p:nvPr>
          </p:nvSpPr>
          <p:spPr>
            <a:xfrm>
              <a:off x="2844800" y="3314700"/>
              <a:ext cx="171451" cy="44451"/>
            </a:xfrm>
            <a:custGeom>
              <a:avLst/>
              <a:gdLst/>
              <a:ahLst/>
              <a:cxnLst/>
              <a:rect l="0" t="0" r="0" b="0"/>
              <a:pathLst>
                <a:path w="171451" h="44451">
                  <a:moveTo>
                    <a:pt x="0" y="44450"/>
                  </a:moveTo>
                  <a:lnTo>
                    <a:pt x="0" y="44450"/>
                  </a:lnTo>
                  <a:lnTo>
                    <a:pt x="11933" y="39424"/>
                  </a:lnTo>
                  <a:lnTo>
                    <a:pt x="20704" y="36611"/>
                  </a:lnTo>
                  <a:lnTo>
                    <a:pt x="28252" y="33910"/>
                  </a:lnTo>
                  <a:lnTo>
                    <a:pt x="70705" y="26044"/>
                  </a:lnTo>
                  <a:lnTo>
                    <a:pt x="93538" y="23646"/>
                  </a:lnTo>
                  <a:lnTo>
                    <a:pt x="139175" y="12762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" name="SMARTInkShape-Group181"/>
          <p:cNvGrpSpPr/>
          <p:nvPr/>
        </p:nvGrpSpPr>
        <p:grpSpPr>
          <a:xfrm>
            <a:off x="698577" y="2800430"/>
            <a:ext cx="1308024" cy="564800"/>
            <a:chOff x="698577" y="2800430"/>
            <a:chExt cx="1308024" cy="564800"/>
          </a:xfrm>
        </p:grpSpPr>
        <p:sp>
          <p:nvSpPr>
            <p:cNvPr id="235" name="SMARTInkShape-828"/>
            <p:cNvSpPr/>
            <p:nvPr>
              <p:custDataLst>
                <p:tags r:id="rId114"/>
              </p:custDataLst>
            </p:nvPr>
          </p:nvSpPr>
          <p:spPr>
            <a:xfrm>
              <a:off x="795240" y="2800430"/>
              <a:ext cx="93761" cy="430438"/>
            </a:xfrm>
            <a:custGeom>
              <a:avLst/>
              <a:gdLst/>
              <a:ahLst/>
              <a:cxnLst/>
              <a:rect l="0" t="0" r="0" b="0"/>
              <a:pathLst>
                <a:path w="93761" h="430438">
                  <a:moveTo>
                    <a:pt x="93760" y="38020"/>
                  </a:moveTo>
                  <a:lnTo>
                    <a:pt x="93760" y="38020"/>
                  </a:lnTo>
                  <a:lnTo>
                    <a:pt x="93760" y="29182"/>
                  </a:lnTo>
                  <a:lnTo>
                    <a:pt x="93054" y="27895"/>
                  </a:lnTo>
                  <a:lnTo>
                    <a:pt x="91879" y="27036"/>
                  </a:lnTo>
                  <a:lnTo>
                    <a:pt x="88293" y="25659"/>
                  </a:lnTo>
                  <a:lnTo>
                    <a:pt x="87802" y="23589"/>
                  </a:lnTo>
                  <a:lnTo>
                    <a:pt x="87672" y="22049"/>
                  </a:lnTo>
                  <a:lnTo>
                    <a:pt x="85645" y="18457"/>
                  </a:lnTo>
                  <a:lnTo>
                    <a:pt x="83098" y="14509"/>
                  </a:lnTo>
                  <a:lnTo>
                    <a:pt x="81966" y="10402"/>
                  </a:lnTo>
                  <a:lnTo>
                    <a:pt x="80958" y="9025"/>
                  </a:lnTo>
                  <a:lnTo>
                    <a:pt x="79581" y="8107"/>
                  </a:lnTo>
                  <a:lnTo>
                    <a:pt x="74272" y="6814"/>
                  </a:lnTo>
                  <a:lnTo>
                    <a:pt x="72301" y="6633"/>
                  </a:lnTo>
                  <a:lnTo>
                    <a:pt x="70987" y="5806"/>
                  </a:lnTo>
                  <a:lnTo>
                    <a:pt x="70112" y="4550"/>
                  </a:lnTo>
                  <a:lnTo>
                    <a:pt x="68706" y="835"/>
                  </a:lnTo>
                  <a:lnTo>
                    <a:pt x="66632" y="327"/>
                  </a:lnTo>
                  <a:lnTo>
                    <a:pt x="62923" y="0"/>
                  </a:lnTo>
                  <a:lnTo>
                    <a:pt x="58910" y="3315"/>
                  </a:lnTo>
                  <a:lnTo>
                    <a:pt x="29018" y="45928"/>
                  </a:lnTo>
                  <a:lnTo>
                    <a:pt x="15520" y="88074"/>
                  </a:lnTo>
                  <a:lnTo>
                    <a:pt x="6121" y="132322"/>
                  </a:lnTo>
                  <a:lnTo>
                    <a:pt x="0" y="176828"/>
                  </a:lnTo>
                  <a:lnTo>
                    <a:pt x="522" y="223416"/>
                  </a:lnTo>
                  <a:lnTo>
                    <a:pt x="8653" y="264667"/>
                  </a:lnTo>
                  <a:lnTo>
                    <a:pt x="16055" y="310248"/>
                  </a:lnTo>
                  <a:lnTo>
                    <a:pt x="28414" y="355472"/>
                  </a:lnTo>
                  <a:lnTo>
                    <a:pt x="31979" y="389853"/>
                  </a:lnTo>
                  <a:lnTo>
                    <a:pt x="34552" y="396884"/>
                  </a:lnTo>
                  <a:lnTo>
                    <a:pt x="36603" y="430437"/>
                  </a:lnTo>
                  <a:lnTo>
                    <a:pt x="35900" y="430159"/>
                  </a:lnTo>
                  <a:lnTo>
                    <a:pt x="27771" y="422769"/>
                  </a:lnTo>
                  <a:lnTo>
                    <a:pt x="25626" y="418805"/>
                  </a:lnTo>
                  <a:lnTo>
                    <a:pt x="23910" y="412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829"/>
            <p:cNvSpPr/>
            <p:nvPr>
              <p:custDataLst>
                <p:tags r:id="rId115"/>
              </p:custDataLst>
            </p:nvPr>
          </p:nvSpPr>
          <p:spPr>
            <a:xfrm>
              <a:off x="698577" y="3067050"/>
              <a:ext cx="209474" cy="82551"/>
            </a:xfrm>
            <a:custGeom>
              <a:avLst/>
              <a:gdLst/>
              <a:ahLst/>
              <a:cxnLst/>
              <a:rect l="0" t="0" r="0" b="0"/>
              <a:pathLst>
                <a:path w="209474" h="82551">
                  <a:moveTo>
                    <a:pt x="6273" y="82550"/>
                  </a:moveTo>
                  <a:lnTo>
                    <a:pt x="6273" y="82550"/>
                  </a:lnTo>
                  <a:lnTo>
                    <a:pt x="184" y="82550"/>
                  </a:lnTo>
                  <a:lnTo>
                    <a:pt x="0" y="79179"/>
                  </a:lnTo>
                  <a:lnTo>
                    <a:pt x="680" y="78186"/>
                  </a:lnTo>
                  <a:lnTo>
                    <a:pt x="1839" y="77524"/>
                  </a:lnTo>
                  <a:lnTo>
                    <a:pt x="3317" y="77083"/>
                  </a:lnTo>
                  <a:lnTo>
                    <a:pt x="12791" y="69409"/>
                  </a:lnTo>
                  <a:lnTo>
                    <a:pt x="14852" y="67439"/>
                  </a:lnTo>
                  <a:lnTo>
                    <a:pt x="60275" y="48676"/>
                  </a:lnTo>
                  <a:lnTo>
                    <a:pt x="83106" y="36557"/>
                  </a:lnTo>
                  <a:lnTo>
                    <a:pt x="125698" y="22738"/>
                  </a:lnTo>
                  <a:lnTo>
                    <a:pt x="170615" y="8605"/>
                  </a:lnTo>
                  <a:lnTo>
                    <a:pt x="2094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830"/>
            <p:cNvSpPr/>
            <p:nvPr>
              <p:custDataLst>
                <p:tags r:id="rId116"/>
              </p:custDataLst>
            </p:nvPr>
          </p:nvSpPr>
          <p:spPr>
            <a:xfrm>
              <a:off x="908059" y="3219450"/>
              <a:ext cx="158742" cy="145780"/>
            </a:xfrm>
            <a:custGeom>
              <a:avLst/>
              <a:gdLst/>
              <a:ahLst/>
              <a:cxnLst/>
              <a:rect l="0" t="0" r="0" b="0"/>
              <a:pathLst>
                <a:path w="158742" h="145780">
                  <a:moveTo>
                    <a:pt x="19041" y="12700"/>
                  </a:moveTo>
                  <a:lnTo>
                    <a:pt x="19041" y="12700"/>
                  </a:lnTo>
                  <a:lnTo>
                    <a:pt x="0" y="12700"/>
                  </a:lnTo>
                  <a:lnTo>
                    <a:pt x="26712" y="12700"/>
                  </a:lnTo>
                  <a:lnTo>
                    <a:pt x="31387" y="10819"/>
                  </a:lnTo>
                  <a:lnTo>
                    <a:pt x="35817" y="8336"/>
                  </a:lnTo>
                  <a:lnTo>
                    <a:pt x="44410" y="6742"/>
                  </a:lnTo>
                  <a:lnTo>
                    <a:pt x="49366" y="5819"/>
                  </a:lnTo>
                  <a:lnTo>
                    <a:pt x="64723" y="905"/>
                  </a:lnTo>
                  <a:lnTo>
                    <a:pt x="106953" y="0"/>
                  </a:lnTo>
                  <a:lnTo>
                    <a:pt x="107282" y="706"/>
                  </a:lnTo>
                  <a:lnTo>
                    <a:pt x="107915" y="9460"/>
                  </a:lnTo>
                  <a:lnTo>
                    <a:pt x="107218" y="10540"/>
                  </a:lnTo>
                  <a:lnTo>
                    <a:pt x="106048" y="11260"/>
                  </a:lnTo>
                  <a:lnTo>
                    <a:pt x="104562" y="11740"/>
                  </a:lnTo>
                  <a:lnTo>
                    <a:pt x="103572" y="12765"/>
                  </a:lnTo>
                  <a:lnTo>
                    <a:pt x="100101" y="19481"/>
                  </a:lnTo>
                  <a:lnTo>
                    <a:pt x="67722" y="64657"/>
                  </a:lnTo>
                  <a:lnTo>
                    <a:pt x="33909" y="109967"/>
                  </a:lnTo>
                  <a:lnTo>
                    <a:pt x="28228" y="117877"/>
                  </a:lnTo>
                  <a:lnTo>
                    <a:pt x="24070" y="126871"/>
                  </a:lnTo>
                  <a:lnTo>
                    <a:pt x="13040" y="139326"/>
                  </a:lnTo>
                  <a:lnTo>
                    <a:pt x="12794" y="142960"/>
                  </a:lnTo>
                  <a:lnTo>
                    <a:pt x="13465" y="143990"/>
                  </a:lnTo>
                  <a:lnTo>
                    <a:pt x="14618" y="144677"/>
                  </a:lnTo>
                  <a:lnTo>
                    <a:pt x="18167" y="145779"/>
                  </a:lnTo>
                  <a:lnTo>
                    <a:pt x="23938" y="141632"/>
                  </a:lnTo>
                  <a:lnTo>
                    <a:pt x="30526" y="140272"/>
                  </a:lnTo>
                  <a:lnTo>
                    <a:pt x="48809" y="139044"/>
                  </a:lnTo>
                  <a:lnTo>
                    <a:pt x="93716" y="126935"/>
                  </a:lnTo>
                  <a:lnTo>
                    <a:pt x="117981" y="121294"/>
                  </a:lnTo>
                  <a:lnTo>
                    <a:pt x="125574" y="120936"/>
                  </a:lnTo>
                  <a:lnTo>
                    <a:pt x="131770" y="122659"/>
                  </a:lnTo>
                  <a:lnTo>
                    <a:pt x="136876" y="125071"/>
                  </a:lnTo>
                  <a:lnTo>
                    <a:pt x="151109" y="126925"/>
                  </a:lnTo>
                  <a:lnTo>
                    <a:pt x="158741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831"/>
            <p:cNvSpPr/>
            <p:nvPr>
              <p:custDataLst>
                <p:tags r:id="rId117"/>
              </p:custDataLst>
            </p:nvPr>
          </p:nvSpPr>
          <p:spPr>
            <a:xfrm>
              <a:off x="1155789" y="2882901"/>
              <a:ext cx="88812" cy="291693"/>
            </a:xfrm>
            <a:custGeom>
              <a:avLst/>
              <a:gdLst/>
              <a:ahLst/>
              <a:cxnLst/>
              <a:rect l="0" t="0" r="0" b="0"/>
              <a:pathLst>
                <a:path w="88812" h="291693">
                  <a:moveTo>
                    <a:pt x="88811" y="12699"/>
                  </a:moveTo>
                  <a:lnTo>
                    <a:pt x="88811" y="12699"/>
                  </a:lnTo>
                  <a:lnTo>
                    <a:pt x="88811" y="7232"/>
                  </a:lnTo>
                  <a:lnTo>
                    <a:pt x="82463" y="1"/>
                  </a:lnTo>
                  <a:lnTo>
                    <a:pt x="79091" y="0"/>
                  </a:lnTo>
                  <a:lnTo>
                    <a:pt x="75554" y="1881"/>
                  </a:lnTo>
                  <a:lnTo>
                    <a:pt x="51564" y="24569"/>
                  </a:lnTo>
                  <a:lnTo>
                    <a:pt x="40714" y="41176"/>
                  </a:lnTo>
                  <a:lnTo>
                    <a:pt x="19846" y="83552"/>
                  </a:lnTo>
                  <a:lnTo>
                    <a:pt x="9676" y="112511"/>
                  </a:lnTo>
                  <a:lnTo>
                    <a:pt x="1435" y="158644"/>
                  </a:lnTo>
                  <a:lnTo>
                    <a:pt x="0" y="203193"/>
                  </a:lnTo>
                  <a:lnTo>
                    <a:pt x="8757" y="241298"/>
                  </a:lnTo>
                  <a:lnTo>
                    <a:pt x="23217" y="274212"/>
                  </a:lnTo>
                  <a:lnTo>
                    <a:pt x="27438" y="280151"/>
                  </a:lnTo>
                  <a:lnTo>
                    <a:pt x="37152" y="287461"/>
                  </a:lnTo>
                  <a:lnTo>
                    <a:pt x="48967" y="290725"/>
                  </a:lnTo>
                  <a:lnTo>
                    <a:pt x="61405" y="291692"/>
                  </a:lnTo>
                  <a:lnTo>
                    <a:pt x="82461" y="285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832"/>
            <p:cNvSpPr/>
            <p:nvPr>
              <p:custDataLst>
                <p:tags r:id="rId118"/>
              </p:custDataLst>
            </p:nvPr>
          </p:nvSpPr>
          <p:spPr>
            <a:xfrm>
              <a:off x="1301750" y="2990859"/>
              <a:ext cx="190501" cy="145740"/>
            </a:xfrm>
            <a:custGeom>
              <a:avLst/>
              <a:gdLst/>
              <a:ahLst/>
              <a:cxnLst/>
              <a:rect l="0" t="0" r="0" b="0"/>
              <a:pathLst>
                <a:path w="190501" h="145740">
                  <a:moveTo>
                    <a:pt x="0" y="12691"/>
                  </a:moveTo>
                  <a:lnTo>
                    <a:pt x="0" y="12691"/>
                  </a:lnTo>
                  <a:lnTo>
                    <a:pt x="0" y="92"/>
                  </a:lnTo>
                  <a:lnTo>
                    <a:pt x="8838" y="0"/>
                  </a:lnTo>
                  <a:lnTo>
                    <a:pt x="12865" y="1877"/>
                  </a:lnTo>
                  <a:lnTo>
                    <a:pt x="17007" y="4357"/>
                  </a:lnTo>
                  <a:lnTo>
                    <a:pt x="23305" y="6458"/>
                  </a:lnTo>
                  <a:lnTo>
                    <a:pt x="33869" y="15102"/>
                  </a:lnTo>
                  <a:lnTo>
                    <a:pt x="46332" y="30456"/>
                  </a:lnTo>
                  <a:lnTo>
                    <a:pt x="53048" y="36109"/>
                  </a:lnTo>
                  <a:lnTo>
                    <a:pt x="65355" y="55320"/>
                  </a:lnTo>
                  <a:lnTo>
                    <a:pt x="68518" y="67812"/>
                  </a:lnTo>
                  <a:lnTo>
                    <a:pt x="69455" y="80450"/>
                  </a:lnTo>
                  <a:lnTo>
                    <a:pt x="63360" y="109354"/>
                  </a:lnTo>
                  <a:lnTo>
                    <a:pt x="50668" y="131852"/>
                  </a:lnTo>
                  <a:lnTo>
                    <a:pt x="46508" y="136207"/>
                  </a:lnTo>
                  <a:lnTo>
                    <a:pt x="31879" y="145362"/>
                  </a:lnTo>
                  <a:lnTo>
                    <a:pt x="28750" y="145739"/>
                  </a:lnTo>
                  <a:lnTo>
                    <a:pt x="27633" y="145134"/>
                  </a:lnTo>
                  <a:lnTo>
                    <a:pt x="26889" y="144025"/>
                  </a:lnTo>
                  <a:lnTo>
                    <a:pt x="25841" y="139094"/>
                  </a:lnTo>
                  <a:lnTo>
                    <a:pt x="25426" y="124839"/>
                  </a:lnTo>
                  <a:lnTo>
                    <a:pt x="28779" y="115143"/>
                  </a:lnTo>
                  <a:lnTo>
                    <a:pt x="56297" y="71871"/>
                  </a:lnTo>
                  <a:lnTo>
                    <a:pt x="103425" y="29711"/>
                  </a:lnTo>
                  <a:lnTo>
                    <a:pt x="115784" y="21175"/>
                  </a:lnTo>
                  <a:lnTo>
                    <a:pt x="119914" y="15518"/>
                  </a:lnTo>
                  <a:lnTo>
                    <a:pt x="123380" y="13948"/>
                  </a:lnTo>
                  <a:lnTo>
                    <a:pt x="124587" y="12823"/>
                  </a:lnTo>
                  <a:lnTo>
                    <a:pt x="126972" y="6428"/>
                  </a:lnTo>
                  <a:lnTo>
                    <a:pt x="126997" y="15187"/>
                  </a:lnTo>
                  <a:lnTo>
                    <a:pt x="125117" y="19209"/>
                  </a:lnTo>
                  <a:lnTo>
                    <a:pt x="122636" y="23349"/>
                  </a:lnTo>
                  <a:lnTo>
                    <a:pt x="108380" y="69414"/>
                  </a:lnTo>
                  <a:lnTo>
                    <a:pt x="108237" y="71673"/>
                  </a:lnTo>
                  <a:lnTo>
                    <a:pt x="114434" y="92519"/>
                  </a:lnTo>
                  <a:lnTo>
                    <a:pt x="123063" y="103628"/>
                  </a:lnTo>
                  <a:lnTo>
                    <a:pt x="127132" y="106024"/>
                  </a:lnTo>
                  <a:lnTo>
                    <a:pt x="131292" y="107794"/>
                  </a:lnTo>
                  <a:lnTo>
                    <a:pt x="135493" y="110933"/>
                  </a:lnTo>
                  <a:lnTo>
                    <a:pt x="138306" y="111347"/>
                  </a:lnTo>
                  <a:lnTo>
                    <a:pt x="165266" y="106320"/>
                  </a:lnTo>
                  <a:lnTo>
                    <a:pt x="173641" y="102282"/>
                  </a:lnTo>
                  <a:lnTo>
                    <a:pt x="190500" y="88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833"/>
            <p:cNvSpPr/>
            <p:nvPr>
              <p:custDataLst>
                <p:tags r:id="rId119"/>
              </p:custDataLst>
            </p:nvPr>
          </p:nvSpPr>
          <p:spPr>
            <a:xfrm>
              <a:off x="1543150" y="2876834"/>
              <a:ext cx="76066" cy="317217"/>
            </a:xfrm>
            <a:custGeom>
              <a:avLst/>
              <a:gdLst/>
              <a:ahLst/>
              <a:cxnLst/>
              <a:rect l="0" t="0" r="0" b="0"/>
              <a:pathLst>
                <a:path w="76066" h="317217">
                  <a:moveTo>
                    <a:pt x="12600" y="12416"/>
                  </a:moveTo>
                  <a:lnTo>
                    <a:pt x="12600" y="12416"/>
                  </a:lnTo>
                  <a:lnTo>
                    <a:pt x="9229" y="9045"/>
                  </a:lnTo>
                  <a:lnTo>
                    <a:pt x="5692" y="7390"/>
                  </a:lnTo>
                  <a:lnTo>
                    <a:pt x="3761" y="6949"/>
                  </a:lnTo>
                  <a:lnTo>
                    <a:pt x="2474" y="5949"/>
                  </a:lnTo>
                  <a:lnTo>
                    <a:pt x="0" y="0"/>
                  </a:lnTo>
                  <a:lnTo>
                    <a:pt x="26621" y="24342"/>
                  </a:lnTo>
                  <a:lnTo>
                    <a:pt x="51227" y="69783"/>
                  </a:lnTo>
                  <a:lnTo>
                    <a:pt x="64366" y="95009"/>
                  </a:lnTo>
                  <a:lnTo>
                    <a:pt x="74067" y="133629"/>
                  </a:lnTo>
                  <a:lnTo>
                    <a:pt x="75832" y="175473"/>
                  </a:lnTo>
                  <a:lnTo>
                    <a:pt x="76065" y="217742"/>
                  </a:lnTo>
                  <a:lnTo>
                    <a:pt x="67258" y="259695"/>
                  </a:lnTo>
                  <a:lnTo>
                    <a:pt x="54023" y="284687"/>
                  </a:lnTo>
                  <a:lnTo>
                    <a:pt x="29870" y="312498"/>
                  </a:lnTo>
                  <a:lnTo>
                    <a:pt x="25449" y="315119"/>
                  </a:lnTo>
                  <a:lnTo>
                    <a:pt x="18950" y="317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834"/>
            <p:cNvSpPr/>
            <p:nvPr>
              <p:custDataLst>
                <p:tags r:id="rId120"/>
              </p:custDataLst>
            </p:nvPr>
          </p:nvSpPr>
          <p:spPr>
            <a:xfrm>
              <a:off x="1838129" y="3028950"/>
              <a:ext cx="98622" cy="12433"/>
            </a:xfrm>
            <a:custGeom>
              <a:avLst/>
              <a:gdLst/>
              <a:ahLst/>
              <a:cxnLst/>
              <a:rect l="0" t="0" r="0" b="0"/>
              <a:pathLst>
                <a:path w="98622" h="12433">
                  <a:moveTo>
                    <a:pt x="3371" y="0"/>
                  </a:moveTo>
                  <a:lnTo>
                    <a:pt x="3371" y="0"/>
                  </a:lnTo>
                  <a:lnTo>
                    <a:pt x="3371" y="11795"/>
                  </a:lnTo>
                  <a:lnTo>
                    <a:pt x="2665" y="12096"/>
                  </a:lnTo>
                  <a:lnTo>
                    <a:pt x="0" y="12432"/>
                  </a:lnTo>
                  <a:lnTo>
                    <a:pt x="418" y="11816"/>
                  </a:lnTo>
                  <a:lnTo>
                    <a:pt x="7043" y="8283"/>
                  </a:lnTo>
                  <a:lnTo>
                    <a:pt x="18114" y="6605"/>
                  </a:lnTo>
                  <a:lnTo>
                    <a:pt x="62121" y="6354"/>
                  </a:lnTo>
                  <a:lnTo>
                    <a:pt x="9862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835"/>
            <p:cNvSpPr/>
            <p:nvPr>
              <p:custDataLst>
                <p:tags r:id="rId121"/>
              </p:custDataLst>
            </p:nvPr>
          </p:nvSpPr>
          <p:spPr>
            <a:xfrm>
              <a:off x="1841869" y="3105150"/>
              <a:ext cx="164732" cy="25391"/>
            </a:xfrm>
            <a:custGeom>
              <a:avLst/>
              <a:gdLst/>
              <a:ahLst/>
              <a:cxnLst/>
              <a:rect l="0" t="0" r="0" b="0"/>
              <a:pathLst>
                <a:path w="164732" h="25391">
                  <a:moveTo>
                    <a:pt x="25031" y="0"/>
                  </a:moveTo>
                  <a:lnTo>
                    <a:pt x="25031" y="0"/>
                  </a:lnTo>
                  <a:lnTo>
                    <a:pt x="0" y="25031"/>
                  </a:lnTo>
                  <a:lnTo>
                    <a:pt x="14567" y="25390"/>
                  </a:lnTo>
                  <a:lnTo>
                    <a:pt x="53895" y="19311"/>
                  </a:lnTo>
                  <a:lnTo>
                    <a:pt x="99485" y="19060"/>
                  </a:lnTo>
                  <a:lnTo>
                    <a:pt x="115295" y="17172"/>
                  </a:lnTo>
                  <a:lnTo>
                    <a:pt x="16473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SMARTInkShape-Group182"/>
          <p:cNvGrpSpPr/>
          <p:nvPr/>
        </p:nvGrpSpPr>
        <p:grpSpPr>
          <a:xfrm>
            <a:off x="5003800" y="571500"/>
            <a:ext cx="4057651" cy="1847290"/>
            <a:chOff x="5003800" y="571500"/>
            <a:chExt cx="4057651" cy="1847290"/>
          </a:xfrm>
        </p:grpSpPr>
        <p:sp>
          <p:nvSpPr>
            <p:cNvPr id="244" name="SMARTInkShape-836"/>
            <p:cNvSpPr/>
            <p:nvPr>
              <p:custDataLst>
                <p:tags r:id="rId110"/>
              </p:custDataLst>
            </p:nvPr>
          </p:nvSpPr>
          <p:spPr>
            <a:xfrm>
              <a:off x="5187950" y="2070100"/>
              <a:ext cx="3873501" cy="184151"/>
            </a:xfrm>
            <a:custGeom>
              <a:avLst/>
              <a:gdLst/>
              <a:ahLst/>
              <a:cxnLst/>
              <a:rect l="0" t="0" r="0" b="0"/>
              <a:pathLst>
                <a:path w="3873501" h="184151">
                  <a:moveTo>
                    <a:pt x="0" y="184150"/>
                  </a:moveTo>
                  <a:lnTo>
                    <a:pt x="0" y="184150"/>
                  </a:lnTo>
                  <a:lnTo>
                    <a:pt x="0" y="180779"/>
                  </a:lnTo>
                  <a:lnTo>
                    <a:pt x="1881" y="177242"/>
                  </a:lnTo>
                  <a:lnTo>
                    <a:pt x="3371" y="175312"/>
                  </a:lnTo>
                  <a:lnTo>
                    <a:pt x="8789" y="173166"/>
                  </a:lnTo>
                  <a:lnTo>
                    <a:pt x="19773" y="170077"/>
                  </a:lnTo>
                  <a:lnTo>
                    <a:pt x="61882" y="158322"/>
                  </a:lnTo>
                  <a:lnTo>
                    <a:pt x="103789" y="150199"/>
                  </a:lnTo>
                  <a:lnTo>
                    <a:pt x="140348" y="147279"/>
                  </a:lnTo>
                  <a:lnTo>
                    <a:pt x="171032" y="144715"/>
                  </a:lnTo>
                  <a:lnTo>
                    <a:pt x="205836" y="141223"/>
                  </a:lnTo>
                  <a:lnTo>
                    <a:pt x="242471" y="137320"/>
                  </a:lnTo>
                  <a:lnTo>
                    <a:pt x="283683" y="133233"/>
                  </a:lnTo>
                  <a:lnTo>
                    <a:pt x="328575" y="129770"/>
                  </a:lnTo>
                  <a:lnTo>
                    <a:pt x="352401" y="128847"/>
                  </a:lnTo>
                  <a:lnTo>
                    <a:pt x="376750" y="128231"/>
                  </a:lnTo>
                  <a:lnTo>
                    <a:pt x="402861" y="127115"/>
                  </a:lnTo>
                  <a:lnTo>
                    <a:pt x="430147" y="125666"/>
                  </a:lnTo>
                  <a:lnTo>
                    <a:pt x="458214" y="123994"/>
                  </a:lnTo>
                  <a:lnTo>
                    <a:pt x="487509" y="122174"/>
                  </a:lnTo>
                  <a:lnTo>
                    <a:pt x="517623" y="120255"/>
                  </a:lnTo>
                  <a:lnTo>
                    <a:pt x="548282" y="118270"/>
                  </a:lnTo>
                  <a:lnTo>
                    <a:pt x="580010" y="115535"/>
                  </a:lnTo>
                  <a:lnTo>
                    <a:pt x="612452" y="112301"/>
                  </a:lnTo>
                  <a:lnTo>
                    <a:pt x="645368" y="108734"/>
                  </a:lnTo>
                  <a:lnTo>
                    <a:pt x="680717" y="105650"/>
                  </a:lnTo>
                  <a:lnTo>
                    <a:pt x="717689" y="102889"/>
                  </a:lnTo>
                  <a:lnTo>
                    <a:pt x="755743" y="100343"/>
                  </a:lnTo>
                  <a:lnTo>
                    <a:pt x="795929" y="97940"/>
                  </a:lnTo>
                  <a:lnTo>
                    <a:pt x="837536" y="95632"/>
                  </a:lnTo>
                  <a:lnTo>
                    <a:pt x="880091" y="93388"/>
                  </a:lnTo>
                  <a:lnTo>
                    <a:pt x="923983" y="90481"/>
                  </a:lnTo>
                  <a:lnTo>
                    <a:pt x="968766" y="87132"/>
                  </a:lnTo>
                  <a:lnTo>
                    <a:pt x="1014144" y="83488"/>
                  </a:lnTo>
                  <a:lnTo>
                    <a:pt x="1059212" y="79647"/>
                  </a:lnTo>
                  <a:lnTo>
                    <a:pt x="1104074" y="75676"/>
                  </a:lnTo>
                  <a:lnTo>
                    <a:pt x="1148800" y="71617"/>
                  </a:lnTo>
                  <a:lnTo>
                    <a:pt x="1194845" y="68206"/>
                  </a:lnTo>
                  <a:lnTo>
                    <a:pt x="1241768" y="65226"/>
                  </a:lnTo>
                  <a:lnTo>
                    <a:pt x="1289278" y="62534"/>
                  </a:lnTo>
                  <a:lnTo>
                    <a:pt x="1337180" y="60034"/>
                  </a:lnTo>
                  <a:lnTo>
                    <a:pt x="1385342" y="57661"/>
                  </a:lnTo>
                  <a:lnTo>
                    <a:pt x="1433678" y="55374"/>
                  </a:lnTo>
                  <a:lnTo>
                    <a:pt x="1482835" y="53144"/>
                  </a:lnTo>
                  <a:lnTo>
                    <a:pt x="1532540" y="50951"/>
                  </a:lnTo>
                  <a:lnTo>
                    <a:pt x="1582610" y="48784"/>
                  </a:lnTo>
                  <a:lnTo>
                    <a:pt x="1633629" y="45928"/>
                  </a:lnTo>
                  <a:lnTo>
                    <a:pt x="1685280" y="42613"/>
                  </a:lnTo>
                  <a:lnTo>
                    <a:pt x="1737353" y="38992"/>
                  </a:lnTo>
                  <a:lnTo>
                    <a:pt x="1788296" y="35873"/>
                  </a:lnTo>
                  <a:lnTo>
                    <a:pt x="1838486" y="33087"/>
                  </a:lnTo>
                  <a:lnTo>
                    <a:pt x="1888174" y="30525"/>
                  </a:lnTo>
                  <a:lnTo>
                    <a:pt x="1938233" y="28817"/>
                  </a:lnTo>
                  <a:lnTo>
                    <a:pt x="1988538" y="27678"/>
                  </a:lnTo>
                  <a:lnTo>
                    <a:pt x="2039009" y="26919"/>
                  </a:lnTo>
                  <a:lnTo>
                    <a:pt x="2088883" y="25707"/>
                  </a:lnTo>
                  <a:lnTo>
                    <a:pt x="2138361" y="24193"/>
                  </a:lnTo>
                  <a:lnTo>
                    <a:pt x="2187573" y="22479"/>
                  </a:lnTo>
                  <a:lnTo>
                    <a:pt x="2237315" y="21336"/>
                  </a:lnTo>
                  <a:lnTo>
                    <a:pt x="2287411" y="20574"/>
                  </a:lnTo>
                  <a:lnTo>
                    <a:pt x="2337741" y="20066"/>
                  </a:lnTo>
                  <a:lnTo>
                    <a:pt x="2388227" y="19022"/>
                  </a:lnTo>
                  <a:lnTo>
                    <a:pt x="2438818" y="17620"/>
                  </a:lnTo>
                  <a:lnTo>
                    <a:pt x="2489478" y="15980"/>
                  </a:lnTo>
                  <a:lnTo>
                    <a:pt x="2540891" y="14887"/>
                  </a:lnTo>
                  <a:lnTo>
                    <a:pt x="2592805" y="14158"/>
                  </a:lnTo>
                  <a:lnTo>
                    <a:pt x="2645053" y="13672"/>
                  </a:lnTo>
                  <a:lnTo>
                    <a:pt x="2694701" y="13348"/>
                  </a:lnTo>
                  <a:lnTo>
                    <a:pt x="2742619" y="13132"/>
                  </a:lnTo>
                  <a:lnTo>
                    <a:pt x="2789379" y="12988"/>
                  </a:lnTo>
                  <a:lnTo>
                    <a:pt x="2834663" y="12892"/>
                  </a:lnTo>
                  <a:lnTo>
                    <a:pt x="2878965" y="12828"/>
                  </a:lnTo>
                  <a:lnTo>
                    <a:pt x="2922609" y="12785"/>
                  </a:lnTo>
                  <a:lnTo>
                    <a:pt x="2965817" y="12757"/>
                  </a:lnTo>
                  <a:lnTo>
                    <a:pt x="3008733" y="12738"/>
                  </a:lnTo>
                  <a:lnTo>
                    <a:pt x="3051456" y="12725"/>
                  </a:lnTo>
                  <a:lnTo>
                    <a:pt x="3092638" y="12717"/>
                  </a:lnTo>
                  <a:lnTo>
                    <a:pt x="3132791" y="12711"/>
                  </a:lnTo>
                  <a:lnTo>
                    <a:pt x="3172261" y="12708"/>
                  </a:lnTo>
                  <a:lnTo>
                    <a:pt x="3210568" y="12705"/>
                  </a:lnTo>
                  <a:lnTo>
                    <a:pt x="3248101" y="12703"/>
                  </a:lnTo>
                  <a:lnTo>
                    <a:pt x="3285117" y="12702"/>
                  </a:lnTo>
                  <a:lnTo>
                    <a:pt x="3321084" y="12701"/>
                  </a:lnTo>
                  <a:lnTo>
                    <a:pt x="3356350" y="12701"/>
                  </a:lnTo>
                  <a:lnTo>
                    <a:pt x="3391150" y="12701"/>
                  </a:lnTo>
                  <a:lnTo>
                    <a:pt x="3423522" y="11995"/>
                  </a:lnTo>
                  <a:lnTo>
                    <a:pt x="3454276" y="10819"/>
                  </a:lnTo>
                  <a:lnTo>
                    <a:pt x="3483951" y="9329"/>
                  </a:lnTo>
                  <a:lnTo>
                    <a:pt x="3512200" y="8336"/>
                  </a:lnTo>
                  <a:lnTo>
                    <a:pt x="3539501" y="7674"/>
                  </a:lnTo>
                  <a:lnTo>
                    <a:pt x="3566167" y="7233"/>
                  </a:lnTo>
                  <a:lnTo>
                    <a:pt x="3591706" y="7644"/>
                  </a:lnTo>
                  <a:lnTo>
                    <a:pt x="3616492" y="8624"/>
                  </a:lnTo>
                  <a:lnTo>
                    <a:pt x="3664023" y="10888"/>
                  </a:lnTo>
                  <a:lnTo>
                    <a:pt x="3708667" y="11895"/>
                  </a:lnTo>
                  <a:lnTo>
                    <a:pt x="3748265" y="10461"/>
                  </a:lnTo>
                  <a:lnTo>
                    <a:pt x="3783973" y="7471"/>
                  </a:lnTo>
                  <a:lnTo>
                    <a:pt x="3829726" y="2527"/>
                  </a:lnTo>
                  <a:lnTo>
                    <a:pt x="387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837"/>
            <p:cNvSpPr/>
            <p:nvPr>
              <p:custDataLst>
                <p:tags r:id="rId111"/>
              </p:custDataLst>
            </p:nvPr>
          </p:nvSpPr>
          <p:spPr>
            <a:xfrm>
              <a:off x="5003800" y="571849"/>
              <a:ext cx="3911601" cy="1517301"/>
            </a:xfrm>
            <a:custGeom>
              <a:avLst/>
              <a:gdLst/>
              <a:ahLst/>
              <a:cxnLst/>
              <a:rect l="0" t="0" r="0" b="0"/>
              <a:pathLst>
                <a:path w="3911601" h="1517301">
                  <a:moveTo>
                    <a:pt x="0" y="1510951"/>
                  </a:moveTo>
                  <a:lnTo>
                    <a:pt x="0" y="1510951"/>
                  </a:lnTo>
                  <a:lnTo>
                    <a:pt x="3371" y="1510951"/>
                  </a:lnTo>
                  <a:lnTo>
                    <a:pt x="6907" y="1512832"/>
                  </a:lnTo>
                  <a:lnTo>
                    <a:pt x="8838" y="1514322"/>
                  </a:lnTo>
                  <a:lnTo>
                    <a:pt x="14748" y="1515977"/>
                  </a:lnTo>
                  <a:lnTo>
                    <a:pt x="58598" y="1517285"/>
                  </a:lnTo>
                  <a:lnTo>
                    <a:pt x="101685" y="1517300"/>
                  </a:lnTo>
                  <a:lnTo>
                    <a:pt x="146615" y="1512275"/>
                  </a:lnTo>
                  <a:lnTo>
                    <a:pt x="193527" y="1506056"/>
                  </a:lnTo>
                  <a:lnTo>
                    <a:pt x="235129" y="1498120"/>
                  </a:lnTo>
                  <a:lnTo>
                    <a:pt x="277319" y="1489758"/>
                  </a:lnTo>
                  <a:lnTo>
                    <a:pt x="324693" y="1480607"/>
                  </a:lnTo>
                  <a:lnTo>
                    <a:pt x="362200" y="1470602"/>
                  </a:lnTo>
                  <a:lnTo>
                    <a:pt x="400124" y="1462150"/>
                  </a:lnTo>
                  <a:lnTo>
                    <a:pt x="438172" y="1451022"/>
                  </a:lnTo>
                  <a:lnTo>
                    <a:pt x="475551" y="1438788"/>
                  </a:lnTo>
                  <a:lnTo>
                    <a:pt x="510694" y="1426226"/>
                  </a:lnTo>
                  <a:lnTo>
                    <a:pt x="550347" y="1413567"/>
                  </a:lnTo>
                  <a:lnTo>
                    <a:pt x="596067" y="1394766"/>
                  </a:lnTo>
                  <a:lnTo>
                    <a:pt x="639069" y="1374250"/>
                  </a:lnTo>
                  <a:lnTo>
                    <a:pt x="681534" y="1351539"/>
                  </a:lnTo>
                  <a:lnTo>
                    <a:pt x="722011" y="1326670"/>
                  </a:lnTo>
                  <a:lnTo>
                    <a:pt x="760764" y="1301375"/>
                  </a:lnTo>
                  <a:lnTo>
                    <a:pt x="806009" y="1267766"/>
                  </a:lnTo>
                  <a:lnTo>
                    <a:pt x="852186" y="1223712"/>
                  </a:lnTo>
                  <a:lnTo>
                    <a:pt x="894905" y="1179296"/>
                  </a:lnTo>
                  <a:lnTo>
                    <a:pt x="930699" y="1138226"/>
                  </a:lnTo>
                  <a:lnTo>
                    <a:pt x="959463" y="1096059"/>
                  </a:lnTo>
                  <a:lnTo>
                    <a:pt x="988800" y="1053748"/>
                  </a:lnTo>
                  <a:lnTo>
                    <a:pt x="1012235" y="1010712"/>
                  </a:lnTo>
                  <a:lnTo>
                    <a:pt x="1038370" y="963617"/>
                  </a:lnTo>
                  <a:lnTo>
                    <a:pt x="1065356" y="918636"/>
                  </a:lnTo>
                  <a:lnTo>
                    <a:pt x="1087777" y="872321"/>
                  </a:lnTo>
                  <a:lnTo>
                    <a:pt x="1109109" y="826093"/>
                  </a:lnTo>
                  <a:lnTo>
                    <a:pt x="1130297" y="779222"/>
                  </a:lnTo>
                  <a:lnTo>
                    <a:pt x="1147233" y="738076"/>
                  </a:lnTo>
                  <a:lnTo>
                    <a:pt x="1163461" y="700341"/>
                  </a:lnTo>
                  <a:lnTo>
                    <a:pt x="1176074" y="659647"/>
                  </a:lnTo>
                  <a:lnTo>
                    <a:pt x="1191945" y="617638"/>
                  </a:lnTo>
                  <a:lnTo>
                    <a:pt x="1209373" y="576074"/>
                  </a:lnTo>
                  <a:lnTo>
                    <a:pt x="1230587" y="538074"/>
                  </a:lnTo>
                  <a:lnTo>
                    <a:pt x="1257258" y="490674"/>
                  </a:lnTo>
                  <a:lnTo>
                    <a:pt x="1275924" y="451956"/>
                  </a:lnTo>
                  <a:lnTo>
                    <a:pt x="1301824" y="407654"/>
                  </a:lnTo>
                  <a:lnTo>
                    <a:pt x="1328134" y="360392"/>
                  </a:lnTo>
                  <a:lnTo>
                    <a:pt x="1354004" y="317271"/>
                  </a:lnTo>
                  <a:lnTo>
                    <a:pt x="1384491" y="274833"/>
                  </a:lnTo>
                  <a:lnTo>
                    <a:pt x="1412704" y="232486"/>
                  </a:lnTo>
                  <a:lnTo>
                    <a:pt x="1453531" y="187152"/>
                  </a:lnTo>
                  <a:lnTo>
                    <a:pt x="1492803" y="139547"/>
                  </a:lnTo>
                  <a:lnTo>
                    <a:pt x="1538614" y="96794"/>
                  </a:lnTo>
                  <a:lnTo>
                    <a:pt x="1585145" y="65378"/>
                  </a:lnTo>
                  <a:lnTo>
                    <a:pt x="1628764" y="43248"/>
                  </a:lnTo>
                  <a:lnTo>
                    <a:pt x="1673141" y="29395"/>
                  </a:lnTo>
                  <a:lnTo>
                    <a:pt x="1714629" y="18716"/>
                  </a:lnTo>
                  <a:lnTo>
                    <a:pt x="1760285" y="11028"/>
                  </a:lnTo>
                  <a:lnTo>
                    <a:pt x="1805823" y="2299"/>
                  </a:lnTo>
                  <a:lnTo>
                    <a:pt x="1846357" y="0"/>
                  </a:lnTo>
                  <a:lnTo>
                    <a:pt x="1889456" y="1578"/>
                  </a:lnTo>
                  <a:lnTo>
                    <a:pt x="1932404" y="6124"/>
                  </a:lnTo>
                  <a:lnTo>
                    <a:pt x="1974669" y="14763"/>
                  </a:lnTo>
                  <a:lnTo>
                    <a:pt x="2018997" y="25090"/>
                  </a:lnTo>
                  <a:lnTo>
                    <a:pt x="2061594" y="40709"/>
                  </a:lnTo>
                  <a:lnTo>
                    <a:pt x="2103961" y="64516"/>
                  </a:lnTo>
                  <a:lnTo>
                    <a:pt x="2151324" y="88173"/>
                  </a:lnTo>
                  <a:lnTo>
                    <a:pt x="2194809" y="114032"/>
                  </a:lnTo>
                  <a:lnTo>
                    <a:pt x="2241403" y="146358"/>
                  </a:lnTo>
                  <a:lnTo>
                    <a:pt x="2285336" y="180200"/>
                  </a:lnTo>
                  <a:lnTo>
                    <a:pt x="2332292" y="224834"/>
                  </a:lnTo>
                  <a:lnTo>
                    <a:pt x="2372622" y="266051"/>
                  </a:lnTo>
                  <a:lnTo>
                    <a:pt x="2410152" y="309451"/>
                  </a:lnTo>
                  <a:lnTo>
                    <a:pt x="2445057" y="355690"/>
                  </a:lnTo>
                  <a:lnTo>
                    <a:pt x="2477850" y="402945"/>
                  </a:lnTo>
                  <a:lnTo>
                    <a:pt x="2507017" y="443611"/>
                  </a:lnTo>
                  <a:lnTo>
                    <a:pt x="2529088" y="484575"/>
                  </a:lnTo>
                  <a:lnTo>
                    <a:pt x="2552379" y="526728"/>
                  </a:lnTo>
                  <a:lnTo>
                    <a:pt x="2573824" y="569038"/>
                  </a:lnTo>
                  <a:lnTo>
                    <a:pt x="2598399" y="611368"/>
                  </a:lnTo>
                  <a:lnTo>
                    <a:pt x="2622156" y="653701"/>
                  </a:lnTo>
                  <a:lnTo>
                    <a:pt x="2639301" y="696034"/>
                  </a:lnTo>
                  <a:lnTo>
                    <a:pt x="2658788" y="738368"/>
                  </a:lnTo>
                  <a:lnTo>
                    <a:pt x="2683956" y="785797"/>
                  </a:lnTo>
                  <a:lnTo>
                    <a:pt x="2705103" y="825543"/>
                  </a:lnTo>
                  <a:lnTo>
                    <a:pt x="2737408" y="870959"/>
                  </a:lnTo>
                  <a:lnTo>
                    <a:pt x="2764310" y="911408"/>
                  </a:lnTo>
                  <a:lnTo>
                    <a:pt x="2806820" y="958346"/>
                  </a:lnTo>
                  <a:lnTo>
                    <a:pt x="2844810" y="1001613"/>
                  </a:lnTo>
                  <a:lnTo>
                    <a:pt x="2889252" y="1041855"/>
                  </a:lnTo>
                  <a:lnTo>
                    <a:pt x="2936188" y="1079222"/>
                  </a:lnTo>
                  <a:lnTo>
                    <a:pt x="2978198" y="1105884"/>
                  </a:lnTo>
                  <a:lnTo>
                    <a:pt x="3024853" y="1131407"/>
                  </a:lnTo>
                  <a:lnTo>
                    <a:pt x="3072277" y="1153147"/>
                  </a:lnTo>
                  <a:lnTo>
                    <a:pt x="3113813" y="1170150"/>
                  </a:lnTo>
                  <a:lnTo>
                    <a:pt x="3155989" y="1187098"/>
                  </a:lnTo>
                  <a:lnTo>
                    <a:pt x="3198293" y="1204033"/>
                  </a:lnTo>
                  <a:lnTo>
                    <a:pt x="3241324" y="1216603"/>
                  </a:lnTo>
                  <a:lnTo>
                    <a:pt x="3287976" y="1231943"/>
                  </a:lnTo>
                  <a:lnTo>
                    <a:pt x="3334742" y="1245191"/>
                  </a:lnTo>
                  <a:lnTo>
                    <a:pt x="3375514" y="1255740"/>
                  </a:lnTo>
                  <a:lnTo>
                    <a:pt x="3415505" y="1264432"/>
                  </a:lnTo>
                  <a:lnTo>
                    <a:pt x="3454164" y="1271476"/>
                  </a:lnTo>
                  <a:lnTo>
                    <a:pt x="3495801" y="1281402"/>
                  </a:lnTo>
                  <a:lnTo>
                    <a:pt x="3539418" y="1289909"/>
                  </a:lnTo>
                  <a:lnTo>
                    <a:pt x="3583620" y="1296899"/>
                  </a:lnTo>
                  <a:lnTo>
                    <a:pt x="3615078" y="1299400"/>
                  </a:lnTo>
                  <a:lnTo>
                    <a:pt x="3662640" y="1302689"/>
                  </a:lnTo>
                  <a:lnTo>
                    <a:pt x="3706130" y="1308133"/>
                  </a:lnTo>
                  <a:lnTo>
                    <a:pt x="3745826" y="1312333"/>
                  </a:lnTo>
                  <a:lnTo>
                    <a:pt x="3784400" y="1315458"/>
                  </a:lnTo>
                  <a:lnTo>
                    <a:pt x="3831991" y="1322836"/>
                  </a:lnTo>
                  <a:lnTo>
                    <a:pt x="3874656" y="1326018"/>
                  </a:lnTo>
                  <a:lnTo>
                    <a:pt x="3911600" y="1326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838"/>
            <p:cNvSpPr/>
            <p:nvPr>
              <p:custDataLst>
                <p:tags r:id="rId112"/>
              </p:custDataLst>
            </p:nvPr>
          </p:nvSpPr>
          <p:spPr>
            <a:xfrm>
              <a:off x="6762750" y="571500"/>
              <a:ext cx="215901" cy="1568373"/>
            </a:xfrm>
            <a:custGeom>
              <a:avLst/>
              <a:gdLst/>
              <a:ahLst/>
              <a:cxnLst/>
              <a:rect l="0" t="0" r="0" b="0"/>
              <a:pathLst>
                <a:path w="215901" h="1568373">
                  <a:moveTo>
                    <a:pt x="0" y="0"/>
                  </a:moveTo>
                  <a:lnTo>
                    <a:pt x="0" y="0"/>
                  </a:lnTo>
                  <a:lnTo>
                    <a:pt x="0" y="14927"/>
                  </a:lnTo>
                  <a:lnTo>
                    <a:pt x="1881" y="19099"/>
                  </a:lnTo>
                  <a:lnTo>
                    <a:pt x="4363" y="23305"/>
                  </a:lnTo>
                  <a:lnTo>
                    <a:pt x="12060" y="48801"/>
                  </a:lnTo>
                  <a:lnTo>
                    <a:pt x="13215" y="59929"/>
                  </a:lnTo>
                  <a:lnTo>
                    <a:pt x="23957" y="106637"/>
                  </a:lnTo>
                  <a:lnTo>
                    <a:pt x="33201" y="153855"/>
                  </a:lnTo>
                  <a:lnTo>
                    <a:pt x="41184" y="200306"/>
                  </a:lnTo>
                  <a:lnTo>
                    <a:pt x="49630" y="244417"/>
                  </a:lnTo>
                  <a:lnTo>
                    <a:pt x="57553" y="285882"/>
                  </a:lnTo>
                  <a:lnTo>
                    <a:pt x="67080" y="328806"/>
                  </a:lnTo>
                  <a:lnTo>
                    <a:pt x="71184" y="368861"/>
                  </a:lnTo>
                  <a:lnTo>
                    <a:pt x="78580" y="407373"/>
                  </a:lnTo>
                  <a:lnTo>
                    <a:pt x="86836" y="447227"/>
                  </a:lnTo>
                  <a:lnTo>
                    <a:pt x="93379" y="490952"/>
                  </a:lnTo>
                  <a:lnTo>
                    <a:pt x="94880" y="536775"/>
                  </a:lnTo>
                  <a:lnTo>
                    <a:pt x="99540" y="584161"/>
                  </a:lnTo>
                  <a:lnTo>
                    <a:pt x="103074" y="628224"/>
                  </a:lnTo>
                  <a:lnTo>
                    <a:pt x="106986" y="674270"/>
                  </a:lnTo>
                  <a:lnTo>
                    <a:pt x="107759" y="719062"/>
                  </a:lnTo>
                  <a:lnTo>
                    <a:pt x="107911" y="761881"/>
                  </a:lnTo>
                  <a:lnTo>
                    <a:pt x="107942" y="804310"/>
                  </a:lnTo>
                  <a:lnTo>
                    <a:pt x="108654" y="846662"/>
                  </a:lnTo>
                  <a:lnTo>
                    <a:pt x="112976" y="888999"/>
                  </a:lnTo>
                  <a:lnTo>
                    <a:pt x="117409" y="927962"/>
                  </a:lnTo>
                  <a:lnTo>
                    <a:pt x="120715" y="967199"/>
                  </a:lnTo>
                  <a:lnTo>
                    <a:pt x="125549" y="1004740"/>
                  </a:lnTo>
                  <a:lnTo>
                    <a:pt x="131878" y="1051337"/>
                  </a:lnTo>
                  <a:lnTo>
                    <a:pt x="141902" y="1094231"/>
                  </a:lnTo>
                  <a:lnTo>
                    <a:pt x="147385" y="1136639"/>
                  </a:lnTo>
                  <a:lnTo>
                    <a:pt x="156809" y="1178276"/>
                  </a:lnTo>
                  <a:lnTo>
                    <a:pt x="166434" y="1225385"/>
                  </a:lnTo>
                  <a:lnTo>
                    <a:pt x="176624" y="1269990"/>
                  </a:lnTo>
                  <a:lnTo>
                    <a:pt x="183712" y="1313892"/>
                  </a:lnTo>
                  <a:lnTo>
                    <a:pt x="184661" y="1322669"/>
                  </a:lnTo>
                  <a:lnTo>
                    <a:pt x="190096" y="1350654"/>
                  </a:lnTo>
                  <a:lnTo>
                    <a:pt x="190500" y="1396989"/>
                  </a:lnTo>
                  <a:lnTo>
                    <a:pt x="190500" y="1411816"/>
                  </a:lnTo>
                  <a:lnTo>
                    <a:pt x="192381" y="1416050"/>
                  </a:lnTo>
                  <a:lnTo>
                    <a:pt x="195967" y="1421146"/>
                  </a:lnTo>
                  <a:lnTo>
                    <a:pt x="196772" y="1427757"/>
                  </a:lnTo>
                  <a:lnTo>
                    <a:pt x="196850" y="1474562"/>
                  </a:lnTo>
                  <a:lnTo>
                    <a:pt x="196850" y="1497425"/>
                  </a:lnTo>
                  <a:lnTo>
                    <a:pt x="202938" y="1504658"/>
                  </a:lnTo>
                  <a:lnTo>
                    <a:pt x="203198" y="1551154"/>
                  </a:lnTo>
                  <a:lnTo>
                    <a:pt x="203198" y="1562016"/>
                  </a:lnTo>
                  <a:lnTo>
                    <a:pt x="209472" y="1568372"/>
                  </a:lnTo>
                  <a:lnTo>
                    <a:pt x="204076" y="1562976"/>
                  </a:lnTo>
                  <a:lnTo>
                    <a:pt x="203459" y="1558988"/>
                  </a:lnTo>
                  <a:lnTo>
                    <a:pt x="203198" y="1530458"/>
                  </a:lnTo>
                  <a:lnTo>
                    <a:pt x="197732" y="1524892"/>
                  </a:lnTo>
                  <a:lnTo>
                    <a:pt x="196732" y="1525300"/>
                  </a:lnTo>
                  <a:lnTo>
                    <a:pt x="190784" y="1530111"/>
                  </a:lnTo>
                  <a:lnTo>
                    <a:pt x="190500" y="1558829"/>
                  </a:lnTo>
                  <a:lnTo>
                    <a:pt x="191205" y="1559919"/>
                  </a:lnTo>
                  <a:lnTo>
                    <a:pt x="192381" y="1560646"/>
                  </a:lnTo>
                  <a:lnTo>
                    <a:pt x="196967" y="1561908"/>
                  </a:lnTo>
                  <a:lnTo>
                    <a:pt x="206287" y="1562092"/>
                  </a:lnTo>
                  <a:lnTo>
                    <a:pt x="207374" y="1561389"/>
                  </a:lnTo>
                  <a:lnTo>
                    <a:pt x="208099" y="1560215"/>
                  </a:lnTo>
                  <a:lnTo>
                    <a:pt x="208583" y="1558727"/>
                  </a:lnTo>
                  <a:lnTo>
                    <a:pt x="209610" y="1557734"/>
                  </a:lnTo>
                  <a:lnTo>
                    <a:pt x="212634" y="1556632"/>
                  </a:lnTo>
                  <a:lnTo>
                    <a:pt x="213722" y="1555632"/>
                  </a:lnTo>
                  <a:lnTo>
                    <a:pt x="215613" y="1550360"/>
                  </a:lnTo>
                  <a:lnTo>
                    <a:pt x="215900" y="1530458"/>
                  </a:lnTo>
                  <a:lnTo>
                    <a:pt x="209627" y="1524078"/>
                  </a:lnTo>
                  <a:lnTo>
                    <a:pt x="203222" y="1524000"/>
                  </a:lnTo>
                  <a:lnTo>
                    <a:pt x="203202" y="1530089"/>
                  </a:lnTo>
                  <a:lnTo>
                    <a:pt x="197732" y="1530327"/>
                  </a:lnTo>
                  <a:lnTo>
                    <a:pt x="197438" y="1531040"/>
                  </a:lnTo>
                  <a:lnTo>
                    <a:pt x="196850" y="153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839"/>
            <p:cNvSpPr/>
            <p:nvPr>
              <p:custDataLst>
                <p:tags r:id="rId113"/>
              </p:custDataLst>
            </p:nvPr>
          </p:nvSpPr>
          <p:spPr>
            <a:xfrm>
              <a:off x="6870787" y="2263308"/>
              <a:ext cx="139263" cy="155482"/>
            </a:xfrm>
            <a:custGeom>
              <a:avLst/>
              <a:gdLst/>
              <a:ahLst/>
              <a:cxnLst/>
              <a:rect l="0" t="0" r="0" b="0"/>
              <a:pathLst>
                <a:path w="139263" h="155482">
                  <a:moveTo>
                    <a:pt x="101513" y="22692"/>
                  </a:moveTo>
                  <a:lnTo>
                    <a:pt x="101513" y="22692"/>
                  </a:lnTo>
                  <a:lnTo>
                    <a:pt x="101513" y="17225"/>
                  </a:lnTo>
                  <a:lnTo>
                    <a:pt x="100808" y="16930"/>
                  </a:lnTo>
                  <a:lnTo>
                    <a:pt x="96046" y="16420"/>
                  </a:lnTo>
                  <a:lnTo>
                    <a:pt x="95555" y="14495"/>
                  </a:lnTo>
                  <a:lnTo>
                    <a:pt x="95425" y="12994"/>
                  </a:lnTo>
                  <a:lnTo>
                    <a:pt x="94632" y="11993"/>
                  </a:lnTo>
                  <a:lnTo>
                    <a:pt x="91869" y="10881"/>
                  </a:lnTo>
                  <a:lnTo>
                    <a:pt x="90851" y="9879"/>
                  </a:lnTo>
                  <a:lnTo>
                    <a:pt x="89718" y="6884"/>
                  </a:lnTo>
                  <a:lnTo>
                    <a:pt x="88711" y="5803"/>
                  </a:lnTo>
                  <a:lnTo>
                    <a:pt x="82748" y="3726"/>
                  </a:lnTo>
                  <a:lnTo>
                    <a:pt x="79176" y="296"/>
                  </a:lnTo>
                  <a:lnTo>
                    <a:pt x="77449" y="0"/>
                  </a:lnTo>
                  <a:lnTo>
                    <a:pt x="75594" y="508"/>
                  </a:lnTo>
                  <a:lnTo>
                    <a:pt x="71648" y="2249"/>
                  </a:lnTo>
                  <a:lnTo>
                    <a:pt x="51566" y="6959"/>
                  </a:lnTo>
                  <a:lnTo>
                    <a:pt x="38403" y="16500"/>
                  </a:lnTo>
                  <a:lnTo>
                    <a:pt x="27480" y="27652"/>
                  </a:lnTo>
                  <a:lnTo>
                    <a:pt x="9086" y="52857"/>
                  </a:lnTo>
                  <a:lnTo>
                    <a:pt x="354" y="87562"/>
                  </a:lnTo>
                  <a:lnTo>
                    <a:pt x="0" y="103396"/>
                  </a:lnTo>
                  <a:lnTo>
                    <a:pt x="1833" y="109831"/>
                  </a:lnTo>
                  <a:lnTo>
                    <a:pt x="4294" y="115748"/>
                  </a:lnTo>
                  <a:lnTo>
                    <a:pt x="6385" y="126307"/>
                  </a:lnTo>
                  <a:lnTo>
                    <a:pt x="11160" y="134218"/>
                  </a:lnTo>
                  <a:lnTo>
                    <a:pt x="27456" y="151783"/>
                  </a:lnTo>
                  <a:lnTo>
                    <a:pt x="31674" y="154149"/>
                  </a:lnTo>
                  <a:lnTo>
                    <a:pt x="39898" y="155481"/>
                  </a:lnTo>
                  <a:lnTo>
                    <a:pt x="59427" y="155262"/>
                  </a:lnTo>
                  <a:lnTo>
                    <a:pt x="71247" y="150950"/>
                  </a:lnTo>
                  <a:lnTo>
                    <a:pt x="115675" y="125697"/>
                  </a:lnTo>
                  <a:lnTo>
                    <a:pt x="123270" y="115693"/>
                  </a:lnTo>
                  <a:lnTo>
                    <a:pt x="137833" y="73753"/>
                  </a:lnTo>
                  <a:lnTo>
                    <a:pt x="139262" y="56610"/>
                  </a:lnTo>
                  <a:lnTo>
                    <a:pt x="133125" y="27634"/>
                  </a:lnTo>
                  <a:lnTo>
                    <a:pt x="128362" y="19296"/>
                  </a:lnTo>
                  <a:lnTo>
                    <a:pt x="124499" y="14597"/>
                  </a:lnTo>
                  <a:lnTo>
                    <a:pt x="118549" y="12039"/>
                  </a:lnTo>
                  <a:lnTo>
                    <a:pt x="71020" y="3840"/>
                  </a:lnTo>
                  <a:lnTo>
                    <a:pt x="63413" y="36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SMARTInkShape-Group183"/>
          <p:cNvGrpSpPr/>
          <p:nvPr/>
        </p:nvGrpSpPr>
        <p:grpSpPr>
          <a:xfrm>
            <a:off x="857337" y="1214336"/>
            <a:ext cx="1053933" cy="867998"/>
            <a:chOff x="857337" y="1214336"/>
            <a:chExt cx="1053933" cy="867998"/>
          </a:xfrm>
        </p:grpSpPr>
        <p:sp>
          <p:nvSpPr>
            <p:cNvPr id="249" name="SMARTInkShape-840"/>
            <p:cNvSpPr/>
            <p:nvPr>
              <p:custDataLst>
                <p:tags r:id="rId96"/>
              </p:custDataLst>
            </p:nvPr>
          </p:nvSpPr>
          <p:spPr>
            <a:xfrm>
              <a:off x="857337" y="1355247"/>
              <a:ext cx="94862" cy="251194"/>
            </a:xfrm>
            <a:custGeom>
              <a:avLst/>
              <a:gdLst/>
              <a:ahLst/>
              <a:cxnLst/>
              <a:rect l="0" t="0" r="0" b="0"/>
              <a:pathLst>
                <a:path w="94862" h="251194">
                  <a:moveTo>
                    <a:pt x="44363" y="22703"/>
                  </a:moveTo>
                  <a:lnTo>
                    <a:pt x="44363" y="22703"/>
                  </a:lnTo>
                  <a:lnTo>
                    <a:pt x="44363" y="17236"/>
                  </a:lnTo>
                  <a:lnTo>
                    <a:pt x="38896" y="10963"/>
                  </a:lnTo>
                  <a:lnTo>
                    <a:pt x="38015" y="3678"/>
                  </a:lnTo>
                  <a:lnTo>
                    <a:pt x="34643" y="289"/>
                  </a:lnTo>
                  <a:lnTo>
                    <a:pt x="33649" y="0"/>
                  </a:lnTo>
                  <a:lnTo>
                    <a:pt x="32987" y="512"/>
                  </a:lnTo>
                  <a:lnTo>
                    <a:pt x="32546" y="1559"/>
                  </a:lnTo>
                  <a:lnTo>
                    <a:pt x="31546" y="2257"/>
                  </a:lnTo>
                  <a:lnTo>
                    <a:pt x="26273" y="3469"/>
                  </a:lnTo>
                  <a:lnTo>
                    <a:pt x="10411" y="18575"/>
                  </a:lnTo>
                  <a:lnTo>
                    <a:pt x="8107" y="22750"/>
                  </a:lnTo>
                  <a:lnTo>
                    <a:pt x="353" y="52738"/>
                  </a:lnTo>
                  <a:lnTo>
                    <a:pt x="0" y="65952"/>
                  </a:lnTo>
                  <a:lnTo>
                    <a:pt x="6385" y="94018"/>
                  </a:lnTo>
                  <a:lnTo>
                    <a:pt x="9375" y="99789"/>
                  </a:lnTo>
                  <a:lnTo>
                    <a:pt x="33191" y="128889"/>
                  </a:lnTo>
                  <a:lnTo>
                    <a:pt x="40103" y="134808"/>
                  </a:lnTo>
                  <a:lnTo>
                    <a:pt x="81012" y="179974"/>
                  </a:lnTo>
                  <a:lnTo>
                    <a:pt x="85346" y="185029"/>
                  </a:lnTo>
                  <a:lnTo>
                    <a:pt x="92873" y="203398"/>
                  </a:lnTo>
                  <a:lnTo>
                    <a:pt x="94861" y="220518"/>
                  </a:lnTo>
                  <a:lnTo>
                    <a:pt x="93147" y="225391"/>
                  </a:lnTo>
                  <a:lnTo>
                    <a:pt x="90739" y="229909"/>
                  </a:lnTo>
                  <a:lnTo>
                    <a:pt x="88678" y="236419"/>
                  </a:lnTo>
                  <a:lnTo>
                    <a:pt x="77279" y="250046"/>
                  </a:lnTo>
                  <a:lnTo>
                    <a:pt x="65281" y="251193"/>
                  </a:lnTo>
                  <a:lnTo>
                    <a:pt x="62362" y="249372"/>
                  </a:lnTo>
                  <a:lnTo>
                    <a:pt x="58712" y="245506"/>
                  </a:lnTo>
                  <a:lnTo>
                    <a:pt x="54739" y="239084"/>
                  </a:lnTo>
                  <a:lnTo>
                    <a:pt x="50713" y="2195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841"/>
            <p:cNvSpPr/>
            <p:nvPr>
              <p:custDataLst>
                <p:tags r:id="rId97"/>
              </p:custDataLst>
            </p:nvPr>
          </p:nvSpPr>
          <p:spPr>
            <a:xfrm>
              <a:off x="1047755" y="1276350"/>
              <a:ext cx="44446" cy="291988"/>
            </a:xfrm>
            <a:custGeom>
              <a:avLst/>
              <a:gdLst/>
              <a:ahLst/>
              <a:cxnLst/>
              <a:rect l="0" t="0" r="0" b="0"/>
              <a:pathLst>
                <a:path w="44446" h="291988">
                  <a:moveTo>
                    <a:pt x="12695" y="0"/>
                  </a:moveTo>
                  <a:lnTo>
                    <a:pt x="12695" y="0"/>
                  </a:lnTo>
                  <a:lnTo>
                    <a:pt x="12695" y="3371"/>
                  </a:lnTo>
                  <a:lnTo>
                    <a:pt x="6933" y="23474"/>
                  </a:lnTo>
                  <a:lnTo>
                    <a:pt x="4474" y="65421"/>
                  </a:lnTo>
                  <a:lnTo>
                    <a:pt x="585" y="95503"/>
                  </a:lnTo>
                  <a:lnTo>
                    <a:pt x="47" y="138442"/>
                  </a:lnTo>
                  <a:lnTo>
                    <a:pt x="0" y="183389"/>
                  </a:lnTo>
                  <a:lnTo>
                    <a:pt x="1877" y="209400"/>
                  </a:lnTo>
                  <a:lnTo>
                    <a:pt x="6876" y="255275"/>
                  </a:lnTo>
                  <a:lnTo>
                    <a:pt x="12797" y="276373"/>
                  </a:lnTo>
                  <a:lnTo>
                    <a:pt x="17602" y="285570"/>
                  </a:lnTo>
                  <a:lnTo>
                    <a:pt x="18083" y="287747"/>
                  </a:lnTo>
                  <a:lnTo>
                    <a:pt x="19109" y="289198"/>
                  </a:lnTo>
                  <a:lnTo>
                    <a:pt x="20499" y="290165"/>
                  </a:lnTo>
                  <a:lnTo>
                    <a:pt x="23924" y="291240"/>
                  </a:lnTo>
                  <a:lnTo>
                    <a:pt x="30576" y="291987"/>
                  </a:lnTo>
                  <a:lnTo>
                    <a:pt x="40481" y="283252"/>
                  </a:lnTo>
                  <a:lnTo>
                    <a:pt x="42683" y="277349"/>
                  </a:lnTo>
                  <a:lnTo>
                    <a:pt x="44445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842"/>
            <p:cNvSpPr/>
            <p:nvPr>
              <p:custDataLst>
                <p:tags r:id="rId98"/>
              </p:custDataLst>
            </p:nvPr>
          </p:nvSpPr>
          <p:spPr>
            <a:xfrm>
              <a:off x="1009934" y="1454150"/>
              <a:ext cx="75917" cy="31751"/>
            </a:xfrm>
            <a:custGeom>
              <a:avLst/>
              <a:gdLst/>
              <a:ahLst/>
              <a:cxnLst/>
              <a:rect l="0" t="0" r="0" b="0"/>
              <a:pathLst>
                <a:path w="75917" h="31751">
                  <a:moveTo>
                    <a:pt x="12416" y="31750"/>
                  </a:moveTo>
                  <a:lnTo>
                    <a:pt x="12416" y="31750"/>
                  </a:lnTo>
                  <a:lnTo>
                    <a:pt x="0" y="31750"/>
                  </a:lnTo>
                  <a:lnTo>
                    <a:pt x="5208" y="26283"/>
                  </a:lnTo>
                  <a:lnTo>
                    <a:pt x="15330" y="21210"/>
                  </a:lnTo>
                  <a:lnTo>
                    <a:pt x="30430" y="15964"/>
                  </a:lnTo>
                  <a:lnTo>
                    <a:pt x="52748" y="4148"/>
                  </a:lnTo>
                  <a:lnTo>
                    <a:pt x="759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843"/>
            <p:cNvSpPr/>
            <p:nvPr>
              <p:custDataLst>
                <p:tags r:id="rId99"/>
              </p:custDataLst>
            </p:nvPr>
          </p:nvSpPr>
          <p:spPr>
            <a:xfrm>
              <a:off x="1130387" y="1422661"/>
              <a:ext cx="69764" cy="120390"/>
            </a:xfrm>
            <a:custGeom>
              <a:avLst/>
              <a:gdLst/>
              <a:ahLst/>
              <a:cxnLst/>
              <a:rect l="0" t="0" r="0" b="0"/>
              <a:pathLst>
                <a:path w="69764" h="120390">
                  <a:moveTo>
                    <a:pt x="50713" y="6089"/>
                  </a:moveTo>
                  <a:lnTo>
                    <a:pt x="50713" y="6089"/>
                  </a:lnTo>
                  <a:lnTo>
                    <a:pt x="57040" y="6089"/>
                  </a:lnTo>
                  <a:lnTo>
                    <a:pt x="51594" y="622"/>
                  </a:lnTo>
                  <a:lnTo>
                    <a:pt x="47603" y="0"/>
                  </a:lnTo>
                  <a:lnTo>
                    <a:pt x="43922" y="1737"/>
                  </a:lnTo>
                  <a:lnTo>
                    <a:pt x="39933" y="4155"/>
                  </a:lnTo>
                  <a:lnTo>
                    <a:pt x="31624" y="5707"/>
                  </a:lnTo>
                  <a:lnTo>
                    <a:pt x="29520" y="5834"/>
                  </a:lnTo>
                  <a:lnTo>
                    <a:pt x="25301" y="7857"/>
                  </a:lnTo>
                  <a:lnTo>
                    <a:pt x="10496" y="21009"/>
                  </a:lnTo>
                  <a:lnTo>
                    <a:pt x="8144" y="25185"/>
                  </a:lnTo>
                  <a:lnTo>
                    <a:pt x="354" y="55174"/>
                  </a:lnTo>
                  <a:lnTo>
                    <a:pt x="0" y="68388"/>
                  </a:lnTo>
                  <a:lnTo>
                    <a:pt x="6385" y="92090"/>
                  </a:lnTo>
                  <a:lnTo>
                    <a:pt x="11174" y="101184"/>
                  </a:lnTo>
                  <a:lnTo>
                    <a:pt x="11653" y="103353"/>
                  </a:lnTo>
                  <a:lnTo>
                    <a:pt x="17996" y="112776"/>
                  </a:lnTo>
                  <a:lnTo>
                    <a:pt x="20415" y="113477"/>
                  </a:lnTo>
                  <a:lnTo>
                    <a:pt x="22047" y="113665"/>
                  </a:lnTo>
                  <a:lnTo>
                    <a:pt x="25743" y="111991"/>
                  </a:lnTo>
                  <a:lnTo>
                    <a:pt x="33865" y="105168"/>
                  </a:lnTo>
                  <a:lnTo>
                    <a:pt x="36169" y="101159"/>
                  </a:lnTo>
                  <a:lnTo>
                    <a:pt x="37899" y="97026"/>
                  </a:lnTo>
                  <a:lnTo>
                    <a:pt x="42134" y="90732"/>
                  </a:lnTo>
                  <a:lnTo>
                    <a:pt x="50067" y="65943"/>
                  </a:lnTo>
                  <a:lnTo>
                    <a:pt x="50712" y="44300"/>
                  </a:lnTo>
                  <a:lnTo>
                    <a:pt x="50713" y="59119"/>
                  </a:lnTo>
                  <a:lnTo>
                    <a:pt x="52595" y="63289"/>
                  </a:lnTo>
                  <a:lnTo>
                    <a:pt x="54084" y="65389"/>
                  </a:lnTo>
                  <a:lnTo>
                    <a:pt x="56180" y="75087"/>
                  </a:lnTo>
                  <a:lnTo>
                    <a:pt x="57753" y="103535"/>
                  </a:lnTo>
                  <a:lnTo>
                    <a:pt x="62128" y="111318"/>
                  </a:lnTo>
                  <a:lnTo>
                    <a:pt x="69763" y="120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844"/>
            <p:cNvSpPr/>
            <p:nvPr>
              <p:custDataLst>
                <p:tags r:id="rId100"/>
              </p:custDataLst>
            </p:nvPr>
          </p:nvSpPr>
          <p:spPr>
            <a:xfrm>
              <a:off x="1244600" y="1422442"/>
              <a:ext cx="76201" cy="120499"/>
            </a:xfrm>
            <a:custGeom>
              <a:avLst/>
              <a:gdLst/>
              <a:ahLst/>
              <a:cxnLst/>
              <a:rect l="0" t="0" r="0" b="0"/>
              <a:pathLst>
                <a:path w="76201" h="120499">
                  <a:moveTo>
                    <a:pt x="0" y="57108"/>
                  </a:moveTo>
                  <a:lnTo>
                    <a:pt x="0" y="57108"/>
                  </a:lnTo>
                  <a:lnTo>
                    <a:pt x="0" y="103675"/>
                  </a:lnTo>
                  <a:lnTo>
                    <a:pt x="0" y="119353"/>
                  </a:lnTo>
                  <a:lnTo>
                    <a:pt x="705" y="119772"/>
                  </a:lnTo>
                  <a:lnTo>
                    <a:pt x="5467" y="120498"/>
                  </a:lnTo>
                  <a:lnTo>
                    <a:pt x="5762" y="119829"/>
                  </a:lnTo>
                  <a:lnTo>
                    <a:pt x="12111" y="73828"/>
                  </a:lnTo>
                  <a:lnTo>
                    <a:pt x="13354" y="48623"/>
                  </a:lnTo>
                  <a:lnTo>
                    <a:pt x="25115" y="1584"/>
                  </a:lnTo>
                  <a:lnTo>
                    <a:pt x="25916" y="1042"/>
                  </a:lnTo>
                  <a:lnTo>
                    <a:pt x="30842" y="101"/>
                  </a:lnTo>
                  <a:lnTo>
                    <a:pt x="34852" y="0"/>
                  </a:lnTo>
                  <a:lnTo>
                    <a:pt x="35935" y="692"/>
                  </a:lnTo>
                  <a:lnTo>
                    <a:pt x="36656" y="1858"/>
                  </a:lnTo>
                  <a:lnTo>
                    <a:pt x="37138" y="3341"/>
                  </a:lnTo>
                  <a:lnTo>
                    <a:pt x="42274" y="11497"/>
                  </a:lnTo>
                  <a:lnTo>
                    <a:pt x="44511" y="21329"/>
                  </a:lnTo>
                  <a:lnTo>
                    <a:pt x="51230" y="31330"/>
                  </a:lnTo>
                  <a:lnTo>
                    <a:pt x="53203" y="33573"/>
                  </a:lnTo>
                  <a:lnTo>
                    <a:pt x="55396" y="39827"/>
                  </a:lnTo>
                  <a:lnTo>
                    <a:pt x="58512" y="51282"/>
                  </a:lnTo>
                  <a:lnTo>
                    <a:pt x="62514" y="64424"/>
                  </a:lnTo>
                  <a:lnTo>
                    <a:pt x="64148" y="86086"/>
                  </a:lnTo>
                  <a:lnTo>
                    <a:pt x="68960" y="93867"/>
                  </a:lnTo>
                  <a:lnTo>
                    <a:pt x="76200" y="101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845"/>
            <p:cNvSpPr/>
            <p:nvPr>
              <p:custDataLst>
                <p:tags r:id="rId101"/>
              </p:custDataLst>
            </p:nvPr>
          </p:nvSpPr>
          <p:spPr>
            <a:xfrm>
              <a:off x="1365281" y="1233647"/>
              <a:ext cx="63470" cy="289352"/>
            </a:xfrm>
            <a:custGeom>
              <a:avLst/>
              <a:gdLst/>
              <a:ahLst/>
              <a:cxnLst/>
              <a:rect l="0" t="0" r="0" b="0"/>
              <a:pathLst>
                <a:path w="63470" h="289352">
                  <a:moveTo>
                    <a:pt x="57119" y="220503"/>
                  </a:moveTo>
                  <a:lnTo>
                    <a:pt x="57119" y="220503"/>
                  </a:lnTo>
                  <a:lnTo>
                    <a:pt x="57119" y="204771"/>
                  </a:lnTo>
                  <a:lnTo>
                    <a:pt x="55238" y="201046"/>
                  </a:lnTo>
                  <a:lnTo>
                    <a:pt x="51652" y="196277"/>
                  </a:lnTo>
                  <a:lnTo>
                    <a:pt x="49280" y="195625"/>
                  </a:lnTo>
                  <a:lnTo>
                    <a:pt x="47659" y="195451"/>
                  </a:lnTo>
                  <a:lnTo>
                    <a:pt x="46579" y="194629"/>
                  </a:lnTo>
                  <a:lnTo>
                    <a:pt x="45379" y="191835"/>
                  </a:lnTo>
                  <a:lnTo>
                    <a:pt x="44354" y="191513"/>
                  </a:lnTo>
                  <a:lnTo>
                    <a:pt x="42964" y="192004"/>
                  </a:lnTo>
                  <a:lnTo>
                    <a:pt x="41333" y="193037"/>
                  </a:lnTo>
                  <a:lnTo>
                    <a:pt x="26565" y="196713"/>
                  </a:lnTo>
                  <a:lnTo>
                    <a:pt x="17139" y="203888"/>
                  </a:lnTo>
                  <a:lnTo>
                    <a:pt x="14656" y="209826"/>
                  </a:lnTo>
                  <a:lnTo>
                    <a:pt x="12846" y="216463"/>
                  </a:lnTo>
                  <a:lnTo>
                    <a:pt x="1737" y="238116"/>
                  </a:lnTo>
                  <a:lnTo>
                    <a:pt x="0" y="272251"/>
                  </a:lnTo>
                  <a:lnTo>
                    <a:pt x="1864" y="277133"/>
                  </a:lnTo>
                  <a:lnTo>
                    <a:pt x="3349" y="279423"/>
                  </a:lnTo>
                  <a:lnTo>
                    <a:pt x="5044" y="280950"/>
                  </a:lnTo>
                  <a:lnTo>
                    <a:pt x="8810" y="282646"/>
                  </a:lnTo>
                  <a:lnTo>
                    <a:pt x="10096" y="283804"/>
                  </a:lnTo>
                  <a:lnTo>
                    <a:pt x="11525" y="286972"/>
                  </a:lnTo>
                  <a:lnTo>
                    <a:pt x="12612" y="288099"/>
                  </a:lnTo>
                  <a:lnTo>
                    <a:pt x="15701" y="289351"/>
                  </a:lnTo>
                  <a:lnTo>
                    <a:pt x="17513" y="288980"/>
                  </a:lnTo>
                  <a:lnTo>
                    <a:pt x="25490" y="285195"/>
                  </a:lnTo>
                  <a:lnTo>
                    <a:pt x="27566" y="284798"/>
                  </a:lnTo>
                  <a:lnTo>
                    <a:pt x="31755" y="280593"/>
                  </a:lnTo>
                  <a:lnTo>
                    <a:pt x="44422" y="256422"/>
                  </a:lnTo>
                  <a:lnTo>
                    <a:pt x="48888" y="238907"/>
                  </a:lnTo>
                  <a:lnTo>
                    <a:pt x="57512" y="194489"/>
                  </a:lnTo>
                  <a:lnTo>
                    <a:pt x="62684" y="147619"/>
                  </a:lnTo>
                  <a:lnTo>
                    <a:pt x="63314" y="107903"/>
                  </a:lnTo>
                  <a:lnTo>
                    <a:pt x="63448" y="64799"/>
                  </a:lnTo>
                  <a:lnTo>
                    <a:pt x="63468" y="19363"/>
                  </a:lnTo>
                  <a:lnTo>
                    <a:pt x="63469" y="0"/>
                  </a:lnTo>
                  <a:lnTo>
                    <a:pt x="63469" y="2142"/>
                  </a:lnTo>
                  <a:lnTo>
                    <a:pt x="61587" y="5390"/>
                  </a:lnTo>
                  <a:lnTo>
                    <a:pt x="60098" y="7245"/>
                  </a:lnTo>
                  <a:lnTo>
                    <a:pt x="58443" y="13068"/>
                  </a:lnTo>
                  <a:lnTo>
                    <a:pt x="56465" y="55733"/>
                  </a:lnTo>
                  <a:lnTo>
                    <a:pt x="51362" y="98601"/>
                  </a:lnTo>
                  <a:lnTo>
                    <a:pt x="50847" y="140184"/>
                  </a:lnTo>
                  <a:lnTo>
                    <a:pt x="50779" y="182418"/>
                  </a:lnTo>
                  <a:lnTo>
                    <a:pt x="56237" y="229461"/>
                  </a:lnTo>
                  <a:lnTo>
                    <a:pt x="63469" y="2522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846"/>
            <p:cNvSpPr/>
            <p:nvPr>
              <p:custDataLst>
                <p:tags r:id="rId102"/>
              </p:custDataLst>
            </p:nvPr>
          </p:nvSpPr>
          <p:spPr>
            <a:xfrm>
              <a:off x="1466937" y="1416344"/>
              <a:ext cx="101514" cy="88574"/>
            </a:xfrm>
            <a:custGeom>
              <a:avLst/>
              <a:gdLst/>
              <a:ahLst/>
              <a:cxnLst/>
              <a:rect l="0" t="0" r="0" b="0"/>
              <a:pathLst>
                <a:path w="101514" h="88574">
                  <a:moveTo>
                    <a:pt x="82463" y="44156"/>
                  </a:moveTo>
                  <a:lnTo>
                    <a:pt x="82463" y="44156"/>
                  </a:lnTo>
                  <a:lnTo>
                    <a:pt x="76996" y="38689"/>
                  </a:lnTo>
                  <a:lnTo>
                    <a:pt x="75582" y="32911"/>
                  </a:lnTo>
                  <a:lnTo>
                    <a:pt x="70669" y="26273"/>
                  </a:lnTo>
                  <a:lnTo>
                    <a:pt x="69236" y="20267"/>
                  </a:lnTo>
                  <a:lnTo>
                    <a:pt x="54033" y="3050"/>
                  </a:lnTo>
                  <a:lnTo>
                    <a:pt x="50307" y="1192"/>
                  </a:lnTo>
                  <a:lnTo>
                    <a:pt x="42166" y="0"/>
                  </a:lnTo>
                  <a:lnTo>
                    <a:pt x="21663" y="6190"/>
                  </a:lnTo>
                  <a:lnTo>
                    <a:pt x="17106" y="9173"/>
                  </a:lnTo>
                  <a:lnTo>
                    <a:pt x="10573" y="18190"/>
                  </a:lnTo>
                  <a:lnTo>
                    <a:pt x="1405" y="42727"/>
                  </a:lnTo>
                  <a:lnTo>
                    <a:pt x="0" y="64356"/>
                  </a:lnTo>
                  <a:lnTo>
                    <a:pt x="1833" y="69126"/>
                  </a:lnTo>
                  <a:lnTo>
                    <a:pt x="4294" y="73598"/>
                  </a:lnTo>
                  <a:lnTo>
                    <a:pt x="6385" y="80083"/>
                  </a:lnTo>
                  <a:lnTo>
                    <a:pt x="9375" y="84348"/>
                  </a:lnTo>
                  <a:lnTo>
                    <a:pt x="13055" y="86713"/>
                  </a:lnTo>
                  <a:lnTo>
                    <a:pt x="21167" y="88232"/>
                  </a:lnTo>
                  <a:lnTo>
                    <a:pt x="33787" y="88573"/>
                  </a:lnTo>
                  <a:lnTo>
                    <a:pt x="35901" y="87173"/>
                  </a:lnTo>
                  <a:lnTo>
                    <a:pt x="54241" y="65423"/>
                  </a:lnTo>
                  <a:lnTo>
                    <a:pt x="58387" y="56876"/>
                  </a:lnTo>
                  <a:lnTo>
                    <a:pt x="61179" y="52631"/>
                  </a:lnTo>
                  <a:lnTo>
                    <a:pt x="63457" y="46275"/>
                  </a:lnTo>
                  <a:lnTo>
                    <a:pt x="69678" y="37916"/>
                  </a:lnTo>
                  <a:lnTo>
                    <a:pt x="75223" y="43283"/>
                  </a:lnTo>
                  <a:lnTo>
                    <a:pt x="76643" y="49053"/>
                  </a:lnTo>
                  <a:lnTo>
                    <a:pt x="80425" y="54936"/>
                  </a:lnTo>
                  <a:lnTo>
                    <a:pt x="82565" y="61148"/>
                  </a:lnTo>
                  <a:lnTo>
                    <a:pt x="101513" y="82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847"/>
            <p:cNvSpPr/>
            <p:nvPr>
              <p:custDataLst>
                <p:tags r:id="rId103"/>
              </p:custDataLst>
            </p:nvPr>
          </p:nvSpPr>
          <p:spPr>
            <a:xfrm>
              <a:off x="1619250" y="1384300"/>
              <a:ext cx="82551" cy="132333"/>
            </a:xfrm>
            <a:custGeom>
              <a:avLst/>
              <a:gdLst/>
              <a:ahLst/>
              <a:cxnLst/>
              <a:rect l="0" t="0" r="0" b="0"/>
              <a:pathLst>
                <a:path w="82551" h="132333">
                  <a:moveTo>
                    <a:pt x="0" y="31750"/>
                  </a:moveTo>
                  <a:lnTo>
                    <a:pt x="0" y="31750"/>
                  </a:lnTo>
                  <a:lnTo>
                    <a:pt x="0" y="35121"/>
                  </a:lnTo>
                  <a:lnTo>
                    <a:pt x="706" y="36114"/>
                  </a:lnTo>
                  <a:lnTo>
                    <a:pt x="1882" y="36776"/>
                  </a:lnTo>
                  <a:lnTo>
                    <a:pt x="3371" y="37217"/>
                  </a:lnTo>
                  <a:lnTo>
                    <a:pt x="8838" y="41210"/>
                  </a:lnTo>
                  <a:lnTo>
                    <a:pt x="10984" y="46773"/>
                  </a:lnTo>
                  <a:lnTo>
                    <a:pt x="12643" y="53243"/>
                  </a:lnTo>
                  <a:lnTo>
                    <a:pt x="19457" y="63146"/>
                  </a:lnTo>
                  <a:lnTo>
                    <a:pt x="21438" y="65381"/>
                  </a:lnTo>
                  <a:lnTo>
                    <a:pt x="23639" y="71627"/>
                  </a:lnTo>
                  <a:lnTo>
                    <a:pt x="27127" y="90380"/>
                  </a:lnTo>
                  <a:lnTo>
                    <a:pt x="28668" y="94120"/>
                  </a:lnTo>
                  <a:lnTo>
                    <a:pt x="28990" y="97319"/>
                  </a:lnTo>
                  <a:lnTo>
                    <a:pt x="25454" y="125459"/>
                  </a:lnTo>
                  <a:lnTo>
                    <a:pt x="19937" y="132332"/>
                  </a:lnTo>
                  <a:lnTo>
                    <a:pt x="19642" y="131966"/>
                  </a:lnTo>
                  <a:lnTo>
                    <a:pt x="19051" y="84553"/>
                  </a:lnTo>
                  <a:lnTo>
                    <a:pt x="20931" y="61604"/>
                  </a:lnTo>
                  <a:lnTo>
                    <a:pt x="33977" y="27777"/>
                  </a:lnTo>
                  <a:lnTo>
                    <a:pt x="46576" y="10978"/>
                  </a:lnTo>
                  <a:lnTo>
                    <a:pt x="56290" y="4350"/>
                  </a:lnTo>
                  <a:lnTo>
                    <a:pt x="64735" y="1289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848"/>
            <p:cNvSpPr/>
            <p:nvPr>
              <p:custDataLst>
                <p:tags r:id="rId104"/>
              </p:custDataLst>
            </p:nvPr>
          </p:nvSpPr>
          <p:spPr>
            <a:xfrm>
              <a:off x="1733683" y="1214336"/>
              <a:ext cx="120508" cy="293967"/>
            </a:xfrm>
            <a:custGeom>
              <a:avLst/>
              <a:gdLst/>
              <a:ahLst/>
              <a:cxnLst/>
              <a:rect l="0" t="0" r="0" b="0"/>
              <a:pathLst>
                <a:path w="120508" h="293967">
                  <a:moveTo>
                    <a:pt x="82417" y="201714"/>
                  </a:moveTo>
                  <a:lnTo>
                    <a:pt x="82417" y="201714"/>
                  </a:lnTo>
                  <a:lnTo>
                    <a:pt x="82417" y="196247"/>
                  </a:lnTo>
                  <a:lnTo>
                    <a:pt x="78053" y="190469"/>
                  </a:lnTo>
                  <a:lnTo>
                    <a:pt x="76328" y="183831"/>
                  </a:lnTo>
                  <a:lnTo>
                    <a:pt x="75536" y="183442"/>
                  </a:lnTo>
                  <a:lnTo>
                    <a:pt x="43074" y="182667"/>
                  </a:lnTo>
                  <a:lnTo>
                    <a:pt x="32738" y="186036"/>
                  </a:lnTo>
                  <a:lnTo>
                    <a:pt x="30248" y="188440"/>
                  </a:lnTo>
                  <a:lnTo>
                    <a:pt x="25332" y="197859"/>
                  </a:lnTo>
                  <a:lnTo>
                    <a:pt x="11156" y="209952"/>
                  </a:lnTo>
                  <a:lnTo>
                    <a:pt x="8412" y="216194"/>
                  </a:lnTo>
                  <a:lnTo>
                    <a:pt x="0" y="263346"/>
                  </a:lnTo>
                  <a:lnTo>
                    <a:pt x="632" y="269323"/>
                  </a:lnTo>
                  <a:lnTo>
                    <a:pt x="4954" y="279915"/>
                  </a:lnTo>
                  <a:lnTo>
                    <a:pt x="15600" y="293526"/>
                  </a:lnTo>
                  <a:lnTo>
                    <a:pt x="17411" y="293966"/>
                  </a:lnTo>
                  <a:lnTo>
                    <a:pt x="19324" y="293555"/>
                  </a:lnTo>
                  <a:lnTo>
                    <a:pt x="23331" y="291921"/>
                  </a:lnTo>
                  <a:lnTo>
                    <a:pt x="27464" y="291195"/>
                  </a:lnTo>
                  <a:lnTo>
                    <a:pt x="31653" y="287109"/>
                  </a:lnTo>
                  <a:lnTo>
                    <a:pt x="58252" y="244849"/>
                  </a:lnTo>
                  <a:lnTo>
                    <a:pt x="77223" y="204577"/>
                  </a:lnTo>
                  <a:lnTo>
                    <a:pt x="90522" y="161552"/>
                  </a:lnTo>
                  <a:lnTo>
                    <a:pt x="105095" y="114790"/>
                  </a:lnTo>
                  <a:lnTo>
                    <a:pt x="116204" y="67204"/>
                  </a:lnTo>
                  <a:lnTo>
                    <a:pt x="120138" y="24370"/>
                  </a:lnTo>
                  <a:lnTo>
                    <a:pt x="120507" y="0"/>
                  </a:lnTo>
                  <a:lnTo>
                    <a:pt x="119805" y="211"/>
                  </a:lnTo>
                  <a:lnTo>
                    <a:pt x="117143" y="2325"/>
                  </a:lnTo>
                  <a:lnTo>
                    <a:pt x="115490" y="5617"/>
                  </a:lnTo>
                  <a:lnTo>
                    <a:pt x="102634" y="49809"/>
                  </a:lnTo>
                  <a:lnTo>
                    <a:pt x="96102" y="96296"/>
                  </a:lnTo>
                  <a:lnTo>
                    <a:pt x="90221" y="138269"/>
                  </a:lnTo>
                  <a:lnTo>
                    <a:pt x="88958" y="179849"/>
                  </a:lnTo>
                  <a:lnTo>
                    <a:pt x="93148" y="224175"/>
                  </a:lnTo>
                  <a:lnTo>
                    <a:pt x="96609" y="245165"/>
                  </a:lnTo>
                  <a:lnTo>
                    <a:pt x="101467" y="2588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849"/>
            <p:cNvSpPr/>
            <p:nvPr>
              <p:custDataLst>
                <p:tags r:id="rId105"/>
              </p:custDataLst>
            </p:nvPr>
          </p:nvSpPr>
          <p:spPr>
            <a:xfrm>
              <a:off x="959280" y="1773127"/>
              <a:ext cx="177371" cy="309207"/>
            </a:xfrm>
            <a:custGeom>
              <a:avLst/>
              <a:gdLst/>
              <a:ahLst/>
              <a:cxnLst/>
              <a:rect l="0" t="0" r="0" b="0"/>
              <a:pathLst>
                <a:path w="177371" h="309207">
                  <a:moveTo>
                    <a:pt x="18620" y="74723"/>
                  </a:moveTo>
                  <a:lnTo>
                    <a:pt x="18620" y="74723"/>
                  </a:lnTo>
                  <a:lnTo>
                    <a:pt x="13153" y="80190"/>
                  </a:lnTo>
                  <a:lnTo>
                    <a:pt x="12275" y="125867"/>
                  </a:lnTo>
                  <a:lnTo>
                    <a:pt x="14152" y="165958"/>
                  </a:lnTo>
                  <a:lnTo>
                    <a:pt x="18228" y="207721"/>
                  </a:lnTo>
                  <a:lnTo>
                    <a:pt x="18597" y="254599"/>
                  </a:lnTo>
                  <a:lnTo>
                    <a:pt x="18620" y="301692"/>
                  </a:lnTo>
                  <a:lnTo>
                    <a:pt x="18620" y="309206"/>
                  </a:lnTo>
                  <a:lnTo>
                    <a:pt x="17914" y="287983"/>
                  </a:lnTo>
                  <a:lnTo>
                    <a:pt x="9160" y="245781"/>
                  </a:lnTo>
                  <a:lnTo>
                    <a:pt x="2833" y="199200"/>
                  </a:lnTo>
                  <a:lnTo>
                    <a:pt x="0" y="157220"/>
                  </a:lnTo>
                  <a:lnTo>
                    <a:pt x="4634" y="113376"/>
                  </a:lnTo>
                  <a:lnTo>
                    <a:pt x="6456" y="86921"/>
                  </a:lnTo>
                  <a:lnTo>
                    <a:pt x="11365" y="76469"/>
                  </a:lnTo>
                  <a:lnTo>
                    <a:pt x="12372" y="75887"/>
                  </a:lnTo>
                  <a:lnTo>
                    <a:pt x="15373" y="75240"/>
                  </a:lnTo>
                  <a:lnTo>
                    <a:pt x="19058" y="76834"/>
                  </a:lnTo>
                  <a:lnTo>
                    <a:pt x="30544" y="83607"/>
                  </a:lnTo>
                  <a:lnTo>
                    <a:pt x="32919" y="86290"/>
                  </a:lnTo>
                  <a:lnTo>
                    <a:pt x="59209" y="132201"/>
                  </a:lnTo>
                  <a:lnTo>
                    <a:pt x="86610" y="178224"/>
                  </a:lnTo>
                  <a:lnTo>
                    <a:pt x="99940" y="207194"/>
                  </a:lnTo>
                  <a:lnTo>
                    <a:pt x="130571" y="253845"/>
                  </a:lnTo>
                  <a:lnTo>
                    <a:pt x="141356" y="266956"/>
                  </a:lnTo>
                  <a:lnTo>
                    <a:pt x="145606" y="269521"/>
                  </a:lnTo>
                  <a:lnTo>
                    <a:pt x="147728" y="270205"/>
                  </a:lnTo>
                  <a:lnTo>
                    <a:pt x="149847" y="269956"/>
                  </a:lnTo>
                  <a:lnTo>
                    <a:pt x="154084" y="267797"/>
                  </a:lnTo>
                  <a:lnTo>
                    <a:pt x="155496" y="266233"/>
                  </a:lnTo>
                  <a:lnTo>
                    <a:pt x="157065" y="262615"/>
                  </a:lnTo>
                  <a:lnTo>
                    <a:pt x="166145" y="217231"/>
                  </a:lnTo>
                  <a:lnTo>
                    <a:pt x="170592" y="169662"/>
                  </a:lnTo>
                  <a:lnTo>
                    <a:pt x="171669" y="127599"/>
                  </a:lnTo>
                  <a:lnTo>
                    <a:pt x="176480" y="85301"/>
                  </a:lnTo>
                  <a:lnTo>
                    <a:pt x="177292" y="43344"/>
                  </a:lnTo>
                  <a:lnTo>
                    <a:pt x="177369" y="0"/>
                  </a:lnTo>
                  <a:lnTo>
                    <a:pt x="177370" y="4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850"/>
            <p:cNvSpPr/>
            <p:nvPr>
              <p:custDataLst>
                <p:tags r:id="rId106"/>
              </p:custDataLst>
            </p:nvPr>
          </p:nvSpPr>
          <p:spPr>
            <a:xfrm>
              <a:off x="1225653" y="1898650"/>
              <a:ext cx="87725" cy="132971"/>
            </a:xfrm>
            <a:custGeom>
              <a:avLst/>
              <a:gdLst/>
              <a:ahLst/>
              <a:cxnLst/>
              <a:rect l="0" t="0" r="0" b="0"/>
              <a:pathLst>
                <a:path w="87725" h="132971">
                  <a:moveTo>
                    <a:pt x="57047" y="25400"/>
                  </a:moveTo>
                  <a:lnTo>
                    <a:pt x="57047" y="25400"/>
                  </a:lnTo>
                  <a:lnTo>
                    <a:pt x="57047" y="9668"/>
                  </a:lnTo>
                  <a:lnTo>
                    <a:pt x="56341" y="8562"/>
                  </a:lnTo>
                  <a:lnTo>
                    <a:pt x="55165" y="7825"/>
                  </a:lnTo>
                  <a:lnTo>
                    <a:pt x="50580" y="6544"/>
                  </a:lnTo>
                  <a:lnTo>
                    <a:pt x="41260" y="6358"/>
                  </a:lnTo>
                  <a:lnTo>
                    <a:pt x="40173" y="7060"/>
                  </a:lnTo>
                  <a:lnTo>
                    <a:pt x="39447" y="8235"/>
                  </a:lnTo>
                  <a:lnTo>
                    <a:pt x="38964" y="9723"/>
                  </a:lnTo>
                  <a:lnTo>
                    <a:pt x="37936" y="10715"/>
                  </a:lnTo>
                  <a:lnTo>
                    <a:pt x="34912" y="11818"/>
                  </a:lnTo>
                  <a:lnTo>
                    <a:pt x="31217" y="16071"/>
                  </a:lnTo>
                  <a:lnTo>
                    <a:pt x="15402" y="36573"/>
                  </a:lnTo>
                  <a:lnTo>
                    <a:pt x="1074" y="83835"/>
                  </a:lnTo>
                  <a:lnTo>
                    <a:pt x="0" y="106457"/>
                  </a:lnTo>
                  <a:lnTo>
                    <a:pt x="1824" y="112696"/>
                  </a:lnTo>
                  <a:lnTo>
                    <a:pt x="10885" y="126859"/>
                  </a:lnTo>
                  <a:lnTo>
                    <a:pt x="11455" y="129023"/>
                  </a:lnTo>
                  <a:lnTo>
                    <a:pt x="13247" y="130465"/>
                  </a:lnTo>
                  <a:lnTo>
                    <a:pt x="19001" y="132068"/>
                  </a:lnTo>
                  <a:lnTo>
                    <a:pt x="30173" y="132970"/>
                  </a:lnTo>
                  <a:lnTo>
                    <a:pt x="36401" y="131300"/>
                  </a:lnTo>
                  <a:lnTo>
                    <a:pt x="45756" y="124511"/>
                  </a:lnTo>
                  <a:lnTo>
                    <a:pt x="60630" y="109869"/>
                  </a:lnTo>
                  <a:lnTo>
                    <a:pt x="79203" y="82415"/>
                  </a:lnTo>
                  <a:lnTo>
                    <a:pt x="87724" y="47441"/>
                  </a:lnTo>
                  <a:lnTo>
                    <a:pt x="86439" y="40370"/>
                  </a:lnTo>
                  <a:lnTo>
                    <a:pt x="84221" y="34170"/>
                  </a:lnTo>
                  <a:lnTo>
                    <a:pt x="82267" y="23452"/>
                  </a:lnTo>
                  <a:lnTo>
                    <a:pt x="77533" y="15494"/>
                  </a:lnTo>
                  <a:lnTo>
                    <a:pt x="67541" y="4322"/>
                  </a:lnTo>
                  <a:lnTo>
                    <a:pt x="63357" y="1921"/>
                  </a:lnTo>
                  <a:lnTo>
                    <a:pt x="57172" y="253"/>
                  </a:lnTo>
                  <a:lnTo>
                    <a:pt x="506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851"/>
            <p:cNvSpPr/>
            <p:nvPr>
              <p:custDataLst>
                <p:tags r:id="rId107"/>
              </p:custDataLst>
            </p:nvPr>
          </p:nvSpPr>
          <p:spPr>
            <a:xfrm>
              <a:off x="1377950" y="1879602"/>
              <a:ext cx="63501" cy="139318"/>
            </a:xfrm>
            <a:custGeom>
              <a:avLst/>
              <a:gdLst/>
              <a:ahLst/>
              <a:cxnLst/>
              <a:rect l="0" t="0" r="0" b="0"/>
              <a:pathLst>
                <a:path w="63501" h="139318">
                  <a:moveTo>
                    <a:pt x="0" y="6348"/>
                  </a:moveTo>
                  <a:lnTo>
                    <a:pt x="0" y="6348"/>
                  </a:lnTo>
                  <a:lnTo>
                    <a:pt x="0" y="0"/>
                  </a:lnTo>
                  <a:lnTo>
                    <a:pt x="5467" y="5465"/>
                  </a:lnTo>
                  <a:lnTo>
                    <a:pt x="19181" y="25136"/>
                  </a:lnTo>
                  <a:lnTo>
                    <a:pt x="39342" y="49037"/>
                  </a:lnTo>
                  <a:lnTo>
                    <a:pt x="47805" y="65685"/>
                  </a:lnTo>
                  <a:lnTo>
                    <a:pt x="50722" y="103716"/>
                  </a:lnTo>
                  <a:lnTo>
                    <a:pt x="50799" y="135355"/>
                  </a:lnTo>
                  <a:lnTo>
                    <a:pt x="50094" y="136802"/>
                  </a:lnTo>
                  <a:lnTo>
                    <a:pt x="48918" y="137767"/>
                  </a:lnTo>
                  <a:lnTo>
                    <a:pt x="45333" y="139317"/>
                  </a:lnTo>
                  <a:lnTo>
                    <a:pt x="41340" y="136214"/>
                  </a:lnTo>
                  <a:lnTo>
                    <a:pt x="39540" y="132740"/>
                  </a:lnTo>
                  <a:lnTo>
                    <a:pt x="32037" y="97244"/>
                  </a:lnTo>
                  <a:lnTo>
                    <a:pt x="32472" y="61963"/>
                  </a:lnTo>
                  <a:lnTo>
                    <a:pt x="42996" y="24002"/>
                  </a:lnTo>
                  <a:lnTo>
                    <a:pt x="53004" y="10955"/>
                  </a:lnTo>
                  <a:lnTo>
                    <a:pt x="57189" y="8395"/>
                  </a:lnTo>
                  <a:lnTo>
                    <a:pt x="63500" y="6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852"/>
            <p:cNvSpPr/>
            <p:nvPr>
              <p:custDataLst>
                <p:tags r:id="rId108"/>
              </p:custDataLst>
            </p:nvPr>
          </p:nvSpPr>
          <p:spPr>
            <a:xfrm>
              <a:off x="1524000" y="1868180"/>
              <a:ext cx="114301" cy="138127"/>
            </a:xfrm>
            <a:custGeom>
              <a:avLst/>
              <a:gdLst/>
              <a:ahLst/>
              <a:cxnLst/>
              <a:rect l="0" t="0" r="0" b="0"/>
              <a:pathLst>
                <a:path w="114301" h="138127">
                  <a:moveTo>
                    <a:pt x="0" y="106670"/>
                  </a:moveTo>
                  <a:lnTo>
                    <a:pt x="0" y="106670"/>
                  </a:lnTo>
                  <a:lnTo>
                    <a:pt x="0" y="138126"/>
                  </a:lnTo>
                  <a:lnTo>
                    <a:pt x="0" y="91067"/>
                  </a:lnTo>
                  <a:lnTo>
                    <a:pt x="706" y="60685"/>
                  </a:lnTo>
                  <a:lnTo>
                    <a:pt x="7839" y="32385"/>
                  </a:lnTo>
                  <a:lnTo>
                    <a:pt x="10540" y="27088"/>
                  </a:lnTo>
                  <a:lnTo>
                    <a:pt x="12765" y="20139"/>
                  </a:lnTo>
                  <a:lnTo>
                    <a:pt x="18083" y="12707"/>
                  </a:lnTo>
                  <a:lnTo>
                    <a:pt x="19111" y="12984"/>
                  </a:lnTo>
                  <a:lnTo>
                    <a:pt x="23928" y="16038"/>
                  </a:lnTo>
                  <a:lnTo>
                    <a:pt x="27803" y="17000"/>
                  </a:lnTo>
                  <a:lnTo>
                    <a:pt x="29119" y="18668"/>
                  </a:lnTo>
                  <a:lnTo>
                    <a:pt x="33112" y="29602"/>
                  </a:lnTo>
                  <a:lnTo>
                    <a:pt x="42688" y="43094"/>
                  </a:lnTo>
                  <a:lnTo>
                    <a:pt x="46177" y="60889"/>
                  </a:lnTo>
                  <a:lnTo>
                    <a:pt x="48745" y="65862"/>
                  </a:lnTo>
                  <a:lnTo>
                    <a:pt x="50394" y="74803"/>
                  </a:lnTo>
                  <a:lnTo>
                    <a:pt x="50529" y="76959"/>
                  </a:lnTo>
                  <a:lnTo>
                    <a:pt x="52561" y="81235"/>
                  </a:lnTo>
                  <a:lnTo>
                    <a:pt x="56244" y="86359"/>
                  </a:lnTo>
                  <a:lnTo>
                    <a:pt x="58628" y="87059"/>
                  </a:lnTo>
                  <a:lnTo>
                    <a:pt x="62538" y="87509"/>
                  </a:lnTo>
                  <a:lnTo>
                    <a:pt x="59844" y="84216"/>
                  </a:lnTo>
                  <a:lnTo>
                    <a:pt x="59651" y="82528"/>
                  </a:lnTo>
                  <a:lnTo>
                    <a:pt x="71314" y="38648"/>
                  </a:lnTo>
                  <a:lnTo>
                    <a:pt x="87057" y="11860"/>
                  </a:lnTo>
                  <a:lnTo>
                    <a:pt x="88786" y="7382"/>
                  </a:lnTo>
                  <a:lnTo>
                    <a:pt x="94260" y="0"/>
                  </a:lnTo>
                  <a:lnTo>
                    <a:pt x="94590" y="279"/>
                  </a:lnTo>
                  <a:lnTo>
                    <a:pt x="94957" y="2470"/>
                  </a:lnTo>
                  <a:lnTo>
                    <a:pt x="95760" y="3337"/>
                  </a:lnTo>
                  <a:lnTo>
                    <a:pt x="98534" y="4300"/>
                  </a:lnTo>
                  <a:lnTo>
                    <a:pt x="99556" y="5262"/>
                  </a:lnTo>
                  <a:lnTo>
                    <a:pt x="100692" y="8212"/>
                  </a:lnTo>
                  <a:lnTo>
                    <a:pt x="101598" y="54725"/>
                  </a:lnTo>
                  <a:lnTo>
                    <a:pt x="103480" y="60770"/>
                  </a:lnTo>
                  <a:lnTo>
                    <a:pt x="114300" y="81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853"/>
            <p:cNvSpPr/>
            <p:nvPr>
              <p:custDataLst>
                <p:tags r:id="rId109"/>
              </p:custDataLst>
            </p:nvPr>
          </p:nvSpPr>
          <p:spPr>
            <a:xfrm>
              <a:off x="1703002" y="1646127"/>
              <a:ext cx="208268" cy="328345"/>
            </a:xfrm>
            <a:custGeom>
              <a:avLst/>
              <a:gdLst/>
              <a:ahLst/>
              <a:cxnLst/>
              <a:rect l="0" t="0" r="0" b="0"/>
              <a:pathLst>
                <a:path w="208268" h="328345">
                  <a:moveTo>
                    <a:pt x="74998" y="265223"/>
                  </a:moveTo>
                  <a:lnTo>
                    <a:pt x="74998" y="265223"/>
                  </a:lnTo>
                  <a:lnTo>
                    <a:pt x="74998" y="237935"/>
                  </a:lnTo>
                  <a:lnTo>
                    <a:pt x="73116" y="233575"/>
                  </a:lnTo>
                  <a:lnTo>
                    <a:pt x="65538" y="224130"/>
                  </a:lnTo>
                  <a:lnTo>
                    <a:pt x="61857" y="222265"/>
                  </a:lnTo>
                  <a:lnTo>
                    <a:pt x="59887" y="221768"/>
                  </a:lnTo>
                  <a:lnTo>
                    <a:pt x="35222" y="227298"/>
                  </a:lnTo>
                  <a:lnTo>
                    <a:pt x="19047" y="235891"/>
                  </a:lnTo>
                  <a:lnTo>
                    <a:pt x="16531" y="238613"/>
                  </a:lnTo>
                  <a:lnTo>
                    <a:pt x="1503" y="273768"/>
                  </a:lnTo>
                  <a:lnTo>
                    <a:pt x="0" y="282191"/>
                  </a:lnTo>
                  <a:lnTo>
                    <a:pt x="1214" y="288757"/>
                  </a:lnTo>
                  <a:lnTo>
                    <a:pt x="3399" y="294732"/>
                  </a:lnTo>
                  <a:lnTo>
                    <a:pt x="5335" y="305325"/>
                  </a:lnTo>
                  <a:lnTo>
                    <a:pt x="10072" y="315582"/>
                  </a:lnTo>
                  <a:lnTo>
                    <a:pt x="10547" y="317846"/>
                  </a:lnTo>
                  <a:lnTo>
                    <a:pt x="14838" y="322242"/>
                  </a:lnTo>
                  <a:lnTo>
                    <a:pt x="20744" y="325843"/>
                  </a:lnTo>
                  <a:lnTo>
                    <a:pt x="28035" y="327869"/>
                  </a:lnTo>
                  <a:lnTo>
                    <a:pt x="32488" y="328344"/>
                  </a:lnTo>
                  <a:lnTo>
                    <a:pt x="36820" y="326673"/>
                  </a:lnTo>
                  <a:lnTo>
                    <a:pt x="51835" y="317164"/>
                  </a:lnTo>
                  <a:lnTo>
                    <a:pt x="70687" y="291736"/>
                  </a:lnTo>
                  <a:lnTo>
                    <a:pt x="80353" y="260081"/>
                  </a:lnTo>
                  <a:lnTo>
                    <a:pt x="81260" y="244348"/>
                  </a:lnTo>
                  <a:lnTo>
                    <a:pt x="80584" y="242840"/>
                  </a:lnTo>
                  <a:lnTo>
                    <a:pt x="79428" y="241834"/>
                  </a:lnTo>
                  <a:lnTo>
                    <a:pt x="75873" y="240220"/>
                  </a:lnTo>
                  <a:lnTo>
                    <a:pt x="71886" y="243312"/>
                  </a:lnTo>
                  <a:lnTo>
                    <a:pt x="70087" y="246782"/>
                  </a:lnTo>
                  <a:lnTo>
                    <a:pt x="68932" y="254760"/>
                  </a:lnTo>
                  <a:lnTo>
                    <a:pt x="70656" y="258926"/>
                  </a:lnTo>
                  <a:lnTo>
                    <a:pt x="72103" y="261025"/>
                  </a:lnTo>
                  <a:lnTo>
                    <a:pt x="72362" y="263130"/>
                  </a:lnTo>
                  <a:lnTo>
                    <a:pt x="70769" y="267350"/>
                  </a:lnTo>
                  <a:lnTo>
                    <a:pt x="70768" y="269463"/>
                  </a:lnTo>
                  <a:lnTo>
                    <a:pt x="73953" y="279806"/>
                  </a:lnTo>
                  <a:lnTo>
                    <a:pt x="74792" y="288486"/>
                  </a:lnTo>
                  <a:lnTo>
                    <a:pt x="78308" y="293361"/>
                  </a:lnTo>
                  <a:lnTo>
                    <a:pt x="83818" y="299273"/>
                  </a:lnTo>
                  <a:lnTo>
                    <a:pt x="87855" y="301523"/>
                  </a:lnTo>
                  <a:lnTo>
                    <a:pt x="89919" y="302123"/>
                  </a:lnTo>
                  <a:lnTo>
                    <a:pt x="92001" y="301817"/>
                  </a:lnTo>
                  <a:lnTo>
                    <a:pt x="100412" y="298139"/>
                  </a:lnTo>
                  <a:lnTo>
                    <a:pt x="102524" y="297750"/>
                  </a:lnTo>
                  <a:lnTo>
                    <a:pt x="108867" y="293832"/>
                  </a:lnTo>
                  <a:lnTo>
                    <a:pt x="142842" y="257482"/>
                  </a:lnTo>
                  <a:lnTo>
                    <a:pt x="147484" y="245555"/>
                  </a:lnTo>
                  <a:lnTo>
                    <a:pt x="162805" y="201111"/>
                  </a:lnTo>
                  <a:lnTo>
                    <a:pt x="178701" y="158604"/>
                  </a:lnTo>
                  <a:lnTo>
                    <a:pt x="191134" y="111578"/>
                  </a:lnTo>
                  <a:lnTo>
                    <a:pt x="200080" y="70369"/>
                  </a:lnTo>
                  <a:lnTo>
                    <a:pt x="205257" y="24040"/>
                  </a:lnTo>
                  <a:lnTo>
                    <a:pt x="208267" y="0"/>
                  </a:lnTo>
                  <a:lnTo>
                    <a:pt x="207589" y="214"/>
                  </a:lnTo>
                  <a:lnTo>
                    <a:pt x="204953" y="2332"/>
                  </a:lnTo>
                  <a:lnTo>
                    <a:pt x="203311" y="7506"/>
                  </a:lnTo>
                  <a:lnTo>
                    <a:pt x="200506" y="18353"/>
                  </a:lnTo>
                  <a:lnTo>
                    <a:pt x="187094" y="59461"/>
                  </a:lnTo>
                  <a:lnTo>
                    <a:pt x="178468" y="102225"/>
                  </a:lnTo>
                  <a:lnTo>
                    <a:pt x="173596" y="142871"/>
                  </a:lnTo>
                  <a:lnTo>
                    <a:pt x="170689" y="190402"/>
                  </a:lnTo>
                  <a:lnTo>
                    <a:pt x="175376" y="237052"/>
                  </a:lnTo>
                  <a:lnTo>
                    <a:pt x="187260" y="283379"/>
                  </a:lnTo>
                  <a:lnTo>
                    <a:pt x="201998" y="322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0" name="SMARTInkShape-Group184"/>
          <p:cNvGrpSpPr/>
          <p:nvPr/>
        </p:nvGrpSpPr>
        <p:grpSpPr>
          <a:xfrm>
            <a:off x="1981461" y="616856"/>
            <a:ext cx="1064660" cy="361045"/>
            <a:chOff x="1981461" y="616856"/>
            <a:chExt cx="1064660" cy="361045"/>
          </a:xfrm>
        </p:grpSpPr>
        <p:sp>
          <p:nvSpPr>
            <p:cNvPr id="264" name="SMARTInkShape-854"/>
            <p:cNvSpPr/>
            <p:nvPr>
              <p:custDataLst>
                <p:tags r:id="rId90"/>
              </p:custDataLst>
            </p:nvPr>
          </p:nvSpPr>
          <p:spPr>
            <a:xfrm>
              <a:off x="1981461" y="635000"/>
              <a:ext cx="190240" cy="234574"/>
            </a:xfrm>
            <a:custGeom>
              <a:avLst/>
              <a:gdLst/>
              <a:ahLst/>
              <a:cxnLst/>
              <a:rect l="0" t="0" r="0" b="0"/>
              <a:pathLst>
                <a:path w="190240" h="234574">
                  <a:moveTo>
                    <a:pt x="6089" y="57150"/>
                  </a:moveTo>
                  <a:lnTo>
                    <a:pt x="6089" y="57150"/>
                  </a:lnTo>
                  <a:lnTo>
                    <a:pt x="2718" y="60521"/>
                  </a:lnTo>
                  <a:lnTo>
                    <a:pt x="1063" y="64058"/>
                  </a:lnTo>
                  <a:lnTo>
                    <a:pt x="0" y="72077"/>
                  </a:lnTo>
                  <a:lnTo>
                    <a:pt x="1737" y="76249"/>
                  </a:lnTo>
                  <a:lnTo>
                    <a:pt x="4155" y="80455"/>
                  </a:lnTo>
                  <a:lnTo>
                    <a:pt x="11481" y="106206"/>
                  </a:lnTo>
                  <a:lnTo>
                    <a:pt x="14194" y="132075"/>
                  </a:lnTo>
                  <a:lnTo>
                    <a:pt x="17428" y="147554"/>
                  </a:lnTo>
                  <a:lnTo>
                    <a:pt x="20635" y="192255"/>
                  </a:lnTo>
                  <a:lnTo>
                    <a:pt x="24963" y="219706"/>
                  </a:lnTo>
                  <a:lnTo>
                    <a:pt x="25137" y="234573"/>
                  </a:lnTo>
                  <a:lnTo>
                    <a:pt x="21767" y="231467"/>
                  </a:lnTo>
                  <a:lnTo>
                    <a:pt x="20113" y="227993"/>
                  </a:lnTo>
                  <a:lnTo>
                    <a:pt x="9974" y="185754"/>
                  </a:lnTo>
                  <a:lnTo>
                    <a:pt x="6316" y="139088"/>
                  </a:lnTo>
                  <a:lnTo>
                    <a:pt x="6109" y="96552"/>
                  </a:lnTo>
                  <a:lnTo>
                    <a:pt x="6796" y="64375"/>
                  </a:lnTo>
                  <a:lnTo>
                    <a:pt x="9460" y="57304"/>
                  </a:lnTo>
                  <a:lnTo>
                    <a:pt x="17645" y="45904"/>
                  </a:lnTo>
                  <a:lnTo>
                    <a:pt x="20162" y="45096"/>
                  </a:lnTo>
                  <a:lnTo>
                    <a:pt x="21821" y="44881"/>
                  </a:lnTo>
                  <a:lnTo>
                    <a:pt x="25546" y="46523"/>
                  </a:lnTo>
                  <a:lnTo>
                    <a:pt x="37057" y="56697"/>
                  </a:lnTo>
                  <a:lnTo>
                    <a:pt x="61802" y="90846"/>
                  </a:lnTo>
                  <a:lnTo>
                    <a:pt x="81343" y="133464"/>
                  </a:lnTo>
                  <a:lnTo>
                    <a:pt x="107177" y="177247"/>
                  </a:lnTo>
                  <a:lnTo>
                    <a:pt x="124602" y="204472"/>
                  </a:lnTo>
                  <a:lnTo>
                    <a:pt x="137320" y="213468"/>
                  </a:lnTo>
                  <a:lnTo>
                    <a:pt x="141555" y="214819"/>
                  </a:lnTo>
                  <a:lnTo>
                    <a:pt x="143672" y="214474"/>
                  </a:lnTo>
                  <a:lnTo>
                    <a:pt x="147906" y="212209"/>
                  </a:lnTo>
                  <a:lnTo>
                    <a:pt x="154256" y="206967"/>
                  </a:lnTo>
                  <a:lnTo>
                    <a:pt x="156607" y="202993"/>
                  </a:lnTo>
                  <a:lnTo>
                    <a:pt x="171110" y="156440"/>
                  </a:lnTo>
                  <a:lnTo>
                    <a:pt x="178982" y="114165"/>
                  </a:lnTo>
                  <a:lnTo>
                    <a:pt x="183458" y="76188"/>
                  </a:lnTo>
                  <a:lnTo>
                    <a:pt x="185643" y="59028"/>
                  </a:lnTo>
                  <a:lnTo>
                    <a:pt x="189331" y="40588"/>
                  </a:lnTo>
                  <a:lnTo>
                    <a:pt x="1902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855"/>
            <p:cNvSpPr/>
            <p:nvPr>
              <p:custDataLst>
                <p:tags r:id="rId91"/>
              </p:custDataLst>
            </p:nvPr>
          </p:nvSpPr>
          <p:spPr>
            <a:xfrm>
              <a:off x="2330618" y="616856"/>
              <a:ext cx="95083" cy="272145"/>
            </a:xfrm>
            <a:custGeom>
              <a:avLst/>
              <a:gdLst/>
              <a:ahLst/>
              <a:cxnLst/>
              <a:rect l="0" t="0" r="0" b="0"/>
              <a:pathLst>
                <a:path w="95083" h="272145">
                  <a:moveTo>
                    <a:pt x="95082" y="11794"/>
                  </a:moveTo>
                  <a:lnTo>
                    <a:pt x="95082" y="11794"/>
                  </a:lnTo>
                  <a:lnTo>
                    <a:pt x="91711" y="11794"/>
                  </a:lnTo>
                  <a:lnTo>
                    <a:pt x="90718" y="11088"/>
                  </a:lnTo>
                  <a:lnTo>
                    <a:pt x="90056" y="9912"/>
                  </a:lnTo>
                  <a:lnTo>
                    <a:pt x="88993" y="6327"/>
                  </a:lnTo>
                  <a:lnTo>
                    <a:pt x="86967" y="5836"/>
                  </a:lnTo>
                  <a:lnTo>
                    <a:pt x="85438" y="5705"/>
                  </a:lnTo>
                  <a:lnTo>
                    <a:pt x="81859" y="3679"/>
                  </a:lnTo>
                  <a:lnTo>
                    <a:pt x="77916" y="1132"/>
                  </a:lnTo>
                  <a:lnTo>
                    <a:pt x="73812" y="0"/>
                  </a:lnTo>
                  <a:lnTo>
                    <a:pt x="71730" y="403"/>
                  </a:lnTo>
                  <a:lnTo>
                    <a:pt x="63318" y="4239"/>
                  </a:lnTo>
                  <a:lnTo>
                    <a:pt x="61206" y="4641"/>
                  </a:lnTo>
                  <a:lnTo>
                    <a:pt x="54863" y="8577"/>
                  </a:lnTo>
                  <a:lnTo>
                    <a:pt x="46398" y="16934"/>
                  </a:lnTo>
                  <a:lnTo>
                    <a:pt x="22985" y="59262"/>
                  </a:lnTo>
                  <a:lnTo>
                    <a:pt x="6298" y="106787"/>
                  </a:lnTo>
                  <a:lnTo>
                    <a:pt x="1748" y="127899"/>
                  </a:lnTo>
                  <a:lnTo>
                    <a:pt x="0" y="175171"/>
                  </a:lnTo>
                  <a:lnTo>
                    <a:pt x="1763" y="195434"/>
                  </a:lnTo>
                  <a:lnTo>
                    <a:pt x="11375" y="226921"/>
                  </a:lnTo>
                  <a:lnTo>
                    <a:pt x="29870" y="250597"/>
                  </a:lnTo>
                  <a:lnTo>
                    <a:pt x="50685" y="265186"/>
                  </a:lnTo>
                  <a:lnTo>
                    <a:pt x="59122" y="269052"/>
                  </a:lnTo>
                  <a:lnTo>
                    <a:pt x="76032" y="272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856"/>
            <p:cNvSpPr/>
            <p:nvPr>
              <p:custDataLst>
                <p:tags r:id="rId92"/>
              </p:custDataLst>
            </p:nvPr>
          </p:nvSpPr>
          <p:spPr>
            <a:xfrm>
              <a:off x="2476873" y="711484"/>
              <a:ext cx="100499" cy="133009"/>
            </a:xfrm>
            <a:custGeom>
              <a:avLst/>
              <a:gdLst/>
              <a:ahLst/>
              <a:cxnLst/>
              <a:rect l="0" t="0" r="0" b="0"/>
              <a:pathLst>
                <a:path w="100499" h="133009">
                  <a:moveTo>
                    <a:pt x="88527" y="12416"/>
                  </a:moveTo>
                  <a:lnTo>
                    <a:pt x="88527" y="12416"/>
                  </a:lnTo>
                  <a:lnTo>
                    <a:pt x="88527" y="9045"/>
                  </a:lnTo>
                  <a:lnTo>
                    <a:pt x="87821" y="8052"/>
                  </a:lnTo>
                  <a:lnTo>
                    <a:pt x="86646" y="7390"/>
                  </a:lnTo>
                  <a:lnTo>
                    <a:pt x="85156" y="6949"/>
                  </a:lnTo>
                  <a:lnTo>
                    <a:pt x="75662" y="1156"/>
                  </a:lnTo>
                  <a:lnTo>
                    <a:pt x="67328" y="0"/>
                  </a:lnTo>
                  <a:lnTo>
                    <a:pt x="46780" y="6200"/>
                  </a:lnTo>
                  <a:lnTo>
                    <a:pt x="35961" y="14742"/>
                  </a:lnTo>
                  <a:lnTo>
                    <a:pt x="19079" y="32994"/>
                  </a:lnTo>
                  <a:lnTo>
                    <a:pt x="2465" y="61028"/>
                  </a:lnTo>
                  <a:lnTo>
                    <a:pt x="0" y="80419"/>
                  </a:lnTo>
                  <a:lnTo>
                    <a:pt x="3108" y="92929"/>
                  </a:lnTo>
                  <a:lnTo>
                    <a:pt x="12507" y="112145"/>
                  </a:lnTo>
                  <a:lnTo>
                    <a:pt x="24200" y="125484"/>
                  </a:lnTo>
                  <a:lnTo>
                    <a:pt x="30069" y="129696"/>
                  </a:lnTo>
                  <a:lnTo>
                    <a:pt x="35734" y="131568"/>
                  </a:lnTo>
                  <a:lnTo>
                    <a:pt x="61980" y="133008"/>
                  </a:lnTo>
                  <a:lnTo>
                    <a:pt x="68027" y="131158"/>
                  </a:lnTo>
                  <a:lnTo>
                    <a:pt x="81028" y="120852"/>
                  </a:lnTo>
                  <a:lnTo>
                    <a:pt x="96707" y="96939"/>
                  </a:lnTo>
                  <a:lnTo>
                    <a:pt x="100334" y="75051"/>
                  </a:lnTo>
                  <a:lnTo>
                    <a:pt x="100498" y="29575"/>
                  </a:lnTo>
                  <a:lnTo>
                    <a:pt x="95757" y="11583"/>
                  </a:lnTo>
                  <a:lnTo>
                    <a:pt x="94052" y="9039"/>
                  </a:lnTo>
                  <a:lnTo>
                    <a:pt x="88396" y="4330"/>
                  </a:lnTo>
                  <a:lnTo>
                    <a:pt x="83059" y="1767"/>
                  </a:lnTo>
                  <a:lnTo>
                    <a:pt x="70514" y="121"/>
                  </a:lnTo>
                  <a:lnTo>
                    <a:pt x="64528" y="1778"/>
                  </a:lnTo>
                  <a:lnTo>
                    <a:pt x="50550" y="10716"/>
                  </a:lnTo>
                  <a:lnTo>
                    <a:pt x="48392" y="11282"/>
                  </a:lnTo>
                  <a:lnTo>
                    <a:pt x="46954" y="12366"/>
                  </a:lnTo>
                  <a:lnTo>
                    <a:pt x="44077" y="18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857"/>
            <p:cNvSpPr/>
            <p:nvPr>
              <p:custDataLst>
                <p:tags r:id="rId93"/>
              </p:custDataLst>
            </p:nvPr>
          </p:nvSpPr>
          <p:spPr>
            <a:xfrm>
              <a:off x="2667000" y="850900"/>
              <a:ext cx="44451" cy="88901"/>
            </a:xfrm>
            <a:custGeom>
              <a:avLst/>
              <a:gdLst/>
              <a:ahLst/>
              <a:cxnLst/>
              <a:rect l="0" t="0" r="0" b="0"/>
              <a:pathLst>
                <a:path w="44451" h="88901">
                  <a:moveTo>
                    <a:pt x="44450" y="0"/>
                  </a:moveTo>
                  <a:lnTo>
                    <a:pt x="44450" y="0"/>
                  </a:lnTo>
                  <a:lnTo>
                    <a:pt x="44450" y="30659"/>
                  </a:lnTo>
                  <a:lnTo>
                    <a:pt x="43039" y="33845"/>
                  </a:lnTo>
                  <a:lnTo>
                    <a:pt x="16978" y="62613"/>
                  </a:lnTo>
                  <a:lnTo>
                    <a:pt x="12134" y="73490"/>
                  </a:lnTo>
                  <a:lnTo>
                    <a:pt x="1877" y="81218"/>
                  </a:lnTo>
                  <a:lnTo>
                    <a:pt x="834" y="83839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858"/>
            <p:cNvSpPr/>
            <p:nvPr>
              <p:custDataLst>
                <p:tags r:id="rId94"/>
              </p:custDataLst>
            </p:nvPr>
          </p:nvSpPr>
          <p:spPr>
            <a:xfrm>
              <a:off x="2889250" y="711200"/>
              <a:ext cx="19051" cy="165101"/>
            </a:xfrm>
            <a:custGeom>
              <a:avLst/>
              <a:gdLst/>
              <a:ahLst/>
              <a:cxnLst/>
              <a:rect l="0" t="0" r="0" b="0"/>
              <a:pathLst>
                <a:path w="19051" h="165101">
                  <a:moveTo>
                    <a:pt x="0" y="0"/>
                  </a:moveTo>
                  <a:lnTo>
                    <a:pt x="0" y="0"/>
                  </a:lnTo>
                  <a:lnTo>
                    <a:pt x="0" y="21199"/>
                  </a:lnTo>
                  <a:lnTo>
                    <a:pt x="11260" y="65431"/>
                  </a:lnTo>
                  <a:lnTo>
                    <a:pt x="14455" y="94862"/>
                  </a:lnTo>
                  <a:lnTo>
                    <a:pt x="17688" y="109716"/>
                  </a:lnTo>
                  <a:lnTo>
                    <a:pt x="19034" y="155744"/>
                  </a:lnTo>
                  <a:lnTo>
                    <a:pt x="1905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859"/>
            <p:cNvSpPr/>
            <p:nvPr>
              <p:custDataLst>
                <p:tags r:id="rId95"/>
              </p:custDataLst>
            </p:nvPr>
          </p:nvSpPr>
          <p:spPr>
            <a:xfrm>
              <a:off x="2952750" y="635000"/>
              <a:ext cx="93371" cy="342901"/>
            </a:xfrm>
            <a:custGeom>
              <a:avLst/>
              <a:gdLst/>
              <a:ahLst/>
              <a:cxnLst/>
              <a:rect l="0" t="0" r="0" b="0"/>
              <a:pathLst>
                <a:path w="93371" h="342901">
                  <a:moveTo>
                    <a:pt x="38100" y="0"/>
                  </a:moveTo>
                  <a:lnTo>
                    <a:pt x="38100" y="0"/>
                  </a:lnTo>
                  <a:lnTo>
                    <a:pt x="47744" y="0"/>
                  </a:lnTo>
                  <a:lnTo>
                    <a:pt x="56636" y="6742"/>
                  </a:lnTo>
                  <a:lnTo>
                    <a:pt x="58219" y="9434"/>
                  </a:lnTo>
                  <a:lnTo>
                    <a:pt x="58568" y="11933"/>
                  </a:lnTo>
                  <a:lnTo>
                    <a:pt x="58095" y="14306"/>
                  </a:lnTo>
                  <a:lnTo>
                    <a:pt x="72101" y="57618"/>
                  </a:lnTo>
                  <a:lnTo>
                    <a:pt x="84678" y="98662"/>
                  </a:lnTo>
                  <a:lnTo>
                    <a:pt x="93370" y="139871"/>
                  </a:lnTo>
                  <a:lnTo>
                    <a:pt x="92812" y="165150"/>
                  </a:lnTo>
                  <a:lnTo>
                    <a:pt x="88004" y="207440"/>
                  </a:lnTo>
                  <a:lnTo>
                    <a:pt x="71291" y="249768"/>
                  </a:lnTo>
                  <a:lnTo>
                    <a:pt x="48830" y="285193"/>
                  </a:lnTo>
                  <a:lnTo>
                    <a:pt x="9605" y="330167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3" name="SMARTInkShape-Group185"/>
          <p:cNvGrpSpPr/>
          <p:nvPr/>
        </p:nvGrpSpPr>
        <p:grpSpPr>
          <a:xfrm>
            <a:off x="952502" y="679450"/>
            <a:ext cx="800099" cy="272966"/>
            <a:chOff x="952502" y="679450"/>
            <a:chExt cx="800099" cy="272966"/>
          </a:xfrm>
        </p:grpSpPr>
        <p:sp>
          <p:nvSpPr>
            <p:cNvPr id="271" name="SMARTInkShape-860"/>
            <p:cNvSpPr/>
            <p:nvPr>
              <p:custDataLst>
                <p:tags r:id="rId88"/>
              </p:custDataLst>
            </p:nvPr>
          </p:nvSpPr>
          <p:spPr>
            <a:xfrm>
              <a:off x="952502" y="679450"/>
              <a:ext cx="355599" cy="272966"/>
            </a:xfrm>
            <a:custGeom>
              <a:avLst/>
              <a:gdLst/>
              <a:ahLst/>
              <a:cxnLst/>
              <a:rect l="0" t="0" r="0" b="0"/>
              <a:pathLst>
                <a:path w="355599" h="272966">
                  <a:moveTo>
                    <a:pt x="38098" y="19050"/>
                  </a:moveTo>
                  <a:lnTo>
                    <a:pt x="38098" y="19050"/>
                  </a:lnTo>
                  <a:lnTo>
                    <a:pt x="34727" y="19050"/>
                  </a:lnTo>
                  <a:lnTo>
                    <a:pt x="33734" y="19756"/>
                  </a:lnTo>
                  <a:lnTo>
                    <a:pt x="33072" y="20931"/>
                  </a:lnTo>
                  <a:lnTo>
                    <a:pt x="32631" y="22421"/>
                  </a:lnTo>
                  <a:lnTo>
                    <a:pt x="31631" y="23414"/>
                  </a:lnTo>
                  <a:lnTo>
                    <a:pt x="26358" y="25138"/>
                  </a:lnTo>
                  <a:lnTo>
                    <a:pt x="13867" y="25393"/>
                  </a:lnTo>
                  <a:lnTo>
                    <a:pt x="0" y="38098"/>
                  </a:lnTo>
                  <a:lnTo>
                    <a:pt x="3369" y="38099"/>
                  </a:lnTo>
                  <a:lnTo>
                    <a:pt x="6906" y="36218"/>
                  </a:lnTo>
                  <a:lnTo>
                    <a:pt x="10829" y="33736"/>
                  </a:lnTo>
                  <a:lnTo>
                    <a:pt x="17710" y="32338"/>
                  </a:lnTo>
                  <a:lnTo>
                    <a:pt x="28373" y="31219"/>
                  </a:lnTo>
                  <a:lnTo>
                    <a:pt x="70253" y="22297"/>
                  </a:lnTo>
                  <a:lnTo>
                    <a:pt x="115027" y="9115"/>
                  </a:lnTo>
                  <a:lnTo>
                    <a:pt x="158867" y="5887"/>
                  </a:lnTo>
                  <a:lnTo>
                    <a:pt x="201853" y="610"/>
                  </a:lnTo>
                  <a:lnTo>
                    <a:pt x="248470" y="7"/>
                  </a:lnTo>
                  <a:lnTo>
                    <a:pt x="268781" y="0"/>
                  </a:lnTo>
                  <a:lnTo>
                    <a:pt x="270203" y="706"/>
                  </a:lnTo>
                  <a:lnTo>
                    <a:pt x="271152" y="1882"/>
                  </a:lnTo>
                  <a:lnTo>
                    <a:pt x="272911" y="5070"/>
                  </a:lnTo>
                  <a:lnTo>
                    <a:pt x="276044" y="8838"/>
                  </a:lnTo>
                  <a:lnTo>
                    <a:pt x="276457" y="10831"/>
                  </a:lnTo>
                  <a:lnTo>
                    <a:pt x="276026" y="12865"/>
                  </a:lnTo>
                  <a:lnTo>
                    <a:pt x="274372" y="17007"/>
                  </a:lnTo>
                  <a:lnTo>
                    <a:pt x="273636" y="21199"/>
                  </a:lnTo>
                  <a:lnTo>
                    <a:pt x="248677" y="55144"/>
                  </a:lnTo>
                  <a:lnTo>
                    <a:pt x="202343" y="94851"/>
                  </a:lnTo>
                  <a:lnTo>
                    <a:pt x="158698" y="125962"/>
                  </a:lnTo>
                  <a:lnTo>
                    <a:pt x="141565" y="141274"/>
                  </a:lnTo>
                  <a:lnTo>
                    <a:pt x="130650" y="152394"/>
                  </a:lnTo>
                  <a:lnTo>
                    <a:pt x="87850" y="185907"/>
                  </a:lnTo>
                  <a:lnTo>
                    <a:pt x="40307" y="232754"/>
                  </a:lnTo>
                  <a:lnTo>
                    <a:pt x="13986" y="259062"/>
                  </a:lnTo>
                  <a:lnTo>
                    <a:pt x="13270" y="261659"/>
                  </a:lnTo>
                  <a:lnTo>
                    <a:pt x="13079" y="263339"/>
                  </a:lnTo>
                  <a:lnTo>
                    <a:pt x="13658" y="264460"/>
                  </a:lnTo>
                  <a:lnTo>
                    <a:pt x="14749" y="265206"/>
                  </a:lnTo>
                  <a:lnTo>
                    <a:pt x="17843" y="266742"/>
                  </a:lnTo>
                  <a:lnTo>
                    <a:pt x="21570" y="269776"/>
                  </a:lnTo>
                  <a:lnTo>
                    <a:pt x="27460" y="271595"/>
                  </a:lnTo>
                  <a:lnTo>
                    <a:pt x="58523" y="272965"/>
                  </a:lnTo>
                  <a:lnTo>
                    <a:pt x="100836" y="267575"/>
                  </a:lnTo>
                  <a:lnTo>
                    <a:pt x="140155" y="261789"/>
                  </a:lnTo>
                  <a:lnTo>
                    <a:pt x="186456" y="255470"/>
                  </a:lnTo>
                  <a:lnTo>
                    <a:pt x="230461" y="248819"/>
                  </a:lnTo>
                  <a:lnTo>
                    <a:pt x="271133" y="242778"/>
                  </a:lnTo>
                  <a:lnTo>
                    <a:pt x="309098" y="239548"/>
                  </a:lnTo>
                  <a:lnTo>
                    <a:pt x="339865" y="228662"/>
                  </a:lnTo>
                  <a:lnTo>
                    <a:pt x="349067" y="223726"/>
                  </a:lnTo>
                  <a:lnTo>
                    <a:pt x="351244" y="223234"/>
                  </a:lnTo>
                  <a:lnTo>
                    <a:pt x="352695" y="222200"/>
                  </a:lnTo>
                  <a:lnTo>
                    <a:pt x="353663" y="220806"/>
                  </a:lnTo>
                  <a:lnTo>
                    <a:pt x="355598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861"/>
            <p:cNvSpPr/>
            <p:nvPr>
              <p:custDataLst>
                <p:tags r:id="rId89"/>
              </p:custDataLst>
            </p:nvPr>
          </p:nvSpPr>
          <p:spPr>
            <a:xfrm>
              <a:off x="1511307" y="749300"/>
              <a:ext cx="241294" cy="107918"/>
            </a:xfrm>
            <a:custGeom>
              <a:avLst/>
              <a:gdLst/>
              <a:ahLst/>
              <a:cxnLst/>
              <a:rect l="0" t="0" r="0" b="0"/>
              <a:pathLst>
                <a:path w="241294" h="107918">
                  <a:moveTo>
                    <a:pt x="12693" y="63500"/>
                  </a:moveTo>
                  <a:lnTo>
                    <a:pt x="12693" y="63500"/>
                  </a:lnTo>
                  <a:lnTo>
                    <a:pt x="12693" y="75310"/>
                  </a:lnTo>
                  <a:lnTo>
                    <a:pt x="11987" y="75607"/>
                  </a:lnTo>
                  <a:lnTo>
                    <a:pt x="18" y="76200"/>
                  </a:lnTo>
                  <a:lnTo>
                    <a:pt x="0" y="72829"/>
                  </a:lnTo>
                  <a:lnTo>
                    <a:pt x="1878" y="69292"/>
                  </a:lnTo>
                  <a:lnTo>
                    <a:pt x="27536" y="42310"/>
                  </a:lnTo>
                  <a:lnTo>
                    <a:pt x="40345" y="34567"/>
                  </a:lnTo>
                  <a:lnTo>
                    <a:pt x="50402" y="32307"/>
                  </a:lnTo>
                  <a:lnTo>
                    <a:pt x="52649" y="32121"/>
                  </a:lnTo>
                  <a:lnTo>
                    <a:pt x="57027" y="33796"/>
                  </a:lnTo>
                  <a:lnTo>
                    <a:pt x="61325" y="36187"/>
                  </a:lnTo>
                  <a:lnTo>
                    <a:pt x="65587" y="37250"/>
                  </a:lnTo>
                  <a:lnTo>
                    <a:pt x="69833" y="41485"/>
                  </a:lnTo>
                  <a:lnTo>
                    <a:pt x="107943" y="88506"/>
                  </a:lnTo>
                  <a:lnTo>
                    <a:pt x="119232" y="99431"/>
                  </a:lnTo>
                  <a:lnTo>
                    <a:pt x="129240" y="105112"/>
                  </a:lnTo>
                  <a:lnTo>
                    <a:pt x="139301" y="107389"/>
                  </a:lnTo>
                  <a:lnTo>
                    <a:pt x="159954" y="107917"/>
                  </a:lnTo>
                  <a:lnTo>
                    <a:pt x="182318" y="99109"/>
                  </a:lnTo>
                  <a:lnTo>
                    <a:pt x="205210" y="83939"/>
                  </a:lnTo>
                  <a:lnTo>
                    <a:pt x="230684" y="55110"/>
                  </a:lnTo>
                  <a:lnTo>
                    <a:pt x="233050" y="48953"/>
                  </a:lnTo>
                  <a:lnTo>
                    <a:pt x="234807" y="42218"/>
                  </a:lnTo>
                  <a:lnTo>
                    <a:pt x="239803" y="32145"/>
                  </a:lnTo>
                  <a:lnTo>
                    <a:pt x="2412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6" name="SMARTInkShape-Group186"/>
          <p:cNvGrpSpPr/>
          <p:nvPr/>
        </p:nvGrpSpPr>
        <p:grpSpPr>
          <a:xfrm>
            <a:off x="484850" y="2085896"/>
            <a:ext cx="10189501" cy="2892201"/>
            <a:chOff x="484850" y="2085896"/>
            <a:chExt cx="10189501" cy="2892201"/>
          </a:xfrm>
        </p:grpSpPr>
        <p:sp>
          <p:nvSpPr>
            <p:cNvPr id="274" name="SMARTInkShape-862"/>
            <p:cNvSpPr/>
            <p:nvPr>
              <p:custDataLst>
                <p:tags r:id="rId86"/>
              </p:custDataLst>
            </p:nvPr>
          </p:nvSpPr>
          <p:spPr>
            <a:xfrm>
              <a:off x="484850" y="2085896"/>
              <a:ext cx="3787386" cy="1711405"/>
            </a:xfrm>
            <a:custGeom>
              <a:avLst/>
              <a:gdLst/>
              <a:ahLst/>
              <a:cxnLst/>
              <a:rect l="0" t="0" r="0" b="0"/>
              <a:pathLst>
                <a:path w="3787386" h="1711405">
                  <a:moveTo>
                    <a:pt x="2893350" y="117554"/>
                  </a:moveTo>
                  <a:lnTo>
                    <a:pt x="2893350" y="117554"/>
                  </a:lnTo>
                  <a:lnTo>
                    <a:pt x="2871687" y="116848"/>
                  </a:lnTo>
                  <a:lnTo>
                    <a:pt x="2826232" y="105814"/>
                  </a:lnTo>
                  <a:lnTo>
                    <a:pt x="2778909" y="104891"/>
                  </a:lnTo>
                  <a:lnTo>
                    <a:pt x="2739056" y="106739"/>
                  </a:lnTo>
                  <a:lnTo>
                    <a:pt x="2696891" y="110812"/>
                  </a:lnTo>
                  <a:lnTo>
                    <a:pt x="2653408" y="111170"/>
                  </a:lnTo>
                  <a:lnTo>
                    <a:pt x="2607162" y="111201"/>
                  </a:lnTo>
                  <a:lnTo>
                    <a:pt x="2560845" y="111204"/>
                  </a:lnTo>
                  <a:lnTo>
                    <a:pt x="2513466" y="111204"/>
                  </a:lnTo>
                  <a:lnTo>
                    <a:pt x="2471936" y="111204"/>
                  </a:lnTo>
                  <a:lnTo>
                    <a:pt x="2427879" y="111204"/>
                  </a:lnTo>
                  <a:lnTo>
                    <a:pt x="2381991" y="111204"/>
                  </a:lnTo>
                  <a:lnTo>
                    <a:pt x="2346255" y="111204"/>
                  </a:lnTo>
                  <a:lnTo>
                    <a:pt x="2308855" y="111204"/>
                  </a:lnTo>
                  <a:lnTo>
                    <a:pt x="2270963" y="111204"/>
                  </a:lnTo>
                  <a:lnTo>
                    <a:pt x="2232924" y="114575"/>
                  </a:lnTo>
                  <a:lnTo>
                    <a:pt x="2191471" y="116671"/>
                  </a:lnTo>
                  <a:lnTo>
                    <a:pt x="2147909" y="120664"/>
                  </a:lnTo>
                  <a:lnTo>
                    <a:pt x="2103722" y="126315"/>
                  </a:lnTo>
                  <a:lnTo>
                    <a:pt x="2059351" y="129087"/>
                  </a:lnTo>
                  <a:lnTo>
                    <a:pt x="2027854" y="131617"/>
                  </a:lnTo>
                  <a:lnTo>
                    <a:pt x="1995040" y="135798"/>
                  </a:lnTo>
                  <a:lnTo>
                    <a:pt x="1961642" y="142361"/>
                  </a:lnTo>
                  <a:lnTo>
                    <a:pt x="1927983" y="146218"/>
                  </a:lnTo>
                  <a:lnTo>
                    <a:pt x="1894209" y="149343"/>
                  </a:lnTo>
                  <a:lnTo>
                    <a:pt x="1860384" y="155436"/>
                  </a:lnTo>
                  <a:lnTo>
                    <a:pt x="1824654" y="160966"/>
                  </a:lnTo>
                  <a:lnTo>
                    <a:pt x="1788313" y="165776"/>
                  </a:lnTo>
                  <a:lnTo>
                    <a:pt x="1753346" y="170266"/>
                  </a:lnTo>
                  <a:lnTo>
                    <a:pt x="1717110" y="176494"/>
                  </a:lnTo>
                  <a:lnTo>
                    <a:pt x="1680543" y="183261"/>
                  </a:lnTo>
                  <a:lnTo>
                    <a:pt x="1645476" y="188620"/>
                  </a:lnTo>
                  <a:lnTo>
                    <a:pt x="1609195" y="195235"/>
                  </a:lnTo>
                  <a:lnTo>
                    <a:pt x="1571903" y="202879"/>
                  </a:lnTo>
                  <a:lnTo>
                    <a:pt x="1534163" y="210980"/>
                  </a:lnTo>
                  <a:lnTo>
                    <a:pt x="1496222" y="217402"/>
                  </a:lnTo>
                  <a:lnTo>
                    <a:pt x="1458193" y="223314"/>
                  </a:lnTo>
                  <a:lnTo>
                    <a:pt x="1420125" y="230646"/>
                  </a:lnTo>
                  <a:lnTo>
                    <a:pt x="1383920" y="238607"/>
                  </a:lnTo>
                  <a:lnTo>
                    <a:pt x="1348309" y="246850"/>
                  </a:lnTo>
                  <a:lnTo>
                    <a:pt x="1311315" y="255217"/>
                  </a:lnTo>
                  <a:lnTo>
                    <a:pt x="1275588" y="263639"/>
                  </a:lnTo>
                  <a:lnTo>
                    <a:pt x="1240189" y="271381"/>
                  </a:lnTo>
                  <a:lnTo>
                    <a:pt x="1203290" y="277173"/>
                  </a:lnTo>
                  <a:lnTo>
                    <a:pt x="1167604" y="283981"/>
                  </a:lnTo>
                  <a:lnTo>
                    <a:pt x="1132930" y="291710"/>
                  </a:lnTo>
                  <a:lnTo>
                    <a:pt x="1098704" y="299849"/>
                  </a:lnTo>
                  <a:lnTo>
                    <a:pt x="1064678" y="308170"/>
                  </a:lnTo>
                  <a:lnTo>
                    <a:pt x="1031446" y="316572"/>
                  </a:lnTo>
                  <a:lnTo>
                    <a:pt x="984970" y="328530"/>
                  </a:lnTo>
                  <a:lnTo>
                    <a:pt x="939919" y="337561"/>
                  </a:lnTo>
                  <a:lnTo>
                    <a:pt x="895291" y="349566"/>
                  </a:lnTo>
                  <a:lnTo>
                    <a:pt x="850789" y="365510"/>
                  </a:lnTo>
                  <a:lnTo>
                    <a:pt x="807029" y="379484"/>
                  </a:lnTo>
                  <a:lnTo>
                    <a:pt x="766232" y="392562"/>
                  </a:lnTo>
                  <a:lnTo>
                    <a:pt x="723884" y="405373"/>
                  </a:lnTo>
                  <a:lnTo>
                    <a:pt x="684212" y="418812"/>
                  </a:lnTo>
                  <a:lnTo>
                    <a:pt x="645646" y="435181"/>
                  </a:lnTo>
                  <a:lnTo>
                    <a:pt x="608114" y="449281"/>
                  </a:lnTo>
                  <a:lnTo>
                    <a:pt x="561587" y="468569"/>
                  </a:lnTo>
                  <a:lnTo>
                    <a:pt x="524411" y="486377"/>
                  </a:lnTo>
                  <a:lnTo>
                    <a:pt x="477294" y="511357"/>
                  </a:lnTo>
                  <a:lnTo>
                    <a:pt x="434016" y="536674"/>
                  </a:lnTo>
                  <a:lnTo>
                    <a:pt x="391496" y="563939"/>
                  </a:lnTo>
                  <a:lnTo>
                    <a:pt x="349126" y="592922"/>
                  </a:lnTo>
                  <a:lnTo>
                    <a:pt x="303109" y="627319"/>
                  </a:lnTo>
                  <a:lnTo>
                    <a:pt x="255926" y="668120"/>
                  </a:lnTo>
                  <a:lnTo>
                    <a:pt x="211805" y="706880"/>
                  </a:lnTo>
                  <a:lnTo>
                    <a:pt x="174262" y="746600"/>
                  </a:lnTo>
                  <a:lnTo>
                    <a:pt x="138117" y="787884"/>
                  </a:lnTo>
                  <a:lnTo>
                    <a:pt x="100114" y="833581"/>
                  </a:lnTo>
                  <a:lnTo>
                    <a:pt x="73075" y="875398"/>
                  </a:lnTo>
                  <a:lnTo>
                    <a:pt x="45848" y="917664"/>
                  </a:lnTo>
                  <a:lnTo>
                    <a:pt x="31391" y="959989"/>
                  </a:lnTo>
                  <a:lnTo>
                    <a:pt x="15629" y="1002321"/>
                  </a:lnTo>
                  <a:lnTo>
                    <a:pt x="6106" y="1044654"/>
                  </a:lnTo>
                  <a:lnTo>
                    <a:pt x="0" y="1086987"/>
                  </a:lnTo>
                  <a:lnTo>
                    <a:pt x="76" y="1120854"/>
                  </a:lnTo>
                  <a:lnTo>
                    <a:pt x="3570" y="1163187"/>
                  </a:lnTo>
                  <a:lnTo>
                    <a:pt x="7401" y="1205521"/>
                  </a:lnTo>
                  <a:lnTo>
                    <a:pt x="15650" y="1250853"/>
                  </a:lnTo>
                  <a:lnTo>
                    <a:pt x="25537" y="1297477"/>
                  </a:lnTo>
                  <a:lnTo>
                    <a:pt x="40087" y="1342118"/>
                  </a:lnTo>
                  <a:lnTo>
                    <a:pt x="55737" y="1379750"/>
                  </a:lnTo>
                  <a:lnTo>
                    <a:pt x="80373" y="1421058"/>
                  </a:lnTo>
                  <a:lnTo>
                    <a:pt x="89505" y="1435605"/>
                  </a:lnTo>
                  <a:lnTo>
                    <a:pt x="132094" y="1482986"/>
                  </a:lnTo>
                  <a:lnTo>
                    <a:pt x="176314" y="1526559"/>
                  </a:lnTo>
                  <a:lnTo>
                    <a:pt x="216146" y="1553538"/>
                  </a:lnTo>
                  <a:lnTo>
                    <a:pt x="263176" y="1577613"/>
                  </a:lnTo>
                  <a:lnTo>
                    <a:pt x="301436" y="1594900"/>
                  </a:lnTo>
                  <a:lnTo>
                    <a:pt x="346575" y="1611117"/>
                  </a:lnTo>
                  <a:lnTo>
                    <a:pt x="384154" y="1626996"/>
                  </a:lnTo>
                  <a:lnTo>
                    <a:pt x="426253" y="1638652"/>
                  </a:lnTo>
                  <a:lnTo>
                    <a:pt x="462205" y="1645555"/>
                  </a:lnTo>
                  <a:lnTo>
                    <a:pt x="498962" y="1652068"/>
                  </a:lnTo>
                  <a:lnTo>
                    <a:pt x="545227" y="1660590"/>
                  </a:lnTo>
                  <a:lnTo>
                    <a:pt x="582358" y="1666950"/>
                  </a:lnTo>
                  <a:lnTo>
                    <a:pt x="620171" y="1673302"/>
                  </a:lnTo>
                  <a:lnTo>
                    <a:pt x="658186" y="1679654"/>
                  </a:lnTo>
                  <a:lnTo>
                    <a:pt x="696261" y="1684122"/>
                  </a:lnTo>
                  <a:lnTo>
                    <a:pt x="734353" y="1687328"/>
                  </a:lnTo>
                  <a:lnTo>
                    <a:pt x="772451" y="1692746"/>
                  </a:lnTo>
                  <a:lnTo>
                    <a:pt x="810550" y="1696939"/>
                  </a:lnTo>
                  <a:lnTo>
                    <a:pt x="848650" y="1700062"/>
                  </a:lnTo>
                  <a:lnTo>
                    <a:pt x="886750" y="1703575"/>
                  </a:lnTo>
                  <a:lnTo>
                    <a:pt x="924850" y="1706497"/>
                  </a:lnTo>
                  <a:lnTo>
                    <a:pt x="962950" y="1709950"/>
                  </a:lnTo>
                  <a:lnTo>
                    <a:pt x="1001050" y="1710973"/>
                  </a:lnTo>
                  <a:lnTo>
                    <a:pt x="1039150" y="1711276"/>
                  </a:lnTo>
                  <a:lnTo>
                    <a:pt x="1077250" y="1711366"/>
                  </a:lnTo>
                  <a:lnTo>
                    <a:pt x="1115350" y="1711392"/>
                  </a:lnTo>
                  <a:lnTo>
                    <a:pt x="1153450" y="1711401"/>
                  </a:lnTo>
                  <a:lnTo>
                    <a:pt x="1193431" y="1711403"/>
                  </a:lnTo>
                  <a:lnTo>
                    <a:pt x="1234676" y="1711404"/>
                  </a:lnTo>
                  <a:lnTo>
                    <a:pt x="1275589" y="1711404"/>
                  </a:lnTo>
                  <a:lnTo>
                    <a:pt x="1317110" y="1711404"/>
                  </a:lnTo>
                  <a:lnTo>
                    <a:pt x="1358105" y="1711404"/>
                  </a:lnTo>
                  <a:lnTo>
                    <a:pt x="1399650" y="1711404"/>
                  </a:lnTo>
                  <a:lnTo>
                    <a:pt x="1438770" y="1711404"/>
                  </a:lnTo>
                  <a:lnTo>
                    <a:pt x="1479054" y="1711404"/>
                  </a:lnTo>
                  <a:lnTo>
                    <a:pt x="1520388" y="1711404"/>
                  </a:lnTo>
                  <a:lnTo>
                    <a:pt x="1561328" y="1711404"/>
                  </a:lnTo>
                  <a:lnTo>
                    <a:pt x="1604738" y="1711404"/>
                  </a:lnTo>
                  <a:lnTo>
                    <a:pt x="1646998" y="1711404"/>
                  </a:lnTo>
                  <a:lnTo>
                    <a:pt x="1686331" y="1711404"/>
                  </a:lnTo>
                  <a:lnTo>
                    <a:pt x="1726678" y="1709522"/>
                  </a:lnTo>
                  <a:lnTo>
                    <a:pt x="1768031" y="1706378"/>
                  </a:lnTo>
                  <a:lnTo>
                    <a:pt x="1807094" y="1703565"/>
                  </a:lnTo>
                  <a:lnTo>
                    <a:pt x="1847361" y="1700144"/>
                  </a:lnTo>
                  <a:lnTo>
                    <a:pt x="1888690" y="1697249"/>
                  </a:lnTo>
                  <a:lnTo>
                    <a:pt x="1927747" y="1693804"/>
                  </a:lnTo>
                  <a:lnTo>
                    <a:pt x="1966131" y="1692784"/>
                  </a:lnTo>
                  <a:lnTo>
                    <a:pt x="2004315" y="1690600"/>
                  </a:lnTo>
                  <a:lnTo>
                    <a:pt x="2044321" y="1687366"/>
                  </a:lnTo>
                  <a:lnTo>
                    <a:pt x="2085573" y="1686407"/>
                  </a:lnTo>
                  <a:lnTo>
                    <a:pt x="2124607" y="1684242"/>
                  </a:lnTo>
                  <a:lnTo>
                    <a:pt x="2162984" y="1679132"/>
                  </a:lnTo>
                  <a:lnTo>
                    <a:pt x="2201166" y="1675031"/>
                  </a:lnTo>
                  <a:lnTo>
                    <a:pt x="2239290" y="1673815"/>
                  </a:lnTo>
                  <a:lnTo>
                    <a:pt x="2279278" y="1671574"/>
                  </a:lnTo>
                  <a:lnTo>
                    <a:pt x="2320525" y="1666441"/>
                  </a:lnTo>
                  <a:lnTo>
                    <a:pt x="2359557" y="1662333"/>
                  </a:lnTo>
                  <a:lnTo>
                    <a:pt x="2397934" y="1659235"/>
                  </a:lnTo>
                  <a:lnTo>
                    <a:pt x="2436116" y="1653849"/>
                  </a:lnTo>
                  <a:lnTo>
                    <a:pt x="2474240" y="1647784"/>
                  </a:lnTo>
                  <a:lnTo>
                    <a:pt x="2512347" y="1643400"/>
                  </a:lnTo>
                  <a:lnTo>
                    <a:pt x="2552330" y="1638338"/>
                  </a:lnTo>
                  <a:lnTo>
                    <a:pt x="2593576" y="1629782"/>
                  </a:lnTo>
                  <a:lnTo>
                    <a:pt x="2632608" y="1622779"/>
                  </a:lnTo>
                  <a:lnTo>
                    <a:pt x="2670984" y="1616235"/>
                  </a:lnTo>
                  <a:lnTo>
                    <a:pt x="2711047" y="1609828"/>
                  </a:lnTo>
                  <a:lnTo>
                    <a:pt x="2752316" y="1601580"/>
                  </a:lnTo>
                  <a:lnTo>
                    <a:pt x="2791355" y="1592080"/>
                  </a:lnTo>
                  <a:lnTo>
                    <a:pt x="2829733" y="1582915"/>
                  </a:lnTo>
                  <a:lnTo>
                    <a:pt x="2867915" y="1573145"/>
                  </a:lnTo>
                  <a:lnTo>
                    <a:pt x="2906040" y="1563899"/>
                  </a:lnTo>
                  <a:lnTo>
                    <a:pt x="2946028" y="1552223"/>
                  </a:lnTo>
                  <a:lnTo>
                    <a:pt x="2985394" y="1539826"/>
                  </a:lnTo>
                  <a:lnTo>
                    <a:pt x="3021281" y="1527216"/>
                  </a:lnTo>
                  <a:lnTo>
                    <a:pt x="3058726" y="1512661"/>
                  </a:lnTo>
                  <a:lnTo>
                    <a:pt x="3096631" y="1496824"/>
                  </a:lnTo>
                  <a:lnTo>
                    <a:pt x="3143995" y="1475460"/>
                  </a:lnTo>
                  <a:lnTo>
                    <a:pt x="3187322" y="1455222"/>
                  </a:lnTo>
                  <a:lnTo>
                    <a:pt x="3229852" y="1431573"/>
                  </a:lnTo>
                  <a:lnTo>
                    <a:pt x="3272223" y="1409890"/>
                  </a:lnTo>
                  <a:lnTo>
                    <a:pt x="3313859" y="1386243"/>
                  </a:lnTo>
                  <a:lnTo>
                    <a:pt x="3358644" y="1350257"/>
                  </a:lnTo>
                  <a:lnTo>
                    <a:pt x="3397174" y="1323507"/>
                  </a:lnTo>
                  <a:lnTo>
                    <a:pt x="3444666" y="1286857"/>
                  </a:lnTo>
                  <a:lnTo>
                    <a:pt x="3489822" y="1247416"/>
                  </a:lnTo>
                  <a:lnTo>
                    <a:pt x="3528163" y="1205462"/>
                  </a:lnTo>
                  <a:lnTo>
                    <a:pt x="3568821" y="1163180"/>
                  </a:lnTo>
                  <a:lnTo>
                    <a:pt x="3605907" y="1120853"/>
                  </a:lnTo>
                  <a:lnTo>
                    <a:pt x="3641287" y="1077815"/>
                  </a:lnTo>
                  <a:lnTo>
                    <a:pt x="3668846" y="1030720"/>
                  </a:lnTo>
                  <a:lnTo>
                    <a:pt x="3692902" y="991781"/>
                  </a:lnTo>
                  <a:lnTo>
                    <a:pt x="3716382" y="944200"/>
                  </a:lnTo>
                  <a:lnTo>
                    <a:pt x="3733597" y="902646"/>
                  </a:lnTo>
                  <a:lnTo>
                    <a:pt x="3748704" y="860466"/>
                  </a:lnTo>
                  <a:lnTo>
                    <a:pt x="3758692" y="821534"/>
                  </a:lnTo>
                  <a:lnTo>
                    <a:pt x="3763095" y="781598"/>
                  </a:lnTo>
                  <a:lnTo>
                    <a:pt x="3770027" y="739738"/>
                  </a:lnTo>
                  <a:lnTo>
                    <a:pt x="3778191" y="697498"/>
                  </a:lnTo>
                  <a:lnTo>
                    <a:pt x="3781529" y="659547"/>
                  </a:lnTo>
                  <a:lnTo>
                    <a:pt x="3784069" y="620692"/>
                  </a:lnTo>
                  <a:lnTo>
                    <a:pt x="3787385" y="573408"/>
                  </a:lnTo>
                  <a:lnTo>
                    <a:pt x="3779781" y="533942"/>
                  </a:lnTo>
                  <a:lnTo>
                    <a:pt x="3769590" y="490244"/>
                  </a:lnTo>
                  <a:lnTo>
                    <a:pt x="3759059" y="448463"/>
                  </a:lnTo>
                  <a:lnTo>
                    <a:pt x="3745111" y="407352"/>
                  </a:lnTo>
                  <a:lnTo>
                    <a:pt x="3725035" y="365179"/>
                  </a:lnTo>
                  <a:lnTo>
                    <a:pt x="3699647" y="323573"/>
                  </a:lnTo>
                  <a:lnTo>
                    <a:pt x="3668092" y="277832"/>
                  </a:lnTo>
                  <a:lnTo>
                    <a:pt x="3635653" y="232638"/>
                  </a:lnTo>
                  <a:lnTo>
                    <a:pt x="3591812" y="185568"/>
                  </a:lnTo>
                  <a:lnTo>
                    <a:pt x="3566442" y="159917"/>
                  </a:lnTo>
                  <a:lnTo>
                    <a:pt x="3524647" y="131860"/>
                  </a:lnTo>
                  <a:lnTo>
                    <a:pt x="3479106" y="104995"/>
                  </a:lnTo>
                  <a:lnTo>
                    <a:pt x="3434561" y="79466"/>
                  </a:lnTo>
                  <a:lnTo>
                    <a:pt x="3388221" y="54055"/>
                  </a:lnTo>
                  <a:lnTo>
                    <a:pt x="3346260" y="37957"/>
                  </a:lnTo>
                  <a:lnTo>
                    <a:pt x="3303976" y="23276"/>
                  </a:lnTo>
                  <a:lnTo>
                    <a:pt x="3259768" y="10011"/>
                  </a:lnTo>
                  <a:lnTo>
                    <a:pt x="3213555" y="4144"/>
                  </a:lnTo>
                  <a:lnTo>
                    <a:pt x="3167340" y="0"/>
                  </a:lnTo>
                  <a:lnTo>
                    <a:pt x="3125951" y="1879"/>
                  </a:lnTo>
                  <a:lnTo>
                    <a:pt x="3085686" y="4864"/>
                  </a:lnTo>
                  <a:lnTo>
                    <a:pt x="3046975" y="12039"/>
                  </a:lnTo>
                  <a:lnTo>
                    <a:pt x="3001740" y="22346"/>
                  </a:lnTo>
                  <a:lnTo>
                    <a:pt x="2954661" y="37962"/>
                  </a:lnTo>
                  <a:lnTo>
                    <a:pt x="2910552" y="58398"/>
                  </a:lnTo>
                  <a:lnTo>
                    <a:pt x="2862959" y="84494"/>
                  </a:lnTo>
                  <a:lnTo>
                    <a:pt x="2824631" y="105849"/>
                  </a:lnTo>
                  <a:lnTo>
                    <a:pt x="2779477" y="134853"/>
                  </a:lnTo>
                  <a:lnTo>
                    <a:pt x="2732409" y="161904"/>
                  </a:lnTo>
                  <a:lnTo>
                    <a:pt x="2688302" y="184995"/>
                  </a:lnTo>
                  <a:lnTo>
                    <a:pt x="2647617" y="206415"/>
                  </a:lnTo>
                  <a:lnTo>
                    <a:pt x="2607600" y="2255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863"/>
            <p:cNvSpPr/>
            <p:nvPr>
              <p:custDataLst>
                <p:tags r:id="rId87"/>
              </p:custDataLst>
            </p:nvPr>
          </p:nvSpPr>
          <p:spPr>
            <a:xfrm>
              <a:off x="2076450" y="3702050"/>
              <a:ext cx="8597901" cy="1276047"/>
            </a:xfrm>
            <a:custGeom>
              <a:avLst/>
              <a:gdLst/>
              <a:ahLst/>
              <a:cxnLst/>
              <a:rect l="0" t="0" r="0" b="0"/>
              <a:pathLst>
                <a:path w="8597901" h="1276047">
                  <a:moveTo>
                    <a:pt x="0" y="171450"/>
                  </a:moveTo>
                  <a:lnTo>
                    <a:pt x="0" y="171450"/>
                  </a:lnTo>
                  <a:lnTo>
                    <a:pt x="10139" y="175814"/>
                  </a:lnTo>
                  <a:lnTo>
                    <a:pt x="52385" y="177748"/>
                  </a:lnTo>
                  <a:lnTo>
                    <a:pt x="99808" y="177795"/>
                  </a:lnTo>
                  <a:lnTo>
                    <a:pt x="145230" y="174429"/>
                  </a:lnTo>
                  <a:lnTo>
                    <a:pt x="182810" y="172333"/>
                  </a:lnTo>
                  <a:lnTo>
                    <a:pt x="225224" y="164970"/>
                  </a:lnTo>
                  <a:lnTo>
                    <a:pt x="269071" y="157221"/>
                  </a:lnTo>
                  <a:lnTo>
                    <a:pt x="300444" y="150780"/>
                  </a:lnTo>
                  <a:lnTo>
                    <a:pt x="333203" y="143919"/>
                  </a:lnTo>
                  <a:lnTo>
                    <a:pt x="366577" y="138518"/>
                  </a:lnTo>
                  <a:lnTo>
                    <a:pt x="403988" y="131883"/>
                  </a:lnTo>
                  <a:lnTo>
                    <a:pt x="443428" y="124937"/>
                  </a:lnTo>
                  <a:lnTo>
                    <a:pt x="482123" y="119498"/>
                  </a:lnTo>
                  <a:lnTo>
                    <a:pt x="522369" y="112847"/>
                  </a:lnTo>
                  <a:lnTo>
                    <a:pt x="563775" y="105893"/>
                  </a:lnTo>
                  <a:lnTo>
                    <a:pt x="605696" y="100450"/>
                  </a:lnTo>
                  <a:lnTo>
                    <a:pt x="651610" y="95680"/>
                  </a:lnTo>
                  <a:lnTo>
                    <a:pt x="675706" y="93420"/>
                  </a:lnTo>
                  <a:lnTo>
                    <a:pt x="723177" y="89027"/>
                  </a:lnTo>
                  <a:lnTo>
                    <a:pt x="746701" y="86868"/>
                  </a:lnTo>
                  <a:lnTo>
                    <a:pt x="770851" y="84723"/>
                  </a:lnTo>
                  <a:lnTo>
                    <a:pt x="795417" y="82588"/>
                  </a:lnTo>
                  <a:lnTo>
                    <a:pt x="820261" y="80458"/>
                  </a:lnTo>
                  <a:lnTo>
                    <a:pt x="845291" y="78333"/>
                  </a:lnTo>
                  <a:lnTo>
                    <a:pt x="870444" y="76211"/>
                  </a:lnTo>
                  <a:lnTo>
                    <a:pt x="895679" y="74091"/>
                  </a:lnTo>
                  <a:lnTo>
                    <a:pt x="921675" y="71972"/>
                  </a:lnTo>
                  <a:lnTo>
                    <a:pt x="948178" y="69853"/>
                  </a:lnTo>
                  <a:lnTo>
                    <a:pt x="975019" y="67735"/>
                  </a:lnTo>
                  <a:lnTo>
                    <a:pt x="1003496" y="65618"/>
                  </a:lnTo>
                  <a:lnTo>
                    <a:pt x="1033063" y="63501"/>
                  </a:lnTo>
                  <a:lnTo>
                    <a:pt x="1063359" y="61384"/>
                  </a:lnTo>
                  <a:lnTo>
                    <a:pt x="1093434" y="59973"/>
                  </a:lnTo>
                  <a:lnTo>
                    <a:pt x="1123361" y="59032"/>
                  </a:lnTo>
                  <a:lnTo>
                    <a:pt x="1153191" y="58405"/>
                  </a:lnTo>
                  <a:lnTo>
                    <a:pt x="1183660" y="57281"/>
                  </a:lnTo>
                  <a:lnTo>
                    <a:pt x="1214557" y="55826"/>
                  </a:lnTo>
                  <a:lnTo>
                    <a:pt x="1245738" y="54151"/>
                  </a:lnTo>
                  <a:lnTo>
                    <a:pt x="1278520" y="53034"/>
                  </a:lnTo>
                  <a:lnTo>
                    <a:pt x="1312369" y="52289"/>
                  </a:lnTo>
                  <a:lnTo>
                    <a:pt x="1346929" y="51793"/>
                  </a:lnTo>
                  <a:lnTo>
                    <a:pt x="1381258" y="50756"/>
                  </a:lnTo>
                  <a:lnTo>
                    <a:pt x="1415433" y="49359"/>
                  </a:lnTo>
                  <a:lnTo>
                    <a:pt x="1449505" y="47723"/>
                  </a:lnTo>
                  <a:lnTo>
                    <a:pt x="1483509" y="46632"/>
                  </a:lnTo>
                  <a:lnTo>
                    <a:pt x="1517467" y="45905"/>
                  </a:lnTo>
                  <a:lnTo>
                    <a:pt x="1551395" y="45420"/>
                  </a:lnTo>
                  <a:lnTo>
                    <a:pt x="1586007" y="44391"/>
                  </a:lnTo>
                  <a:lnTo>
                    <a:pt x="1621077" y="42999"/>
                  </a:lnTo>
                  <a:lnTo>
                    <a:pt x="1656451" y="41366"/>
                  </a:lnTo>
                  <a:lnTo>
                    <a:pt x="1691323" y="40277"/>
                  </a:lnTo>
                  <a:lnTo>
                    <a:pt x="1725860" y="39552"/>
                  </a:lnTo>
                  <a:lnTo>
                    <a:pt x="1760173" y="39068"/>
                  </a:lnTo>
                  <a:lnTo>
                    <a:pt x="1794338" y="38040"/>
                  </a:lnTo>
                  <a:lnTo>
                    <a:pt x="1828403" y="36649"/>
                  </a:lnTo>
                  <a:lnTo>
                    <a:pt x="1862402" y="35016"/>
                  </a:lnTo>
                  <a:lnTo>
                    <a:pt x="1898474" y="33222"/>
                  </a:lnTo>
                  <a:lnTo>
                    <a:pt x="1935927" y="31320"/>
                  </a:lnTo>
                  <a:lnTo>
                    <a:pt x="1974301" y="29347"/>
                  </a:lnTo>
                  <a:lnTo>
                    <a:pt x="2011879" y="27325"/>
                  </a:lnTo>
                  <a:lnTo>
                    <a:pt x="2048925" y="25272"/>
                  </a:lnTo>
                  <a:lnTo>
                    <a:pt x="2085616" y="23198"/>
                  </a:lnTo>
                  <a:lnTo>
                    <a:pt x="2121367" y="21816"/>
                  </a:lnTo>
                  <a:lnTo>
                    <a:pt x="2156489" y="20894"/>
                  </a:lnTo>
                  <a:lnTo>
                    <a:pt x="2191192" y="20279"/>
                  </a:lnTo>
                  <a:lnTo>
                    <a:pt x="2227028" y="19164"/>
                  </a:lnTo>
                  <a:lnTo>
                    <a:pt x="2263619" y="17715"/>
                  </a:lnTo>
                  <a:lnTo>
                    <a:pt x="2300713" y="16043"/>
                  </a:lnTo>
                  <a:lnTo>
                    <a:pt x="2338847" y="14929"/>
                  </a:lnTo>
                  <a:lnTo>
                    <a:pt x="2377676" y="14186"/>
                  </a:lnTo>
                  <a:lnTo>
                    <a:pt x="2416967" y="13691"/>
                  </a:lnTo>
                  <a:lnTo>
                    <a:pt x="2455862" y="12655"/>
                  </a:lnTo>
                  <a:lnTo>
                    <a:pt x="2494491" y="11259"/>
                  </a:lnTo>
                  <a:lnTo>
                    <a:pt x="2532944" y="9623"/>
                  </a:lnTo>
                  <a:lnTo>
                    <a:pt x="2571279" y="8532"/>
                  </a:lnTo>
                  <a:lnTo>
                    <a:pt x="2609536" y="7805"/>
                  </a:lnTo>
                  <a:lnTo>
                    <a:pt x="2647741" y="7320"/>
                  </a:lnTo>
                  <a:lnTo>
                    <a:pt x="2687321" y="6996"/>
                  </a:lnTo>
                  <a:lnTo>
                    <a:pt x="2727820" y="6781"/>
                  </a:lnTo>
                  <a:lnTo>
                    <a:pt x="2768930" y="6637"/>
                  </a:lnTo>
                  <a:lnTo>
                    <a:pt x="2808331" y="5836"/>
                  </a:lnTo>
                  <a:lnTo>
                    <a:pt x="2846593" y="4596"/>
                  </a:lnTo>
                  <a:lnTo>
                    <a:pt x="2884095" y="3064"/>
                  </a:lnTo>
                  <a:lnTo>
                    <a:pt x="2921797" y="2043"/>
                  </a:lnTo>
                  <a:lnTo>
                    <a:pt x="2959631" y="1362"/>
                  </a:lnTo>
                  <a:lnTo>
                    <a:pt x="2997554" y="908"/>
                  </a:lnTo>
                  <a:lnTo>
                    <a:pt x="3036241" y="605"/>
                  </a:lnTo>
                  <a:lnTo>
                    <a:pt x="3075438" y="403"/>
                  </a:lnTo>
                  <a:lnTo>
                    <a:pt x="3114975" y="269"/>
                  </a:lnTo>
                  <a:lnTo>
                    <a:pt x="3154033" y="179"/>
                  </a:lnTo>
                  <a:lnTo>
                    <a:pt x="3192773" y="119"/>
                  </a:lnTo>
                  <a:lnTo>
                    <a:pt x="3231298" y="79"/>
                  </a:lnTo>
                  <a:lnTo>
                    <a:pt x="3269682" y="53"/>
                  </a:lnTo>
                  <a:lnTo>
                    <a:pt x="3307972" y="35"/>
                  </a:lnTo>
                  <a:lnTo>
                    <a:pt x="3346198" y="23"/>
                  </a:lnTo>
                  <a:lnTo>
                    <a:pt x="3385088" y="16"/>
                  </a:lnTo>
                  <a:lnTo>
                    <a:pt x="3424419" y="10"/>
                  </a:lnTo>
                  <a:lnTo>
                    <a:pt x="3464046" y="7"/>
                  </a:lnTo>
                  <a:lnTo>
                    <a:pt x="3502459" y="4"/>
                  </a:lnTo>
                  <a:lnTo>
                    <a:pt x="3540061" y="3"/>
                  </a:lnTo>
                  <a:lnTo>
                    <a:pt x="3577124" y="2"/>
                  </a:lnTo>
                  <a:lnTo>
                    <a:pt x="3612416" y="1"/>
                  </a:lnTo>
                  <a:lnTo>
                    <a:pt x="3646527" y="1"/>
                  </a:lnTo>
                  <a:lnTo>
                    <a:pt x="3679851" y="1"/>
                  </a:lnTo>
                  <a:lnTo>
                    <a:pt x="3714062" y="0"/>
                  </a:lnTo>
                  <a:lnTo>
                    <a:pt x="3748863" y="0"/>
                  </a:lnTo>
                  <a:lnTo>
                    <a:pt x="3784059" y="0"/>
                  </a:lnTo>
                  <a:lnTo>
                    <a:pt x="3819517" y="0"/>
                  </a:lnTo>
                  <a:lnTo>
                    <a:pt x="3855151" y="0"/>
                  </a:lnTo>
                  <a:lnTo>
                    <a:pt x="3890900" y="0"/>
                  </a:lnTo>
                  <a:lnTo>
                    <a:pt x="3926022" y="0"/>
                  </a:lnTo>
                  <a:lnTo>
                    <a:pt x="3960726" y="0"/>
                  </a:lnTo>
                  <a:lnTo>
                    <a:pt x="3995150" y="0"/>
                  </a:lnTo>
                  <a:lnTo>
                    <a:pt x="4029389" y="705"/>
                  </a:lnTo>
                  <a:lnTo>
                    <a:pt x="4063503" y="1881"/>
                  </a:lnTo>
                  <a:lnTo>
                    <a:pt x="4097536" y="3371"/>
                  </a:lnTo>
                  <a:lnTo>
                    <a:pt x="4130807" y="4364"/>
                  </a:lnTo>
                  <a:lnTo>
                    <a:pt x="4163571" y="5026"/>
                  </a:lnTo>
                  <a:lnTo>
                    <a:pt x="4195997" y="5467"/>
                  </a:lnTo>
                  <a:lnTo>
                    <a:pt x="4226788" y="5761"/>
                  </a:lnTo>
                  <a:lnTo>
                    <a:pt x="4256486" y="5957"/>
                  </a:lnTo>
                  <a:lnTo>
                    <a:pt x="4285458" y="6088"/>
                  </a:lnTo>
                  <a:lnTo>
                    <a:pt x="4314649" y="6881"/>
                  </a:lnTo>
                  <a:lnTo>
                    <a:pt x="4343988" y="8115"/>
                  </a:lnTo>
                  <a:lnTo>
                    <a:pt x="4373426" y="9643"/>
                  </a:lnTo>
                  <a:lnTo>
                    <a:pt x="4402223" y="10662"/>
                  </a:lnTo>
                  <a:lnTo>
                    <a:pt x="4430592" y="11342"/>
                  </a:lnTo>
                  <a:lnTo>
                    <a:pt x="4458678" y="11794"/>
                  </a:lnTo>
                  <a:lnTo>
                    <a:pt x="4486574" y="12802"/>
                  </a:lnTo>
                  <a:lnTo>
                    <a:pt x="4514344" y="14179"/>
                  </a:lnTo>
                  <a:lnTo>
                    <a:pt x="4542029" y="15803"/>
                  </a:lnTo>
                  <a:lnTo>
                    <a:pt x="4569658" y="16885"/>
                  </a:lnTo>
                  <a:lnTo>
                    <a:pt x="4597250" y="17607"/>
                  </a:lnTo>
                  <a:lnTo>
                    <a:pt x="4624816" y="18088"/>
                  </a:lnTo>
                  <a:lnTo>
                    <a:pt x="4650249" y="19114"/>
                  </a:lnTo>
                  <a:lnTo>
                    <a:pt x="4697324" y="22136"/>
                  </a:lnTo>
                  <a:lnTo>
                    <a:pt x="4743645" y="25831"/>
                  </a:lnTo>
                  <a:lnTo>
                    <a:pt x="4789398" y="29119"/>
                  </a:lnTo>
                  <a:lnTo>
                    <a:pt x="4833251" y="30580"/>
                  </a:lnTo>
                  <a:lnTo>
                    <a:pt x="4876260" y="33112"/>
                  </a:lnTo>
                  <a:lnTo>
                    <a:pt x="4918893" y="36588"/>
                  </a:lnTo>
                  <a:lnTo>
                    <a:pt x="4961360" y="40486"/>
                  </a:lnTo>
                  <a:lnTo>
                    <a:pt x="5001871" y="44569"/>
                  </a:lnTo>
                  <a:lnTo>
                    <a:pt x="5040337" y="48736"/>
                  </a:lnTo>
                  <a:lnTo>
                    <a:pt x="5076248" y="52940"/>
                  </a:lnTo>
                  <a:lnTo>
                    <a:pt x="5111023" y="59042"/>
                  </a:lnTo>
                  <a:lnTo>
                    <a:pt x="5144588" y="65752"/>
                  </a:lnTo>
                  <a:lnTo>
                    <a:pt x="5191251" y="74202"/>
                  </a:lnTo>
                  <a:lnTo>
                    <a:pt x="5235652" y="85329"/>
                  </a:lnTo>
                  <a:lnTo>
                    <a:pt x="5275227" y="97563"/>
                  </a:lnTo>
                  <a:lnTo>
                    <a:pt x="5320561" y="114338"/>
                  </a:lnTo>
                  <a:lnTo>
                    <a:pt x="5360116" y="134612"/>
                  </a:lnTo>
                  <a:lnTo>
                    <a:pt x="5401784" y="160240"/>
                  </a:lnTo>
                  <a:lnTo>
                    <a:pt x="5434622" y="191401"/>
                  </a:lnTo>
                  <a:lnTo>
                    <a:pt x="5462139" y="238743"/>
                  </a:lnTo>
                  <a:lnTo>
                    <a:pt x="5478780" y="279455"/>
                  </a:lnTo>
                  <a:lnTo>
                    <a:pt x="5490422" y="325460"/>
                  </a:lnTo>
                  <a:lnTo>
                    <a:pt x="5496807" y="372614"/>
                  </a:lnTo>
                  <a:lnTo>
                    <a:pt x="5500528" y="415065"/>
                  </a:lnTo>
                  <a:lnTo>
                    <a:pt x="5504478" y="460636"/>
                  </a:lnTo>
                  <a:lnTo>
                    <a:pt x="5505258" y="503609"/>
                  </a:lnTo>
                  <a:lnTo>
                    <a:pt x="5503531" y="547950"/>
                  </a:lnTo>
                  <a:lnTo>
                    <a:pt x="5500413" y="584748"/>
                  </a:lnTo>
                  <a:lnTo>
                    <a:pt x="5499489" y="622462"/>
                  </a:lnTo>
                  <a:lnTo>
                    <a:pt x="5495806" y="669761"/>
                  </a:lnTo>
                  <a:lnTo>
                    <a:pt x="5493655" y="705742"/>
                  </a:lnTo>
                  <a:lnTo>
                    <a:pt x="5489647" y="743214"/>
                  </a:lnTo>
                  <a:lnTo>
                    <a:pt x="5483991" y="781129"/>
                  </a:lnTo>
                  <a:lnTo>
                    <a:pt x="5471395" y="827501"/>
                  </a:lnTo>
                  <a:lnTo>
                    <a:pt x="5461381" y="874814"/>
                  </a:lnTo>
                  <a:lnTo>
                    <a:pt x="5452608" y="921711"/>
                  </a:lnTo>
                  <a:lnTo>
                    <a:pt x="5439717" y="967375"/>
                  </a:lnTo>
                  <a:lnTo>
                    <a:pt x="5427764" y="1012667"/>
                  </a:lnTo>
                  <a:lnTo>
                    <a:pt x="5412956" y="1057894"/>
                  </a:lnTo>
                  <a:lnTo>
                    <a:pt x="5405188" y="1100609"/>
                  </a:lnTo>
                  <a:lnTo>
                    <a:pt x="5403967" y="1145994"/>
                  </a:lnTo>
                  <a:lnTo>
                    <a:pt x="5405747" y="1178776"/>
                  </a:lnTo>
                  <a:lnTo>
                    <a:pt x="5415388" y="1206325"/>
                  </a:lnTo>
                  <a:lnTo>
                    <a:pt x="5446302" y="1242394"/>
                  </a:lnTo>
                  <a:lnTo>
                    <a:pt x="5468210" y="1258694"/>
                  </a:lnTo>
                  <a:lnTo>
                    <a:pt x="5480431" y="1264505"/>
                  </a:lnTo>
                  <a:lnTo>
                    <a:pt x="5520734" y="1269620"/>
                  </a:lnTo>
                  <a:lnTo>
                    <a:pt x="5557721" y="1274042"/>
                  </a:lnTo>
                  <a:lnTo>
                    <a:pt x="5601057" y="1275666"/>
                  </a:lnTo>
                  <a:lnTo>
                    <a:pt x="5635430" y="1276046"/>
                  </a:lnTo>
                  <a:lnTo>
                    <a:pt x="5677519" y="1274333"/>
                  </a:lnTo>
                  <a:lnTo>
                    <a:pt x="5724447" y="1271220"/>
                  </a:lnTo>
                  <a:lnTo>
                    <a:pt x="5748814" y="1269402"/>
                  </a:lnTo>
                  <a:lnTo>
                    <a:pt x="5773527" y="1267485"/>
                  </a:lnTo>
                  <a:lnTo>
                    <a:pt x="5799879" y="1265501"/>
                  </a:lnTo>
                  <a:lnTo>
                    <a:pt x="5827325" y="1263472"/>
                  </a:lnTo>
                  <a:lnTo>
                    <a:pt x="5855500" y="1261415"/>
                  </a:lnTo>
                  <a:lnTo>
                    <a:pt x="5885571" y="1258632"/>
                  </a:lnTo>
                  <a:lnTo>
                    <a:pt x="5916909" y="1255366"/>
                  </a:lnTo>
                  <a:lnTo>
                    <a:pt x="5949089" y="1251777"/>
                  </a:lnTo>
                  <a:lnTo>
                    <a:pt x="5982537" y="1248679"/>
                  </a:lnTo>
                  <a:lnTo>
                    <a:pt x="6016830" y="1245908"/>
                  </a:lnTo>
                  <a:lnTo>
                    <a:pt x="6051686" y="1243356"/>
                  </a:lnTo>
                  <a:lnTo>
                    <a:pt x="6088331" y="1240243"/>
                  </a:lnTo>
                  <a:lnTo>
                    <a:pt x="6126165" y="1236756"/>
                  </a:lnTo>
                  <a:lnTo>
                    <a:pt x="6164793" y="1233021"/>
                  </a:lnTo>
                  <a:lnTo>
                    <a:pt x="6205362" y="1229119"/>
                  </a:lnTo>
                  <a:lnTo>
                    <a:pt x="6247225" y="1225107"/>
                  </a:lnTo>
                  <a:lnTo>
                    <a:pt x="6289949" y="1221022"/>
                  </a:lnTo>
                  <a:lnTo>
                    <a:pt x="6333251" y="1217592"/>
                  </a:lnTo>
                  <a:lnTo>
                    <a:pt x="6376934" y="1214600"/>
                  </a:lnTo>
                  <a:lnTo>
                    <a:pt x="6420872" y="1211900"/>
                  </a:lnTo>
                  <a:lnTo>
                    <a:pt x="6464981" y="1209395"/>
                  </a:lnTo>
                  <a:lnTo>
                    <a:pt x="6509204" y="1207019"/>
                  </a:lnTo>
                  <a:lnTo>
                    <a:pt x="6553502" y="1204729"/>
                  </a:lnTo>
                  <a:lnTo>
                    <a:pt x="6599263" y="1201792"/>
                  </a:lnTo>
                  <a:lnTo>
                    <a:pt x="6645997" y="1198422"/>
                  </a:lnTo>
                  <a:lnTo>
                    <a:pt x="6693381" y="1194765"/>
                  </a:lnTo>
                  <a:lnTo>
                    <a:pt x="6741199" y="1191621"/>
                  </a:lnTo>
                  <a:lnTo>
                    <a:pt x="6789305" y="1188819"/>
                  </a:lnTo>
                  <a:lnTo>
                    <a:pt x="6837604" y="1186246"/>
                  </a:lnTo>
                  <a:lnTo>
                    <a:pt x="6886735" y="1183825"/>
                  </a:lnTo>
                  <a:lnTo>
                    <a:pt x="6936424" y="1181505"/>
                  </a:lnTo>
                  <a:lnTo>
                    <a:pt x="6986483" y="1179254"/>
                  </a:lnTo>
                  <a:lnTo>
                    <a:pt x="7036788" y="1177047"/>
                  </a:lnTo>
                  <a:lnTo>
                    <a:pt x="7087259" y="1174870"/>
                  </a:lnTo>
                  <a:lnTo>
                    <a:pt x="7137839" y="1172713"/>
                  </a:lnTo>
                  <a:lnTo>
                    <a:pt x="7187787" y="1170570"/>
                  </a:lnTo>
                  <a:lnTo>
                    <a:pt x="7237314" y="1168435"/>
                  </a:lnTo>
                  <a:lnTo>
                    <a:pt x="7286559" y="1166307"/>
                  </a:lnTo>
                  <a:lnTo>
                    <a:pt x="7335617" y="1164888"/>
                  </a:lnTo>
                  <a:lnTo>
                    <a:pt x="7384549" y="1163942"/>
                  </a:lnTo>
                  <a:lnTo>
                    <a:pt x="7433400" y="1163311"/>
                  </a:lnTo>
                  <a:lnTo>
                    <a:pt x="7482194" y="1162890"/>
                  </a:lnTo>
                  <a:lnTo>
                    <a:pt x="7530952" y="1162610"/>
                  </a:lnTo>
                  <a:lnTo>
                    <a:pt x="7579685" y="1162423"/>
                  </a:lnTo>
                  <a:lnTo>
                    <a:pt x="7629106" y="1162299"/>
                  </a:lnTo>
                  <a:lnTo>
                    <a:pt x="7678987" y="1162216"/>
                  </a:lnTo>
                  <a:lnTo>
                    <a:pt x="7729175" y="1162160"/>
                  </a:lnTo>
                  <a:lnTo>
                    <a:pt x="7778155" y="1162829"/>
                  </a:lnTo>
                  <a:lnTo>
                    <a:pt x="7826332" y="1163981"/>
                  </a:lnTo>
                  <a:lnTo>
                    <a:pt x="7873971" y="1165454"/>
                  </a:lnTo>
                  <a:lnTo>
                    <a:pt x="7920548" y="1166436"/>
                  </a:lnTo>
                  <a:lnTo>
                    <a:pt x="7966415" y="1167090"/>
                  </a:lnTo>
                  <a:lnTo>
                    <a:pt x="8011809" y="1167527"/>
                  </a:lnTo>
                  <a:lnTo>
                    <a:pt x="8055478" y="1168524"/>
                  </a:lnTo>
                  <a:lnTo>
                    <a:pt x="8097996" y="1169893"/>
                  </a:lnTo>
                  <a:lnTo>
                    <a:pt x="8139747" y="1171512"/>
                  </a:lnTo>
                  <a:lnTo>
                    <a:pt x="8179576" y="1172591"/>
                  </a:lnTo>
                  <a:lnTo>
                    <a:pt x="8218122" y="1173311"/>
                  </a:lnTo>
                  <a:lnTo>
                    <a:pt x="8255815" y="1173790"/>
                  </a:lnTo>
                  <a:lnTo>
                    <a:pt x="8292232" y="1174816"/>
                  </a:lnTo>
                  <a:lnTo>
                    <a:pt x="8327799" y="1176205"/>
                  </a:lnTo>
                  <a:lnTo>
                    <a:pt x="8362800" y="1177837"/>
                  </a:lnTo>
                  <a:lnTo>
                    <a:pt x="8396011" y="1178219"/>
                  </a:lnTo>
                  <a:lnTo>
                    <a:pt x="8428030" y="1177768"/>
                  </a:lnTo>
                  <a:lnTo>
                    <a:pt x="8459253" y="1176762"/>
                  </a:lnTo>
                  <a:lnTo>
                    <a:pt x="8488535" y="1176091"/>
                  </a:lnTo>
                  <a:lnTo>
                    <a:pt x="8516523" y="1175644"/>
                  </a:lnTo>
                  <a:lnTo>
                    <a:pt x="8561733" y="1175147"/>
                  </a:lnTo>
                  <a:lnTo>
                    <a:pt x="8597900" y="1174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0" name="SMARTInkShape-Group187"/>
          <p:cNvGrpSpPr/>
          <p:nvPr/>
        </p:nvGrpSpPr>
        <p:grpSpPr>
          <a:xfrm>
            <a:off x="4426348" y="3175000"/>
            <a:ext cx="329422" cy="201901"/>
            <a:chOff x="4426348" y="3175000"/>
            <a:chExt cx="329422" cy="201901"/>
          </a:xfrm>
        </p:grpSpPr>
        <p:sp>
          <p:nvSpPr>
            <p:cNvPr id="277" name="SMARTInkShape-864"/>
            <p:cNvSpPr/>
            <p:nvPr>
              <p:custDataLst>
                <p:tags r:id="rId83"/>
              </p:custDataLst>
            </p:nvPr>
          </p:nvSpPr>
          <p:spPr>
            <a:xfrm>
              <a:off x="4667259" y="3175000"/>
              <a:ext cx="88511" cy="133351"/>
            </a:xfrm>
            <a:custGeom>
              <a:avLst/>
              <a:gdLst/>
              <a:ahLst/>
              <a:cxnLst/>
              <a:rect l="0" t="0" r="0" b="0"/>
              <a:pathLst>
                <a:path w="88511" h="133351">
                  <a:moveTo>
                    <a:pt x="12691" y="0"/>
                  </a:moveTo>
                  <a:lnTo>
                    <a:pt x="12691" y="0"/>
                  </a:lnTo>
                  <a:lnTo>
                    <a:pt x="0" y="0"/>
                  </a:lnTo>
                  <a:lnTo>
                    <a:pt x="6735" y="0"/>
                  </a:lnTo>
                  <a:lnTo>
                    <a:pt x="11926" y="1882"/>
                  </a:lnTo>
                  <a:lnTo>
                    <a:pt x="14297" y="3371"/>
                  </a:lnTo>
                  <a:lnTo>
                    <a:pt x="61403" y="21254"/>
                  </a:lnTo>
                  <a:lnTo>
                    <a:pt x="77939" y="33874"/>
                  </a:lnTo>
                  <a:lnTo>
                    <a:pt x="84548" y="43590"/>
                  </a:lnTo>
                  <a:lnTo>
                    <a:pt x="87604" y="52035"/>
                  </a:lnTo>
                  <a:lnTo>
                    <a:pt x="88510" y="62376"/>
                  </a:lnTo>
                  <a:lnTo>
                    <a:pt x="85407" y="74378"/>
                  </a:lnTo>
                  <a:lnTo>
                    <a:pt x="76011" y="93407"/>
                  </a:lnTo>
                  <a:lnTo>
                    <a:pt x="44441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865"/>
            <p:cNvSpPr/>
            <p:nvPr>
              <p:custDataLst>
                <p:tags r:id="rId84"/>
              </p:custDataLst>
            </p:nvPr>
          </p:nvSpPr>
          <p:spPr>
            <a:xfrm>
              <a:off x="4426348" y="3263900"/>
              <a:ext cx="253603" cy="113001"/>
            </a:xfrm>
            <a:custGeom>
              <a:avLst/>
              <a:gdLst/>
              <a:ahLst/>
              <a:cxnLst/>
              <a:rect l="0" t="0" r="0" b="0"/>
              <a:pathLst>
                <a:path w="253603" h="113001">
                  <a:moveTo>
                    <a:pt x="37702" y="88900"/>
                  </a:moveTo>
                  <a:lnTo>
                    <a:pt x="37702" y="88900"/>
                  </a:lnTo>
                  <a:lnTo>
                    <a:pt x="23887" y="100833"/>
                  </a:lnTo>
                  <a:lnTo>
                    <a:pt x="6411" y="112351"/>
                  </a:lnTo>
                  <a:lnTo>
                    <a:pt x="4142" y="113000"/>
                  </a:lnTo>
                  <a:lnTo>
                    <a:pt x="2628" y="111317"/>
                  </a:lnTo>
                  <a:lnTo>
                    <a:pt x="0" y="97784"/>
                  </a:lnTo>
                  <a:lnTo>
                    <a:pt x="573" y="96939"/>
                  </a:lnTo>
                  <a:lnTo>
                    <a:pt x="3091" y="96001"/>
                  </a:lnTo>
                  <a:lnTo>
                    <a:pt x="49143" y="93377"/>
                  </a:lnTo>
                  <a:lnTo>
                    <a:pt x="92171" y="80324"/>
                  </a:lnTo>
                  <a:lnTo>
                    <a:pt x="138184" y="62256"/>
                  </a:lnTo>
                  <a:lnTo>
                    <a:pt x="182771" y="43292"/>
                  </a:lnTo>
                  <a:lnTo>
                    <a:pt x="227233" y="20879"/>
                  </a:lnTo>
                  <a:lnTo>
                    <a:pt x="2536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866"/>
            <p:cNvSpPr/>
            <p:nvPr>
              <p:custDataLst>
                <p:tags r:id="rId85"/>
              </p:custDataLst>
            </p:nvPr>
          </p:nvSpPr>
          <p:spPr>
            <a:xfrm>
              <a:off x="4438652" y="3215860"/>
              <a:ext cx="221820" cy="48041"/>
            </a:xfrm>
            <a:custGeom>
              <a:avLst/>
              <a:gdLst/>
              <a:ahLst/>
              <a:cxnLst/>
              <a:rect l="0" t="0" r="0" b="0"/>
              <a:pathLst>
                <a:path w="221820" h="48041">
                  <a:moveTo>
                    <a:pt x="12698" y="41690"/>
                  </a:moveTo>
                  <a:lnTo>
                    <a:pt x="12698" y="41690"/>
                  </a:lnTo>
                  <a:lnTo>
                    <a:pt x="7231" y="47157"/>
                  </a:lnTo>
                  <a:lnTo>
                    <a:pt x="14" y="48038"/>
                  </a:lnTo>
                  <a:lnTo>
                    <a:pt x="0" y="48040"/>
                  </a:lnTo>
                  <a:lnTo>
                    <a:pt x="3369" y="44669"/>
                  </a:lnTo>
                  <a:lnTo>
                    <a:pt x="6906" y="43014"/>
                  </a:lnTo>
                  <a:lnTo>
                    <a:pt x="8837" y="42573"/>
                  </a:lnTo>
                  <a:lnTo>
                    <a:pt x="17710" y="37500"/>
                  </a:lnTo>
                  <a:lnTo>
                    <a:pt x="64106" y="22512"/>
                  </a:lnTo>
                  <a:lnTo>
                    <a:pt x="82728" y="18133"/>
                  </a:lnTo>
                  <a:lnTo>
                    <a:pt x="127008" y="7560"/>
                  </a:lnTo>
                  <a:lnTo>
                    <a:pt x="172141" y="3117"/>
                  </a:lnTo>
                  <a:lnTo>
                    <a:pt x="186548" y="0"/>
                  </a:lnTo>
                  <a:lnTo>
                    <a:pt x="220801" y="3536"/>
                  </a:lnTo>
                  <a:lnTo>
                    <a:pt x="221283" y="4260"/>
                  </a:lnTo>
                  <a:lnTo>
                    <a:pt x="221819" y="6944"/>
                  </a:lnTo>
                  <a:lnTo>
                    <a:pt x="220176" y="10491"/>
                  </a:lnTo>
                  <a:lnTo>
                    <a:pt x="215898" y="16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2" name="SMARTInkShape-Group188"/>
          <p:cNvGrpSpPr/>
          <p:nvPr/>
        </p:nvGrpSpPr>
        <p:grpSpPr>
          <a:xfrm>
            <a:off x="5124452" y="2781300"/>
            <a:ext cx="1301749" cy="685799"/>
            <a:chOff x="5124452" y="2781300"/>
            <a:chExt cx="1301749" cy="685799"/>
          </a:xfrm>
        </p:grpSpPr>
        <p:sp>
          <p:nvSpPr>
            <p:cNvPr id="281" name="SMARTInkShape-867"/>
            <p:cNvSpPr/>
            <p:nvPr>
              <p:custDataLst>
                <p:tags r:id="rId72"/>
              </p:custDataLst>
            </p:nvPr>
          </p:nvSpPr>
          <p:spPr>
            <a:xfrm>
              <a:off x="6197626" y="2946544"/>
              <a:ext cx="228575" cy="228398"/>
            </a:xfrm>
            <a:custGeom>
              <a:avLst/>
              <a:gdLst/>
              <a:ahLst/>
              <a:cxnLst/>
              <a:rect l="0" t="0" r="0" b="0"/>
              <a:pathLst>
                <a:path w="228575" h="228398">
                  <a:moveTo>
                    <a:pt x="57124" y="152256"/>
                  </a:moveTo>
                  <a:lnTo>
                    <a:pt x="57124" y="152256"/>
                  </a:lnTo>
                  <a:lnTo>
                    <a:pt x="57124" y="134168"/>
                  </a:lnTo>
                  <a:lnTo>
                    <a:pt x="52760" y="128326"/>
                  </a:lnTo>
                  <a:lnTo>
                    <a:pt x="51657" y="124452"/>
                  </a:lnTo>
                  <a:lnTo>
                    <a:pt x="50657" y="123137"/>
                  </a:lnTo>
                  <a:lnTo>
                    <a:pt x="39241" y="115141"/>
                  </a:lnTo>
                  <a:lnTo>
                    <a:pt x="35049" y="114448"/>
                  </a:lnTo>
                  <a:lnTo>
                    <a:pt x="31320" y="116167"/>
                  </a:lnTo>
                  <a:lnTo>
                    <a:pt x="16883" y="129091"/>
                  </a:lnTo>
                  <a:lnTo>
                    <a:pt x="10550" y="138729"/>
                  </a:lnTo>
                  <a:lnTo>
                    <a:pt x="1463" y="171356"/>
                  </a:lnTo>
                  <a:lnTo>
                    <a:pt x="0" y="210269"/>
                  </a:lnTo>
                  <a:lnTo>
                    <a:pt x="3353" y="220872"/>
                  </a:lnTo>
                  <a:lnTo>
                    <a:pt x="5048" y="223400"/>
                  </a:lnTo>
                  <a:lnTo>
                    <a:pt x="11530" y="227790"/>
                  </a:lnTo>
                  <a:lnTo>
                    <a:pt x="24783" y="228397"/>
                  </a:lnTo>
                  <a:lnTo>
                    <a:pt x="30520" y="226548"/>
                  </a:lnTo>
                  <a:lnTo>
                    <a:pt x="39953" y="219612"/>
                  </a:lnTo>
                  <a:lnTo>
                    <a:pt x="46470" y="210157"/>
                  </a:lnTo>
                  <a:lnTo>
                    <a:pt x="63471" y="166619"/>
                  </a:lnTo>
                  <a:lnTo>
                    <a:pt x="73352" y="134575"/>
                  </a:lnTo>
                  <a:lnTo>
                    <a:pt x="75926" y="90862"/>
                  </a:lnTo>
                  <a:lnTo>
                    <a:pt x="76160" y="46310"/>
                  </a:lnTo>
                  <a:lnTo>
                    <a:pt x="75466" y="23403"/>
                  </a:lnTo>
                  <a:lnTo>
                    <a:pt x="70086" y="1492"/>
                  </a:lnTo>
                  <a:lnTo>
                    <a:pt x="69293" y="947"/>
                  </a:lnTo>
                  <a:lnTo>
                    <a:pt x="64379" y="0"/>
                  </a:lnTo>
                  <a:lnTo>
                    <a:pt x="60371" y="3269"/>
                  </a:lnTo>
                  <a:lnTo>
                    <a:pt x="58567" y="8664"/>
                  </a:lnTo>
                  <a:lnTo>
                    <a:pt x="55669" y="19634"/>
                  </a:lnTo>
                  <a:lnTo>
                    <a:pt x="52224" y="31822"/>
                  </a:lnTo>
                  <a:lnTo>
                    <a:pt x="45774" y="76312"/>
                  </a:lnTo>
                  <a:lnTo>
                    <a:pt x="50537" y="121399"/>
                  </a:lnTo>
                  <a:lnTo>
                    <a:pt x="60227" y="168840"/>
                  </a:lnTo>
                  <a:lnTo>
                    <a:pt x="71186" y="196135"/>
                  </a:lnTo>
                  <a:lnTo>
                    <a:pt x="75882" y="202651"/>
                  </a:lnTo>
                  <a:lnTo>
                    <a:pt x="76862" y="192201"/>
                  </a:lnTo>
                  <a:lnTo>
                    <a:pt x="81196" y="183952"/>
                  </a:lnTo>
                  <a:lnTo>
                    <a:pt x="89400" y="137534"/>
                  </a:lnTo>
                  <a:lnTo>
                    <a:pt x="94317" y="128401"/>
                  </a:lnTo>
                  <a:lnTo>
                    <a:pt x="98326" y="123942"/>
                  </a:lnTo>
                  <a:lnTo>
                    <a:pt x="100114" y="123503"/>
                  </a:lnTo>
                  <a:lnTo>
                    <a:pt x="102012" y="123915"/>
                  </a:lnTo>
                  <a:lnTo>
                    <a:pt x="106756" y="126275"/>
                  </a:lnTo>
                  <a:lnTo>
                    <a:pt x="112762" y="127447"/>
                  </a:lnTo>
                  <a:lnTo>
                    <a:pt x="116660" y="130176"/>
                  </a:lnTo>
                  <a:lnTo>
                    <a:pt x="118861" y="135622"/>
                  </a:lnTo>
                  <a:lnTo>
                    <a:pt x="120547" y="142041"/>
                  </a:lnTo>
                  <a:lnTo>
                    <a:pt x="127376" y="151910"/>
                  </a:lnTo>
                  <a:lnTo>
                    <a:pt x="129360" y="154143"/>
                  </a:lnTo>
                  <a:lnTo>
                    <a:pt x="131562" y="160385"/>
                  </a:lnTo>
                  <a:lnTo>
                    <a:pt x="133321" y="207185"/>
                  </a:lnTo>
                  <a:lnTo>
                    <a:pt x="131441" y="210300"/>
                  </a:lnTo>
                  <a:lnTo>
                    <a:pt x="128959" y="214037"/>
                  </a:lnTo>
                  <a:lnTo>
                    <a:pt x="127236" y="220904"/>
                  </a:lnTo>
                  <a:lnTo>
                    <a:pt x="126443" y="221305"/>
                  </a:lnTo>
                  <a:lnTo>
                    <a:pt x="123680" y="221750"/>
                  </a:lnTo>
                  <a:lnTo>
                    <a:pt x="122661" y="221163"/>
                  </a:lnTo>
                  <a:lnTo>
                    <a:pt x="121983" y="220066"/>
                  </a:lnTo>
                  <a:lnTo>
                    <a:pt x="120802" y="215618"/>
                  </a:lnTo>
                  <a:lnTo>
                    <a:pt x="120631" y="200851"/>
                  </a:lnTo>
                  <a:lnTo>
                    <a:pt x="122508" y="196667"/>
                  </a:lnTo>
                  <a:lnTo>
                    <a:pt x="130750" y="185412"/>
                  </a:lnTo>
                  <a:lnTo>
                    <a:pt x="134696" y="172629"/>
                  </a:lnTo>
                  <a:lnTo>
                    <a:pt x="167193" y="137441"/>
                  </a:lnTo>
                  <a:lnTo>
                    <a:pt x="171425" y="135088"/>
                  </a:lnTo>
                  <a:lnTo>
                    <a:pt x="184091" y="133209"/>
                  </a:lnTo>
                  <a:lnTo>
                    <a:pt x="184121" y="142045"/>
                  </a:lnTo>
                  <a:lnTo>
                    <a:pt x="182242" y="146071"/>
                  </a:lnTo>
                  <a:lnTo>
                    <a:pt x="179759" y="150213"/>
                  </a:lnTo>
                  <a:lnTo>
                    <a:pt x="178656" y="154405"/>
                  </a:lnTo>
                  <a:lnTo>
                    <a:pt x="177656" y="155805"/>
                  </a:lnTo>
                  <a:lnTo>
                    <a:pt x="176285" y="156739"/>
                  </a:lnTo>
                  <a:lnTo>
                    <a:pt x="174664" y="157362"/>
                  </a:lnTo>
                  <a:lnTo>
                    <a:pt x="173584" y="158482"/>
                  </a:lnTo>
                  <a:lnTo>
                    <a:pt x="172384" y="161608"/>
                  </a:lnTo>
                  <a:lnTo>
                    <a:pt x="171448" y="185884"/>
                  </a:lnTo>
                  <a:lnTo>
                    <a:pt x="173317" y="190250"/>
                  </a:lnTo>
                  <a:lnTo>
                    <a:pt x="174802" y="192402"/>
                  </a:lnTo>
                  <a:lnTo>
                    <a:pt x="178335" y="194793"/>
                  </a:lnTo>
                  <a:lnTo>
                    <a:pt x="182257" y="196561"/>
                  </a:lnTo>
                  <a:lnTo>
                    <a:pt x="199093" y="206757"/>
                  </a:lnTo>
                  <a:lnTo>
                    <a:pt x="207531" y="208621"/>
                  </a:lnTo>
                  <a:lnTo>
                    <a:pt x="228574" y="209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868"/>
            <p:cNvSpPr/>
            <p:nvPr>
              <p:custDataLst>
                <p:tags r:id="rId73"/>
              </p:custDataLst>
            </p:nvPr>
          </p:nvSpPr>
          <p:spPr>
            <a:xfrm>
              <a:off x="5994399" y="2978150"/>
              <a:ext cx="69478" cy="190501"/>
            </a:xfrm>
            <a:custGeom>
              <a:avLst/>
              <a:gdLst/>
              <a:ahLst/>
              <a:cxnLst/>
              <a:rect l="0" t="0" r="0" b="0"/>
              <a:pathLst>
                <a:path w="69478" h="190501">
                  <a:moveTo>
                    <a:pt x="1" y="0"/>
                  </a:moveTo>
                  <a:lnTo>
                    <a:pt x="1" y="0"/>
                  </a:lnTo>
                  <a:lnTo>
                    <a:pt x="0" y="9460"/>
                  </a:lnTo>
                  <a:lnTo>
                    <a:pt x="706" y="10540"/>
                  </a:lnTo>
                  <a:lnTo>
                    <a:pt x="1883" y="11260"/>
                  </a:lnTo>
                  <a:lnTo>
                    <a:pt x="3372" y="11740"/>
                  </a:lnTo>
                  <a:lnTo>
                    <a:pt x="20982" y="31485"/>
                  </a:lnTo>
                  <a:lnTo>
                    <a:pt x="36366" y="43535"/>
                  </a:lnTo>
                  <a:lnTo>
                    <a:pt x="45427" y="55390"/>
                  </a:lnTo>
                  <a:lnTo>
                    <a:pt x="65589" y="102602"/>
                  </a:lnTo>
                  <a:lnTo>
                    <a:pt x="69289" y="128456"/>
                  </a:lnTo>
                  <a:lnTo>
                    <a:pt x="69477" y="134320"/>
                  </a:lnTo>
                  <a:lnTo>
                    <a:pt x="65921" y="144600"/>
                  </a:lnTo>
                  <a:lnTo>
                    <a:pt x="45956" y="179155"/>
                  </a:lnTo>
                  <a:lnTo>
                    <a:pt x="31751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869"/>
            <p:cNvSpPr/>
            <p:nvPr>
              <p:custDataLst>
                <p:tags r:id="rId74"/>
              </p:custDataLst>
            </p:nvPr>
          </p:nvSpPr>
          <p:spPr>
            <a:xfrm>
              <a:off x="5848350" y="3054462"/>
              <a:ext cx="107951" cy="82429"/>
            </a:xfrm>
            <a:custGeom>
              <a:avLst/>
              <a:gdLst/>
              <a:ahLst/>
              <a:cxnLst/>
              <a:rect l="0" t="0" r="0" b="0"/>
              <a:pathLst>
                <a:path w="107951" h="82429">
                  <a:moveTo>
                    <a:pt x="0" y="25288"/>
                  </a:moveTo>
                  <a:lnTo>
                    <a:pt x="0" y="25288"/>
                  </a:lnTo>
                  <a:lnTo>
                    <a:pt x="0" y="7205"/>
                  </a:lnTo>
                  <a:lnTo>
                    <a:pt x="5467" y="855"/>
                  </a:lnTo>
                  <a:lnTo>
                    <a:pt x="9459" y="174"/>
                  </a:lnTo>
                  <a:lnTo>
                    <a:pt x="10539" y="785"/>
                  </a:lnTo>
                  <a:lnTo>
                    <a:pt x="11259" y="1897"/>
                  </a:lnTo>
                  <a:lnTo>
                    <a:pt x="11740" y="3344"/>
                  </a:lnTo>
                  <a:lnTo>
                    <a:pt x="12765" y="4309"/>
                  </a:lnTo>
                  <a:lnTo>
                    <a:pt x="19481" y="7738"/>
                  </a:lnTo>
                  <a:lnTo>
                    <a:pt x="24230" y="11630"/>
                  </a:lnTo>
                  <a:lnTo>
                    <a:pt x="29533" y="21832"/>
                  </a:lnTo>
                  <a:lnTo>
                    <a:pt x="31798" y="29124"/>
                  </a:lnTo>
                  <a:lnTo>
                    <a:pt x="35919" y="35753"/>
                  </a:lnTo>
                  <a:lnTo>
                    <a:pt x="37454" y="42892"/>
                  </a:lnTo>
                  <a:lnTo>
                    <a:pt x="38074" y="65241"/>
                  </a:lnTo>
                  <a:lnTo>
                    <a:pt x="36207" y="69621"/>
                  </a:lnTo>
                  <a:lnTo>
                    <a:pt x="33731" y="73919"/>
                  </a:lnTo>
                  <a:lnTo>
                    <a:pt x="32631" y="78182"/>
                  </a:lnTo>
                  <a:lnTo>
                    <a:pt x="31631" y="79600"/>
                  </a:lnTo>
                  <a:lnTo>
                    <a:pt x="30260" y="80546"/>
                  </a:lnTo>
                  <a:lnTo>
                    <a:pt x="25684" y="82327"/>
                  </a:lnTo>
                  <a:lnTo>
                    <a:pt x="19958" y="82428"/>
                  </a:lnTo>
                  <a:lnTo>
                    <a:pt x="19655" y="81726"/>
                  </a:lnTo>
                  <a:lnTo>
                    <a:pt x="19129" y="73599"/>
                  </a:lnTo>
                  <a:lnTo>
                    <a:pt x="34837" y="26434"/>
                  </a:lnTo>
                  <a:lnTo>
                    <a:pt x="39552" y="13018"/>
                  </a:lnTo>
                  <a:lnTo>
                    <a:pt x="46853" y="4206"/>
                  </a:lnTo>
                  <a:lnTo>
                    <a:pt x="50928" y="1807"/>
                  </a:lnTo>
                  <a:lnTo>
                    <a:pt x="56786" y="0"/>
                  </a:lnTo>
                  <a:lnTo>
                    <a:pt x="57043" y="3292"/>
                  </a:lnTo>
                  <a:lnTo>
                    <a:pt x="58984" y="6811"/>
                  </a:lnTo>
                  <a:lnTo>
                    <a:pt x="62608" y="11447"/>
                  </a:lnTo>
                  <a:lnTo>
                    <a:pt x="63324" y="17432"/>
                  </a:lnTo>
                  <a:lnTo>
                    <a:pt x="63493" y="33779"/>
                  </a:lnTo>
                  <a:lnTo>
                    <a:pt x="65378" y="37999"/>
                  </a:lnTo>
                  <a:lnTo>
                    <a:pt x="67863" y="42226"/>
                  </a:lnTo>
                  <a:lnTo>
                    <a:pt x="69588" y="49434"/>
                  </a:lnTo>
                  <a:lnTo>
                    <a:pt x="79303" y="60115"/>
                  </a:lnTo>
                  <a:lnTo>
                    <a:pt x="82988" y="61933"/>
                  </a:lnTo>
                  <a:lnTo>
                    <a:pt x="84959" y="62418"/>
                  </a:lnTo>
                  <a:lnTo>
                    <a:pt x="86978" y="62036"/>
                  </a:lnTo>
                  <a:lnTo>
                    <a:pt x="93191" y="58127"/>
                  </a:lnTo>
                  <a:lnTo>
                    <a:pt x="107950" y="44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870"/>
            <p:cNvSpPr/>
            <p:nvPr>
              <p:custDataLst>
                <p:tags r:id="rId75"/>
              </p:custDataLst>
            </p:nvPr>
          </p:nvSpPr>
          <p:spPr>
            <a:xfrm>
              <a:off x="5765910" y="2978250"/>
              <a:ext cx="57041" cy="184051"/>
            </a:xfrm>
            <a:custGeom>
              <a:avLst/>
              <a:gdLst/>
              <a:ahLst/>
              <a:cxnLst/>
              <a:rect l="0" t="0" r="0" b="0"/>
              <a:pathLst>
                <a:path w="57041" h="184051">
                  <a:moveTo>
                    <a:pt x="57040" y="12600"/>
                  </a:moveTo>
                  <a:lnTo>
                    <a:pt x="57040" y="12600"/>
                  </a:lnTo>
                  <a:lnTo>
                    <a:pt x="53669" y="9229"/>
                  </a:lnTo>
                  <a:lnTo>
                    <a:pt x="52014" y="5693"/>
                  </a:lnTo>
                  <a:lnTo>
                    <a:pt x="51573" y="3762"/>
                  </a:lnTo>
                  <a:lnTo>
                    <a:pt x="50573" y="2474"/>
                  </a:lnTo>
                  <a:lnTo>
                    <a:pt x="45300" y="239"/>
                  </a:lnTo>
                  <a:lnTo>
                    <a:pt x="41253" y="0"/>
                  </a:lnTo>
                  <a:lnTo>
                    <a:pt x="37559" y="1826"/>
                  </a:lnTo>
                  <a:lnTo>
                    <a:pt x="28615" y="9362"/>
                  </a:lnTo>
                  <a:lnTo>
                    <a:pt x="8341" y="41501"/>
                  </a:lnTo>
                  <a:lnTo>
                    <a:pt x="2708" y="58087"/>
                  </a:lnTo>
                  <a:lnTo>
                    <a:pt x="0" y="102423"/>
                  </a:lnTo>
                  <a:lnTo>
                    <a:pt x="1786" y="128345"/>
                  </a:lnTo>
                  <a:lnTo>
                    <a:pt x="7731" y="156338"/>
                  </a:lnTo>
                  <a:lnTo>
                    <a:pt x="17725" y="173293"/>
                  </a:lnTo>
                  <a:lnTo>
                    <a:pt x="27595" y="180549"/>
                  </a:lnTo>
                  <a:lnTo>
                    <a:pt x="35302" y="183013"/>
                  </a:lnTo>
                  <a:lnTo>
                    <a:pt x="44340" y="184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871"/>
            <p:cNvSpPr/>
            <p:nvPr>
              <p:custDataLst>
                <p:tags r:id="rId76"/>
              </p:custDataLst>
            </p:nvPr>
          </p:nvSpPr>
          <p:spPr>
            <a:xfrm>
              <a:off x="5626100" y="3194050"/>
              <a:ext cx="88901" cy="88894"/>
            </a:xfrm>
            <a:custGeom>
              <a:avLst/>
              <a:gdLst/>
              <a:ahLst/>
              <a:cxnLst/>
              <a:rect l="0" t="0" r="0" b="0"/>
              <a:pathLst>
                <a:path w="88901" h="88894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705" y="8336"/>
                  </a:lnTo>
                  <a:lnTo>
                    <a:pt x="3371" y="7233"/>
                  </a:lnTo>
                  <a:lnTo>
                    <a:pt x="5467" y="6611"/>
                  </a:lnTo>
                  <a:lnTo>
                    <a:pt x="11245" y="2038"/>
                  </a:lnTo>
                  <a:lnTo>
                    <a:pt x="17129" y="604"/>
                  </a:lnTo>
                  <a:lnTo>
                    <a:pt x="62246" y="0"/>
                  </a:lnTo>
                  <a:lnTo>
                    <a:pt x="62664" y="706"/>
                  </a:lnTo>
                  <a:lnTo>
                    <a:pt x="63467" y="9459"/>
                  </a:lnTo>
                  <a:lnTo>
                    <a:pt x="63490" y="15111"/>
                  </a:lnTo>
                  <a:lnTo>
                    <a:pt x="61614" y="19181"/>
                  </a:lnTo>
                  <a:lnTo>
                    <a:pt x="54661" y="27542"/>
                  </a:lnTo>
                  <a:lnTo>
                    <a:pt x="50635" y="29880"/>
                  </a:lnTo>
                  <a:lnTo>
                    <a:pt x="46493" y="31624"/>
                  </a:lnTo>
                  <a:lnTo>
                    <a:pt x="42301" y="34751"/>
                  </a:lnTo>
                  <a:lnTo>
                    <a:pt x="39966" y="38493"/>
                  </a:lnTo>
                  <a:lnTo>
                    <a:pt x="38224" y="42508"/>
                  </a:lnTo>
                  <a:lnTo>
                    <a:pt x="14572" y="69851"/>
                  </a:lnTo>
                  <a:lnTo>
                    <a:pt x="12826" y="74083"/>
                  </a:lnTo>
                  <a:lnTo>
                    <a:pt x="7342" y="81295"/>
                  </a:lnTo>
                  <a:lnTo>
                    <a:pt x="4909" y="81993"/>
                  </a:lnTo>
                  <a:lnTo>
                    <a:pt x="970" y="82440"/>
                  </a:lnTo>
                  <a:lnTo>
                    <a:pt x="2312" y="84382"/>
                  </a:lnTo>
                  <a:lnTo>
                    <a:pt x="5552" y="88008"/>
                  </a:lnTo>
                  <a:lnTo>
                    <a:pt x="11747" y="88821"/>
                  </a:lnTo>
                  <a:lnTo>
                    <a:pt x="26922" y="88893"/>
                  </a:lnTo>
                  <a:lnTo>
                    <a:pt x="31485" y="87015"/>
                  </a:lnTo>
                  <a:lnTo>
                    <a:pt x="35866" y="84534"/>
                  </a:lnTo>
                  <a:lnTo>
                    <a:pt x="43004" y="83138"/>
                  </a:lnTo>
                  <a:lnTo>
                    <a:pt x="53037" y="82019"/>
                  </a:lnTo>
                  <a:lnTo>
                    <a:pt x="69733" y="74721"/>
                  </a:lnTo>
                  <a:lnTo>
                    <a:pt x="71889" y="73097"/>
                  </a:lnTo>
                  <a:lnTo>
                    <a:pt x="78047" y="71293"/>
                  </a:lnTo>
                  <a:lnTo>
                    <a:pt x="889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872"/>
            <p:cNvSpPr/>
            <p:nvPr>
              <p:custDataLst>
                <p:tags r:id="rId77"/>
              </p:custDataLst>
            </p:nvPr>
          </p:nvSpPr>
          <p:spPr>
            <a:xfrm>
              <a:off x="5505450" y="312420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2961"/>
                  </a:lnTo>
                  <a:lnTo>
                    <a:pt x="3371" y="12777"/>
                  </a:lnTo>
                  <a:lnTo>
                    <a:pt x="6908" y="10853"/>
                  </a:lnTo>
                  <a:lnTo>
                    <a:pt x="10831" y="8351"/>
                  </a:lnTo>
                  <a:lnTo>
                    <a:pt x="19099" y="6745"/>
                  </a:lnTo>
                  <a:lnTo>
                    <a:pt x="24011" y="5820"/>
                  </a:lnTo>
                  <a:lnTo>
                    <a:pt x="39336" y="906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873"/>
            <p:cNvSpPr/>
            <p:nvPr>
              <p:custDataLst>
                <p:tags r:id="rId78"/>
              </p:custDataLst>
            </p:nvPr>
          </p:nvSpPr>
          <p:spPr>
            <a:xfrm>
              <a:off x="5525386" y="2921026"/>
              <a:ext cx="56264" cy="279375"/>
            </a:xfrm>
            <a:custGeom>
              <a:avLst/>
              <a:gdLst/>
              <a:ahLst/>
              <a:cxnLst/>
              <a:rect l="0" t="0" r="0" b="0"/>
              <a:pathLst>
                <a:path w="56264" h="279375">
                  <a:moveTo>
                    <a:pt x="49914" y="50774"/>
                  </a:moveTo>
                  <a:lnTo>
                    <a:pt x="49914" y="50774"/>
                  </a:lnTo>
                  <a:lnTo>
                    <a:pt x="49914" y="47403"/>
                  </a:lnTo>
                  <a:lnTo>
                    <a:pt x="50619" y="46410"/>
                  </a:lnTo>
                  <a:lnTo>
                    <a:pt x="51796" y="45748"/>
                  </a:lnTo>
                  <a:lnTo>
                    <a:pt x="53285" y="45307"/>
                  </a:lnTo>
                  <a:lnTo>
                    <a:pt x="53572" y="44307"/>
                  </a:lnTo>
                  <a:lnTo>
                    <a:pt x="52010" y="41314"/>
                  </a:lnTo>
                  <a:lnTo>
                    <a:pt x="52017" y="40940"/>
                  </a:lnTo>
                  <a:lnTo>
                    <a:pt x="53906" y="42405"/>
                  </a:lnTo>
                  <a:lnTo>
                    <a:pt x="54692" y="42372"/>
                  </a:lnTo>
                  <a:lnTo>
                    <a:pt x="55216" y="41645"/>
                  </a:lnTo>
                  <a:lnTo>
                    <a:pt x="56126" y="37839"/>
                  </a:lnTo>
                  <a:lnTo>
                    <a:pt x="56263" y="16638"/>
                  </a:lnTo>
                  <a:lnTo>
                    <a:pt x="54383" y="12554"/>
                  </a:lnTo>
                  <a:lnTo>
                    <a:pt x="43848" y="268"/>
                  </a:lnTo>
                  <a:lnTo>
                    <a:pt x="34751" y="0"/>
                  </a:lnTo>
                  <a:lnTo>
                    <a:pt x="30710" y="1867"/>
                  </a:lnTo>
                  <a:lnTo>
                    <a:pt x="22366" y="8815"/>
                  </a:lnTo>
                  <a:lnTo>
                    <a:pt x="20032" y="12840"/>
                  </a:lnTo>
                  <a:lnTo>
                    <a:pt x="15162" y="24544"/>
                  </a:lnTo>
                  <a:lnTo>
                    <a:pt x="8112" y="36786"/>
                  </a:lnTo>
                  <a:lnTo>
                    <a:pt x="484" y="84328"/>
                  </a:lnTo>
                  <a:lnTo>
                    <a:pt x="0" y="110148"/>
                  </a:lnTo>
                  <a:lnTo>
                    <a:pt x="5081" y="152504"/>
                  </a:lnTo>
                  <a:lnTo>
                    <a:pt x="7232" y="169581"/>
                  </a:lnTo>
                  <a:lnTo>
                    <a:pt x="10457" y="185460"/>
                  </a:lnTo>
                  <a:lnTo>
                    <a:pt x="13293" y="201688"/>
                  </a:lnTo>
                  <a:lnTo>
                    <a:pt x="16721" y="217315"/>
                  </a:lnTo>
                  <a:lnTo>
                    <a:pt x="19919" y="247193"/>
                  </a:lnTo>
                  <a:lnTo>
                    <a:pt x="23908" y="263664"/>
                  </a:lnTo>
                  <a:lnTo>
                    <a:pt x="24435" y="275023"/>
                  </a:lnTo>
                  <a:lnTo>
                    <a:pt x="23755" y="276473"/>
                  </a:lnTo>
                  <a:lnTo>
                    <a:pt x="22597" y="277440"/>
                  </a:lnTo>
                  <a:lnTo>
                    <a:pt x="18164" y="279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874"/>
            <p:cNvSpPr/>
            <p:nvPr>
              <p:custDataLst>
                <p:tags r:id="rId79"/>
              </p:custDataLst>
            </p:nvPr>
          </p:nvSpPr>
          <p:spPr>
            <a:xfrm>
              <a:off x="5124452" y="2781300"/>
              <a:ext cx="114299" cy="82516"/>
            </a:xfrm>
            <a:custGeom>
              <a:avLst/>
              <a:gdLst/>
              <a:ahLst/>
              <a:cxnLst/>
              <a:rect l="0" t="0" r="0" b="0"/>
              <a:pathLst>
                <a:path w="114299" h="82516">
                  <a:moveTo>
                    <a:pt x="63498" y="0"/>
                  </a:moveTo>
                  <a:lnTo>
                    <a:pt x="63498" y="0"/>
                  </a:lnTo>
                  <a:lnTo>
                    <a:pt x="63498" y="6089"/>
                  </a:lnTo>
                  <a:lnTo>
                    <a:pt x="59134" y="11368"/>
                  </a:lnTo>
                  <a:lnTo>
                    <a:pt x="57736" y="17166"/>
                  </a:lnTo>
                  <a:lnTo>
                    <a:pt x="56617" y="24058"/>
                  </a:lnTo>
                  <a:lnTo>
                    <a:pt x="52130" y="34018"/>
                  </a:lnTo>
                  <a:lnTo>
                    <a:pt x="47037" y="41751"/>
                  </a:lnTo>
                  <a:lnTo>
                    <a:pt x="44510" y="48511"/>
                  </a:lnTo>
                  <a:lnTo>
                    <a:pt x="27244" y="75805"/>
                  </a:lnTo>
                  <a:lnTo>
                    <a:pt x="26628" y="78053"/>
                  </a:lnTo>
                  <a:lnTo>
                    <a:pt x="25513" y="79552"/>
                  </a:lnTo>
                  <a:lnTo>
                    <a:pt x="24063" y="80551"/>
                  </a:lnTo>
                  <a:lnTo>
                    <a:pt x="20039" y="82155"/>
                  </a:lnTo>
                  <a:lnTo>
                    <a:pt x="10297" y="82515"/>
                  </a:lnTo>
                  <a:lnTo>
                    <a:pt x="8980" y="81821"/>
                  </a:lnTo>
                  <a:lnTo>
                    <a:pt x="8103" y="80653"/>
                  </a:lnTo>
                  <a:lnTo>
                    <a:pt x="6422" y="77474"/>
                  </a:lnTo>
                  <a:lnTo>
                    <a:pt x="2215" y="71717"/>
                  </a:lnTo>
                  <a:lnTo>
                    <a:pt x="655" y="65543"/>
                  </a:lnTo>
                  <a:lnTo>
                    <a:pt x="0" y="29710"/>
                  </a:lnTo>
                  <a:lnTo>
                    <a:pt x="1880" y="25434"/>
                  </a:lnTo>
                  <a:lnTo>
                    <a:pt x="11553" y="13956"/>
                  </a:lnTo>
                  <a:lnTo>
                    <a:pt x="14071" y="13258"/>
                  </a:lnTo>
                  <a:lnTo>
                    <a:pt x="27800" y="12710"/>
                  </a:lnTo>
                  <a:lnTo>
                    <a:pt x="31874" y="14586"/>
                  </a:lnTo>
                  <a:lnTo>
                    <a:pt x="36038" y="17066"/>
                  </a:lnTo>
                  <a:lnTo>
                    <a:pt x="42348" y="19168"/>
                  </a:lnTo>
                  <a:lnTo>
                    <a:pt x="58691" y="29830"/>
                  </a:lnTo>
                  <a:lnTo>
                    <a:pt x="79762" y="55035"/>
                  </a:lnTo>
                  <a:lnTo>
                    <a:pt x="81310" y="59267"/>
                  </a:lnTo>
                  <a:lnTo>
                    <a:pt x="85761" y="63500"/>
                  </a:lnTo>
                  <a:lnTo>
                    <a:pt x="101288" y="75906"/>
                  </a:lnTo>
                  <a:lnTo>
                    <a:pt x="104877" y="76113"/>
                  </a:lnTo>
                  <a:lnTo>
                    <a:pt x="105901" y="75436"/>
                  </a:lnTo>
                  <a:lnTo>
                    <a:pt x="106583" y="74280"/>
                  </a:lnTo>
                  <a:lnTo>
                    <a:pt x="107038" y="72803"/>
                  </a:lnTo>
                  <a:lnTo>
                    <a:pt x="108047" y="71819"/>
                  </a:lnTo>
                  <a:lnTo>
                    <a:pt x="111049" y="70725"/>
                  </a:lnTo>
                  <a:lnTo>
                    <a:pt x="112132" y="69728"/>
                  </a:lnTo>
                  <a:lnTo>
                    <a:pt x="113336" y="66738"/>
                  </a:lnTo>
                  <a:lnTo>
                    <a:pt x="114297" y="21181"/>
                  </a:lnTo>
                  <a:lnTo>
                    <a:pt x="114298" y="10585"/>
                  </a:lnTo>
                  <a:lnTo>
                    <a:pt x="112417" y="6351"/>
                  </a:lnTo>
                  <a:lnTo>
                    <a:pt x="108831" y="1255"/>
                  </a:lnTo>
                  <a:lnTo>
                    <a:pt x="106459" y="558"/>
                  </a:lnTo>
                  <a:lnTo>
                    <a:pt x="92223" y="10"/>
                  </a:lnTo>
                  <a:lnTo>
                    <a:pt x="88494" y="1886"/>
                  </a:lnTo>
                  <a:lnTo>
                    <a:pt x="84485" y="4366"/>
                  </a:lnTo>
                  <a:lnTo>
                    <a:pt x="76162" y="5958"/>
                  </a:lnTo>
                  <a:lnTo>
                    <a:pt x="67724" y="6272"/>
                  </a:lnTo>
                  <a:lnTo>
                    <a:pt x="63495" y="8197"/>
                  </a:lnTo>
                  <a:lnTo>
                    <a:pt x="58401" y="11811"/>
                  </a:lnTo>
                  <a:lnTo>
                    <a:pt x="5079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875"/>
            <p:cNvSpPr/>
            <p:nvPr>
              <p:custDataLst>
                <p:tags r:id="rId80"/>
              </p:custDataLst>
            </p:nvPr>
          </p:nvSpPr>
          <p:spPr>
            <a:xfrm>
              <a:off x="5308607" y="3391003"/>
              <a:ext cx="133075" cy="76096"/>
            </a:xfrm>
            <a:custGeom>
              <a:avLst/>
              <a:gdLst/>
              <a:ahLst/>
              <a:cxnLst/>
              <a:rect l="0" t="0" r="0" b="0"/>
              <a:pathLst>
                <a:path w="133075" h="76096">
                  <a:moveTo>
                    <a:pt x="38093" y="12597"/>
                  </a:moveTo>
                  <a:lnTo>
                    <a:pt x="38093" y="12597"/>
                  </a:lnTo>
                  <a:lnTo>
                    <a:pt x="38093" y="15968"/>
                  </a:lnTo>
                  <a:lnTo>
                    <a:pt x="38798" y="16961"/>
                  </a:lnTo>
                  <a:lnTo>
                    <a:pt x="41464" y="18064"/>
                  </a:lnTo>
                  <a:lnTo>
                    <a:pt x="44181" y="18869"/>
                  </a:lnTo>
                  <a:lnTo>
                    <a:pt x="44365" y="22295"/>
                  </a:lnTo>
                  <a:lnTo>
                    <a:pt x="45097" y="23296"/>
                  </a:lnTo>
                  <a:lnTo>
                    <a:pt x="47791" y="24407"/>
                  </a:lnTo>
                  <a:lnTo>
                    <a:pt x="48792" y="25409"/>
                  </a:lnTo>
                  <a:lnTo>
                    <a:pt x="49904" y="28405"/>
                  </a:lnTo>
                  <a:lnTo>
                    <a:pt x="49495" y="29485"/>
                  </a:lnTo>
                  <a:lnTo>
                    <a:pt x="48516" y="30206"/>
                  </a:lnTo>
                  <a:lnTo>
                    <a:pt x="47158" y="30686"/>
                  </a:lnTo>
                  <a:lnTo>
                    <a:pt x="46254" y="31712"/>
                  </a:lnTo>
                  <a:lnTo>
                    <a:pt x="45248" y="34733"/>
                  </a:lnTo>
                  <a:lnTo>
                    <a:pt x="44513" y="46549"/>
                  </a:lnTo>
                  <a:lnTo>
                    <a:pt x="43784" y="47931"/>
                  </a:lnTo>
                  <a:lnTo>
                    <a:pt x="42593" y="48853"/>
                  </a:lnTo>
                  <a:lnTo>
                    <a:pt x="41093" y="49468"/>
                  </a:lnTo>
                  <a:lnTo>
                    <a:pt x="40093" y="50583"/>
                  </a:lnTo>
                  <a:lnTo>
                    <a:pt x="36607" y="57442"/>
                  </a:lnTo>
                  <a:lnTo>
                    <a:pt x="33904" y="61456"/>
                  </a:lnTo>
                  <a:lnTo>
                    <a:pt x="32703" y="65592"/>
                  </a:lnTo>
                  <a:lnTo>
                    <a:pt x="31678" y="66977"/>
                  </a:lnTo>
                  <a:lnTo>
                    <a:pt x="30288" y="67900"/>
                  </a:lnTo>
                  <a:lnTo>
                    <a:pt x="26360" y="69382"/>
                  </a:lnTo>
                  <a:lnTo>
                    <a:pt x="7572" y="69744"/>
                  </a:lnTo>
                  <a:lnTo>
                    <a:pt x="7163" y="69039"/>
                  </a:lnTo>
                  <a:lnTo>
                    <a:pt x="6707" y="66375"/>
                  </a:lnTo>
                  <a:lnTo>
                    <a:pt x="603" y="57104"/>
                  </a:lnTo>
                  <a:lnTo>
                    <a:pt x="0" y="39227"/>
                  </a:lnTo>
                  <a:lnTo>
                    <a:pt x="4359" y="33171"/>
                  </a:lnTo>
                  <a:lnTo>
                    <a:pt x="5461" y="29267"/>
                  </a:lnTo>
                  <a:lnTo>
                    <a:pt x="6460" y="27943"/>
                  </a:lnTo>
                  <a:lnTo>
                    <a:pt x="9453" y="26473"/>
                  </a:lnTo>
                  <a:lnTo>
                    <a:pt x="15103" y="25645"/>
                  </a:lnTo>
                  <a:lnTo>
                    <a:pt x="16416" y="24824"/>
                  </a:lnTo>
                  <a:lnTo>
                    <a:pt x="17292" y="23570"/>
                  </a:lnTo>
                  <a:lnTo>
                    <a:pt x="17876" y="22029"/>
                  </a:lnTo>
                  <a:lnTo>
                    <a:pt x="18970" y="21002"/>
                  </a:lnTo>
                  <a:lnTo>
                    <a:pt x="22068" y="19861"/>
                  </a:lnTo>
                  <a:lnTo>
                    <a:pt x="34766" y="18970"/>
                  </a:lnTo>
                  <a:lnTo>
                    <a:pt x="38496" y="20839"/>
                  </a:lnTo>
                  <a:lnTo>
                    <a:pt x="42505" y="23315"/>
                  </a:lnTo>
                  <a:lnTo>
                    <a:pt x="46639" y="24416"/>
                  </a:lnTo>
                  <a:lnTo>
                    <a:pt x="48024" y="25415"/>
                  </a:lnTo>
                  <a:lnTo>
                    <a:pt x="48947" y="26787"/>
                  </a:lnTo>
                  <a:lnTo>
                    <a:pt x="49562" y="28407"/>
                  </a:lnTo>
                  <a:lnTo>
                    <a:pt x="50678" y="29487"/>
                  </a:lnTo>
                  <a:lnTo>
                    <a:pt x="57539" y="33102"/>
                  </a:lnTo>
                  <a:lnTo>
                    <a:pt x="66515" y="41082"/>
                  </a:lnTo>
                  <a:lnTo>
                    <a:pt x="68365" y="44777"/>
                  </a:lnTo>
                  <a:lnTo>
                    <a:pt x="68857" y="46750"/>
                  </a:lnTo>
                  <a:lnTo>
                    <a:pt x="69891" y="48066"/>
                  </a:lnTo>
                  <a:lnTo>
                    <a:pt x="78594" y="53722"/>
                  </a:lnTo>
                  <a:lnTo>
                    <a:pt x="80788" y="57450"/>
                  </a:lnTo>
                  <a:lnTo>
                    <a:pt x="82469" y="61460"/>
                  </a:lnTo>
                  <a:lnTo>
                    <a:pt x="94274" y="75106"/>
                  </a:lnTo>
                  <a:lnTo>
                    <a:pt x="100625" y="76010"/>
                  </a:lnTo>
                  <a:lnTo>
                    <a:pt x="111027" y="76095"/>
                  </a:lnTo>
                  <a:lnTo>
                    <a:pt x="112116" y="75390"/>
                  </a:lnTo>
                  <a:lnTo>
                    <a:pt x="112841" y="74215"/>
                  </a:lnTo>
                  <a:lnTo>
                    <a:pt x="113325" y="72726"/>
                  </a:lnTo>
                  <a:lnTo>
                    <a:pt x="114354" y="71733"/>
                  </a:lnTo>
                  <a:lnTo>
                    <a:pt x="117377" y="70630"/>
                  </a:lnTo>
                  <a:lnTo>
                    <a:pt x="118466" y="69630"/>
                  </a:lnTo>
                  <a:lnTo>
                    <a:pt x="119675" y="66637"/>
                  </a:lnTo>
                  <a:lnTo>
                    <a:pt x="121157" y="58967"/>
                  </a:lnTo>
                  <a:lnTo>
                    <a:pt x="126085" y="51925"/>
                  </a:lnTo>
                  <a:lnTo>
                    <a:pt x="127519" y="45870"/>
                  </a:lnTo>
                  <a:lnTo>
                    <a:pt x="131304" y="39938"/>
                  </a:lnTo>
                  <a:lnTo>
                    <a:pt x="132940" y="31612"/>
                  </a:lnTo>
                  <a:lnTo>
                    <a:pt x="133074" y="29507"/>
                  </a:lnTo>
                  <a:lnTo>
                    <a:pt x="131342" y="25287"/>
                  </a:lnTo>
                  <a:lnTo>
                    <a:pt x="128926" y="21059"/>
                  </a:lnTo>
                  <a:lnTo>
                    <a:pt x="127852" y="16828"/>
                  </a:lnTo>
                  <a:lnTo>
                    <a:pt x="126860" y="15418"/>
                  </a:lnTo>
                  <a:lnTo>
                    <a:pt x="125494" y="14478"/>
                  </a:lnTo>
                  <a:lnTo>
                    <a:pt x="123877" y="13851"/>
                  </a:lnTo>
                  <a:lnTo>
                    <a:pt x="122799" y="12727"/>
                  </a:lnTo>
                  <a:lnTo>
                    <a:pt x="121601" y="9598"/>
                  </a:lnTo>
                  <a:lnTo>
                    <a:pt x="120927" y="3869"/>
                  </a:lnTo>
                  <a:lnTo>
                    <a:pt x="120127" y="2545"/>
                  </a:lnTo>
                  <a:lnTo>
                    <a:pt x="118887" y="1662"/>
                  </a:lnTo>
                  <a:lnTo>
                    <a:pt x="115630" y="681"/>
                  </a:lnTo>
                  <a:lnTo>
                    <a:pt x="105723" y="0"/>
                  </a:lnTo>
                  <a:lnTo>
                    <a:pt x="101547" y="1824"/>
                  </a:lnTo>
                  <a:lnTo>
                    <a:pt x="76193" y="23430"/>
                  </a:lnTo>
                  <a:lnTo>
                    <a:pt x="74076" y="24053"/>
                  </a:lnTo>
                  <a:lnTo>
                    <a:pt x="72665" y="25173"/>
                  </a:lnTo>
                  <a:lnTo>
                    <a:pt x="69843" y="31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876"/>
            <p:cNvSpPr/>
            <p:nvPr>
              <p:custDataLst>
                <p:tags r:id="rId81"/>
              </p:custDataLst>
            </p:nvPr>
          </p:nvSpPr>
          <p:spPr>
            <a:xfrm>
              <a:off x="5143500" y="3429000"/>
              <a:ext cx="101601" cy="18789"/>
            </a:xfrm>
            <a:custGeom>
              <a:avLst/>
              <a:gdLst/>
              <a:ahLst/>
              <a:cxnLst/>
              <a:rect l="0" t="0" r="0" b="0"/>
              <a:pathLst>
                <a:path w="101601" h="18789">
                  <a:moveTo>
                    <a:pt x="0" y="12700"/>
                  </a:moveTo>
                  <a:lnTo>
                    <a:pt x="0" y="12700"/>
                  </a:lnTo>
                  <a:lnTo>
                    <a:pt x="0" y="18788"/>
                  </a:lnTo>
                  <a:lnTo>
                    <a:pt x="5467" y="13560"/>
                  </a:lnTo>
                  <a:lnTo>
                    <a:pt x="11245" y="12164"/>
                  </a:lnTo>
                  <a:lnTo>
                    <a:pt x="17129" y="8386"/>
                  </a:lnTo>
                  <a:lnTo>
                    <a:pt x="25438" y="6752"/>
                  </a:lnTo>
                  <a:lnTo>
                    <a:pt x="33875" y="6429"/>
                  </a:lnTo>
                  <a:lnTo>
                    <a:pt x="38103" y="4504"/>
                  </a:lnTo>
                  <a:lnTo>
                    <a:pt x="40219" y="3003"/>
                  </a:lnTo>
                  <a:lnTo>
                    <a:pt x="49938" y="889"/>
                  </a:lnTo>
                  <a:lnTo>
                    <a:pt x="55827" y="2277"/>
                  </a:lnTo>
                  <a:lnTo>
                    <a:pt x="58384" y="3635"/>
                  </a:lnTo>
                  <a:lnTo>
                    <a:pt x="61501" y="3834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877"/>
            <p:cNvSpPr/>
            <p:nvPr>
              <p:custDataLst>
                <p:tags r:id="rId82"/>
              </p:custDataLst>
            </p:nvPr>
          </p:nvSpPr>
          <p:spPr>
            <a:xfrm>
              <a:off x="5245544" y="2911009"/>
              <a:ext cx="101157" cy="365592"/>
            </a:xfrm>
            <a:custGeom>
              <a:avLst/>
              <a:gdLst/>
              <a:ahLst/>
              <a:cxnLst/>
              <a:rect l="0" t="0" r="0" b="0"/>
              <a:pathLst>
                <a:path w="101157" h="365592">
                  <a:moveTo>
                    <a:pt x="101156" y="41741"/>
                  </a:moveTo>
                  <a:lnTo>
                    <a:pt x="101156" y="41741"/>
                  </a:lnTo>
                  <a:lnTo>
                    <a:pt x="101156" y="20487"/>
                  </a:lnTo>
                  <a:lnTo>
                    <a:pt x="99274" y="16302"/>
                  </a:lnTo>
                  <a:lnTo>
                    <a:pt x="95689" y="11238"/>
                  </a:lnTo>
                  <a:lnTo>
                    <a:pt x="94884" y="4633"/>
                  </a:lnTo>
                  <a:lnTo>
                    <a:pt x="94152" y="4302"/>
                  </a:lnTo>
                  <a:lnTo>
                    <a:pt x="89345" y="3728"/>
                  </a:lnTo>
                  <a:lnTo>
                    <a:pt x="88851" y="1798"/>
                  </a:lnTo>
                  <a:lnTo>
                    <a:pt x="88719" y="296"/>
                  </a:lnTo>
                  <a:lnTo>
                    <a:pt x="87926" y="0"/>
                  </a:lnTo>
                  <a:lnTo>
                    <a:pt x="81583" y="2713"/>
                  </a:lnTo>
                  <a:lnTo>
                    <a:pt x="71454" y="4224"/>
                  </a:lnTo>
                  <a:lnTo>
                    <a:pt x="54452" y="15167"/>
                  </a:lnTo>
                  <a:lnTo>
                    <a:pt x="19940" y="60923"/>
                  </a:lnTo>
                  <a:lnTo>
                    <a:pt x="8904" y="81975"/>
                  </a:lnTo>
                  <a:lnTo>
                    <a:pt x="0" y="126173"/>
                  </a:lnTo>
                  <a:lnTo>
                    <a:pt x="279" y="164333"/>
                  </a:lnTo>
                  <a:lnTo>
                    <a:pt x="5515" y="194131"/>
                  </a:lnTo>
                  <a:lnTo>
                    <a:pt x="6438" y="202603"/>
                  </a:lnTo>
                  <a:lnTo>
                    <a:pt x="24846" y="249044"/>
                  </a:lnTo>
                  <a:lnTo>
                    <a:pt x="42527" y="294262"/>
                  </a:lnTo>
                  <a:lnTo>
                    <a:pt x="45449" y="303535"/>
                  </a:lnTo>
                  <a:lnTo>
                    <a:pt x="48902" y="313337"/>
                  </a:lnTo>
                  <a:lnTo>
                    <a:pt x="50870" y="325183"/>
                  </a:lnTo>
                  <a:lnTo>
                    <a:pt x="55344" y="333803"/>
                  </a:lnTo>
                  <a:lnTo>
                    <a:pt x="55798" y="335932"/>
                  </a:lnTo>
                  <a:lnTo>
                    <a:pt x="55395" y="338057"/>
                  </a:lnTo>
                  <a:lnTo>
                    <a:pt x="51159" y="345284"/>
                  </a:lnTo>
                  <a:lnTo>
                    <a:pt x="34630" y="362263"/>
                  </a:lnTo>
                  <a:lnTo>
                    <a:pt x="30902" y="364112"/>
                  </a:lnTo>
                  <a:lnTo>
                    <a:pt x="18606" y="3655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5" name="SMARTInkShape-Group189"/>
          <p:cNvGrpSpPr/>
          <p:nvPr/>
        </p:nvGrpSpPr>
        <p:grpSpPr>
          <a:xfrm>
            <a:off x="6667502" y="3067050"/>
            <a:ext cx="133349" cy="114300"/>
            <a:chOff x="6667502" y="3067050"/>
            <a:chExt cx="133349" cy="114300"/>
          </a:xfrm>
        </p:grpSpPr>
        <p:sp>
          <p:nvSpPr>
            <p:cNvPr id="293" name="SMARTInkShape-878"/>
            <p:cNvSpPr/>
            <p:nvPr>
              <p:custDataLst>
                <p:tags r:id="rId70"/>
              </p:custDataLst>
            </p:nvPr>
          </p:nvSpPr>
          <p:spPr>
            <a:xfrm>
              <a:off x="6667502" y="3067050"/>
              <a:ext cx="114299" cy="18168"/>
            </a:xfrm>
            <a:custGeom>
              <a:avLst/>
              <a:gdLst/>
              <a:ahLst/>
              <a:cxnLst/>
              <a:rect l="0" t="0" r="0" b="0"/>
              <a:pathLst>
                <a:path w="114299" h="18168">
                  <a:moveTo>
                    <a:pt x="6348" y="12700"/>
                  </a:moveTo>
                  <a:lnTo>
                    <a:pt x="6348" y="12700"/>
                  </a:lnTo>
                  <a:lnTo>
                    <a:pt x="259" y="12700"/>
                  </a:lnTo>
                  <a:lnTo>
                    <a:pt x="20" y="18167"/>
                  </a:lnTo>
                  <a:lnTo>
                    <a:pt x="0" y="13505"/>
                  </a:lnTo>
                  <a:lnTo>
                    <a:pt x="3370" y="9568"/>
                  </a:lnTo>
                  <a:lnTo>
                    <a:pt x="6906" y="7780"/>
                  </a:lnTo>
                  <a:lnTo>
                    <a:pt x="20978" y="6475"/>
                  </a:lnTo>
                  <a:lnTo>
                    <a:pt x="40469" y="5661"/>
                  </a:lnTo>
                  <a:lnTo>
                    <a:pt x="67981" y="393"/>
                  </a:lnTo>
                  <a:lnTo>
                    <a:pt x="1142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879"/>
            <p:cNvSpPr/>
            <p:nvPr>
              <p:custDataLst>
                <p:tags r:id="rId71"/>
              </p:custDataLst>
            </p:nvPr>
          </p:nvSpPr>
          <p:spPr>
            <a:xfrm>
              <a:off x="6680484" y="3168650"/>
              <a:ext cx="120367" cy="12700"/>
            </a:xfrm>
            <a:custGeom>
              <a:avLst/>
              <a:gdLst/>
              <a:ahLst/>
              <a:cxnLst/>
              <a:rect l="0" t="0" r="0" b="0"/>
              <a:pathLst>
                <a:path w="120367" h="12700">
                  <a:moveTo>
                    <a:pt x="12416" y="0"/>
                  </a:moveTo>
                  <a:lnTo>
                    <a:pt x="12416" y="0"/>
                  </a:lnTo>
                  <a:lnTo>
                    <a:pt x="9045" y="3371"/>
                  </a:lnTo>
                  <a:lnTo>
                    <a:pt x="7389" y="6907"/>
                  </a:lnTo>
                  <a:lnTo>
                    <a:pt x="6948" y="8838"/>
                  </a:lnTo>
                  <a:lnTo>
                    <a:pt x="5949" y="10126"/>
                  </a:lnTo>
                  <a:lnTo>
                    <a:pt x="0" y="12599"/>
                  </a:lnTo>
                  <a:lnTo>
                    <a:pt x="24288" y="12699"/>
                  </a:lnTo>
                  <a:lnTo>
                    <a:pt x="69581" y="6466"/>
                  </a:lnTo>
                  <a:lnTo>
                    <a:pt x="108489" y="5649"/>
                  </a:lnTo>
                  <a:lnTo>
                    <a:pt x="1203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6" name="SMARTInkShape-880"/>
          <p:cNvSpPr/>
          <p:nvPr>
            <p:custDataLst>
              <p:tags r:id="rId4"/>
            </p:custDataLst>
          </p:nvPr>
        </p:nvSpPr>
        <p:spPr>
          <a:xfrm>
            <a:off x="6972300" y="2946505"/>
            <a:ext cx="31665" cy="298346"/>
          </a:xfrm>
          <a:custGeom>
            <a:avLst/>
            <a:gdLst/>
            <a:ahLst/>
            <a:cxnLst/>
            <a:rect l="0" t="0" r="0" b="0"/>
            <a:pathLst>
              <a:path w="31665" h="298346">
                <a:moveTo>
                  <a:pt x="0" y="25295"/>
                </a:moveTo>
                <a:lnTo>
                  <a:pt x="0" y="25295"/>
                </a:lnTo>
                <a:lnTo>
                  <a:pt x="5467" y="14360"/>
                </a:lnTo>
                <a:lnTo>
                  <a:pt x="6348" y="0"/>
                </a:lnTo>
                <a:lnTo>
                  <a:pt x="6350" y="8743"/>
                </a:lnTo>
                <a:lnTo>
                  <a:pt x="17609" y="51698"/>
                </a:lnTo>
                <a:lnTo>
                  <a:pt x="24433" y="98575"/>
                </a:lnTo>
                <a:lnTo>
                  <a:pt x="30782" y="144806"/>
                </a:lnTo>
                <a:lnTo>
                  <a:pt x="31664" y="189413"/>
                </a:lnTo>
                <a:lnTo>
                  <a:pt x="31040" y="234787"/>
                </a:lnTo>
                <a:lnTo>
                  <a:pt x="25574" y="280457"/>
                </a:lnTo>
                <a:lnTo>
                  <a:pt x="25400" y="29834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9" name="SMARTInkShape-Group191"/>
          <p:cNvGrpSpPr/>
          <p:nvPr/>
        </p:nvGrpSpPr>
        <p:grpSpPr>
          <a:xfrm>
            <a:off x="5270500" y="3536950"/>
            <a:ext cx="787401" cy="76201"/>
            <a:chOff x="5270500" y="3536950"/>
            <a:chExt cx="787401" cy="76201"/>
          </a:xfrm>
        </p:grpSpPr>
        <p:sp>
          <p:nvSpPr>
            <p:cNvPr id="297" name="SMARTInkShape-881"/>
            <p:cNvSpPr/>
            <p:nvPr>
              <p:custDataLst>
                <p:tags r:id="rId68"/>
              </p:custDataLst>
            </p:nvPr>
          </p:nvSpPr>
          <p:spPr>
            <a:xfrm>
              <a:off x="5270500" y="3543888"/>
              <a:ext cx="710709" cy="69263"/>
            </a:xfrm>
            <a:custGeom>
              <a:avLst/>
              <a:gdLst/>
              <a:ahLst/>
              <a:cxnLst/>
              <a:rect l="0" t="0" r="0" b="0"/>
              <a:pathLst>
                <a:path w="710709" h="69263">
                  <a:moveTo>
                    <a:pt x="0" y="69262"/>
                  </a:moveTo>
                  <a:lnTo>
                    <a:pt x="0" y="69262"/>
                  </a:lnTo>
                  <a:lnTo>
                    <a:pt x="0" y="65891"/>
                  </a:lnTo>
                  <a:lnTo>
                    <a:pt x="705" y="64898"/>
                  </a:lnTo>
                  <a:lnTo>
                    <a:pt x="1882" y="64236"/>
                  </a:lnTo>
                  <a:lnTo>
                    <a:pt x="10831" y="62381"/>
                  </a:lnTo>
                  <a:lnTo>
                    <a:pt x="17007" y="58599"/>
                  </a:lnTo>
                  <a:lnTo>
                    <a:pt x="24011" y="57165"/>
                  </a:lnTo>
                  <a:lnTo>
                    <a:pt x="65116" y="55872"/>
                  </a:lnTo>
                  <a:lnTo>
                    <a:pt x="104208" y="51096"/>
                  </a:lnTo>
                  <a:lnTo>
                    <a:pt x="142750" y="49681"/>
                  </a:lnTo>
                  <a:lnTo>
                    <a:pt x="188097" y="45220"/>
                  </a:lnTo>
                  <a:lnTo>
                    <a:pt x="229770" y="42383"/>
                  </a:lnTo>
                  <a:lnTo>
                    <a:pt x="273396" y="37074"/>
                  </a:lnTo>
                  <a:lnTo>
                    <a:pt x="317603" y="31032"/>
                  </a:lnTo>
                  <a:lnTo>
                    <a:pt x="363862" y="24773"/>
                  </a:lnTo>
                  <a:lnTo>
                    <a:pt x="396666" y="21267"/>
                  </a:lnTo>
                  <a:lnTo>
                    <a:pt x="430061" y="19708"/>
                  </a:lnTo>
                  <a:lnTo>
                    <a:pt x="477224" y="15461"/>
                  </a:lnTo>
                  <a:lnTo>
                    <a:pt x="519107" y="13104"/>
                  </a:lnTo>
                  <a:lnTo>
                    <a:pt x="558328" y="12406"/>
                  </a:lnTo>
                  <a:lnTo>
                    <a:pt x="603732" y="11464"/>
                  </a:lnTo>
                  <a:lnTo>
                    <a:pt x="645950" y="6652"/>
                  </a:lnTo>
                  <a:lnTo>
                    <a:pt x="691524" y="5796"/>
                  </a:lnTo>
                  <a:lnTo>
                    <a:pt x="709537" y="5764"/>
                  </a:lnTo>
                  <a:lnTo>
                    <a:pt x="710092" y="5058"/>
                  </a:lnTo>
                  <a:lnTo>
                    <a:pt x="710708" y="2392"/>
                  </a:lnTo>
                  <a:lnTo>
                    <a:pt x="710166" y="1398"/>
                  </a:lnTo>
                  <a:lnTo>
                    <a:pt x="709100" y="736"/>
                  </a:lnTo>
                  <a:lnTo>
                    <a:pt x="705327" y="0"/>
                  </a:lnTo>
                  <a:lnTo>
                    <a:pt x="660746" y="132"/>
                  </a:lnTo>
                  <a:lnTo>
                    <a:pt x="628650" y="5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882"/>
            <p:cNvSpPr/>
            <p:nvPr>
              <p:custDataLst>
                <p:tags r:id="rId69"/>
              </p:custDataLst>
            </p:nvPr>
          </p:nvSpPr>
          <p:spPr>
            <a:xfrm>
              <a:off x="5545041" y="3536950"/>
              <a:ext cx="512860" cy="63232"/>
            </a:xfrm>
            <a:custGeom>
              <a:avLst/>
              <a:gdLst/>
              <a:ahLst/>
              <a:cxnLst/>
              <a:rect l="0" t="0" r="0" b="0"/>
              <a:pathLst>
                <a:path w="512860" h="63232">
                  <a:moveTo>
                    <a:pt x="119159" y="38100"/>
                  </a:moveTo>
                  <a:lnTo>
                    <a:pt x="119159" y="38100"/>
                  </a:lnTo>
                  <a:lnTo>
                    <a:pt x="79596" y="39982"/>
                  </a:lnTo>
                  <a:lnTo>
                    <a:pt x="38089" y="48225"/>
                  </a:lnTo>
                  <a:lnTo>
                    <a:pt x="15264" y="52173"/>
                  </a:lnTo>
                  <a:lnTo>
                    <a:pt x="6060" y="55675"/>
                  </a:lnTo>
                  <a:lnTo>
                    <a:pt x="0" y="56859"/>
                  </a:lnTo>
                  <a:lnTo>
                    <a:pt x="208" y="57661"/>
                  </a:lnTo>
                  <a:lnTo>
                    <a:pt x="2322" y="60434"/>
                  </a:lnTo>
                  <a:lnTo>
                    <a:pt x="5613" y="62137"/>
                  </a:lnTo>
                  <a:lnTo>
                    <a:pt x="16845" y="63231"/>
                  </a:lnTo>
                  <a:lnTo>
                    <a:pt x="58642" y="58009"/>
                  </a:lnTo>
                  <a:lnTo>
                    <a:pt x="98294" y="52250"/>
                  </a:lnTo>
                  <a:lnTo>
                    <a:pt x="138062" y="46369"/>
                  </a:lnTo>
                  <a:lnTo>
                    <a:pt x="181832" y="40158"/>
                  </a:lnTo>
                  <a:lnTo>
                    <a:pt x="213806" y="35957"/>
                  </a:lnTo>
                  <a:lnTo>
                    <a:pt x="260170" y="32996"/>
                  </a:lnTo>
                  <a:lnTo>
                    <a:pt x="294014" y="30422"/>
                  </a:lnTo>
                  <a:lnTo>
                    <a:pt x="330223" y="26927"/>
                  </a:lnTo>
                  <a:lnTo>
                    <a:pt x="367481" y="23021"/>
                  </a:lnTo>
                  <a:lnTo>
                    <a:pt x="403326" y="17052"/>
                  </a:lnTo>
                  <a:lnTo>
                    <a:pt x="438778" y="10401"/>
                  </a:lnTo>
                  <a:lnTo>
                    <a:pt x="475700" y="5093"/>
                  </a:lnTo>
                  <a:lnTo>
                    <a:pt x="5128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3" name="SMARTInkShape-Group192"/>
          <p:cNvGrpSpPr/>
          <p:nvPr/>
        </p:nvGrpSpPr>
        <p:grpSpPr>
          <a:xfrm>
            <a:off x="7346959" y="3092457"/>
            <a:ext cx="329222" cy="152394"/>
            <a:chOff x="7346959" y="3092457"/>
            <a:chExt cx="329222" cy="152394"/>
          </a:xfrm>
        </p:grpSpPr>
        <p:sp>
          <p:nvSpPr>
            <p:cNvPr id="300" name="SMARTInkShape-883"/>
            <p:cNvSpPr/>
            <p:nvPr>
              <p:custDataLst>
                <p:tags r:id="rId65"/>
              </p:custDataLst>
            </p:nvPr>
          </p:nvSpPr>
          <p:spPr>
            <a:xfrm>
              <a:off x="7346959" y="3130557"/>
              <a:ext cx="234942" cy="18783"/>
            </a:xfrm>
            <a:custGeom>
              <a:avLst/>
              <a:gdLst/>
              <a:ahLst/>
              <a:cxnLst/>
              <a:rect l="0" t="0" r="0" b="0"/>
              <a:pathLst>
                <a:path w="234942" h="18783">
                  <a:moveTo>
                    <a:pt x="12691" y="12693"/>
                  </a:moveTo>
                  <a:lnTo>
                    <a:pt x="12691" y="12693"/>
                  </a:lnTo>
                  <a:lnTo>
                    <a:pt x="20" y="12693"/>
                  </a:lnTo>
                  <a:lnTo>
                    <a:pt x="0" y="16064"/>
                  </a:lnTo>
                  <a:lnTo>
                    <a:pt x="702" y="17057"/>
                  </a:lnTo>
                  <a:lnTo>
                    <a:pt x="1876" y="17719"/>
                  </a:lnTo>
                  <a:lnTo>
                    <a:pt x="8829" y="18782"/>
                  </a:lnTo>
                  <a:lnTo>
                    <a:pt x="52413" y="12157"/>
                  </a:lnTo>
                  <a:lnTo>
                    <a:pt x="95438" y="6946"/>
                  </a:lnTo>
                  <a:lnTo>
                    <a:pt x="135762" y="3051"/>
                  </a:lnTo>
                  <a:lnTo>
                    <a:pt x="182913" y="262"/>
                  </a:lnTo>
                  <a:lnTo>
                    <a:pt x="222961" y="0"/>
                  </a:lnTo>
                  <a:lnTo>
                    <a:pt x="227970" y="1877"/>
                  </a:lnTo>
                  <a:lnTo>
                    <a:pt x="234941" y="6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884"/>
            <p:cNvSpPr/>
            <p:nvPr>
              <p:custDataLst>
                <p:tags r:id="rId66"/>
              </p:custDataLst>
            </p:nvPr>
          </p:nvSpPr>
          <p:spPr>
            <a:xfrm>
              <a:off x="7391714" y="3155950"/>
              <a:ext cx="266387" cy="76193"/>
            </a:xfrm>
            <a:custGeom>
              <a:avLst/>
              <a:gdLst/>
              <a:ahLst/>
              <a:cxnLst/>
              <a:rect l="0" t="0" r="0" b="0"/>
              <a:pathLst>
                <a:path w="266387" h="76193">
                  <a:moveTo>
                    <a:pt x="25086" y="63500"/>
                  </a:moveTo>
                  <a:lnTo>
                    <a:pt x="25086" y="63500"/>
                  </a:lnTo>
                  <a:lnTo>
                    <a:pt x="21715" y="66871"/>
                  </a:lnTo>
                  <a:lnTo>
                    <a:pt x="16297" y="68526"/>
                  </a:lnTo>
                  <a:lnTo>
                    <a:pt x="12876" y="68967"/>
                  </a:lnTo>
                  <a:lnTo>
                    <a:pt x="10596" y="69967"/>
                  </a:lnTo>
                  <a:lnTo>
                    <a:pt x="9076" y="71339"/>
                  </a:lnTo>
                  <a:lnTo>
                    <a:pt x="8062" y="72960"/>
                  </a:lnTo>
                  <a:lnTo>
                    <a:pt x="6682" y="74040"/>
                  </a:lnTo>
                  <a:lnTo>
                    <a:pt x="0" y="76116"/>
                  </a:lnTo>
                  <a:lnTo>
                    <a:pt x="8552" y="76192"/>
                  </a:lnTo>
                  <a:lnTo>
                    <a:pt x="51402" y="65660"/>
                  </a:lnTo>
                  <a:lnTo>
                    <a:pt x="96871" y="56719"/>
                  </a:lnTo>
                  <a:lnTo>
                    <a:pt x="137524" y="47215"/>
                  </a:lnTo>
                  <a:lnTo>
                    <a:pt x="179635" y="41443"/>
                  </a:lnTo>
                  <a:lnTo>
                    <a:pt x="221567" y="29555"/>
                  </a:lnTo>
                  <a:lnTo>
                    <a:pt x="251165" y="16926"/>
                  </a:lnTo>
                  <a:lnTo>
                    <a:pt x="257975" y="10816"/>
                  </a:lnTo>
                  <a:lnTo>
                    <a:pt x="2663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885"/>
            <p:cNvSpPr/>
            <p:nvPr>
              <p:custDataLst>
                <p:tags r:id="rId67"/>
              </p:custDataLst>
            </p:nvPr>
          </p:nvSpPr>
          <p:spPr>
            <a:xfrm>
              <a:off x="7605492" y="3092457"/>
              <a:ext cx="70689" cy="152394"/>
            </a:xfrm>
            <a:custGeom>
              <a:avLst/>
              <a:gdLst/>
              <a:ahLst/>
              <a:cxnLst/>
              <a:rect l="0" t="0" r="0" b="0"/>
              <a:pathLst>
                <a:path w="70689" h="152394">
                  <a:moveTo>
                    <a:pt x="20858" y="6343"/>
                  </a:moveTo>
                  <a:lnTo>
                    <a:pt x="20858" y="6343"/>
                  </a:lnTo>
                  <a:lnTo>
                    <a:pt x="8497" y="6343"/>
                  </a:lnTo>
                  <a:lnTo>
                    <a:pt x="8258" y="2972"/>
                  </a:lnTo>
                  <a:lnTo>
                    <a:pt x="6813" y="1979"/>
                  </a:lnTo>
                  <a:lnTo>
                    <a:pt x="155" y="581"/>
                  </a:lnTo>
                  <a:lnTo>
                    <a:pt x="0" y="385"/>
                  </a:lnTo>
                  <a:lnTo>
                    <a:pt x="16703" y="0"/>
                  </a:lnTo>
                  <a:lnTo>
                    <a:pt x="37207" y="6460"/>
                  </a:lnTo>
                  <a:lnTo>
                    <a:pt x="50440" y="17122"/>
                  </a:lnTo>
                  <a:lnTo>
                    <a:pt x="56120" y="23335"/>
                  </a:lnTo>
                  <a:lnTo>
                    <a:pt x="60279" y="31754"/>
                  </a:lnTo>
                  <a:lnTo>
                    <a:pt x="61955" y="33867"/>
                  </a:lnTo>
                  <a:lnTo>
                    <a:pt x="63817" y="39978"/>
                  </a:lnTo>
                  <a:lnTo>
                    <a:pt x="65351" y="46692"/>
                  </a:lnTo>
                  <a:lnTo>
                    <a:pt x="69475" y="55144"/>
                  </a:lnTo>
                  <a:lnTo>
                    <a:pt x="70688" y="62369"/>
                  </a:lnTo>
                  <a:lnTo>
                    <a:pt x="69345" y="68403"/>
                  </a:lnTo>
                  <a:lnTo>
                    <a:pt x="67102" y="74142"/>
                  </a:lnTo>
                  <a:lnTo>
                    <a:pt x="65134" y="84600"/>
                  </a:lnTo>
                  <a:lnTo>
                    <a:pt x="61101" y="93188"/>
                  </a:lnTo>
                  <a:lnTo>
                    <a:pt x="58887" y="103649"/>
                  </a:lnTo>
                  <a:lnTo>
                    <a:pt x="41968" y="134240"/>
                  </a:lnTo>
                  <a:lnTo>
                    <a:pt x="22973" y="149676"/>
                  </a:lnTo>
                  <a:lnTo>
                    <a:pt x="14508" y="152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4" name="SMARTInkShape-Group193"/>
          <p:cNvGrpSpPr/>
          <p:nvPr/>
        </p:nvGrpSpPr>
        <p:grpSpPr>
          <a:xfrm>
            <a:off x="7854951" y="2667026"/>
            <a:ext cx="2755900" cy="841760"/>
            <a:chOff x="7854951" y="2667026"/>
            <a:chExt cx="2755900" cy="841760"/>
          </a:xfrm>
        </p:grpSpPr>
        <p:sp>
          <p:nvSpPr>
            <p:cNvPr id="304" name="SMARTInkShape-886"/>
            <p:cNvSpPr/>
            <p:nvPr>
              <p:custDataLst>
                <p:tags r:id="rId45"/>
              </p:custDataLst>
            </p:nvPr>
          </p:nvSpPr>
          <p:spPr>
            <a:xfrm>
              <a:off x="8026473" y="2863874"/>
              <a:ext cx="69778" cy="469877"/>
            </a:xfrm>
            <a:custGeom>
              <a:avLst/>
              <a:gdLst/>
              <a:ahLst/>
              <a:cxnLst/>
              <a:rect l="0" t="0" r="0" b="0"/>
              <a:pathLst>
                <a:path w="69778" h="469877">
                  <a:moveTo>
                    <a:pt x="69777" y="25376"/>
                  </a:moveTo>
                  <a:lnTo>
                    <a:pt x="69777" y="25376"/>
                  </a:lnTo>
                  <a:lnTo>
                    <a:pt x="69777" y="6612"/>
                  </a:lnTo>
                  <a:lnTo>
                    <a:pt x="66406" y="3040"/>
                  </a:lnTo>
                  <a:lnTo>
                    <a:pt x="62869" y="1338"/>
                  </a:lnTo>
                  <a:lnTo>
                    <a:pt x="53807" y="0"/>
                  </a:lnTo>
                  <a:lnTo>
                    <a:pt x="50214" y="1868"/>
                  </a:lnTo>
                  <a:lnTo>
                    <a:pt x="35880" y="14903"/>
                  </a:lnTo>
                  <a:lnTo>
                    <a:pt x="18975" y="41451"/>
                  </a:lnTo>
                  <a:lnTo>
                    <a:pt x="1808" y="82448"/>
                  </a:lnTo>
                  <a:lnTo>
                    <a:pt x="0" y="126515"/>
                  </a:lnTo>
                  <a:lnTo>
                    <a:pt x="1812" y="165483"/>
                  </a:lnTo>
                  <a:lnTo>
                    <a:pt x="11171" y="212233"/>
                  </a:lnTo>
                  <a:lnTo>
                    <a:pt x="18904" y="253564"/>
                  </a:lnTo>
                  <a:lnTo>
                    <a:pt x="28405" y="299293"/>
                  </a:lnTo>
                  <a:lnTo>
                    <a:pt x="37246" y="342221"/>
                  </a:lnTo>
                  <a:lnTo>
                    <a:pt x="43769" y="389487"/>
                  </a:lnTo>
                  <a:lnTo>
                    <a:pt x="43491" y="406311"/>
                  </a:lnTo>
                  <a:lnTo>
                    <a:pt x="36528" y="436116"/>
                  </a:lnTo>
                  <a:lnTo>
                    <a:pt x="33833" y="442172"/>
                  </a:lnTo>
                  <a:lnTo>
                    <a:pt x="31610" y="452808"/>
                  </a:lnTo>
                  <a:lnTo>
                    <a:pt x="26797" y="460742"/>
                  </a:lnTo>
                  <a:lnTo>
                    <a:pt x="22922" y="465346"/>
                  </a:lnTo>
                  <a:lnTo>
                    <a:pt x="18849" y="467863"/>
                  </a:lnTo>
                  <a:lnTo>
                    <a:pt x="12627" y="469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887"/>
            <p:cNvSpPr/>
            <p:nvPr>
              <p:custDataLst>
                <p:tags r:id="rId46"/>
              </p:custDataLst>
            </p:nvPr>
          </p:nvSpPr>
          <p:spPr>
            <a:xfrm>
              <a:off x="7854951" y="3467100"/>
              <a:ext cx="95250" cy="19051"/>
            </a:xfrm>
            <a:custGeom>
              <a:avLst/>
              <a:gdLst/>
              <a:ahLst/>
              <a:cxnLst/>
              <a:rect l="0" t="0" r="0" b="0"/>
              <a:pathLst>
                <a:path w="95250" h="19051">
                  <a:moveTo>
                    <a:pt x="6349" y="12700"/>
                  </a:moveTo>
                  <a:lnTo>
                    <a:pt x="6349" y="12700"/>
                  </a:lnTo>
                  <a:lnTo>
                    <a:pt x="1" y="19048"/>
                  </a:lnTo>
                  <a:lnTo>
                    <a:pt x="0" y="19049"/>
                  </a:lnTo>
                  <a:lnTo>
                    <a:pt x="15109" y="19050"/>
                  </a:lnTo>
                  <a:lnTo>
                    <a:pt x="19179" y="17168"/>
                  </a:lnTo>
                  <a:lnTo>
                    <a:pt x="23340" y="14686"/>
                  </a:lnTo>
                  <a:lnTo>
                    <a:pt x="30355" y="13288"/>
                  </a:lnTo>
                  <a:lnTo>
                    <a:pt x="45685" y="12777"/>
                  </a:lnTo>
                  <a:lnTo>
                    <a:pt x="50408" y="10853"/>
                  </a:lnTo>
                  <a:lnTo>
                    <a:pt x="52655" y="9352"/>
                  </a:lnTo>
                  <a:lnTo>
                    <a:pt x="62559" y="7239"/>
                  </a:lnTo>
                  <a:lnTo>
                    <a:pt x="86015" y="5696"/>
                  </a:lnTo>
                  <a:lnTo>
                    <a:pt x="952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888"/>
            <p:cNvSpPr/>
            <p:nvPr>
              <p:custDataLst>
                <p:tags r:id="rId47"/>
              </p:custDataLst>
            </p:nvPr>
          </p:nvSpPr>
          <p:spPr>
            <a:xfrm>
              <a:off x="7994730" y="3441702"/>
              <a:ext cx="138730" cy="67084"/>
            </a:xfrm>
            <a:custGeom>
              <a:avLst/>
              <a:gdLst/>
              <a:ahLst/>
              <a:cxnLst/>
              <a:rect l="0" t="0" r="0" b="0"/>
              <a:pathLst>
                <a:path w="138730" h="67084">
                  <a:moveTo>
                    <a:pt x="69770" y="6348"/>
                  </a:moveTo>
                  <a:lnTo>
                    <a:pt x="69770" y="6348"/>
                  </a:lnTo>
                  <a:lnTo>
                    <a:pt x="69770" y="28507"/>
                  </a:lnTo>
                  <a:lnTo>
                    <a:pt x="67888" y="32189"/>
                  </a:lnTo>
                  <a:lnTo>
                    <a:pt x="53346" y="48861"/>
                  </a:lnTo>
                  <a:lnTo>
                    <a:pt x="51887" y="52994"/>
                  </a:lnTo>
                  <a:lnTo>
                    <a:pt x="50793" y="54379"/>
                  </a:lnTo>
                  <a:lnTo>
                    <a:pt x="39957" y="61269"/>
                  </a:lnTo>
                  <a:lnTo>
                    <a:pt x="32900" y="63204"/>
                  </a:lnTo>
                  <a:lnTo>
                    <a:pt x="28663" y="63411"/>
                  </a:lnTo>
                  <a:lnTo>
                    <a:pt x="24924" y="61578"/>
                  </a:lnTo>
                  <a:lnTo>
                    <a:pt x="20910" y="59117"/>
                  </a:lnTo>
                  <a:lnTo>
                    <a:pt x="14683" y="57026"/>
                  </a:lnTo>
                  <a:lnTo>
                    <a:pt x="10479" y="54036"/>
                  </a:lnTo>
                  <a:lnTo>
                    <a:pt x="8141" y="50356"/>
                  </a:lnTo>
                  <a:lnTo>
                    <a:pt x="5810" y="40156"/>
                  </a:lnTo>
                  <a:lnTo>
                    <a:pt x="1979" y="33847"/>
                  </a:lnTo>
                  <a:lnTo>
                    <a:pt x="326" y="25395"/>
                  </a:lnTo>
                  <a:lnTo>
                    <a:pt x="0" y="20302"/>
                  </a:lnTo>
                  <a:lnTo>
                    <a:pt x="4956" y="12306"/>
                  </a:lnTo>
                  <a:lnTo>
                    <a:pt x="6010" y="7525"/>
                  </a:lnTo>
                  <a:lnTo>
                    <a:pt x="6803" y="7132"/>
                  </a:lnTo>
                  <a:lnTo>
                    <a:pt x="21190" y="6378"/>
                  </a:lnTo>
                  <a:lnTo>
                    <a:pt x="25366" y="8243"/>
                  </a:lnTo>
                  <a:lnTo>
                    <a:pt x="29573" y="10718"/>
                  </a:lnTo>
                  <a:lnTo>
                    <a:pt x="54365" y="19113"/>
                  </a:lnTo>
                  <a:lnTo>
                    <a:pt x="92878" y="48686"/>
                  </a:lnTo>
                  <a:lnTo>
                    <a:pt x="106609" y="62244"/>
                  </a:lnTo>
                  <a:lnTo>
                    <a:pt x="109191" y="62941"/>
                  </a:lnTo>
                  <a:lnTo>
                    <a:pt x="110867" y="63126"/>
                  </a:lnTo>
                  <a:lnTo>
                    <a:pt x="114611" y="65214"/>
                  </a:lnTo>
                  <a:lnTo>
                    <a:pt x="116597" y="66759"/>
                  </a:lnTo>
                  <a:lnTo>
                    <a:pt x="117921" y="67083"/>
                  </a:lnTo>
                  <a:lnTo>
                    <a:pt x="118804" y="66594"/>
                  </a:lnTo>
                  <a:lnTo>
                    <a:pt x="119393" y="65561"/>
                  </a:lnTo>
                  <a:lnTo>
                    <a:pt x="120491" y="64873"/>
                  </a:lnTo>
                  <a:lnTo>
                    <a:pt x="125934" y="63679"/>
                  </a:lnTo>
                  <a:lnTo>
                    <a:pt x="126262" y="62913"/>
                  </a:lnTo>
                  <a:lnTo>
                    <a:pt x="126628" y="60181"/>
                  </a:lnTo>
                  <a:lnTo>
                    <a:pt x="128672" y="56614"/>
                  </a:lnTo>
                  <a:lnTo>
                    <a:pt x="131227" y="52678"/>
                  </a:lnTo>
                  <a:lnTo>
                    <a:pt x="132665" y="46494"/>
                  </a:lnTo>
                  <a:lnTo>
                    <a:pt x="133922" y="29494"/>
                  </a:lnTo>
                  <a:lnTo>
                    <a:pt x="138729" y="17192"/>
                  </a:lnTo>
                  <a:lnTo>
                    <a:pt x="138321" y="14988"/>
                  </a:lnTo>
                  <a:lnTo>
                    <a:pt x="133806" y="6494"/>
                  </a:lnTo>
                  <a:lnTo>
                    <a:pt x="133508" y="3355"/>
                  </a:lnTo>
                  <a:lnTo>
                    <a:pt x="132723" y="2236"/>
                  </a:lnTo>
                  <a:lnTo>
                    <a:pt x="131494" y="1490"/>
                  </a:lnTo>
                  <a:lnTo>
                    <a:pt x="126817" y="194"/>
                  </a:lnTo>
                  <a:lnTo>
                    <a:pt x="105727" y="0"/>
                  </a:lnTo>
                  <a:lnTo>
                    <a:pt x="104324" y="705"/>
                  </a:lnTo>
                  <a:lnTo>
                    <a:pt x="103390" y="1880"/>
                  </a:lnTo>
                  <a:lnTo>
                    <a:pt x="102766" y="3369"/>
                  </a:lnTo>
                  <a:lnTo>
                    <a:pt x="100939" y="4362"/>
                  </a:lnTo>
                  <a:lnTo>
                    <a:pt x="93038" y="6465"/>
                  </a:lnTo>
                  <a:lnTo>
                    <a:pt x="91632" y="7837"/>
                  </a:lnTo>
                  <a:lnTo>
                    <a:pt x="90695" y="9457"/>
                  </a:lnTo>
                  <a:lnTo>
                    <a:pt x="89363" y="10537"/>
                  </a:lnTo>
                  <a:lnTo>
                    <a:pt x="86005" y="11738"/>
                  </a:lnTo>
                  <a:lnTo>
                    <a:pt x="76120" y="126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889"/>
            <p:cNvSpPr/>
            <p:nvPr>
              <p:custDataLst>
                <p:tags r:id="rId48"/>
              </p:custDataLst>
            </p:nvPr>
          </p:nvSpPr>
          <p:spPr>
            <a:xfrm>
              <a:off x="7981976" y="2679964"/>
              <a:ext cx="68808" cy="106685"/>
            </a:xfrm>
            <a:custGeom>
              <a:avLst/>
              <a:gdLst/>
              <a:ahLst/>
              <a:cxnLst/>
              <a:rect l="0" t="0" r="0" b="0"/>
              <a:pathLst>
                <a:path w="68808" h="106685">
                  <a:moveTo>
                    <a:pt x="57124" y="18786"/>
                  </a:moveTo>
                  <a:lnTo>
                    <a:pt x="57124" y="18786"/>
                  </a:lnTo>
                  <a:lnTo>
                    <a:pt x="57124" y="7230"/>
                  </a:lnTo>
                  <a:lnTo>
                    <a:pt x="56418" y="6849"/>
                  </a:lnTo>
                  <a:lnTo>
                    <a:pt x="51657" y="6186"/>
                  </a:lnTo>
                  <a:lnTo>
                    <a:pt x="45384" y="628"/>
                  </a:lnTo>
                  <a:lnTo>
                    <a:pt x="41337" y="0"/>
                  </a:lnTo>
                  <a:lnTo>
                    <a:pt x="37643" y="1735"/>
                  </a:lnTo>
                  <a:lnTo>
                    <a:pt x="22989" y="14849"/>
                  </a:lnTo>
                  <a:lnTo>
                    <a:pt x="20786" y="18918"/>
                  </a:lnTo>
                  <a:lnTo>
                    <a:pt x="19101" y="23078"/>
                  </a:lnTo>
                  <a:lnTo>
                    <a:pt x="8966" y="36430"/>
                  </a:lnTo>
                  <a:lnTo>
                    <a:pt x="411" y="75985"/>
                  </a:lnTo>
                  <a:lnTo>
                    <a:pt x="0" y="96734"/>
                  </a:lnTo>
                  <a:lnTo>
                    <a:pt x="697" y="98268"/>
                  </a:lnTo>
                  <a:lnTo>
                    <a:pt x="1867" y="99291"/>
                  </a:lnTo>
                  <a:lnTo>
                    <a:pt x="5048" y="101133"/>
                  </a:lnTo>
                  <a:lnTo>
                    <a:pt x="10807" y="105431"/>
                  </a:lnTo>
                  <a:lnTo>
                    <a:pt x="14901" y="106684"/>
                  </a:lnTo>
                  <a:lnTo>
                    <a:pt x="16981" y="106312"/>
                  </a:lnTo>
                  <a:lnTo>
                    <a:pt x="36754" y="94782"/>
                  </a:lnTo>
                  <a:lnTo>
                    <a:pt x="55685" y="80386"/>
                  </a:lnTo>
                  <a:lnTo>
                    <a:pt x="60012" y="72975"/>
                  </a:lnTo>
                  <a:lnTo>
                    <a:pt x="68807" y="39920"/>
                  </a:lnTo>
                  <a:lnTo>
                    <a:pt x="67490" y="33353"/>
                  </a:lnTo>
                  <a:lnTo>
                    <a:pt x="65258" y="27377"/>
                  </a:lnTo>
                  <a:lnTo>
                    <a:pt x="63297" y="16785"/>
                  </a:lnTo>
                  <a:lnTo>
                    <a:pt x="60338" y="11311"/>
                  </a:lnTo>
                  <a:lnTo>
                    <a:pt x="51334" y="4263"/>
                  </a:lnTo>
                  <a:lnTo>
                    <a:pt x="43100" y="1078"/>
                  </a:lnTo>
                  <a:lnTo>
                    <a:pt x="32821" y="133"/>
                  </a:lnTo>
                  <a:lnTo>
                    <a:pt x="26803" y="1794"/>
                  </a:lnTo>
                  <a:lnTo>
                    <a:pt x="21775" y="4179"/>
                  </a:lnTo>
                  <a:lnTo>
                    <a:pt x="12674" y="6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890"/>
            <p:cNvSpPr/>
            <p:nvPr>
              <p:custDataLst>
                <p:tags r:id="rId49"/>
              </p:custDataLst>
            </p:nvPr>
          </p:nvSpPr>
          <p:spPr>
            <a:xfrm>
              <a:off x="8248708" y="2908385"/>
              <a:ext cx="69793" cy="285666"/>
            </a:xfrm>
            <a:custGeom>
              <a:avLst/>
              <a:gdLst/>
              <a:ahLst/>
              <a:cxnLst/>
              <a:rect l="0" t="0" r="0" b="0"/>
              <a:pathLst>
                <a:path w="69793" h="285666">
                  <a:moveTo>
                    <a:pt x="69792" y="38015"/>
                  </a:moveTo>
                  <a:lnTo>
                    <a:pt x="69792" y="38015"/>
                  </a:lnTo>
                  <a:lnTo>
                    <a:pt x="66421" y="38015"/>
                  </a:lnTo>
                  <a:lnTo>
                    <a:pt x="66133" y="37309"/>
                  </a:lnTo>
                  <a:lnTo>
                    <a:pt x="67696" y="34644"/>
                  </a:lnTo>
                  <a:lnTo>
                    <a:pt x="67689" y="32945"/>
                  </a:lnTo>
                  <a:lnTo>
                    <a:pt x="64140" y="23088"/>
                  </a:lnTo>
                  <a:lnTo>
                    <a:pt x="63648" y="16816"/>
                  </a:lnTo>
                  <a:lnTo>
                    <a:pt x="62874" y="15415"/>
                  </a:lnTo>
                  <a:lnTo>
                    <a:pt x="61652" y="14482"/>
                  </a:lnTo>
                  <a:lnTo>
                    <a:pt x="60131" y="13859"/>
                  </a:lnTo>
                  <a:lnTo>
                    <a:pt x="59118" y="12739"/>
                  </a:lnTo>
                  <a:lnTo>
                    <a:pt x="57359" y="7257"/>
                  </a:lnTo>
                  <a:lnTo>
                    <a:pt x="57171" y="3188"/>
                  </a:lnTo>
                  <a:lnTo>
                    <a:pt x="56439" y="2097"/>
                  </a:lnTo>
                  <a:lnTo>
                    <a:pt x="55246" y="1370"/>
                  </a:lnTo>
                  <a:lnTo>
                    <a:pt x="50195" y="346"/>
                  </a:lnTo>
                  <a:lnTo>
                    <a:pt x="45538" y="0"/>
                  </a:lnTo>
                  <a:lnTo>
                    <a:pt x="31571" y="12783"/>
                  </a:lnTo>
                  <a:lnTo>
                    <a:pt x="25306" y="20896"/>
                  </a:lnTo>
                  <a:lnTo>
                    <a:pt x="10523" y="43244"/>
                  </a:lnTo>
                  <a:lnTo>
                    <a:pt x="935" y="89834"/>
                  </a:lnTo>
                  <a:lnTo>
                    <a:pt x="0" y="133325"/>
                  </a:lnTo>
                  <a:lnTo>
                    <a:pt x="1827" y="177718"/>
                  </a:lnTo>
                  <a:lnTo>
                    <a:pt x="10481" y="223446"/>
                  </a:lnTo>
                  <a:lnTo>
                    <a:pt x="18025" y="258116"/>
                  </a:lnTo>
                  <a:lnTo>
                    <a:pt x="16681" y="264718"/>
                  </a:lnTo>
                  <a:lnTo>
                    <a:pt x="13839" y="272403"/>
                  </a:lnTo>
                  <a:lnTo>
                    <a:pt x="12642" y="285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891"/>
            <p:cNvSpPr/>
            <p:nvPr>
              <p:custDataLst>
                <p:tags r:id="rId50"/>
              </p:custDataLst>
            </p:nvPr>
          </p:nvSpPr>
          <p:spPr>
            <a:xfrm>
              <a:off x="8204277" y="3092450"/>
              <a:ext cx="82474" cy="38101"/>
            </a:xfrm>
            <a:custGeom>
              <a:avLst/>
              <a:gdLst/>
              <a:ahLst/>
              <a:cxnLst/>
              <a:rect l="0" t="0" r="0" b="0"/>
              <a:pathLst>
                <a:path w="82474" h="38101">
                  <a:moveTo>
                    <a:pt x="6273" y="38100"/>
                  </a:moveTo>
                  <a:lnTo>
                    <a:pt x="6273" y="38100"/>
                  </a:lnTo>
                  <a:lnTo>
                    <a:pt x="185" y="32011"/>
                  </a:lnTo>
                  <a:lnTo>
                    <a:pt x="0" y="28456"/>
                  </a:lnTo>
                  <a:lnTo>
                    <a:pt x="1385" y="27438"/>
                  </a:lnTo>
                  <a:lnTo>
                    <a:pt x="10864" y="25668"/>
                  </a:lnTo>
                  <a:lnTo>
                    <a:pt x="25235" y="13468"/>
                  </a:lnTo>
                  <a:lnTo>
                    <a:pt x="28341" y="13041"/>
                  </a:lnTo>
                  <a:lnTo>
                    <a:pt x="32074" y="10970"/>
                  </a:lnTo>
                  <a:lnTo>
                    <a:pt x="36084" y="8403"/>
                  </a:lnTo>
                  <a:lnTo>
                    <a:pt x="43015" y="6958"/>
                  </a:lnTo>
                  <a:lnTo>
                    <a:pt x="53692" y="5824"/>
                  </a:lnTo>
                  <a:lnTo>
                    <a:pt x="824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892"/>
            <p:cNvSpPr/>
            <p:nvPr>
              <p:custDataLst>
                <p:tags r:id="rId51"/>
              </p:custDataLst>
            </p:nvPr>
          </p:nvSpPr>
          <p:spPr>
            <a:xfrm>
              <a:off x="8426614" y="2971808"/>
              <a:ext cx="63337" cy="184143"/>
            </a:xfrm>
            <a:custGeom>
              <a:avLst/>
              <a:gdLst/>
              <a:ahLst/>
              <a:cxnLst/>
              <a:rect l="0" t="0" r="0" b="0"/>
              <a:pathLst>
                <a:path w="63337" h="184143">
                  <a:moveTo>
                    <a:pt x="63336" y="12692"/>
                  </a:moveTo>
                  <a:lnTo>
                    <a:pt x="63336" y="12692"/>
                  </a:lnTo>
                  <a:lnTo>
                    <a:pt x="63335" y="7225"/>
                  </a:lnTo>
                  <a:lnTo>
                    <a:pt x="57868" y="952"/>
                  </a:lnTo>
                  <a:lnTo>
                    <a:pt x="50920" y="16"/>
                  </a:lnTo>
                  <a:lnTo>
                    <a:pt x="47349" y="0"/>
                  </a:lnTo>
                  <a:lnTo>
                    <a:pt x="43766" y="1877"/>
                  </a:lnTo>
                  <a:lnTo>
                    <a:pt x="39820" y="4358"/>
                  </a:lnTo>
                  <a:lnTo>
                    <a:pt x="35716" y="5460"/>
                  </a:lnTo>
                  <a:lnTo>
                    <a:pt x="34339" y="6459"/>
                  </a:lnTo>
                  <a:lnTo>
                    <a:pt x="33421" y="7832"/>
                  </a:lnTo>
                  <a:lnTo>
                    <a:pt x="20826" y="33459"/>
                  </a:lnTo>
                  <a:lnTo>
                    <a:pt x="12501" y="47708"/>
                  </a:lnTo>
                  <a:lnTo>
                    <a:pt x="2653" y="72964"/>
                  </a:lnTo>
                  <a:lnTo>
                    <a:pt x="0" y="120391"/>
                  </a:lnTo>
                  <a:lnTo>
                    <a:pt x="548" y="164965"/>
                  </a:lnTo>
                  <a:lnTo>
                    <a:pt x="6186" y="1841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893"/>
            <p:cNvSpPr/>
            <p:nvPr>
              <p:custDataLst>
                <p:tags r:id="rId52"/>
              </p:custDataLst>
            </p:nvPr>
          </p:nvSpPr>
          <p:spPr>
            <a:xfrm>
              <a:off x="8502650" y="3060726"/>
              <a:ext cx="101601" cy="94852"/>
            </a:xfrm>
            <a:custGeom>
              <a:avLst/>
              <a:gdLst/>
              <a:ahLst/>
              <a:cxnLst/>
              <a:rect l="0" t="0" r="0" b="0"/>
              <a:pathLst>
                <a:path w="101601" h="94852">
                  <a:moveTo>
                    <a:pt x="0" y="31724"/>
                  </a:moveTo>
                  <a:lnTo>
                    <a:pt x="0" y="31724"/>
                  </a:lnTo>
                  <a:lnTo>
                    <a:pt x="0" y="268"/>
                  </a:lnTo>
                  <a:lnTo>
                    <a:pt x="5467" y="0"/>
                  </a:lnTo>
                  <a:lnTo>
                    <a:pt x="11244" y="4343"/>
                  </a:lnTo>
                  <a:lnTo>
                    <a:pt x="15110" y="5443"/>
                  </a:lnTo>
                  <a:lnTo>
                    <a:pt x="16423" y="6443"/>
                  </a:lnTo>
                  <a:lnTo>
                    <a:pt x="47982" y="49190"/>
                  </a:lnTo>
                  <a:lnTo>
                    <a:pt x="50429" y="64685"/>
                  </a:lnTo>
                  <a:lnTo>
                    <a:pt x="48754" y="69422"/>
                  </a:lnTo>
                  <a:lnTo>
                    <a:pt x="46362" y="73879"/>
                  </a:lnTo>
                  <a:lnTo>
                    <a:pt x="44311" y="80354"/>
                  </a:lnTo>
                  <a:lnTo>
                    <a:pt x="40253" y="86742"/>
                  </a:lnTo>
                  <a:lnTo>
                    <a:pt x="39057" y="90983"/>
                  </a:lnTo>
                  <a:lnTo>
                    <a:pt x="38032" y="92397"/>
                  </a:lnTo>
                  <a:lnTo>
                    <a:pt x="36643" y="93339"/>
                  </a:lnTo>
                  <a:lnTo>
                    <a:pt x="32717" y="94851"/>
                  </a:lnTo>
                  <a:lnTo>
                    <a:pt x="26367" y="89724"/>
                  </a:lnTo>
                  <a:lnTo>
                    <a:pt x="25402" y="49555"/>
                  </a:lnTo>
                  <a:lnTo>
                    <a:pt x="27283" y="44823"/>
                  </a:lnTo>
                  <a:lnTo>
                    <a:pt x="29764" y="40368"/>
                  </a:lnTo>
                  <a:lnTo>
                    <a:pt x="34859" y="26259"/>
                  </a:lnTo>
                  <a:lnTo>
                    <a:pt x="36645" y="23848"/>
                  </a:lnTo>
                  <a:lnTo>
                    <a:pt x="48741" y="15084"/>
                  </a:lnTo>
                  <a:lnTo>
                    <a:pt x="55051" y="13388"/>
                  </a:lnTo>
                  <a:lnTo>
                    <a:pt x="68596" y="12702"/>
                  </a:lnTo>
                  <a:lnTo>
                    <a:pt x="69014" y="13398"/>
                  </a:lnTo>
                  <a:lnTo>
                    <a:pt x="69828" y="25317"/>
                  </a:lnTo>
                  <a:lnTo>
                    <a:pt x="69850" y="41097"/>
                  </a:lnTo>
                  <a:lnTo>
                    <a:pt x="71731" y="44827"/>
                  </a:lnTo>
                  <a:lnTo>
                    <a:pt x="82281" y="56853"/>
                  </a:lnTo>
                  <a:lnTo>
                    <a:pt x="87565" y="52707"/>
                  </a:lnTo>
                  <a:lnTo>
                    <a:pt x="93365" y="50641"/>
                  </a:lnTo>
                  <a:lnTo>
                    <a:pt x="101600" y="44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894"/>
            <p:cNvSpPr/>
            <p:nvPr>
              <p:custDataLst>
                <p:tags r:id="rId53"/>
              </p:custDataLst>
            </p:nvPr>
          </p:nvSpPr>
          <p:spPr>
            <a:xfrm>
              <a:off x="8661400" y="2978150"/>
              <a:ext cx="31204" cy="184151"/>
            </a:xfrm>
            <a:custGeom>
              <a:avLst/>
              <a:gdLst/>
              <a:ahLst/>
              <a:cxnLst/>
              <a:rect l="0" t="0" r="0" b="0"/>
              <a:pathLst>
                <a:path w="31204" h="1841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4" y="706"/>
                  </a:lnTo>
                  <a:lnTo>
                    <a:pt x="5026" y="1881"/>
                  </a:lnTo>
                  <a:lnTo>
                    <a:pt x="5467" y="3371"/>
                  </a:lnTo>
                  <a:lnTo>
                    <a:pt x="5762" y="3658"/>
                  </a:lnTo>
                  <a:lnTo>
                    <a:pt x="5957" y="3144"/>
                  </a:lnTo>
                  <a:lnTo>
                    <a:pt x="6088" y="2096"/>
                  </a:lnTo>
                  <a:lnTo>
                    <a:pt x="6176" y="2103"/>
                  </a:lnTo>
                  <a:lnTo>
                    <a:pt x="6272" y="3992"/>
                  </a:lnTo>
                  <a:lnTo>
                    <a:pt x="8197" y="7183"/>
                  </a:lnTo>
                  <a:lnTo>
                    <a:pt x="10699" y="10954"/>
                  </a:lnTo>
                  <a:lnTo>
                    <a:pt x="17593" y="27680"/>
                  </a:lnTo>
                  <a:lnTo>
                    <a:pt x="27603" y="46701"/>
                  </a:lnTo>
                  <a:lnTo>
                    <a:pt x="31203" y="69589"/>
                  </a:lnTo>
                  <a:lnTo>
                    <a:pt x="31023" y="109468"/>
                  </a:lnTo>
                  <a:lnTo>
                    <a:pt x="14743" y="153912"/>
                  </a:lnTo>
                  <a:lnTo>
                    <a:pt x="9150" y="167037"/>
                  </a:lnTo>
                  <a:lnTo>
                    <a:pt x="635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895"/>
            <p:cNvSpPr/>
            <p:nvPr>
              <p:custDataLst>
                <p:tags r:id="rId54"/>
              </p:custDataLst>
            </p:nvPr>
          </p:nvSpPr>
          <p:spPr>
            <a:xfrm>
              <a:off x="8858361" y="2940466"/>
              <a:ext cx="222140" cy="245947"/>
            </a:xfrm>
            <a:custGeom>
              <a:avLst/>
              <a:gdLst/>
              <a:ahLst/>
              <a:cxnLst/>
              <a:rect l="0" t="0" r="0" b="0"/>
              <a:pathLst>
                <a:path w="222140" h="245947">
                  <a:moveTo>
                    <a:pt x="82439" y="177384"/>
                  </a:moveTo>
                  <a:lnTo>
                    <a:pt x="82439" y="177384"/>
                  </a:lnTo>
                  <a:lnTo>
                    <a:pt x="85809" y="174013"/>
                  </a:lnTo>
                  <a:lnTo>
                    <a:pt x="87465" y="170477"/>
                  </a:lnTo>
                  <a:lnTo>
                    <a:pt x="88787" y="152953"/>
                  </a:lnTo>
                  <a:lnTo>
                    <a:pt x="88788" y="148900"/>
                  </a:lnTo>
                  <a:lnTo>
                    <a:pt x="86908" y="145204"/>
                  </a:lnTo>
                  <a:lnTo>
                    <a:pt x="84425" y="141209"/>
                  </a:lnTo>
                  <a:lnTo>
                    <a:pt x="83321" y="137082"/>
                  </a:lnTo>
                  <a:lnTo>
                    <a:pt x="82321" y="135700"/>
                  </a:lnTo>
                  <a:lnTo>
                    <a:pt x="80949" y="134778"/>
                  </a:lnTo>
                  <a:lnTo>
                    <a:pt x="77544" y="133048"/>
                  </a:lnTo>
                  <a:lnTo>
                    <a:pt x="73678" y="129927"/>
                  </a:lnTo>
                  <a:lnTo>
                    <a:pt x="67727" y="128070"/>
                  </a:lnTo>
                  <a:lnTo>
                    <a:pt x="55779" y="126878"/>
                  </a:lnTo>
                  <a:lnTo>
                    <a:pt x="51070" y="128596"/>
                  </a:lnTo>
                  <a:lnTo>
                    <a:pt x="24062" y="153253"/>
                  </a:lnTo>
                  <a:lnTo>
                    <a:pt x="14882" y="168175"/>
                  </a:lnTo>
                  <a:lnTo>
                    <a:pt x="1781" y="202431"/>
                  </a:lnTo>
                  <a:lnTo>
                    <a:pt x="0" y="229026"/>
                  </a:lnTo>
                  <a:lnTo>
                    <a:pt x="1819" y="233967"/>
                  </a:lnTo>
                  <a:lnTo>
                    <a:pt x="3293" y="236273"/>
                  </a:lnTo>
                  <a:lnTo>
                    <a:pt x="12108" y="242889"/>
                  </a:lnTo>
                  <a:lnTo>
                    <a:pt x="20285" y="245946"/>
                  </a:lnTo>
                  <a:lnTo>
                    <a:pt x="26829" y="244780"/>
                  </a:lnTo>
                  <a:lnTo>
                    <a:pt x="36564" y="240157"/>
                  </a:lnTo>
                  <a:lnTo>
                    <a:pt x="52749" y="229499"/>
                  </a:lnTo>
                  <a:lnTo>
                    <a:pt x="71795" y="206056"/>
                  </a:lnTo>
                  <a:lnTo>
                    <a:pt x="88662" y="162622"/>
                  </a:lnTo>
                  <a:lnTo>
                    <a:pt x="98650" y="122079"/>
                  </a:lnTo>
                  <a:lnTo>
                    <a:pt x="105603" y="75891"/>
                  </a:lnTo>
                  <a:lnTo>
                    <a:pt x="107642" y="32699"/>
                  </a:lnTo>
                  <a:lnTo>
                    <a:pt x="107831" y="4325"/>
                  </a:lnTo>
                  <a:lnTo>
                    <a:pt x="107127" y="2744"/>
                  </a:lnTo>
                  <a:lnTo>
                    <a:pt x="105954" y="1691"/>
                  </a:lnTo>
                  <a:lnTo>
                    <a:pt x="102371" y="0"/>
                  </a:lnTo>
                  <a:lnTo>
                    <a:pt x="98379" y="3078"/>
                  </a:lnTo>
                  <a:lnTo>
                    <a:pt x="96579" y="6546"/>
                  </a:lnTo>
                  <a:lnTo>
                    <a:pt x="83890" y="52320"/>
                  </a:lnTo>
                  <a:lnTo>
                    <a:pt x="79421" y="88654"/>
                  </a:lnTo>
                  <a:lnTo>
                    <a:pt x="82175" y="128481"/>
                  </a:lnTo>
                  <a:lnTo>
                    <a:pt x="84242" y="148783"/>
                  </a:lnTo>
                  <a:lnTo>
                    <a:pt x="94628" y="194077"/>
                  </a:lnTo>
                  <a:lnTo>
                    <a:pt x="95617" y="200326"/>
                  </a:lnTo>
                  <a:lnTo>
                    <a:pt x="101586" y="218331"/>
                  </a:lnTo>
                  <a:lnTo>
                    <a:pt x="102964" y="219499"/>
                  </a:lnTo>
                  <a:lnTo>
                    <a:pt x="107755" y="221793"/>
                  </a:lnTo>
                  <a:lnTo>
                    <a:pt x="107813" y="218450"/>
                  </a:lnTo>
                  <a:lnTo>
                    <a:pt x="115677" y="191751"/>
                  </a:lnTo>
                  <a:lnTo>
                    <a:pt x="118378" y="185886"/>
                  </a:lnTo>
                  <a:lnTo>
                    <a:pt x="123625" y="166527"/>
                  </a:lnTo>
                  <a:lnTo>
                    <a:pt x="131314" y="154882"/>
                  </a:lnTo>
                  <a:lnTo>
                    <a:pt x="142596" y="142665"/>
                  </a:lnTo>
                  <a:lnTo>
                    <a:pt x="144415" y="142243"/>
                  </a:lnTo>
                  <a:lnTo>
                    <a:pt x="146334" y="142668"/>
                  </a:lnTo>
                  <a:lnTo>
                    <a:pt x="150349" y="144315"/>
                  </a:lnTo>
                  <a:lnTo>
                    <a:pt x="154484" y="145048"/>
                  </a:lnTo>
                  <a:lnTo>
                    <a:pt x="155869" y="145949"/>
                  </a:lnTo>
                  <a:lnTo>
                    <a:pt x="156792" y="147255"/>
                  </a:lnTo>
                  <a:lnTo>
                    <a:pt x="158524" y="150588"/>
                  </a:lnTo>
                  <a:lnTo>
                    <a:pt x="162760" y="156431"/>
                  </a:lnTo>
                  <a:lnTo>
                    <a:pt x="164328" y="162631"/>
                  </a:lnTo>
                  <a:lnTo>
                    <a:pt x="164986" y="201844"/>
                  </a:lnTo>
                  <a:lnTo>
                    <a:pt x="163105" y="207776"/>
                  </a:lnTo>
                  <a:lnTo>
                    <a:pt x="160624" y="212764"/>
                  </a:lnTo>
                  <a:lnTo>
                    <a:pt x="158521" y="219539"/>
                  </a:lnTo>
                  <a:lnTo>
                    <a:pt x="153249" y="226906"/>
                  </a:lnTo>
                  <a:lnTo>
                    <a:pt x="150835" y="227616"/>
                  </a:lnTo>
                  <a:lnTo>
                    <a:pt x="146225" y="228151"/>
                  </a:lnTo>
                  <a:lnTo>
                    <a:pt x="145946" y="213256"/>
                  </a:lnTo>
                  <a:lnTo>
                    <a:pt x="149312" y="203614"/>
                  </a:lnTo>
                  <a:lnTo>
                    <a:pt x="158804" y="190472"/>
                  </a:lnTo>
                  <a:lnTo>
                    <a:pt x="179575" y="165086"/>
                  </a:lnTo>
                  <a:lnTo>
                    <a:pt x="185582" y="160629"/>
                  </a:lnTo>
                  <a:lnTo>
                    <a:pt x="190376" y="154153"/>
                  </a:lnTo>
                  <a:lnTo>
                    <a:pt x="198695" y="147766"/>
                  </a:lnTo>
                  <a:lnTo>
                    <a:pt x="202493" y="142111"/>
                  </a:lnTo>
                  <a:lnTo>
                    <a:pt x="215684" y="133021"/>
                  </a:lnTo>
                  <a:lnTo>
                    <a:pt x="206327" y="142396"/>
                  </a:lnTo>
                  <a:lnTo>
                    <a:pt x="204528" y="146076"/>
                  </a:lnTo>
                  <a:lnTo>
                    <a:pt x="193138" y="185931"/>
                  </a:lnTo>
                  <a:lnTo>
                    <a:pt x="196125" y="198283"/>
                  </a:lnTo>
                  <a:lnTo>
                    <a:pt x="197035" y="199783"/>
                  </a:lnTo>
                  <a:lnTo>
                    <a:pt x="198347" y="200783"/>
                  </a:lnTo>
                  <a:lnTo>
                    <a:pt x="201687" y="202600"/>
                  </a:lnTo>
                  <a:lnTo>
                    <a:pt x="207534" y="206884"/>
                  </a:lnTo>
                  <a:lnTo>
                    <a:pt x="213734" y="208467"/>
                  </a:lnTo>
                  <a:lnTo>
                    <a:pt x="222139" y="209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896"/>
            <p:cNvSpPr/>
            <p:nvPr>
              <p:custDataLst>
                <p:tags r:id="rId55"/>
              </p:custDataLst>
            </p:nvPr>
          </p:nvSpPr>
          <p:spPr>
            <a:xfrm>
              <a:off x="9277610" y="3124200"/>
              <a:ext cx="139441" cy="6351"/>
            </a:xfrm>
            <a:custGeom>
              <a:avLst/>
              <a:gdLst/>
              <a:ahLst/>
              <a:cxnLst/>
              <a:rect l="0" t="0" r="0" b="0"/>
              <a:pathLst>
                <a:path w="139441" h="6351">
                  <a:moveTo>
                    <a:pt x="6090" y="6350"/>
                  </a:moveTo>
                  <a:lnTo>
                    <a:pt x="6090" y="6350"/>
                  </a:lnTo>
                  <a:lnTo>
                    <a:pt x="0" y="6350"/>
                  </a:lnTo>
                  <a:lnTo>
                    <a:pt x="9385" y="6350"/>
                  </a:lnTo>
                  <a:lnTo>
                    <a:pt x="21270" y="2691"/>
                  </a:lnTo>
                  <a:lnTo>
                    <a:pt x="64584" y="6296"/>
                  </a:lnTo>
                  <a:lnTo>
                    <a:pt x="101301" y="5641"/>
                  </a:lnTo>
                  <a:lnTo>
                    <a:pt x="1394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897"/>
            <p:cNvSpPr/>
            <p:nvPr>
              <p:custDataLst>
                <p:tags r:id="rId56"/>
              </p:custDataLst>
            </p:nvPr>
          </p:nvSpPr>
          <p:spPr>
            <a:xfrm>
              <a:off x="9347204" y="3048000"/>
              <a:ext cx="19047" cy="139701"/>
            </a:xfrm>
            <a:custGeom>
              <a:avLst/>
              <a:gdLst/>
              <a:ahLst/>
              <a:cxnLst/>
              <a:rect l="0" t="0" r="0" b="0"/>
              <a:pathLst>
                <a:path w="19047" h="139701">
                  <a:moveTo>
                    <a:pt x="12696" y="0"/>
                  </a:moveTo>
                  <a:lnTo>
                    <a:pt x="12696" y="0"/>
                  </a:lnTo>
                  <a:lnTo>
                    <a:pt x="6606" y="0"/>
                  </a:lnTo>
                  <a:lnTo>
                    <a:pt x="3052" y="3371"/>
                  </a:lnTo>
                  <a:lnTo>
                    <a:pt x="1353" y="6907"/>
                  </a:lnTo>
                  <a:lnTo>
                    <a:pt x="901" y="8838"/>
                  </a:lnTo>
                  <a:lnTo>
                    <a:pt x="1304" y="10831"/>
                  </a:lnTo>
                  <a:lnTo>
                    <a:pt x="3635" y="14927"/>
                  </a:lnTo>
                  <a:lnTo>
                    <a:pt x="3833" y="17007"/>
                  </a:lnTo>
                  <a:lnTo>
                    <a:pt x="282" y="33636"/>
                  </a:lnTo>
                  <a:lnTo>
                    <a:pt x="0" y="78338"/>
                  </a:lnTo>
                  <a:lnTo>
                    <a:pt x="701" y="103718"/>
                  </a:lnTo>
                  <a:lnTo>
                    <a:pt x="7169" y="124753"/>
                  </a:lnTo>
                  <a:lnTo>
                    <a:pt x="19046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898"/>
            <p:cNvSpPr/>
            <p:nvPr>
              <p:custDataLst>
                <p:tags r:id="rId57"/>
              </p:custDataLst>
            </p:nvPr>
          </p:nvSpPr>
          <p:spPr>
            <a:xfrm>
              <a:off x="9620276" y="3429000"/>
              <a:ext cx="56155" cy="76168"/>
            </a:xfrm>
            <a:custGeom>
              <a:avLst/>
              <a:gdLst/>
              <a:ahLst/>
              <a:cxnLst/>
              <a:rect l="0" t="0" r="0" b="0"/>
              <a:pathLst>
                <a:path w="56155" h="76168">
                  <a:moveTo>
                    <a:pt x="44424" y="12700"/>
                  </a:moveTo>
                  <a:lnTo>
                    <a:pt x="44424" y="12700"/>
                  </a:lnTo>
                  <a:lnTo>
                    <a:pt x="41053" y="12700"/>
                  </a:lnTo>
                  <a:lnTo>
                    <a:pt x="40060" y="11994"/>
                  </a:lnTo>
                  <a:lnTo>
                    <a:pt x="39397" y="10818"/>
                  </a:lnTo>
                  <a:lnTo>
                    <a:pt x="38956" y="9329"/>
                  </a:lnTo>
                  <a:lnTo>
                    <a:pt x="37956" y="8336"/>
                  </a:lnTo>
                  <a:lnTo>
                    <a:pt x="31658" y="5819"/>
                  </a:lnTo>
                  <a:lnTo>
                    <a:pt x="26844" y="2037"/>
                  </a:lnTo>
                  <a:lnTo>
                    <a:pt x="20193" y="268"/>
                  </a:lnTo>
                  <a:lnTo>
                    <a:pt x="15999" y="79"/>
                  </a:lnTo>
                  <a:lnTo>
                    <a:pt x="14890" y="758"/>
                  </a:lnTo>
                  <a:lnTo>
                    <a:pt x="14152" y="1917"/>
                  </a:lnTo>
                  <a:lnTo>
                    <a:pt x="13659" y="3394"/>
                  </a:lnTo>
                  <a:lnTo>
                    <a:pt x="12625" y="4380"/>
                  </a:lnTo>
                  <a:lnTo>
                    <a:pt x="9594" y="5474"/>
                  </a:lnTo>
                  <a:lnTo>
                    <a:pt x="8504" y="6472"/>
                  </a:lnTo>
                  <a:lnTo>
                    <a:pt x="2151" y="17835"/>
                  </a:lnTo>
                  <a:lnTo>
                    <a:pt x="0" y="49862"/>
                  </a:lnTo>
                  <a:lnTo>
                    <a:pt x="1866" y="55793"/>
                  </a:lnTo>
                  <a:lnTo>
                    <a:pt x="4344" y="60780"/>
                  </a:lnTo>
                  <a:lnTo>
                    <a:pt x="6443" y="67554"/>
                  </a:lnTo>
                  <a:lnTo>
                    <a:pt x="9434" y="71887"/>
                  </a:lnTo>
                  <a:lnTo>
                    <a:pt x="13115" y="74283"/>
                  </a:lnTo>
                  <a:lnTo>
                    <a:pt x="21228" y="75822"/>
                  </a:lnTo>
                  <a:lnTo>
                    <a:pt x="33848" y="76167"/>
                  </a:lnTo>
                  <a:lnTo>
                    <a:pt x="38078" y="74304"/>
                  </a:lnTo>
                  <a:lnTo>
                    <a:pt x="40193" y="72819"/>
                  </a:lnTo>
                  <a:lnTo>
                    <a:pt x="42543" y="69288"/>
                  </a:lnTo>
                  <a:lnTo>
                    <a:pt x="44293" y="65367"/>
                  </a:lnTo>
                  <a:lnTo>
                    <a:pt x="48539" y="59193"/>
                  </a:lnTo>
                  <a:lnTo>
                    <a:pt x="56154" y="36863"/>
                  </a:lnTo>
                  <a:lnTo>
                    <a:pt x="55771" y="34453"/>
                  </a:lnTo>
                  <a:lnTo>
                    <a:pt x="50599" y="21923"/>
                  </a:lnTo>
                  <a:lnTo>
                    <a:pt x="49246" y="20966"/>
                  </a:lnTo>
                  <a:lnTo>
                    <a:pt x="47639" y="20327"/>
                  </a:lnTo>
                  <a:lnTo>
                    <a:pt x="46567" y="19196"/>
                  </a:lnTo>
                  <a:lnTo>
                    <a:pt x="42967" y="12311"/>
                  </a:lnTo>
                  <a:lnTo>
                    <a:pt x="317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899"/>
            <p:cNvSpPr/>
            <p:nvPr>
              <p:custDataLst>
                <p:tags r:id="rId58"/>
              </p:custDataLst>
            </p:nvPr>
          </p:nvSpPr>
          <p:spPr>
            <a:xfrm>
              <a:off x="9569452" y="2667026"/>
              <a:ext cx="95242" cy="69738"/>
            </a:xfrm>
            <a:custGeom>
              <a:avLst/>
              <a:gdLst/>
              <a:ahLst/>
              <a:cxnLst/>
              <a:rect l="0" t="0" r="0" b="0"/>
              <a:pathLst>
                <a:path w="95242" h="69738">
                  <a:moveTo>
                    <a:pt x="57148" y="31724"/>
                  </a:moveTo>
                  <a:lnTo>
                    <a:pt x="57148" y="31724"/>
                  </a:lnTo>
                  <a:lnTo>
                    <a:pt x="57148" y="25397"/>
                  </a:lnTo>
                  <a:lnTo>
                    <a:pt x="51680" y="30843"/>
                  </a:lnTo>
                  <a:lnTo>
                    <a:pt x="50876" y="37114"/>
                  </a:lnTo>
                  <a:lnTo>
                    <a:pt x="33581" y="57162"/>
                  </a:lnTo>
                  <a:lnTo>
                    <a:pt x="32970" y="59266"/>
                  </a:lnTo>
                  <a:lnTo>
                    <a:pt x="31857" y="60669"/>
                  </a:lnTo>
                  <a:lnTo>
                    <a:pt x="20988" y="67592"/>
                  </a:lnTo>
                  <a:lnTo>
                    <a:pt x="13929" y="69530"/>
                  </a:lnTo>
                  <a:lnTo>
                    <a:pt x="9691" y="69737"/>
                  </a:lnTo>
                  <a:lnTo>
                    <a:pt x="5952" y="67904"/>
                  </a:lnTo>
                  <a:lnTo>
                    <a:pt x="3968" y="66427"/>
                  </a:lnTo>
                  <a:lnTo>
                    <a:pt x="1761" y="62905"/>
                  </a:lnTo>
                  <a:lnTo>
                    <a:pt x="346" y="54895"/>
                  </a:lnTo>
                  <a:lnTo>
                    <a:pt x="0" y="26235"/>
                  </a:lnTo>
                  <a:lnTo>
                    <a:pt x="1881" y="20347"/>
                  </a:lnTo>
                  <a:lnTo>
                    <a:pt x="7837" y="11466"/>
                  </a:lnTo>
                  <a:lnTo>
                    <a:pt x="9457" y="9752"/>
                  </a:lnTo>
                  <a:lnTo>
                    <a:pt x="13139" y="7848"/>
                  </a:lnTo>
                  <a:lnTo>
                    <a:pt x="20411" y="6458"/>
                  </a:lnTo>
                  <a:lnTo>
                    <a:pt x="27784" y="6351"/>
                  </a:lnTo>
                  <a:lnTo>
                    <a:pt x="31867" y="8217"/>
                  </a:lnTo>
                  <a:lnTo>
                    <a:pt x="46828" y="21435"/>
                  </a:lnTo>
                  <a:lnTo>
                    <a:pt x="49033" y="25505"/>
                  </a:lnTo>
                  <a:lnTo>
                    <a:pt x="50719" y="29665"/>
                  </a:lnTo>
                  <a:lnTo>
                    <a:pt x="53820" y="33866"/>
                  </a:lnTo>
                  <a:lnTo>
                    <a:pt x="57550" y="36204"/>
                  </a:lnTo>
                  <a:lnTo>
                    <a:pt x="59532" y="36827"/>
                  </a:lnTo>
                  <a:lnTo>
                    <a:pt x="60853" y="37948"/>
                  </a:lnTo>
                  <a:lnTo>
                    <a:pt x="62323" y="41076"/>
                  </a:lnTo>
                  <a:lnTo>
                    <a:pt x="63420" y="42191"/>
                  </a:lnTo>
                  <a:lnTo>
                    <a:pt x="76120" y="50127"/>
                  </a:lnTo>
                  <a:lnTo>
                    <a:pt x="87723" y="50749"/>
                  </a:lnTo>
                  <a:lnTo>
                    <a:pt x="88115" y="50051"/>
                  </a:lnTo>
                  <a:lnTo>
                    <a:pt x="88549" y="47396"/>
                  </a:lnTo>
                  <a:lnTo>
                    <a:pt x="94640" y="38131"/>
                  </a:lnTo>
                  <a:lnTo>
                    <a:pt x="95241" y="10795"/>
                  </a:lnTo>
                  <a:lnTo>
                    <a:pt x="94537" y="9305"/>
                  </a:lnTo>
                  <a:lnTo>
                    <a:pt x="93364" y="8311"/>
                  </a:lnTo>
                  <a:lnTo>
                    <a:pt x="91875" y="7649"/>
                  </a:lnTo>
                  <a:lnTo>
                    <a:pt x="90882" y="6502"/>
                  </a:lnTo>
                  <a:lnTo>
                    <a:pt x="89779" y="3345"/>
                  </a:lnTo>
                  <a:lnTo>
                    <a:pt x="88780" y="2222"/>
                  </a:lnTo>
                  <a:lnTo>
                    <a:pt x="85788" y="973"/>
                  </a:lnTo>
                  <a:lnTo>
                    <a:pt x="67705" y="0"/>
                  </a:lnTo>
                  <a:lnTo>
                    <a:pt x="63486" y="1867"/>
                  </a:lnTo>
                  <a:lnTo>
                    <a:pt x="31748" y="31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900"/>
            <p:cNvSpPr/>
            <p:nvPr>
              <p:custDataLst>
                <p:tags r:id="rId59"/>
              </p:custDataLst>
            </p:nvPr>
          </p:nvSpPr>
          <p:spPr>
            <a:xfrm>
              <a:off x="9868026" y="2895602"/>
              <a:ext cx="69725" cy="247649"/>
            </a:xfrm>
            <a:custGeom>
              <a:avLst/>
              <a:gdLst/>
              <a:ahLst/>
              <a:cxnLst/>
              <a:rect l="0" t="0" r="0" b="0"/>
              <a:pathLst>
                <a:path w="69725" h="247649">
                  <a:moveTo>
                    <a:pt x="69724" y="31748"/>
                  </a:moveTo>
                  <a:lnTo>
                    <a:pt x="69724" y="31748"/>
                  </a:lnTo>
                  <a:lnTo>
                    <a:pt x="69724" y="20193"/>
                  </a:lnTo>
                  <a:lnTo>
                    <a:pt x="66354" y="16016"/>
                  </a:lnTo>
                  <a:lnTo>
                    <a:pt x="55234" y="8284"/>
                  </a:lnTo>
                  <a:lnTo>
                    <a:pt x="51274" y="1228"/>
                  </a:lnTo>
                  <a:lnTo>
                    <a:pt x="49059" y="545"/>
                  </a:lnTo>
                  <a:lnTo>
                    <a:pt x="38881" y="0"/>
                  </a:lnTo>
                  <a:lnTo>
                    <a:pt x="34872" y="3370"/>
                  </a:lnTo>
                  <a:lnTo>
                    <a:pt x="16782" y="36124"/>
                  </a:lnTo>
                  <a:lnTo>
                    <a:pt x="7712" y="82719"/>
                  </a:lnTo>
                  <a:lnTo>
                    <a:pt x="1328" y="122545"/>
                  </a:lnTo>
                  <a:lnTo>
                    <a:pt x="0" y="166588"/>
                  </a:lnTo>
                  <a:lnTo>
                    <a:pt x="5348" y="212243"/>
                  </a:lnTo>
                  <a:lnTo>
                    <a:pt x="6224" y="247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901"/>
            <p:cNvSpPr/>
            <p:nvPr>
              <p:custDataLst>
                <p:tags r:id="rId60"/>
              </p:custDataLst>
            </p:nvPr>
          </p:nvSpPr>
          <p:spPr>
            <a:xfrm>
              <a:off x="9811041" y="3060700"/>
              <a:ext cx="120360" cy="69851"/>
            </a:xfrm>
            <a:custGeom>
              <a:avLst/>
              <a:gdLst/>
              <a:ahLst/>
              <a:cxnLst/>
              <a:rect l="0" t="0" r="0" b="0"/>
              <a:pathLst>
                <a:path w="120360" h="69851">
                  <a:moveTo>
                    <a:pt x="31459" y="69850"/>
                  </a:moveTo>
                  <a:lnTo>
                    <a:pt x="31459" y="69850"/>
                  </a:lnTo>
                  <a:lnTo>
                    <a:pt x="24717" y="66479"/>
                  </a:lnTo>
                  <a:lnTo>
                    <a:pt x="22731" y="64780"/>
                  </a:lnTo>
                  <a:lnTo>
                    <a:pt x="7843" y="44435"/>
                  </a:lnTo>
                  <a:lnTo>
                    <a:pt x="7249" y="42324"/>
                  </a:lnTo>
                  <a:lnTo>
                    <a:pt x="6147" y="40916"/>
                  </a:lnTo>
                  <a:lnTo>
                    <a:pt x="1931" y="38228"/>
                  </a:lnTo>
                  <a:lnTo>
                    <a:pt x="0" y="32743"/>
                  </a:lnTo>
                  <a:lnTo>
                    <a:pt x="4837" y="26876"/>
                  </a:lnTo>
                  <a:lnTo>
                    <a:pt x="10557" y="21682"/>
                  </a:lnTo>
                  <a:lnTo>
                    <a:pt x="32033" y="14178"/>
                  </a:lnTo>
                  <a:lnTo>
                    <a:pt x="76552" y="9355"/>
                  </a:lnTo>
                  <a:lnTo>
                    <a:pt x="1203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902"/>
            <p:cNvSpPr/>
            <p:nvPr>
              <p:custDataLst>
                <p:tags r:id="rId61"/>
              </p:custDataLst>
            </p:nvPr>
          </p:nvSpPr>
          <p:spPr>
            <a:xfrm>
              <a:off x="9982308" y="2946423"/>
              <a:ext cx="63393" cy="203178"/>
            </a:xfrm>
            <a:custGeom>
              <a:avLst/>
              <a:gdLst/>
              <a:ahLst/>
              <a:cxnLst/>
              <a:rect l="0" t="0" r="0" b="0"/>
              <a:pathLst>
                <a:path w="63393" h="203178">
                  <a:moveTo>
                    <a:pt x="63392" y="6327"/>
                  </a:moveTo>
                  <a:lnTo>
                    <a:pt x="63392" y="6327"/>
                  </a:lnTo>
                  <a:lnTo>
                    <a:pt x="57924" y="860"/>
                  </a:lnTo>
                  <a:lnTo>
                    <a:pt x="53933" y="238"/>
                  </a:lnTo>
                  <a:lnTo>
                    <a:pt x="42138" y="0"/>
                  </a:lnTo>
                  <a:lnTo>
                    <a:pt x="37952" y="1869"/>
                  </a:lnTo>
                  <a:lnTo>
                    <a:pt x="29518" y="8817"/>
                  </a:lnTo>
                  <a:lnTo>
                    <a:pt x="23173" y="18275"/>
                  </a:lnTo>
                  <a:lnTo>
                    <a:pt x="6125" y="65374"/>
                  </a:lnTo>
                  <a:lnTo>
                    <a:pt x="1738" y="83089"/>
                  </a:lnTo>
                  <a:lnTo>
                    <a:pt x="0" y="130381"/>
                  </a:lnTo>
                  <a:lnTo>
                    <a:pt x="8739" y="165701"/>
                  </a:lnTo>
                  <a:lnTo>
                    <a:pt x="18942" y="203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903"/>
            <p:cNvSpPr/>
            <p:nvPr>
              <p:custDataLst>
                <p:tags r:id="rId62"/>
              </p:custDataLst>
            </p:nvPr>
          </p:nvSpPr>
          <p:spPr>
            <a:xfrm>
              <a:off x="10052050" y="3054383"/>
              <a:ext cx="107951" cy="94839"/>
            </a:xfrm>
            <a:custGeom>
              <a:avLst/>
              <a:gdLst/>
              <a:ahLst/>
              <a:cxnLst/>
              <a:rect l="0" t="0" r="0" b="0"/>
              <a:pathLst>
                <a:path w="107951" h="94839">
                  <a:moveTo>
                    <a:pt x="0" y="44417"/>
                  </a:moveTo>
                  <a:lnTo>
                    <a:pt x="0" y="44417"/>
                  </a:lnTo>
                  <a:lnTo>
                    <a:pt x="0" y="1222"/>
                  </a:lnTo>
                  <a:lnTo>
                    <a:pt x="705" y="804"/>
                  </a:lnTo>
                  <a:lnTo>
                    <a:pt x="9459" y="0"/>
                  </a:lnTo>
                  <a:lnTo>
                    <a:pt x="13141" y="1863"/>
                  </a:lnTo>
                  <a:lnTo>
                    <a:pt x="17129" y="4337"/>
                  </a:lnTo>
                  <a:lnTo>
                    <a:pt x="23342" y="6436"/>
                  </a:lnTo>
                  <a:lnTo>
                    <a:pt x="40218" y="21221"/>
                  </a:lnTo>
                  <a:lnTo>
                    <a:pt x="42569" y="27287"/>
                  </a:lnTo>
                  <a:lnTo>
                    <a:pt x="44445" y="74717"/>
                  </a:lnTo>
                  <a:lnTo>
                    <a:pt x="44448" y="77317"/>
                  </a:lnTo>
                  <a:lnTo>
                    <a:pt x="42566" y="82087"/>
                  </a:lnTo>
                  <a:lnTo>
                    <a:pt x="32893" y="93937"/>
                  </a:lnTo>
                  <a:lnTo>
                    <a:pt x="30376" y="94648"/>
                  </a:lnTo>
                  <a:lnTo>
                    <a:pt x="28717" y="94838"/>
                  </a:lnTo>
                  <a:lnTo>
                    <a:pt x="27612" y="94259"/>
                  </a:lnTo>
                  <a:lnTo>
                    <a:pt x="26874" y="93167"/>
                  </a:lnTo>
                  <a:lnTo>
                    <a:pt x="25837" y="88260"/>
                  </a:lnTo>
                  <a:lnTo>
                    <a:pt x="25691" y="86345"/>
                  </a:lnTo>
                  <a:lnTo>
                    <a:pt x="27412" y="82337"/>
                  </a:lnTo>
                  <a:lnTo>
                    <a:pt x="29821" y="78204"/>
                  </a:lnTo>
                  <a:lnTo>
                    <a:pt x="40513" y="52509"/>
                  </a:lnTo>
                  <a:lnTo>
                    <a:pt x="63371" y="19342"/>
                  </a:lnTo>
                  <a:lnTo>
                    <a:pt x="66500" y="16103"/>
                  </a:lnTo>
                  <a:lnTo>
                    <a:pt x="70242" y="14195"/>
                  </a:lnTo>
                  <a:lnTo>
                    <a:pt x="76097" y="12693"/>
                  </a:lnTo>
                  <a:lnTo>
                    <a:pt x="76200" y="46536"/>
                  </a:lnTo>
                  <a:lnTo>
                    <a:pt x="78081" y="50768"/>
                  </a:lnTo>
                  <a:lnTo>
                    <a:pt x="80564" y="55001"/>
                  </a:lnTo>
                  <a:lnTo>
                    <a:pt x="82667" y="61350"/>
                  </a:lnTo>
                  <a:lnTo>
                    <a:pt x="85659" y="65584"/>
                  </a:lnTo>
                  <a:lnTo>
                    <a:pt x="89341" y="67935"/>
                  </a:lnTo>
                  <a:lnTo>
                    <a:pt x="97454" y="69446"/>
                  </a:lnTo>
                  <a:lnTo>
                    <a:pt x="107950" y="69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904"/>
            <p:cNvSpPr/>
            <p:nvPr>
              <p:custDataLst>
                <p:tags r:id="rId63"/>
              </p:custDataLst>
            </p:nvPr>
          </p:nvSpPr>
          <p:spPr>
            <a:xfrm>
              <a:off x="10204450" y="2990880"/>
              <a:ext cx="38085" cy="184121"/>
            </a:xfrm>
            <a:custGeom>
              <a:avLst/>
              <a:gdLst/>
              <a:ahLst/>
              <a:cxnLst/>
              <a:rect l="0" t="0" r="0" b="0"/>
              <a:pathLst>
                <a:path w="38085" h="184121">
                  <a:moveTo>
                    <a:pt x="19050" y="12670"/>
                  </a:moveTo>
                  <a:lnTo>
                    <a:pt x="19050" y="12670"/>
                  </a:lnTo>
                  <a:lnTo>
                    <a:pt x="19050" y="71"/>
                  </a:lnTo>
                  <a:lnTo>
                    <a:pt x="22421" y="0"/>
                  </a:lnTo>
                  <a:lnTo>
                    <a:pt x="23414" y="1401"/>
                  </a:lnTo>
                  <a:lnTo>
                    <a:pt x="25517" y="9410"/>
                  </a:lnTo>
                  <a:lnTo>
                    <a:pt x="30309" y="18794"/>
                  </a:lnTo>
                  <a:lnTo>
                    <a:pt x="37697" y="65399"/>
                  </a:lnTo>
                  <a:lnTo>
                    <a:pt x="38084" y="108584"/>
                  </a:lnTo>
                  <a:lnTo>
                    <a:pt x="36216" y="133451"/>
                  </a:lnTo>
                  <a:lnTo>
                    <a:pt x="29261" y="155375"/>
                  </a:lnTo>
                  <a:lnTo>
                    <a:pt x="19803" y="168940"/>
                  </a:lnTo>
                  <a:lnTo>
                    <a:pt x="0" y="184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905"/>
            <p:cNvSpPr/>
            <p:nvPr>
              <p:custDataLst>
                <p:tags r:id="rId64"/>
              </p:custDataLst>
            </p:nvPr>
          </p:nvSpPr>
          <p:spPr>
            <a:xfrm>
              <a:off x="10375988" y="2897077"/>
              <a:ext cx="234863" cy="284161"/>
            </a:xfrm>
            <a:custGeom>
              <a:avLst/>
              <a:gdLst/>
              <a:ahLst/>
              <a:cxnLst/>
              <a:rect l="0" t="0" r="0" b="0"/>
              <a:pathLst>
                <a:path w="234863" h="284161">
                  <a:moveTo>
                    <a:pt x="88812" y="201723"/>
                  </a:moveTo>
                  <a:lnTo>
                    <a:pt x="88812" y="201723"/>
                  </a:lnTo>
                  <a:lnTo>
                    <a:pt x="83344" y="201723"/>
                  </a:lnTo>
                  <a:lnTo>
                    <a:pt x="83050" y="201017"/>
                  </a:lnTo>
                  <a:lnTo>
                    <a:pt x="82723" y="198352"/>
                  </a:lnTo>
                  <a:lnTo>
                    <a:pt x="81930" y="197359"/>
                  </a:lnTo>
                  <a:lnTo>
                    <a:pt x="77017" y="195634"/>
                  </a:lnTo>
                  <a:lnTo>
                    <a:pt x="73009" y="195451"/>
                  </a:lnTo>
                  <a:lnTo>
                    <a:pt x="69323" y="193526"/>
                  </a:lnTo>
                  <a:lnTo>
                    <a:pt x="65334" y="191024"/>
                  </a:lnTo>
                  <a:lnTo>
                    <a:pt x="57022" y="189419"/>
                  </a:lnTo>
                  <a:lnTo>
                    <a:pt x="42242" y="189046"/>
                  </a:lnTo>
                  <a:lnTo>
                    <a:pt x="38011" y="190915"/>
                  </a:lnTo>
                  <a:lnTo>
                    <a:pt x="17727" y="203950"/>
                  </a:lnTo>
                  <a:lnTo>
                    <a:pt x="10756" y="213593"/>
                  </a:lnTo>
                  <a:lnTo>
                    <a:pt x="1411" y="241197"/>
                  </a:lnTo>
                  <a:lnTo>
                    <a:pt x="0" y="266166"/>
                  </a:lnTo>
                  <a:lnTo>
                    <a:pt x="1832" y="271051"/>
                  </a:lnTo>
                  <a:lnTo>
                    <a:pt x="4293" y="275574"/>
                  </a:lnTo>
                  <a:lnTo>
                    <a:pt x="5386" y="279936"/>
                  </a:lnTo>
                  <a:lnTo>
                    <a:pt x="6383" y="281382"/>
                  </a:lnTo>
                  <a:lnTo>
                    <a:pt x="7755" y="282345"/>
                  </a:lnTo>
                  <a:lnTo>
                    <a:pt x="11158" y="283416"/>
                  </a:lnTo>
                  <a:lnTo>
                    <a:pt x="24536" y="284160"/>
                  </a:lnTo>
                  <a:lnTo>
                    <a:pt x="27617" y="282787"/>
                  </a:lnTo>
                  <a:lnTo>
                    <a:pt x="49276" y="263564"/>
                  </a:lnTo>
                  <a:lnTo>
                    <a:pt x="77563" y="217359"/>
                  </a:lnTo>
                  <a:lnTo>
                    <a:pt x="89962" y="189603"/>
                  </a:lnTo>
                  <a:lnTo>
                    <a:pt x="96359" y="145416"/>
                  </a:lnTo>
                  <a:lnTo>
                    <a:pt x="100834" y="102351"/>
                  </a:lnTo>
                  <a:lnTo>
                    <a:pt x="101452" y="56519"/>
                  </a:lnTo>
                  <a:lnTo>
                    <a:pt x="101510" y="11648"/>
                  </a:lnTo>
                  <a:lnTo>
                    <a:pt x="101510" y="3510"/>
                  </a:lnTo>
                  <a:lnTo>
                    <a:pt x="100806" y="1847"/>
                  </a:lnTo>
                  <a:lnTo>
                    <a:pt x="99631" y="739"/>
                  </a:lnTo>
                  <a:lnTo>
                    <a:pt x="98141" y="0"/>
                  </a:lnTo>
                  <a:lnTo>
                    <a:pt x="96443" y="213"/>
                  </a:lnTo>
                  <a:lnTo>
                    <a:pt x="92674" y="2331"/>
                  </a:lnTo>
                  <a:lnTo>
                    <a:pt x="91385" y="4590"/>
                  </a:lnTo>
                  <a:lnTo>
                    <a:pt x="83446" y="40128"/>
                  </a:lnTo>
                  <a:lnTo>
                    <a:pt x="78155" y="87745"/>
                  </a:lnTo>
                  <a:lnTo>
                    <a:pt x="76997" y="131957"/>
                  </a:lnTo>
                  <a:lnTo>
                    <a:pt x="86253" y="175680"/>
                  </a:lnTo>
                  <a:lnTo>
                    <a:pt x="93110" y="221919"/>
                  </a:lnTo>
                  <a:lnTo>
                    <a:pt x="95139" y="239416"/>
                  </a:lnTo>
                  <a:lnTo>
                    <a:pt x="98526" y="236331"/>
                  </a:lnTo>
                  <a:lnTo>
                    <a:pt x="100185" y="232861"/>
                  </a:lnTo>
                  <a:lnTo>
                    <a:pt x="104806" y="209782"/>
                  </a:lnTo>
                  <a:lnTo>
                    <a:pt x="111621" y="197540"/>
                  </a:lnTo>
                  <a:lnTo>
                    <a:pt x="117241" y="178167"/>
                  </a:lnTo>
                  <a:lnTo>
                    <a:pt x="124976" y="166522"/>
                  </a:lnTo>
                  <a:lnTo>
                    <a:pt x="129109" y="161854"/>
                  </a:lnTo>
                  <a:lnTo>
                    <a:pt x="133297" y="159309"/>
                  </a:lnTo>
                  <a:lnTo>
                    <a:pt x="141735" y="157675"/>
                  </a:lnTo>
                  <a:lnTo>
                    <a:pt x="148080" y="157392"/>
                  </a:lnTo>
                  <a:lnTo>
                    <a:pt x="152312" y="159207"/>
                  </a:lnTo>
                  <a:lnTo>
                    <a:pt x="160778" y="166122"/>
                  </a:lnTo>
                  <a:lnTo>
                    <a:pt x="167129" y="175574"/>
                  </a:lnTo>
                  <a:lnTo>
                    <a:pt x="175477" y="198158"/>
                  </a:lnTo>
                  <a:lnTo>
                    <a:pt x="177417" y="215373"/>
                  </a:lnTo>
                  <a:lnTo>
                    <a:pt x="172584" y="229846"/>
                  </a:lnTo>
                  <a:lnTo>
                    <a:pt x="158609" y="257027"/>
                  </a:lnTo>
                  <a:lnTo>
                    <a:pt x="154405" y="261581"/>
                  </a:lnTo>
                  <a:lnTo>
                    <a:pt x="140865" y="270548"/>
                  </a:lnTo>
                  <a:lnTo>
                    <a:pt x="136612" y="271269"/>
                  </a:lnTo>
                  <a:lnTo>
                    <a:pt x="135496" y="270665"/>
                  </a:lnTo>
                  <a:lnTo>
                    <a:pt x="134752" y="269557"/>
                  </a:lnTo>
                  <a:lnTo>
                    <a:pt x="133703" y="264626"/>
                  </a:lnTo>
                  <a:lnTo>
                    <a:pt x="133350" y="256638"/>
                  </a:lnTo>
                  <a:lnTo>
                    <a:pt x="136659" y="247000"/>
                  </a:lnTo>
                  <a:lnTo>
                    <a:pt x="143392" y="235466"/>
                  </a:lnTo>
                  <a:lnTo>
                    <a:pt x="144819" y="228244"/>
                  </a:lnTo>
                  <a:lnTo>
                    <a:pt x="146612" y="225048"/>
                  </a:lnTo>
                  <a:lnTo>
                    <a:pt x="182026" y="191331"/>
                  </a:lnTo>
                  <a:lnTo>
                    <a:pt x="209334" y="171858"/>
                  </a:lnTo>
                  <a:lnTo>
                    <a:pt x="221788" y="170006"/>
                  </a:lnTo>
                  <a:lnTo>
                    <a:pt x="222129" y="178815"/>
                  </a:lnTo>
                  <a:lnTo>
                    <a:pt x="220265" y="182840"/>
                  </a:lnTo>
                  <a:lnTo>
                    <a:pt x="217791" y="186980"/>
                  </a:lnTo>
                  <a:lnTo>
                    <a:pt x="212327" y="203977"/>
                  </a:lnTo>
                  <a:lnTo>
                    <a:pt x="213761" y="212425"/>
                  </a:lnTo>
                  <a:lnTo>
                    <a:pt x="210167" y="228280"/>
                  </a:lnTo>
                  <a:lnTo>
                    <a:pt x="211657" y="233046"/>
                  </a:lnTo>
                  <a:lnTo>
                    <a:pt x="213966" y="237517"/>
                  </a:lnTo>
                  <a:lnTo>
                    <a:pt x="214991" y="241856"/>
                  </a:lnTo>
                  <a:lnTo>
                    <a:pt x="219210" y="246135"/>
                  </a:lnTo>
                  <a:lnTo>
                    <a:pt x="234862" y="258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5" name="SMARTInkShape-906"/>
          <p:cNvSpPr/>
          <p:nvPr>
            <p:custDataLst>
              <p:tags r:id="rId5"/>
            </p:custDataLst>
          </p:nvPr>
        </p:nvSpPr>
        <p:spPr>
          <a:xfrm>
            <a:off x="9664700" y="2826741"/>
            <a:ext cx="114301" cy="416846"/>
          </a:xfrm>
          <a:custGeom>
            <a:avLst/>
            <a:gdLst/>
            <a:ahLst/>
            <a:cxnLst/>
            <a:rect l="0" t="0" r="0" b="0"/>
            <a:pathLst>
              <a:path w="114301" h="416846">
                <a:moveTo>
                  <a:pt x="114300" y="37109"/>
                </a:moveTo>
                <a:lnTo>
                  <a:pt x="114300" y="37109"/>
                </a:lnTo>
                <a:lnTo>
                  <a:pt x="114299" y="33738"/>
                </a:lnTo>
                <a:lnTo>
                  <a:pt x="112419" y="30202"/>
                </a:lnTo>
                <a:lnTo>
                  <a:pt x="110929" y="28271"/>
                </a:lnTo>
                <a:lnTo>
                  <a:pt x="107393" y="26126"/>
                </a:lnTo>
                <a:lnTo>
                  <a:pt x="103469" y="24466"/>
                </a:lnTo>
                <a:lnTo>
                  <a:pt x="99372" y="21377"/>
                </a:lnTo>
                <a:lnTo>
                  <a:pt x="97082" y="17652"/>
                </a:lnTo>
                <a:lnTo>
                  <a:pt x="95359" y="13645"/>
                </a:lnTo>
                <a:lnTo>
                  <a:pt x="85822" y="2353"/>
                </a:lnTo>
                <a:lnTo>
                  <a:pt x="82121" y="495"/>
                </a:lnTo>
                <a:lnTo>
                  <a:pt x="80148" y="0"/>
                </a:lnTo>
                <a:lnTo>
                  <a:pt x="78126" y="375"/>
                </a:lnTo>
                <a:lnTo>
                  <a:pt x="69811" y="4165"/>
                </a:lnTo>
                <a:lnTo>
                  <a:pt x="61607" y="6887"/>
                </a:lnTo>
                <a:lnTo>
                  <a:pt x="55603" y="10271"/>
                </a:lnTo>
                <a:lnTo>
                  <a:pt x="50812" y="16144"/>
                </a:lnTo>
                <a:lnTo>
                  <a:pt x="41787" y="23058"/>
                </a:lnTo>
                <a:lnTo>
                  <a:pt x="23344" y="48688"/>
                </a:lnTo>
                <a:lnTo>
                  <a:pt x="15534" y="69891"/>
                </a:lnTo>
                <a:lnTo>
                  <a:pt x="9440" y="114232"/>
                </a:lnTo>
                <a:lnTo>
                  <a:pt x="6621" y="160328"/>
                </a:lnTo>
                <a:lnTo>
                  <a:pt x="9744" y="205248"/>
                </a:lnTo>
                <a:lnTo>
                  <a:pt x="15811" y="249739"/>
                </a:lnTo>
                <a:lnTo>
                  <a:pt x="24233" y="290822"/>
                </a:lnTo>
                <a:lnTo>
                  <a:pt x="31799" y="336234"/>
                </a:lnTo>
                <a:lnTo>
                  <a:pt x="42998" y="379984"/>
                </a:lnTo>
                <a:lnTo>
                  <a:pt x="43099" y="387759"/>
                </a:lnTo>
                <a:lnTo>
                  <a:pt x="37926" y="403043"/>
                </a:lnTo>
                <a:lnTo>
                  <a:pt x="33894" y="409569"/>
                </a:lnTo>
                <a:lnTo>
                  <a:pt x="32703" y="413843"/>
                </a:lnTo>
                <a:lnTo>
                  <a:pt x="31680" y="415265"/>
                </a:lnTo>
                <a:lnTo>
                  <a:pt x="30292" y="416213"/>
                </a:lnTo>
                <a:lnTo>
                  <a:pt x="28662" y="416845"/>
                </a:lnTo>
                <a:lnTo>
                  <a:pt x="23087" y="415665"/>
                </a:lnTo>
                <a:lnTo>
                  <a:pt x="13362" y="412273"/>
                </a:lnTo>
                <a:lnTo>
                  <a:pt x="9937" y="411988"/>
                </a:lnTo>
                <a:lnTo>
                  <a:pt x="6062" y="409979"/>
                </a:lnTo>
                <a:lnTo>
                  <a:pt x="0" y="40540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9" name="SMARTInkShape-Group195"/>
          <p:cNvGrpSpPr/>
          <p:nvPr/>
        </p:nvGrpSpPr>
        <p:grpSpPr>
          <a:xfrm>
            <a:off x="10884161" y="3067050"/>
            <a:ext cx="348990" cy="184151"/>
            <a:chOff x="10884161" y="3067050"/>
            <a:chExt cx="348990" cy="184151"/>
          </a:xfrm>
        </p:grpSpPr>
        <p:sp>
          <p:nvSpPr>
            <p:cNvPr id="326" name="SMARTInkShape-907"/>
            <p:cNvSpPr/>
            <p:nvPr>
              <p:custDataLst>
                <p:tags r:id="rId42"/>
              </p:custDataLst>
            </p:nvPr>
          </p:nvSpPr>
          <p:spPr>
            <a:xfrm>
              <a:off x="10902956" y="3092450"/>
              <a:ext cx="76195" cy="5468"/>
            </a:xfrm>
            <a:custGeom>
              <a:avLst/>
              <a:gdLst/>
              <a:ahLst/>
              <a:cxnLst/>
              <a:rect l="0" t="0" r="0" b="0"/>
              <a:pathLst>
                <a:path w="76195" h="5468">
                  <a:moveTo>
                    <a:pt x="6344" y="0"/>
                  </a:moveTo>
                  <a:lnTo>
                    <a:pt x="6344" y="0"/>
                  </a:lnTo>
                  <a:lnTo>
                    <a:pt x="2974" y="0"/>
                  </a:lnTo>
                  <a:lnTo>
                    <a:pt x="1981" y="706"/>
                  </a:lnTo>
                  <a:lnTo>
                    <a:pt x="1318" y="1881"/>
                  </a:lnTo>
                  <a:lnTo>
                    <a:pt x="255" y="5467"/>
                  </a:lnTo>
                  <a:lnTo>
                    <a:pt x="0" y="238"/>
                  </a:lnTo>
                  <a:lnTo>
                    <a:pt x="45821" y="0"/>
                  </a:lnTo>
                  <a:lnTo>
                    <a:pt x="761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908"/>
            <p:cNvSpPr/>
            <p:nvPr>
              <p:custDataLst>
                <p:tags r:id="rId43"/>
              </p:custDataLst>
            </p:nvPr>
          </p:nvSpPr>
          <p:spPr>
            <a:xfrm>
              <a:off x="10884161" y="3162300"/>
              <a:ext cx="164840" cy="16185"/>
            </a:xfrm>
            <a:custGeom>
              <a:avLst/>
              <a:gdLst/>
              <a:ahLst/>
              <a:cxnLst/>
              <a:rect l="0" t="0" r="0" b="0"/>
              <a:pathLst>
                <a:path w="164840" h="16185">
                  <a:moveTo>
                    <a:pt x="6089" y="6350"/>
                  </a:moveTo>
                  <a:lnTo>
                    <a:pt x="6089" y="6350"/>
                  </a:lnTo>
                  <a:lnTo>
                    <a:pt x="2719" y="6350"/>
                  </a:lnTo>
                  <a:lnTo>
                    <a:pt x="1726" y="7056"/>
                  </a:lnTo>
                  <a:lnTo>
                    <a:pt x="1063" y="8231"/>
                  </a:lnTo>
                  <a:lnTo>
                    <a:pt x="0" y="11817"/>
                  </a:lnTo>
                  <a:lnTo>
                    <a:pt x="3187" y="15810"/>
                  </a:lnTo>
                  <a:lnTo>
                    <a:pt x="4859" y="16184"/>
                  </a:lnTo>
                  <a:lnTo>
                    <a:pt x="6680" y="15728"/>
                  </a:lnTo>
                  <a:lnTo>
                    <a:pt x="10586" y="14046"/>
                  </a:lnTo>
                  <a:lnTo>
                    <a:pt x="57800" y="12710"/>
                  </a:lnTo>
                  <a:lnTo>
                    <a:pt x="101392" y="10819"/>
                  </a:lnTo>
                  <a:lnTo>
                    <a:pt x="144470" y="4861"/>
                  </a:lnTo>
                  <a:lnTo>
                    <a:pt x="1648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909"/>
            <p:cNvSpPr/>
            <p:nvPr>
              <p:custDataLst>
                <p:tags r:id="rId44"/>
              </p:custDataLst>
            </p:nvPr>
          </p:nvSpPr>
          <p:spPr>
            <a:xfrm>
              <a:off x="11182350" y="3067050"/>
              <a:ext cx="50801" cy="184151"/>
            </a:xfrm>
            <a:custGeom>
              <a:avLst/>
              <a:gdLst/>
              <a:ahLst/>
              <a:cxnLst/>
              <a:rect l="0" t="0" r="0" b="0"/>
              <a:pathLst>
                <a:path w="50801" h="184151">
                  <a:moveTo>
                    <a:pt x="50800" y="0"/>
                  </a:moveTo>
                  <a:lnTo>
                    <a:pt x="50800" y="0"/>
                  </a:lnTo>
                  <a:lnTo>
                    <a:pt x="50800" y="3371"/>
                  </a:lnTo>
                  <a:lnTo>
                    <a:pt x="48919" y="6907"/>
                  </a:lnTo>
                  <a:lnTo>
                    <a:pt x="46437" y="10831"/>
                  </a:lnTo>
                  <a:lnTo>
                    <a:pt x="38035" y="35402"/>
                  </a:lnTo>
                  <a:lnTo>
                    <a:pt x="33926" y="42866"/>
                  </a:lnTo>
                  <a:lnTo>
                    <a:pt x="25339" y="88511"/>
                  </a:lnTo>
                  <a:lnTo>
                    <a:pt x="13869" y="133624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3" name="SMARTInkShape-Group196"/>
          <p:cNvGrpSpPr/>
          <p:nvPr/>
        </p:nvGrpSpPr>
        <p:grpSpPr>
          <a:xfrm>
            <a:off x="7874000" y="3924378"/>
            <a:ext cx="266606" cy="152320"/>
            <a:chOff x="7874000" y="3924378"/>
            <a:chExt cx="266606" cy="152320"/>
          </a:xfrm>
        </p:grpSpPr>
        <p:sp>
          <p:nvSpPr>
            <p:cNvPr id="330" name="SMARTInkShape-910"/>
            <p:cNvSpPr/>
            <p:nvPr>
              <p:custDataLst>
                <p:tags r:id="rId39"/>
              </p:custDataLst>
            </p:nvPr>
          </p:nvSpPr>
          <p:spPr>
            <a:xfrm>
              <a:off x="7874000" y="3968757"/>
              <a:ext cx="152401" cy="12694"/>
            </a:xfrm>
            <a:custGeom>
              <a:avLst/>
              <a:gdLst/>
              <a:ahLst/>
              <a:cxnLst/>
              <a:rect l="0" t="0" r="0" b="0"/>
              <a:pathLst>
                <a:path w="152401" h="12694">
                  <a:moveTo>
                    <a:pt x="0" y="6343"/>
                  </a:moveTo>
                  <a:lnTo>
                    <a:pt x="0" y="6343"/>
                  </a:lnTo>
                  <a:lnTo>
                    <a:pt x="15110" y="6343"/>
                  </a:lnTo>
                  <a:lnTo>
                    <a:pt x="43333" y="254"/>
                  </a:lnTo>
                  <a:lnTo>
                    <a:pt x="89919" y="0"/>
                  </a:lnTo>
                  <a:lnTo>
                    <a:pt x="113089" y="700"/>
                  </a:lnTo>
                  <a:lnTo>
                    <a:pt x="152400" y="12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911"/>
            <p:cNvSpPr/>
            <p:nvPr>
              <p:custDataLst>
                <p:tags r:id="rId40"/>
              </p:custDataLst>
            </p:nvPr>
          </p:nvSpPr>
          <p:spPr>
            <a:xfrm>
              <a:off x="7880634" y="4032250"/>
              <a:ext cx="202917" cy="44448"/>
            </a:xfrm>
            <a:custGeom>
              <a:avLst/>
              <a:gdLst/>
              <a:ahLst/>
              <a:cxnLst/>
              <a:rect l="0" t="0" r="0" b="0"/>
              <a:pathLst>
                <a:path w="202917" h="44448">
                  <a:moveTo>
                    <a:pt x="12416" y="31750"/>
                  </a:moveTo>
                  <a:lnTo>
                    <a:pt x="12416" y="31750"/>
                  </a:lnTo>
                  <a:lnTo>
                    <a:pt x="9045" y="35121"/>
                  </a:lnTo>
                  <a:lnTo>
                    <a:pt x="7389" y="38657"/>
                  </a:lnTo>
                  <a:lnTo>
                    <a:pt x="6948" y="40588"/>
                  </a:lnTo>
                  <a:lnTo>
                    <a:pt x="5948" y="41875"/>
                  </a:lnTo>
                  <a:lnTo>
                    <a:pt x="0" y="44349"/>
                  </a:lnTo>
                  <a:lnTo>
                    <a:pt x="20118" y="44447"/>
                  </a:lnTo>
                  <a:lnTo>
                    <a:pt x="63677" y="32894"/>
                  </a:lnTo>
                  <a:lnTo>
                    <a:pt x="104727" y="28479"/>
                  </a:lnTo>
                  <a:lnTo>
                    <a:pt x="151944" y="14749"/>
                  </a:lnTo>
                  <a:lnTo>
                    <a:pt x="2029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912"/>
            <p:cNvSpPr/>
            <p:nvPr>
              <p:custDataLst>
                <p:tags r:id="rId41"/>
              </p:custDataLst>
            </p:nvPr>
          </p:nvSpPr>
          <p:spPr>
            <a:xfrm>
              <a:off x="8039100" y="3924378"/>
              <a:ext cx="101506" cy="145973"/>
            </a:xfrm>
            <a:custGeom>
              <a:avLst/>
              <a:gdLst/>
              <a:ahLst/>
              <a:cxnLst/>
              <a:rect l="0" t="0" r="0" b="0"/>
              <a:pathLst>
                <a:path w="101506" h="145973">
                  <a:moveTo>
                    <a:pt x="0" y="6272"/>
                  </a:moveTo>
                  <a:lnTo>
                    <a:pt x="0" y="6272"/>
                  </a:lnTo>
                  <a:lnTo>
                    <a:pt x="0" y="805"/>
                  </a:lnTo>
                  <a:lnTo>
                    <a:pt x="705" y="510"/>
                  </a:lnTo>
                  <a:lnTo>
                    <a:pt x="8839" y="0"/>
                  </a:lnTo>
                  <a:lnTo>
                    <a:pt x="12865" y="1838"/>
                  </a:lnTo>
                  <a:lnTo>
                    <a:pt x="14927" y="3316"/>
                  </a:lnTo>
                  <a:lnTo>
                    <a:pt x="24571" y="5396"/>
                  </a:lnTo>
                  <a:lnTo>
                    <a:pt x="44619" y="8038"/>
                  </a:lnTo>
                  <a:lnTo>
                    <a:pt x="55318" y="13145"/>
                  </a:lnTo>
                  <a:lnTo>
                    <a:pt x="90246" y="35911"/>
                  </a:lnTo>
                  <a:lnTo>
                    <a:pt x="97961" y="49861"/>
                  </a:lnTo>
                  <a:lnTo>
                    <a:pt x="100522" y="58306"/>
                  </a:lnTo>
                  <a:lnTo>
                    <a:pt x="101505" y="80650"/>
                  </a:lnTo>
                  <a:lnTo>
                    <a:pt x="99675" y="87071"/>
                  </a:lnTo>
                  <a:lnTo>
                    <a:pt x="84381" y="118810"/>
                  </a:lnTo>
                  <a:lnTo>
                    <a:pt x="82658" y="124022"/>
                  </a:lnTo>
                  <a:lnTo>
                    <a:pt x="69732" y="139576"/>
                  </a:lnTo>
                  <a:lnTo>
                    <a:pt x="65563" y="143130"/>
                  </a:lnTo>
                  <a:lnTo>
                    <a:pt x="57150" y="145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4" name="SMARTInkShape-913"/>
          <p:cNvSpPr/>
          <p:nvPr>
            <p:custDataLst>
              <p:tags r:id="rId6"/>
            </p:custDataLst>
          </p:nvPr>
        </p:nvSpPr>
        <p:spPr>
          <a:xfrm>
            <a:off x="2940389" y="5257800"/>
            <a:ext cx="215562" cy="69828"/>
          </a:xfrm>
          <a:custGeom>
            <a:avLst/>
            <a:gdLst/>
            <a:ahLst/>
            <a:cxnLst/>
            <a:rect l="0" t="0" r="0" b="0"/>
            <a:pathLst>
              <a:path w="215562" h="69828">
                <a:moveTo>
                  <a:pt x="12361" y="63500"/>
                </a:moveTo>
                <a:lnTo>
                  <a:pt x="12361" y="63500"/>
                </a:lnTo>
                <a:lnTo>
                  <a:pt x="8990" y="66871"/>
                </a:lnTo>
                <a:lnTo>
                  <a:pt x="5454" y="68526"/>
                </a:lnTo>
                <a:lnTo>
                  <a:pt x="0" y="69772"/>
                </a:lnTo>
                <a:lnTo>
                  <a:pt x="3132" y="69827"/>
                </a:lnTo>
                <a:lnTo>
                  <a:pt x="6613" y="67959"/>
                </a:lnTo>
                <a:lnTo>
                  <a:pt x="42115" y="48651"/>
                </a:lnTo>
                <a:lnTo>
                  <a:pt x="88935" y="33625"/>
                </a:lnTo>
                <a:lnTo>
                  <a:pt x="136261" y="20243"/>
                </a:lnTo>
                <a:lnTo>
                  <a:pt x="153277" y="18580"/>
                </a:lnTo>
                <a:lnTo>
                  <a:pt x="159187" y="15784"/>
                </a:lnTo>
                <a:lnTo>
                  <a:pt x="161750" y="15462"/>
                </a:lnTo>
                <a:lnTo>
                  <a:pt x="173110" y="18438"/>
                </a:lnTo>
                <a:lnTo>
                  <a:pt x="174560" y="19348"/>
                </a:lnTo>
                <a:lnTo>
                  <a:pt x="175527" y="20660"/>
                </a:lnTo>
                <a:lnTo>
                  <a:pt x="176172" y="22240"/>
                </a:lnTo>
                <a:lnTo>
                  <a:pt x="175896" y="23293"/>
                </a:lnTo>
                <a:lnTo>
                  <a:pt x="175006" y="23995"/>
                </a:lnTo>
                <a:lnTo>
                  <a:pt x="162190" y="30285"/>
                </a:lnTo>
                <a:lnTo>
                  <a:pt x="133893" y="52924"/>
                </a:lnTo>
                <a:lnTo>
                  <a:pt x="112990" y="60150"/>
                </a:lnTo>
                <a:lnTo>
                  <a:pt x="103604" y="67202"/>
                </a:lnTo>
                <a:lnTo>
                  <a:pt x="95291" y="69747"/>
                </a:lnTo>
                <a:lnTo>
                  <a:pt x="98395" y="69819"/>
                </a:lnTo>
                <a:lnTo>
                  <a:pt x="101868" y="67955"/>
                </a:lnTo>
                <a:lnTo>
                  <a:pt x="124952" y="54922"/>
                </a:lnTo>
                <a:lnTo>
                  <a:pt x="165738" y="34435"/>
                </a:lnTo>
                <a:lnTo>
                  <a:pt x="215561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7" name="SMARTInkShape-Group198"/>
          <p:cNvGrpSpPr/>
          <p:nvPr/>
        </p:nvGrpSpPr>
        <p:grpSpPr>
          <a:xfrm>
            <a:off x="2914650" y="4130248"/>
            <a:ext cx="152401" cy="74837"/>
            <a:chOff x="2914650" y="4130248"/>
            <a:chExt cx="152401" cy="74837"/>
          </a:xfrm>
        </p:grpSpPr>
        <p:sp>
          <p:nvSpPr>
            <p:cNvPr id="335" name="SMARTInkShape-914"/>
            <p:cNvSpPr/>
            <p:nvPr>
              <p:custDataLst>
                <p:tags r:id="rId37"/>
              </p:custDataLst>
            </p:nvPr>
          </p:nvSpPr>
          <p:spPr>
            <a:xfrm>
              <a:off x="2914650" y="4130248"/>
              <a:ext cx="127001" cy="29003"/>
            </a:xfrm>
            <a:custGeom>
              <a:avLst/>
              <a:gdLst/>
              <a:ahLst/>
              <a:cxnLst/>
              <a:rect l="0" t="0" r="0" b="0"/>
              <a:pathLst>
                <a:path w="127001" h="29003">
                  <a:moveTo>
                    <a:pt x="0" y="29002"/>
                  </a:moveTo>
                  <a:lnTo>
                    <a:pt x="0" y="29002"/>
                  </a:lnTo>
                  <a:lnTo>
                    <a:pt x="3371" y="25631"/>
                  </a:lnTo>
                  <a:lnTo>
                    <a:pt x="6907" y="23976"/>
                  </a:lnTo>
                  <a:lnTo>
                    <a:pt x="41163" y="16200"/>
                  </a:lnTo>
                  <a:lnTo>
                    <a:pt x="49042" y="12117"/>
                  </a:lnTo>
                  <a:lnTo>
                    <a:pt x="95655" y="1847"/>
                  </a:lnTo>
                  <a:lnTo>
                    <a:pt x="99753" y="316"/>
                  </a:lnTo>
                  <a:lnTo>
                    <a:pt x="103191" y="0"/>
                  </a:lnTo>
                  <a:lnTo>
                    <a:pt x="122663" y="3420"/>
                  </a:lnTo>
                  <a:lnTo>
                    <a:pt x="124109" y="4186"/>
                  </a:lnTo>
                  <a:lnTo>
                    <a:pt x="125072" y="5403"/>
                  </a:lnTo>
                  <a:lnTo>
                    <a:pt x="127000" y="9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915"/>
            <p:cNvSpPr/>
            <p:nvPr>
              <p:custDataLst>
                <p:tags r:id="rId38"/>
              </p:custDataLst>
            </p:nvPr>
          </p:nvSpPr>
          <p:spPr>
            <a:xfrm>
              <a:off x="2928672" y="4152900"/>
              <a:ext cx="138379" cy="52185"/>
            </a:xfrm>
            <a:custGeom>
              <a:avLst/>
              <a:gdLst/>
              <a:ahLst/>
              <a:cxnLst/>
              <a:rect l="0" t="0" r="0" b="0"/>
              <a:pathLst>
                <a:path w="138379" h="52185">
                  <a:moveTo>
                    <a:pt x="30428" y="25400"/>
                  </a:moveTo>
                  <a:lnTo>
                    <a:pt x="30428" y="25400"/>
                  </a:lnTo>
                  <a:lnTo>
                    <a:pt x="24653" y="30469"/>
                  </a:lnTo>
                  <a:lnTo>
                    <a:pt x="15233" y="35525"/>
                  </a:lnTo>
                  <a:lnTo>
                    <a:pt x="7659" y="38042"/>
                  </a:lnTo>
                  <a:lnTo>
                    <a:pt x="3140" y="41132"/>
                  </a:lnTo>
                  <a:lnTo>
                    <a:pt x="661" y="46738"/>
                  </a:lnTo>
                  <a:lnTo>
                    <a:pt x="0" y="50209"/>
                  </a:lnTo>
                  <a:lnTo>
                    <a:pt x="265" y="51817"/>
                  </a:lnTo>
                  <a:lnTo>
                    <a:pt x="1147" y="52184"/>
                  </a:lnTo>
                  <a:lnTo>
                    <a:pt x="2441" y="51722"/>
                  </a:lnTo>
                  <a:lnTo>
                    <a:pt x="10292" y="46618"/>
                  </a:lnTo>
                  <a:lnTo>
                    <a:pt x="56863" y="32970"/>
                  </a:lnTo>
                  <a:lnTo>
                    <a:pt x="96459" y="17791"/>
                  </a:lnTo>
                  <a:lnTo>
                    <a:pt x="1383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7" name="SMARTInkShape-Group199"/>
          <p:cNvGrpSpPr/>
          <p:nvPr/>
        </p:nvGrpSpPr>
        <p:grpSpPr>
          <a:xfrm>
            <a:off x="8378647" y="3708402"/>
            <a:ext cx="1527354" cy="469896"/>
            <a:chOff x="8378647" y="3708402"/>
            <a:chExt cx="1527354" cy="469896"/>
          </a:xfrm>
        </p:grpSpPr>
        <p:sp>
          <p:nvSpPr>
            <p:cNvPr id="338" name="SMARTInkShape-916"/>
            <p:cNvSpPr/>
            <p:nvPr>
              <p:custDataLst>
                <p:tags r:id="rId28"/>
              </p:custDataLst>
            </p:nvPr>
          </p:nvSpPr>
          <p:spPr>
            <a:xfrm>
              <a:off x="8378647" y="3957019"/>
              <a:ext cx="174804" cy="221279"/>
            </a:xfrm>
            <a:custGeom>
              <a:avLst/>
              <a:gdLst/>
              <a:ahLst/>
              <a:cxnLst/>
              <a:rect l="0" t="0" r="0" b="0"/>
              <a:pathLst>
                <a:path w="174804" h="221279">
                  <a:moveTo>
                    <a:pt x="22403" y="43481"/>
                  </a:moveTo>
                  <a:lnTo>
                    <a:pt x="22403" y="43481"/>
                  </a:lnTo>
                  <a:lnTo>
                    <a:pt x="16315" y="37392"/>
                  </a:lnTo>
                  <a:lnTo>
                    <a:pt x="16052" y="27417"/>
                  </a:lnTo>
                  <a:lnTo>
                    <a:pt x="16758" y="26422"/>
                  </a:lnTo>
                  <a:lnTo>
                    <a:pt x="17934" y="25758"/>
                  </a:lnTo>
                  <a:lnTo>
                    <a:pt x="19423" y="25316"/>
                  </a:lnTo>
                  <a:lnTo>
                    <a:pt x="28918" y="17640"/>
                  </a:lnTo>
                  <a:lnTo>
                    <a:pt x="33060" y="14357"/>
                  </a:lnTo>
                  <a:lnTo>
                    <a:pt x="41467" y="10368"/>
                  </a:lnTo>
                  <a:lnTo>
                    <a:pt x="43578" y="8706"/>
                  </a:lnTo>
                  <a:lnTo>
                    <a:pt x="49688" y="6859"/>
                  </a:lnTo>
                  <a:lnTo>
                    <a:pt x="61061" y="3937"/>
                  </a:lnTo>
                  <a:lnTo>
                    <a:pt x="74176" y="0"/>
                  </a:lnTo>
                  <a:lnTo>
                    <a:pt x="93386" y="4583"/>
                  </a:lnTo>
                  <a:lnTo>
                    <a:pt x="95124" y="5554"/>
                  </a:lnTo>
                  <a:lnTo>
                    <a:pt x="96285" y="6908"/>
                  </a:lnTo>
                  <a:lnTo>
                    <a:pt x="98277" y="10293"/>
                  </a:lnTo>
                  <a:lnTo>
                    <a:pt x="107305" y="23658"/>
                  </a:lnTo>
                  <a:lnTo>
                    <a:pt x="110119" y="32041"/>
                  </a:lnTo>
                  <a:lnTo>
                    <a:pt x="101812" y="76311"/>
                  </a:lnTo>
                  <a:lnTo>
                    <a:pt x="86675" y="107958"/>
                  </a:lnTo>
                  <a:lnTo>
                    <a:pt x="49884" y="154697"/>
                  </a:lnTo>
                  <a:lnTo>
                    <a:pt x="6837" y="199861"/>
                  </a:lnTo>
                  <a:lnTo>
                    <a:pt x="0" y="212087"/>
                  </a:lnTo>
                  <a:lnTo>
                    <a:pt x="412" y="213035"/>
                  </a:lnTo>
                  <a:lnTo>
                    <a:pt x="1393" y="213666"/>
                  </a:lnTo>
                  <a:lnTo>
                    <a:pt x="2046" y="214794"/>
                  </a:lnTo>
                  <a:lnTo>
                    <a:pt x="3181" y="220287"/>
                  </a:lnTo>
                  <a:lnTo>
                    <a:pt x="3944" y="220619"/>
                  </a:lnTo>
                  <a:lnTo>
                    <a:pt x="47865" y="221278"/>
                  </a:lnTo>
                  <a:lnTo>
                    <a:pt x="92503" y="220575"/>
                  </a:lnTo>
                  <a:lnTo>
                    <a:pt x="137596" y="215193"/>
                  </a:lnTo>
                  <a:lnTo>
                    <a:pt x="157210" y="209913"/>
                  </a:lnTo>
                  <a:lnTo>
                    <a:pt x="174803" y="2022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917"/>
            <p:cNvSpPr/>
            <p:nvPr>
              <p:custDataLst>
                <p:tags r:id="rId29"/>
              </p:custDataLst>
            </p:nvPr>
          </p:nvSpPr>
          <p:spPr>
            <a:xfrm>
              <a:off x="8705850" y="4089400"/>
              <a:ext cx="6351" cy="18789"/>
            </a:xfrm>
            <a:custGeom>
              <a:avLst/>
              <a:gdLst/>
              <a:ahLst/>
              <a:cxnLst/>
              <a:rect l="0" t="0" r="0" b="0"/>
              <a:pathLst>
                <a:path w="6351" h="18789">
                  <a:moveTo>
                    <a:pt x="0" y="12700"/>
                  </a:moveTo>
                  <a:lnTo>
                    <a:pt x="0" y="12700"/>
                  </a:lnTo>
                  <a:lnTo>
                    <a:pt x="0" y="18788"/>
                  </a:lnTo>
                  <a:lnTo>
                    <a:pt x="3370" y="15601"/>
                  </a:lnTo>
                  <a:lnTo>
                    <a:pt x="3658" y="13929"/>
                  </a:lnTo>
                  <a:lnTo>
                    <a:pt x="3144" y="12108"/>
                  </a:lnTo>
                  <a:lnTo>
                    <a:pt x="621" y="7487"/>
                  </a:lnTo>
                  <a:lnTo>
                    <a:pt x="1119" y="7108"/>
                  </a:lnTo>
                  <a:lnTo>
                    <a:pt x="3554" y="6687"/>
                  </a:lnTo>
                  <a:lnTo>
                    <a:pt x="4487" y="5869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918"/>
            <p:cNvSpPr/>
            <p:nvPr>
              <p:custDataLst>
                <p:tags r:id="rId30"/>
              </p:custDataLst>
            </p:nvPr>
          </p:nvSpPr>
          <p:spPr>
            <a:xfrm>
              <a:off x="8921828" y="3708402"/>
              <a:ext cx="88815" cy="56857"/>
            </a:xfrm>
            <a:custGeom>
              <a:avLst/>
              <a:gdLst/>
              <a:ahLst/>
              <a:cxnLst/>
              <a:rect l="0" t="0" r="0" b="0"/>
              <a:pathLst>
                <a:path w="88815" h="56857">
                  <a:moveTo>
                    <a:pt x="50722" y="12698"/>
                  </a:moveTo>
                  <a:lnTo>
                    <a:pt x="50722" y="12698"/>
                  </a:lnTo>
                  <a:lnTo>
                    <a:pt x="47351" y="12698"/>
                  </a:lnTo>
                  <a:lnTo>
                    <a:pt x="46358" y="13403"/>
                  </a:lnTo>
                  <a:lnTo>
                    <a:pt x="45696" y="14579"/>
                  </a:lnTo>
                  <a:lnTo>
                    <a:pt x="45255" y="16069"/>
                  </a:lnTo>
                  <a:lnTo>
                    <a:pt x="37581" y="25563"/>
                  </a:lnTo>
                  <a:lnTo>
                    <a:pt x="34297" y="29705"/>
                  </a:lnTo>
                  <a:lnTo>
                    <a:pt x="32839" y="33897"/>
                  </a:lnTo>
                  <a:lnTo>
                    <a:pt x="31744" y="35297"/>
                  </a:lnTo>
                  <a:lnTo>
                    <a:pt x="27537" y="37974"/>
                  </a:lnTo>
                  <a:lnTo>
                    <a:pt x="22242" y="46827"/>
                  </a:lnTo>
                  <a:lnTo>
                    <a:pt x="18544" y="49033"/>
                  </a:lnTo>
                  <a:lnTo>
                    <a:pt x="16570" y="49621"/>
                  </a:lnTo>
                  <a:lnTo>
                    <a:pt x="15254" y="50719"/>
                  </a:lnTo>
                  <a:lnTo>
                    <a:pt x="13792" y="53820"/>
                  </a:lnTo>
                  <a:lnTo>
                    <a:pt x="12696" y="54929"/>
                  </a:lnTo>
                  <a:lnTo>
                    <a:pt x="7257" y="56856"/>
                  </a:lnTo>
                  <a:lnTo>
                    <a:pt x="6929" y="56247"/>
                  </a:lnTo>
                  <a:lnTo>
                    <a:pt x="6359" y="48284"/>
                  </a:lnTo>
                  <a:lnTo>
                    <a:pt x="5624" y="47005"/>
                  </a:lnTo>
                  <a:lnTo>
                    <a:pt x="4429" y="46153"/>
                  </a:lnTo>
                  <a:lnTo>
                    <a:pt x="2926" y="45585"/>
                  </a:lnTo>
                  <a:lnTo>
                    <a:pt x="1925" y="44500"/>
                  </a:lnTo>
                  <a:lnTo>
                    <a:pt x="812" y="41414"/>
                  </a:lnTo>
                  <a:lnTo>
                    <a:pt x="0" y="26179"/>
                  </a:lnTo>
                  <a:lnTo>
                    <a:pt x="1838" y="20336"/>
                  </a:lnTo>
                  <a:lnTo>
                    <a:pt x="5396" y="14207"/>
                  </a:lnTo>
                  <a:lnTo>
                    <a:pt x="6249" y="6649"/>
                  </a:lnTo>
                  <a:lnTo>
                    <a:pt x="11737" y="907"/>
                  </a:lnTo>
                  <a:lnTo>
                    <a:pt x="12737" y="1310"/>
                  </a:lnTo>
                  <a:lnTo>
                    <a:pt x="23852" y="10553"/>
                  </a:lnTo>
                  <a:lnTo>
                    <a:pt x="27726" y="11745"/>
                  </a:lnTo>
                  <a:lnTo>
                    <a:pt x="29040" y="13474"/>
                  </a:lnTo>
                  <a:lnTo>
                    <a:pt x="33034" y="24506"/>
                  </a:lnTo>
                  <a:lnTo>
                    <a:pt x="40408" y="33688"/>
                  </a:lnTo>
                  <a:lnTo>
                    <a:pt x="44492" y="36138"/>
                  </a:lnTo>
                  <a:lnTo>
                    <a:pt x="48659" y="37933"/>
                  </a:lnTo>
                  <a:lnTo>
                    <a:pt x="63425" y="49030"/>
                  </a:lnTo>
                  <a:lnTo>
                    <a:pt x="74868" y="50695"/>
                  </a:lnTo>
                  <a:lnTo>
                    <a:pt x="79121" y="50767"/>
                  </a:lnTo>
                  <a:lnTo>
                    <a:pt x="80237" y="50072"/>
                  </a:lnTo>
                  <a:lnTo>
                    <a:pt x="80983" y="48903"/>
                  </a:lnTo>
                  <a:lnTo>
                    <a:pt x="81478" y="47418"/>
                  </a:lnTo>
                  <a:lnTo>
                    <a:pt x="87368" y="37931"/>
                  </a:lnTo>
                  <a:lnTo>
                    <a:pt x="88783" y="19044"/>
                  </a:lnTo>
                  <a:lnTo>
                    <a:pt x="88814" y="10580"/>
                  </a:lnTo>
                  <a:lnTo>
                    <a:pt x="88110" y="9170"/>
                  </a:lnTo>
                  <a:lnTo>
                    <a:pt x="86936" y="8229"/>
                  </a:lnTo>
                  <a:lnTo>
                    <a:pt x="85448" y="7602"/>
                  </a:lnTo>
                  <a:lnTo>
                    <a:pt x="84456" y="6478"/>
                  </a:lnTo>
                  <a:lnTo>
                    <a:pt x="83353" y="3349"/>
                  </a:lnTo>
                  <a:lnTo>
                    <a:pt x="82354" y="2232"/>
                  </a:lnTo>
                  <a:lnTo>
                    <a:pt x="77082" y="292"/>
                  </a:lnTo>
                  <a:lnTo>
                    <a:pt x="61018" y="0"/>
                  </a:lnTo>
                  <a:lnTo>
                    <a:pt x="56945" y="1880"/>
                  </a:lnTo>
                  <a:lnTo>
                    <a:pt x="51951" y="5465"/>
                  </a:lnTo>
                  <a:lnTo>
                    <a:pt x="45894" y="6879"/>
                  </a:lnTo>
                  <a:lnTo>
                    <a:pt x="39198" y="11793"/>
                  </a:lnTo>
                  <a:lnTo>
                    <a:pt x="31672" y="126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919"/>
            <p:cNvSpPr/>
            <p:nvPr>
              <p:custDataLst>
                <p:tags r:id="rId31"/>
              </p:custDataLst>
            </p:nvPr>
          </p:nvSpPr>
          <p:spPr>
            <a:xfrm>
              <a:off x="9144430" y="3879881"/>
              <a:ext cx="66729" cy="247620"/>
            </a:xfrm>
            <a:custGeom>
              <a:avLst/>
              <a:gdLst/>
              <a:ahLst/>
              <a:cxnLst/>
              <a:rect l="0" t="0" r="0" b="0"/>
              <a:pathLst>
                <a:path w="66729" h="247620">
                  <a:moveTo>
                    <a:pt x="63070" y="44419"/>
                  </a:moveTo>
                  <a:lnTo>
                    <a:pt x="63070" y="44419"/>
                  </a:lnTo>
                  <a:lnTo>
                    <a:pt x="63070" y="41048"/>
                  </a:lnTo>
                  <a:lnTo>
                    <a:pt x="64951" y="37511"/>
                  </a:lnTo>
                  <a:lnTo>
                    <a:pt x="66440" y="35581"/>
                  </a:lnTo>
                  <a:lnTo>
                    <a:pt x="66728" y="33588"/>
                  </a:lnTo>
                  <a:lnTo>
                    <a:pt x="62778" y="21113"/>
                  </a:lnTo>
                  <a:lnTo>
                    <a:pt x="59883" y="16893"/>
                  </a:lnTo>
                  <a:lnTo>
                    <a:pt x="56244" y="14546"/>
                  </a:lnTo>
                  <a:lnTo>
                    <a:pt x="54286" y="13920"/>
                  </a:lnTo>
                  <a:lnTo>
                    <a:pt x="52981" y="12798"/>
                  </a:lnTo>
                  <a:lnTo>
                    <a:pt x="44107" y="72"/>
                  </a:lnTo>
                  <a:lnTo>
                    <a:pt x="40674" y="0"/>
                  </a:lnTo>
                  <a:lnTo>
                    <a:pt x="39672" y="1400"/>
                  </a:lnTo>
                  <a:lnTo>
                    <a:pt x="37558" y="9408"/>
                  </a:lnTo>
                  <a:lnTo>
                    <a:pt x="32761" y="18793"/>
                  </a:lnTo>
                  <a:lnTo>
                    <a:pt x="26440" y="34642"/>
                  </a:lnTo>
                  <a:lnTo>
                    <a:pt x="15035" y="63670"/>
                  </a:lnTo>
                  <a:lnTo>
                    <a:pt x="6911" y="108216"/>
                  </a:lnTo>
                  <a:lnTo>
                    <a:pt x="0" y="153705"/>
                  </a:lnTo>
                  <a:lnTo>
                    <a:pt x="1579" y="171815"/>
                  </a:lnTo>
                  <a:lnTo>
                    <a:pt x="5665" y="215892"/>
                  </a:lnTo>
                  <a:lnTo>
                    <a:pt x="7688" y="224816"/>
                  </a:lnTo>
                  <a:lnTo>
                    <a:pt x="9215" y="228184"/>
                  </a:lnTo>
                  <a:lnTo>
                    <a:pt x="9031" y="235688"/>
                  </a:lnTo>
                  <a:lnTo>
                    <a:pt x="5920" y="247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920"/>
            <p:cNvSpPr/>
            <p:nvPr>
              <p:custDataLst>
                <p:tags r:id="rId32"/>
              </p:custDataLst>
            </p:nvPr>
          </p:nvSpPr>
          <p:spPr>
            <a:xfrm>
              <a:off x="9093232" y="4032250"/>
              <a:ext cx="114269" cy="82551"/>
            </a:xfrm>
            <a:custGeom>
              <a:avLst/>
              <a:gdLst/>
              <a:ahLst/>
              <a:cxnLst/>
              <a:rect l="0" t="0" r="0" b="0"/>
              <a:pathLst>
                <a:path w="114269" h="82551">
                  <a:moveTo>
                    <a:pt x="25368" y="82550"/>
                  </a:moveTo>
                  <a:lnTo>
                    <a:pt x="25368" y="82550"/>
                  </a:lnTo>
                  <a:lnTo>
                    <a:pt x="20299" y="76775"/>
                  </a:lnTo>
                  <a:lnTo>
                    <a:pt x="1834" y="50902"/>
                  </a:lnTo>
                  <a:lnTo>
                    <a:pt x="214" y="40230"/>
                  </a:lnTo>
                  <a:lnTo>
                    <a:pt x="0" y="33006"/>
                  </a:lnTo>
                  <a:lnTo>
                    <a:pt x="3348" y="28751"/>
                  </a:lnTo>
                  <a:lnTo>
                    <a:pt x="6880" y="26889"/>
                  </a:lnTo>
                  <a:lnTo>
                    <a:pt x="8809" y="26393"/>
                  </a:lnTo>
                  <a:lnTo>
                    <a:pt x="10095" y="25356"/>
                  </a:lnTo>
                  <a:lnTo>
                    <a:pt x="11525" y="22323"/>
                  </a:lnTo>
                  <a:lnTo>
                    <a:pt x="13317" y="21232"/>
                  </a:lnTo>
                  <a:lnTo>
                    <a:pt x="24450" y="17599"/>
                  </a:lnTo>
                  <a:lnTo>
                    <a:pt x="26873" y="15966"/>
                  </a:lnTo>
                  <a:lnTo>
                    <a:pt x="37024" y="13668"/>
                  </a:lnTo>
                  <a:lnTo>
                    <a:pt x="52390" y="12185"/>
                  </a:lnTo>
                  <a:lnTo>
                    <a:pt x="61988" y="8393"/>
                  </a:lnTo>
                  <a:lnTo>
                    <a:pt x="1142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921"/>
            <p:cNvSpPr/>
            <p:nvPr>
              <p:custDataLst>
                <p:tags r:id="rId33"/>
              </p:custDataLst>
            </p:nvPr>
          </p:nvSpPr>
          <p:spPr>
            <a:xfrm>
              <a:off x="9245735" y="3943428"/>
              <a:ext cx="88766" cy="177723"/>
            </a:xfrm>
            <a:custGeom>
              <a:avLst/>
              <a:gdLst/>
              <a:ahLst/>
              <a:cxnLst/>
              <a:rect l="0" t="0" r="0" b="0"/>
              <a:pathLst>
                <a:path w="88766" h="177723">
                  <a:moveTo>
                    <a:pt x="88765" y="6272"/>
                  </a:moveTo>
                  <a:lnTo>
                    <a:pt x="88765" y="6272"/>
                  </a:lnTo>
                  <a:lnTo>
                    <a:pt x="85394" y="2901"/>
                  </a:lnTo>
                  <a:lnTo>
                    <a:pt x="81858" y="1246"/>
                  </a:lnTo>
                  <a:lnTo>
                    <a:pt x="67566" y="0"/>
                  </a:lnTo>
                  <a:lnTo>
                    <a:pt x="49427" y="5396"/>
                  </a:lnTo>
                  <a:lnTo>
                    <a:pt x="44705" y="9646"/>
                  </a:lnTo>
                  <a:lnTo>
                    <a:pt x="39549" y="15532"/>
                  </a:lnTo>
                  <a:lnTo>
                    <a:pt x="29419" y="23519"/>
                  </a:lnTo>
                  <a:lnTo>
                    <a:pt x="7658" y="52746"/>
                  </a:lnTo>
                  <a:lnTo>
                    <a:pt x="2173" y="68490"/>
                  </a:lnTo>
                  <a:lnTo>
                    <a:pt x="0" y="102701"/>
                  </a:lnTo>
                  <a:lnTo>
                    <a:pt x="4962" y="126449"/>
                  </a:lnTo>
                  <a:lnTo>
                    <a:pt x="14795" y="149864"/>
                  </a:lnTo>
                  <a:lnTo>
                    <a:pt x="37965" y="177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922"/>
            <p:cNvSpPr/>
            <p:nvPr>
              <p:custDataLst>
                <p:tags r:id="rId34"/>
              </p:custDataLst>
            </p:nvPr>
          </p:nvSpPr>
          <p:spPr>
            <a:xfrm>
              <a:off x="9334507" y="4006937"/>
              <a:ext cx="126994" cy="98569"/>
            </a:xfrm>
            <a:custGeom>
              <a:avLst/>
              <a:gdLst/>
              <a:ahLst/>
              <a:cxnLst/>
              <a:rect l="0" t="0" r="0" b="0"/>
              <a:pathLst>
                <a:path w="126994" h="98569">
                  <a:moveTo>
                    <a:pt x="12693" y="44363"/>
                  </a:moveTo>
                  <a:lnTo>
                    <a:pt x="12693" y="44363"/>
                  </a:lnTo>
                  <a:lnTo>
                    <a:pt x="12692" y="32154"/>
                  </a:lnTo>
                  <a:lnTo>
                    <a:pt x="10812" y="26471"/>
                  </a:lnTo>
                  <a:lnTo>
                    <a:pt x="8329" y="21595"/>
                  </a:lnTo>
                  <a:lnTo>
                    <a:pt x="5811" y="9130"/>
                  </a:lnTo>
                  <a:lnTo>
                    <a:pt x="4577" y="8175"/>
                  </a:lnTo>
                  <a:lnTo>
                    <a:pt x="3049" y="7537"/>
                  </a:lnTo>
                  <a:lnTo>
                    <a:pt x="2030" y="6407"/>
                  </a:lnTo>
                  <a:lnTo>
                    <a:pt x="260" y="908"/>
                  </a:lnTo>
                  <a:lnTo>
                    <a:pt x="877" y="576"/>
                  </a:lnTo>
                  <a:lnTo>
                    <a:pt x="8855" y="0"/>
                  </a:lnTo>
                  <a:lnTo>
                    <a:pt x="12869" y="1833"/>
                  </a:lnTo>
                  <a:lnTo>
                    <a:pt x="17004" y="4294"/>
                  </a:lnTo>
                  <a:lnTo>
                    <a:pt x="23299" y="6385"/>
                  </a:lnTo>
                  <a:lnTo>
                    <a:pt x="27519" y="9374"/>
                  </a:lnTo>
                  <a:lnTo>
                    <a:pt x="29866" y="13055"/>
                  </a:lnTo>
                  <a:lnTo>
                    <a:pt x="31614" y="17043"/>
                  </a:lnTo>
                  <a:lnTo>
                    <a:pt x="41795" y="33928"/>
                  </a:lnTo>
                  <a:lnTo>
                    <a:pt x="43658" y="42368"/>
                  </a:lnTo>
                  <a:lnTo>
                    <a:pt x="44094" y="49591"/>
                  </a:lnTo>
                  <a:lnTo>
                    <a:pt x="42407" y="55624"/>
                  </a:lnTo>
                  <a:lnTo>
                    <a:pt x="40010" y="61362"/>
                  </a:lnTo>
                  <a:lnTo>
                    <a:pt x="37955" y="71821"/>
                  </a:lnTo>
                  <a:lnTo>
                    <a:pt x="33191" y="79702"/>
                  </a:lnTo>
                  <a:lnTo>
                    <a:pt x="23188" y="90845"/>
                  </a:lnTo>
                  <a:lnTo>
                    <a:pt x="19003" y="93244"/>
                  </a:lnTo>
                  <a:lnTo>
                    <a:pt x="14792" y="95015"/>
                  </a:lnTo>
                  <a:lnTo>
                    <a:pt x="10568" y="98154"/>
                  </a:lnTo>
                  <a:lnTo>
                    <a:pt x="9160" y="98568"/>
                  </a:lnTo>
                  <a:lnTo>
                    <a:pt x="8220" y="98139"/>
                  </a:lnTo>
                  <a:lnTo>
                    <a:pt x="7595" y="97147"/>
                  </a:lnTo>
                  <a:lnTo>
                    <a:pt x="6472" y="96486"/>
                  </a:lnTo>
                  <a:lnTo>
                    <a:pt x="3342" y="95751"/>
                  </a:lnTo>
                  <a:lnTo>
                    <a:pt x="2226" y="94849"/>
                  </a:lnTo>
                  <a:lnTo>
                    <a:pt x="986" y="91966"/>
                  </a:lnTo>
                  <a:lnTo>
                    <a:pt x="0" y="58178"/>
                  </a:lnTo>
                  <a:lnTo>
                    <a:pt x="1878" y="52149"/>
                  </a:lnTo>
                  <a:lnTo>
                    <a:pt x="17211" y="25742"/>
                  </a:lnTo>
                  <a:lnTo>
                    <a:pt x="17821" y="23483"/>
                  </a:lnTo>
                  <a:lnTo>
                    <a:pt x="18934" y="21976"/>
                  </a:lnTo>
                  <a:lnTo>
                    <a:pt x="20381" y="20972"/>
                  </a:lnTo>
                  <a:lnTo>
                    <a:pt x="23871" y="19856"/>
                  </a:lnTo>
                  <a:lnTo>
                    <a:pt x="43195" y="18973"/>
                  </a:lnTo>
                  <a:lnTo>
                    <a:pt x="43611" y="19675"/>
                  </a:lnTo>
                  <a:lnTo>
                    <a:pt x="44902" y="24034"/>
                  </a:lnTo>
                  <a:lnTo>
                    <a:pt x="48734" y="29795"/>
                  </a:lnTo>
                  <a:lnTo>
                    <a:pt x="50888" y="35970"/>
                  </a:lnTo>
                  <a:lnTo>
                    <a:pt x="54976" y="42268"/>
                  </a:lnTo>
                  <a:lnTo>
                    <a:pt x="56501" y="48603"/>
                  </a:lnTo>
                  <a:lnTo>
                    <a:pt x="57658" y="55653"/>
                  </a:lnTo>
                  <a:lnTo>
                    <a:pt x="62585" y="67626"/>
                  </a:lnTo>
                  <a:lnTo>
                    <a:pt x="72251" y="78414"/>
                  </a:lnTo>
                  <a:lnTo>
                    <a:pt x="76323" y="80663"/>
                  </a:lnTo>
                  <a:lnTo>
                    <a:pt x="80483" y="82369"/>
                  </a:lnTo>
                  <a:lnTo>
                    <a:pt x="84685" y="85478"/>
                  </a:lnTo>
                  <a:lnTo>
                    <a:pt x="86792" y="85884"/>
                  </a:lnTo>
                  <a:lnTo>
                    <a:pt x="88904" y="85449"/>
                  </a:lnTo>
                  <a:lnTo>
                    <a:pt x="93837" y="83790"/>
                  </a:lnTo>
                  <a:lnTo>
                    <a:pt x="103842" y="82151"/>
                  </a:lnTo>
                  <a:lnTo>
                    <a:pt x="109177" y="79267"/>
                  </a:lnTo>
                  <a:lnTo>
                    <a:pt x="126993" y="63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923"/>
            <p:cNvSpPr/>
            <p:nvPr>
              <p:custDataLst>
                <p:tags r:id="rId35"/>
              </p:custDataLst>
            </p:nvPr>
          </p:nvSpPr>
          <p:spPr>
            <a:xfrm>
              <a:off x="9499622" y="3937000"/>
              <a:ext cx="34992" cy="184151"/>
            </a:xfrm>
            <a:custGeom>
              <a:avLst/>
              <a:gdLst/>
              <a:ahLst/>
              <a:cxnLst/>
              <a:rect l="0" t="0" r="0" b="0"/>
              <a:pathLst>
                <a:path w="34992" h="184151">
                  <a:moveTo>
                    <a:pt x="6328" y="0"/>
                  </a:moveTo>
                  <a:lnTo>
                    <a:pt x="6328" y="0"/>
                  </a:lnTo>
                  <a:lnTo>
                    <a:pt x="861" y="0"/>
                  </a:lnTo>
                  <a:lnTo>
                    <a:pt x="566" y="705"/>
                  </a:lnTo>
                  <a:lnTo>
                    <a:pt x="0" y="14927"/>
                  </a:lnTo>
                  <a:lnTo>
                    <a:pt x="15710" y="61416"/>
                  </a:lnTo>
                  <a:lnTo>
                    <a:pt x="28959" y="91724"/>
                  </a:lnTo>
                  <a:lnTo>
                    <a:pt x="34991" y="134343"/>
                  </a:lnTo>
                  <a:lnTo>
                    <a:pt x="33791" y="152694"/>
                  </a:lnTo>
                  <a:lnTo>
                    <a:pt x="27066" y="172083"/>
                  </a:lnTo>
                  <a:lnTo>
                    <a:pt x="19028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924"/>
            <p:cNvSpPr/>
            <p:nvPr>
              <p:custDataLst>
                <p:tags r:id="rId36"/>
              </p:custDataLst>
            </p:nvPr>
          </p:nvSpPr>
          <p:spPr>
            <a:xfrm>
              <a:off x="9648579" y="3887922"/>
              <a:ext cx="257422" cy="226767"/>
            </a:xfrm>
            <a:custGeom>
              <a:avLst/>
              <a:gdLst/>
              <a:ahLst/>
              <a:cxnLst/>
              <a:rect l="0" t="0" r="0" b="0"/>
              <a:pathLst>
                <a:path w="257422" h="226767">
                  <a:moveTo>
                    <a:pt x="85971" y="182428"/>
                  </a:moveTo>
                  <a:lnTo>
                    <a:pt x="85971" y="182428"/>
                  </a:lnTo>
                  <a:lnTo>
                    <a:pt x="85971" y="164599"/>
                  </a:lnTo>
                  <a:lnTo>
                    <a:pt x="77133" y="154646"/>
                  </a:lnTo>
                  <a:lnTo>
                    <a:pt x="73105" y="152442"/>
                  </a:lnTo>
                  <a:lnTo>
                    <a:pt x="71044" y="151854"/>
                  </a:lnTo>
                  <a:lnTo>
                    <a:pt x="69670" y="150756"/>
                  </a:lnTo>
                  <a:lnTo>
                    <a:pt x="67029" y="146546"/>
                  </a:lnTo>
                  <a:lnTo>
                    <a:pt x="63912" y="145314"/>
                  </a:lnTo>
                  <a:lnTo>
                    <a:pt x="62092" y="145691"/>
                  </a:lnTo>
                  <a:lnTo>
                    <a:pt x="54103" y="149484"/>
                  </a:lnTo>
                  <a:lnTo>
                    <a:pt x="45955" y="152205"/>
                  </a:lnTo>
                  <a:lnTo>
                    <a:pt x="36484" y="155599"/>
                  </a:lnTo>
                  <a:lnTo>
                    <a:pt x="33930" y="156075"/>
                  </a:lnTo>
                  <a:lnTo>
                    <a:pt x="23593" y="163488"/>
                  </a:lnTo>
                  <a:lnTo>
                    <a:pt x="19442" y="168836"/>
                  </a:lnTo>
                  <a:lnTo>
                    <a:pt x="9505" y="187376"/>
                  </a:lnTo>
                  <a:lnTo>
                    <a:pt x="7477" y="189959"/>
                  </a:lnTo>
                  <a:lnTo>
                    <a:pt x="5225" y="196594"/>
                  </a:lnTo>
                  <a:lnTo>
                    <a:pt x="3516" y="203540"/>
                  </a:lnTo>
                  <a:lnTo>
                    <a:pt x="406" y="208980"/>
                  </a:lnTo>
                  <a:lnTo>
                    <a:pt x="0" y="211418"/>
                  </a:lnTo>
                  <a:lnTo>
                    <a:pt x="434" y="213749"/>
                  </a:lnTo>
                  <a:lnTo>
                    <a:pt x="2537" y="220400"/>
                  </a:lnTo>
                  <a:lnTo>
                    <a:pt x="2831" y="222560"/>
                  </a:lnTo>
                  <a:lnTo>
                    <a:pt x="3733" y="223999"/>
                  </a:lnTo>
                  <a:lnTo>
                    <a:pt x="5040" y="224958"/>
                  </a:lnTo>
                  <a:lnTo>
                    <a:pt x="8374" y="226025"/>
                  </a:lnTo>
                  <a:lnTo>
                    <a:pt x="18332" y="226766"/>
                  </a:lnTo>
                  <a:lnTo>
                    <a:pt x="22512" y="224947"/>
                  </a:lnTo>
                  <a:lnTo>
                    <a:pt x="58565" y="202307"/>
                  </a:lnTo>
                  <a:lnTo>
                    <a:pt x="75025" y="172614"/>
                  </a:lnTo>
                  <a:lnTo>
                    <a:pt x="89478" y="125664"/>
                  </a:lnTo>
                  <a:lnTo>
                    <a:pt x="92071" y="82142"/>
                  </a:lnTo>
                  <a:lnTo>
                    <a:pt x="90390" y="52682"/>
                  </a:lnTo>
                  <a:lnTo>
                    <a:pt x="86553" y="24022"/>
                  </a:lnTo>
                  <a:lnTo>
                    <a:pt x="85438" y="10296"/>
                  </a:lnTo>
                  <a:lnTo>
                    <a:pt x="80526" y="0"/>
                  </a:lnTo>
                  <a:lnTo>
                    <a:pt x="79519" y="131"/>
                  </a:lnTo>
                  <a:lnTo>
                    <a:pt x="76518" y="2159"/>
                  </a:lnTo>
                  <a:lnTo>
                    <a:pt x="74714" y="5412"/>
                  </a:lnTo>
                  <a:lnTo>
                    <a:pt x="67323" y="52896"/>
                  </a:lnTo>
                  <a:lnTo>
                    <a:pt x="68922" y="73728"/>
                  </a:lnTo>
                  <a:lnTo>
                    <a:pt x="76387" y="118884"/>
                  </a:lnTo>
                  <a:lnTo>
                    <a:pt x="84501" y="162670"/>
                  </a:lnTo>
                  <a:lnTo>
                    <a:pt x="97686" y="203190"/>
                  </a:lnTo>
                  <a:lnTo>
                    <a:pt x="98719" y="204736"/>
                  </a:lnTo>
                  <a:lnTo>
                    <a:pt x="100114" y="205766"/>
                  </a:lnTo>
                  <a:lnTo>
                    <a:pt x="104051" y="207421"/>
                  </a:lnTo>
                  <a:lnTo>
                    <a:pt x="104375" y="206851"/>
                  </a:lnTo>
                  <a:lnTo>
                    <a:pt x="105670" y="196973"/>
                  </a:lnTo>
                  <a:lnTo>
                    <a:pt x="109368" y="190108"/>
                  </a:lnTo>
                  <a:lnTo>
                    <a:pt x="116386" y="143921"/>
                  </a:lnTo>
                  <a:lnTo>
                    <a:pt x="117833" y="136386"/>
                  </a:lnTo>
                  <a:lnTo>
                    <a:pt x="120828" y="130685"/>
                  </a:lnTo>
                  <a:lnTo>
                    <a:pt x="122615" y="128883"/>
                  </a:lnTo>
                  <a:lnTo>
                    <a:pt x="136810" y="120462"/>
                  </a:lnTo>
                  <a:lnTo>
                    <a:pt x="138913" y="119951"/>
                  </a:lnTo>
                  <a:lnTo>
                    <a:pt x="141021" y="120316"/>
                  </a:lnTo>
                  <a:lnTo>
                    <a:pt x="149475" y="124089"/>
                  </a:lnTo>
                  <a:lnTo>
                    <a:pt x="151590" y="124485"/>
                  </a:lnTo>
                  <a:lnTo>
                    <a:pt x="157939" y="128414"/>
                  </a:lnTo>
                  <a:lnTo>
                    <a:pt x="160290" y="133963"/>
                  </a:lnTo>
                  <a:lnTo>
                    <a:pt x="162041" y="140427"/>
                  </a:lnTo>
                  <a:lnTo>
                    <a:pt x="166287" y="148738"/>
                  </a:lnTo>
                  <a:lnTo>
                    <a:pt x="168226" y="164542"/>
                  </a:lnTo>
                  <a:lnTo>
                    <a:pt x="162037" y="190381"/>
                  </a:lnTo>
                  <a:lnTo>
                    <a:pt x="157270" y="198582"/>
                  </a:lnTo>
                  <a:lnTo>
                    <a:pt x="144350" y="212893"/>
                  </a:lnTo>
                  <a:lnTo>
                    <a:pt x="141786" y="213607"/>
                  </a:lnTo>
                  <a:lnTo>
                    <a:pt x="137762" y="214065"/>
                  </a:lnTo>
                  <a:lnTo>
                    <a:pt x="137431" y="213397"/>
                  </a:lnTo>
                  <a:lnTo>
                    <a:pt x="136857" y="205329"/>
                  </a:lnTo>
                  <a:lnTo>
                    <a:pt x="138691" y="201308"/>
                  </a:lnTo>
                  <a:lnTo>
                    <a:pt x="140168" y="199248"/>
                  </a:lnTo>
                  <a:lnTo>
                    <a:pt x="144614" y="183737"/>
                  </a:lnTo>
                  <a:lnTo>
                    <a:pt x="159407" y="159079"/>
                  </a:lnTo>
                  <a:lnTo>
                    <a:pt x="163506" y="145778"/>
                  </a:lnTo>
                  <a:lnTo>
                    <a:pt x="177066" y="129596"/>
                  </a:lnTo>
                  <a:lnTo>
                    <a:pt x="181256" y="127197"/>
                  </a:lnTo>
                  <a:lnTo>
                    <a:pt x="187461" y="125311"/>
                  </a:lnTo>
                  <a:lnTo>
                    <a:pt x="187538" y="128659"/>
                  </a:lnTo>
                  <a:lnTo>
                    <a:pt x="185674" y="132190"/>
                  </a:lnTo>
                  <a:lnTo>
                    <a:pt x="183200" y="136111"/>
                  </a:lnTo>
                  <a:lnTo>
                    <a:pt x="181612" y="144377"/>
                  </a:lnTo>
                  <a:lnTo>
                    <a:pt x="181222" y="171845"/>
                  </a:lnTo>
                  <a:lnTo>
                    <a:pt x="183103" y="176078"/>
                  </a:lnTo>
                  <a:lnTo>
                    <a:pt x="184593" y="178195"/>
                  </a:lnTo>
                  <a:lnTo>
                    <a:pt x="193430" y="184545"/>
                  </a:lnTo>
                  <a:lnTo>
                    <a:pt x="215771" y="192894"/>
                  </a:lnTo>
                  <a:lnTo>
                    <a:pt x="236344" y="194833"/>
                  </a:lnTo>
                  <a:lnTo>
                    <a:pt x="257421" y="188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0" name="SMARTInkShape-Group200"/>
          <p:cNvGrpSpPr/>
          <p:nvPr/>
        </p:nvGrpSpPr>
        <p:grpSpPr>
          <a:xfrm>
            <a:off x="8940826" y="3857211"/>
            <a:ext cx="88875" cy="543332"/>
            <a:chOff x="8940826" y="3857211"/>
            <a:chExt cx="88875" cy="543332"/>
          </a:xfrm>
        </p:grpSpPr>
        <p:sp>
          <p:nvSpPr>
            <p:cNvPr id="348" name="SMARTInkShape-925"/>
            <p:cNvSpPr/>
            <p:nvPr>
              <p:custDataLst>
                <p:tags r:id="rId26"/>
              </p:custDataLst>
            </p:nvPr>
          </p:nvSpPr>
          <p:spPr>
            <a:xfrm>
              <a:off x="8959850" y="3857211"/>
              <a:ext cx="69851" cy="340140"/>
            </a:xfrm>
            <a:custGeom>
              <a:avLst/>
              <a:gdLst/>
              <a:ahLst/>
              <a:cxnLst/>
              <a:rect l="0" t="0" r="0" b="0"/>
              <a:pathLst>
                <a:path w="69851" h="340140">
                  <a:moveTo>
                    <a:pt x="69850" y="35339"/>
                  </a:moveTo>
                  <a:lnTo>
                    <a:pt x="69850" y="35339"/>
                  </a:lnTo>
                  <a:lnTo>
                    <a:pt x="69850" y="17511"/>
                  </a:lnTo>
                  <a:lnTo>
                    <a:pt x="65486" y="11461"/>
                  </a:lnTo>
                  <a:lnTo>
                    <a:pt x="64383" y="7558"/>
                  </a:lnTo>
                  <a:lnTo>
                    <a:pt x="63382" y="6235"/>
                  </a:lnTo>
                  <a:lnTo>
                    <a:pt x="54063" y="321"/>
                  </a:lnTo>
                  <a:lnTo>
                    <a:pt x="52270" y="0"/>
                  </a:lnTo>
                  <a:lnTo>
                    <a:pt x="50369" y="490"/>
                  </a:lnTo>
                  <a:lnTo>
                    <a:pt x="44524" y="3887"/>
                  </a:lnTo>
                  <a:lnTo>
                    <a:pt x="39084" y="9003"/>
                  </a:lnTo>
                  <a:lnTo>
                    <a:pt x="12688" y="54531"/>
                  </a:lnTo>
                  <a:lnTo>
                    <a:pt x="9166" y="63624"/>
                  </a:lnTo>
                  <a:lnTo>
                    <a:pt x="993" y="108281"/>
                  </a:lnTo>
                  <a:lnTo>
                    <a:pt x="59" y="149820"/>
                  </a:lnTo>
                  <a:lnTo>
                    <a:pt x="711" y="187049"/>
                  </a:lnTo>
                  <a:lnTo>
                    <a:pt x="11244" y="234350"/>
                  </a:lnTo>
                  <a:lnTo>
                    <a:pt x="25804" y="280048"/>
                  </a:lnTo>
                  <a:lnTo>
                    <a:pt x="29108" y="286621"/>
                  </a:lnTo>
                  <a:lnTo>
                    <a:pt x="31704" y="314600"/>
                  </a:lnTo>
                  <a:lnTo>
                    <a:pt x="31747" y="329547"/>
                  </a:lnTo>
                  <a:lnTo>
                    <a:pt x="29866" y="333786"/>
                  </a:lnTo>
                  <a:lnTo>
                    <a:pt x="28378" y="335903"/>
                  </a:lnTo>
                  <a:lnTo>
                    <a:pt x="24841" y="338256"/>
                  </a:lnTo>
                  <a:lnTo>
                    <a:pt x="18884" y="339581"/>
                  </a:lnTo>
                  <a:lnTo>
                    <a:pt x="0" y="340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926"/>
            <p:cNvSpPr/>
            <p:nvPr>
              <p:custDataLst>
                <p:tags r:id="rId27"/>
              </p:custDataLst>
            </p:nvPr>
          </p:nvSpPr>
          <p:spPr>
            <a:xfrm>
              <a:off x="8940826" y="4318000"/>
              <a:ext cx="62481" cy="82543"/>
            </a:xfrm>
            <a:custGeom>
              <a:avLst/>
              <a:gdLst/>
              <a:ahLst/>
              <a:cxnLst/>
              <a:rect l="0" t="0" r="0" b="0"/>
              <a:pathLst>
                <a:path w="62481" h="82543">
                  <a:moveTo>
                    <a:pt x="31724" y="25400"/>
                  </a:moveTo>
                  <a:lnTo>
                    <a:pt x="31724" y="25400"/>
                  </a:lnTo>
                  <a:lnTo>
                    <a:pt x="26257" y="25400"/>
                  </a:lnTo>
                  <a:lnTo>
                    <a:pt x="19984" y="19933"/>
                  </a:lnTo>
                  <a:lnTo>
                    <a:pt x="18958" y="20344"/>
                  </a:lnTo>
                  <a:lnTo>
                    <a:pt x="3222" y="34853"/>
                  </a:lnTo>
                  <a:lnTo>
                    <a:pt x="1417" y="38539"/>
                  </a:lnTo>
                  <a:lnTo>
                    <a:pt x="58" y="52943"/>
                  </a:lnTo>
                  <a:lnTo>
                    <a:pt x="0" y="59275"/>
                  </a:lnTo>
                  <a:lnTo>
                    <a:pt x="1866" y="63503"/>
                  </a:lnTo>
                  <a:lnTo>
                    <a:pt x="4343" y="67735"/>
                  </a:lnTo>
                  <a:lnTo>
                    <a:pt x="5443" y="71967"/>
                  </a:lnTo>
                  <a:lnTo>
                    <a:pt x="6442" y="73378"/>
                  </a:lnTo>
                  <a:lnTo>
                    <a:pt x="7814" y="74319"/>
                  </a:lnTo>
                  <a:lnTo>
                    <a:pt x="9434" y="74946"/>
                  </a:lnTo>
                  <a:lnTo>
                    <a:pt x="10514" y="76069"/>
                  </a:lnTo>
                  <a:lnTo>
                    <a:pt x="11714" y="79199"/>
                  </a:lnTo>
                  <a:lnTo>
                    <a:pt x="12740" y="80316"/>
                  </a:lnTo>
                  <a:lnTo>
                    <a:pt x="15761" y="81557"/>
                  </a:lnTo>
                  <a:lnTo>
                    <a:pt x="40198" y="82542"/>
                  </a:lnTo>
                  <a:lnTo>
                    <a:pt x="44428" y="80665"/>
                  </a:lnTo>
                  <a:lnTo>
                    <a:pt x="52891" y="73711"/>
                  </a:lnTo>
                  <a:lnTo>
                    <a:pt x="55243" y="69685"/>
                  </a:lnTo>
                  <a:lnTo>
                    <a:pt x="56993" y="65543"/>
                  </a:lnTo>
                  <a:lnTo>
                    <a:pt x="60123" y="61351"/>
                  </a:lnTo>
                  <a:lnTo>
                    <a:pt x="61985" y="55254"/>
                  </a:lnTo>
                  <a:lnTo>
                    <a:pt x="62480" y="51653"/>
                  </a:lnTo>
                  <a:lnTo>
                    <a:pt x="61152" y="45770"/>
                  </a:lnTo>
                  <a:lnTo>
                    <a:pt x="58913" y="40803"/>
                  </a:lnTo>
                  <a:lnTo>
                    <a:pt x="53988" y="26339"/>
                  </a:lnTo>
                  <a:lnTo>
                    <a:pt x="46170" y="13102"/>
                  </a:lnTo>
                  <a:lnTo>
                    <a:pt x="45588" y="10851"/>
                  </a:lnTo>
                  <a:lnTo>
                    <a:pt x="41178" y="6469"/>
                  </a:lnTo>
                  <a:lnTo>
                    <a:pt x="33591" y="1278"/>
                  </a:lnTo>
                  <a:lnTo>
                    <a:pt x="253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4" name="SMARTInkShape-Group201"/>
          <p:cNvGrpSpPr/>
          <p:nvPr/>
        </p:nvGrpSpPr>
        <p:grpSpPr>
          <a:xfrm>
            <a:off x="10191750" y="3975100"/>
            <a:ext cx="266701" cy="117940"/>
            <a:chOff x="10191750" y="3975100"/>
            <a:chExt cx="266701" cy="117940"/>
          </a:xfrm>
        </p:grpSpPr>
        <p:sp>
          <p:nvSpPr>
            <p:cNvPr id="351" name="SMARTInkShape-927"/>
            <p:cNvSpPr/>
            <p:nvPr>
              <p:custDataLst>
                <p:tags r:id="rId23"/>
              </p:custDataLst>
            </p:nvPr>
          </p:nvSpPr>
          <p:spPr>
            <a:xfrm>
              <a:off x="10191750" y="4013202"/>
              <a:ext cx="95251" cy="6349"/>
            </a:xfrm>
            <a:custGeom>
              <a:avLst/>
              <a:gdLst/>
              <a:ahLst/>
              <a:cxnLst/>
              <a:rect l="0" t="0" r="0" b="0"/>
              <a:pathLst>
                <a:path w="95251" h="6349">
                  <a:moveTo>
                    <a:pt x="0" y="6348"/>
                  </a:moveTo>
                  <a:lnTo>
                    <a:pt x="0" y="6348"/>
                  </a:lnTo>
                  <a:lnTo>
                    <a:pt x="0" y="881"/>
                  </a:lnTo>
                  <a:lnTo>
                    <a:pt x="45409" y="0"/>
                  </a:lnTo>
                  <a:lnTo>
                    <a:pt x="59875" y="704"/>
                  </a:lnTo>
                  <a:lnTo>
                    <a:pt x="87054" y="5956"/>
                  </a:lnTo>
                  <a:lnTo>
                    <a:pt x="95250" y="6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928"/>
            <p:cNvSpPr/>
            <p:nvPr>
              <p:custDataLst>
                <p:tags r:id="rId24"/>
              </p:custDataLst>
            </p:nvPr>
          </p:nvSpPr>
          <p:spPr>
            <a:xfrm>
              <a:off x="10191786" y="4070350"/>
              <a:ext cx="120615" cy="22690"/>
            </a:xfrm>
            <a:custGeom>
              <a:avLst/>
              <a:gdLst/>
              <a:ahLst/>
              <a:cxnLst/>
              <a:rect l="0" t="0" r="0" b="0"/>
              <a:pathLst>
                <a:path w="120615" h="22690">
                  <a:moveTo>
                    <a:pt x="19014" y="6350"/>
                  </a:moveTo>
                  <a:lnTo>
                    <a:pt x="19014" y="6350"/>
                  </a:lnTo>
                  <a:lnTo>
                    <a:pt x="87" y="18949"/>
                  </a:lnTo>
                  <a:lnTo>
                    <a:pt x="0" y="22391"/>
                  </a:lnTo>
                  <a:lnTo>
                    <a:pt x="693" y="22689"/>
                  </a:lnTo>
                  <a:lnTo>
                    <a:pt x="6876" y="19978"/>
                  </a:lnTo>
                  <a:lnTo>
                    <a:pt x="50817" y="17176"/>
                  </a:lnTo>
                  <a:lnTo>
                    <a:pt x="63480" y="14026"/>
                  </a:lnTo>
                  <a:lnTo>
                    <a:pt x="92010" y="10935"/>
                  </a:lnTo>
                  <a:lnTo>
                    <a:pt x="98729" y="8387"/>
                  </a:lnTo>
                  <a:lnTo>
                    <a:pt x="109739" y="6248"/>
                  </a:lnTo>
                  <a:lnTo>
                    <a:pt x="1206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929"/>
            <p:cNvSpPr/>
            <p:nvPr>
              <p:custDataLst>
                <p:tags r:id="rId25"/>
              </p:custDataLst>
            </p:nvPr>
          </p:nvSpPr>
          <p:spPr>
            <a:xfrm>
              <a:off x="10445750" y="3975100"/>
              <a:ext cx="12701" cy="114301"/>
            </a:xfrm>
            <a:custGeom>
              <a:avLst/>
              <a:gdLst/>
              <a:ahLst/>
              <a:cxnLst/>
              <a:rect l="0" t="0" r="0" b="0"/>
              <a:pathLst>
                <a:path w="12701" h="114301">
                  <a:moveTo>
                    <a:pt x="12700" y="0"/>
                  </a:moveTo>
                  <a:lnTo>
                    <a:pt x="12700" y="0"/>
                  </a:lnTo>
                  <a:lnTo>
                    <a:pt x="12700" y="11740"/>
                  </a:lnTo>
                  <a:lnTo>
                    <a:pt x="8336" y="17580"/>
                  </a:lnTo>
                  <a:lnTo>
                    <a:pt x="6938" y="23475"/>
                  </a:lnTo>
                  <a:lnTo>
                    <a:pt x="4478" y="57318"/>
                  </a:lnTo>
                  <a:lnTo>
                    <a:pt x="1327" y="69900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6" name="SMARTInkShape-Group202"/>
          <p:cNvGrpSpPr/>
          <p:nvPr/>
        </p:nvGrpSpPr>
        <p:grpSpPr>
          <a:xfrm>
            <a:off x="7759700" y="4433293"/>
            <a:ext cx="1219201" cy="449773"/>
            <a:chOff x="7759700" y="4433293"/>
            <a:chExt cx="1219201" cy="449773"/>
          </a:xfrm>
        </p:grpSpPr>
        <p:sp>
          <p:nvSpPr>
            <p:cNvPr id="355" name="SMARTInkShape-930"/>
            <p:cNvSpPr/>
            <p:nvPr>
              <p:custDataLst>
                <p:tags r:id="rId12"/>
              </p:custDataLst>
            </p:nvPr>
          </p:nvSpPr>
          <p:spPr>
            <a:xfrm>
              <a:off x="7759700" y="4762502"/>
              <a:ext cx="101601" cy="6349"/>
            </a:xfrm>
            <a:custGeom>
              <a:avLst/>
              <a:gdLst/>
              <a:ahLst/>
              <a:cxnLst/>
              <a:rect l="0" t="0" r="0" b="0"/>
              <a:pathLst>
                <a:path w="101601" h="6349">
                  <a:moveTo>
                    <a:pt x="0" y="6348"/>
                  </a:moveTo>
                  <a:lnTo>
                    <a:pt x="0" y="6348"/>
                  </a:lnTo>
                  <a:lnTo>
                    <a:pt x="14927" y="6348"/>
                  </a:lnTo>
                  <a:lnTo>
                    <a:pt x="19099" y="4466"/>
                  </a:lnTo>
                  <a:lnTo>
                    <a:pt x="21199" y="2977"/>
                  </a:lnTo>
                  <a:lnTo>
                    <a:pt x="30897" y="881"/>
                  </a:lnTo>
                  <a:lnTo>
                    <a:pt x="77791" y="3"/>
                  </a:lnTo>
                  <a:lnTo>
                    <a:pt x="83493" y="0"/>
                  </a:lnTo>
                  <a:lnTo>
                    <a:pt x="88378" y="1880"/>
                  </a:lnTo>
                  <a:lnTo>
                    <a:pt x="92902" y="4363"/>
                  </a:lnTo>
                  <a:lnTo>
                    <a:pt x="101600" y="6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931"/>
            <p:cNvSpPr/>
            <p:nvPr>
              <p:custDataLst>
                <p:tags r:id="rId13"/>
              </p:custDataLst>
            </p:nvPr>
          </p:nvSpPr>
          <p:spPr>
            <a:xfrm>
              <a:off x="7760660" y="4819650"/>
              <a:ext cx="94291" cy="25376"/>
            </a:xfrm>
            <a:custGeom>
              <a:avLst/>
              <a:gdLst/>
              <a:ahLst/>
              <a:cxnLst/>
              <a:rect l="0" t="0" r="0" b="0"/>
              <a:pathLst>
                <a:path w="94291" h="25376">
                  <a:moveTo>
                    <a:pt x="11740" y="12700"/>
                  </a:moveTo>
                  <a:lnTo>
                    <a:pt x="11740" y="12700"/>
                  </a:lnTo>
                  <a:lnTo>
                    <a:pt x="0" y="24440"/>
                  </a:lnTo>
                  <a:lnTo>
                    <a:pt x="12362" y="25273"/>
                  </a:lnTo>
                  <a:lnTo>
                    <a:pt x="12154" y="25316"/>
                  </a:lnTo>
                  <a:lnTo>
                    <a:pt x="15234" y="25375"/>
                  </a:lnTo>
                  <a:lnTo>
                    <a:pt x="62675" y="8100"/>
                  </a:lnTo>
                  <a:lnTo>
                    <a:pt x="942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932"/>
            <p:cNvSpPr/>
            <p:nvPr>
              <p:custDataLst>
                <p:tags r:id="rId14"/>
              </p:custDataLst>
            </p:nvPr>
          </p:nvSpPr>
          <p:spPr>
            <a:xfrm>
              <a:off x="7887039" y="4730751"/>
              <a:ext cx="69216" cy="107950"/>
            </a:xfrm>
            <a:custGeom>
              <a:avLst/>
              <a:gdLst/>
              <a:ahLst/>
              <a:cxnLst/>
              <a:rect l="0" t="0" r="0" b="0"/>
              <a:pathLst>
                <a:path w="69216" h="107950">
                  <a:moveTo>
                    <a:pt x="12361" y="6349"/>
                  </a:moveTo>
                  <a:lnTo>
                    <a:pt x="12361" y="6349"/>
                  </a:lnTo>
                  <a:lnTo>
                    <a:pt x="8990" y="6349"/>
                  </a:lnTo>
                  <a:lnTo>
                    <a:pt x="5454" y="4467"/>
                  </a:lnTo>
                  <a:lnTo>
                    <a:pt x="0" y="260"/>
                  </a:lnTo>
                  <a:lnTo>
                    <a:pt x="24287" y="0"/>
                  </a:lnTo>
                  <a:lnTo>
                    <a:pt x="30126" y="1880"/>
                  </a:lnTo>
                  <a:lnTo>
                    <a:pt x="58643" y="21198"/>
                  </a:lnTo>
                  <a:lnTo>
                    <a:pt x="61153" y="25413"/>
                  </a:lnTo>
                  <a:lnTo>
                    <a:pt x="62974" y="29639"/>
                  </a:lnTo>
                  <a:lnTo>
                    <a:pt x="66135" y="33868"/>
                  </a:lnTo>
                  <a:lnTo>
                    <a:pt x="68010" y="39981"/>
                  </a:lnTo>
                  <a:lnTo>
                    <a:pt x="69215" y="52033"/>
                  </a:lnTo>
                  <a:lnTo>
                    <a:pt x="56744" y="92487"/>
                  </a:lnTo>
                  <a:lnTo>
                    <a:pt x="48056" y="103631"/>
                  </a:lnTo>
                  <a:lnTo>
                    <a:pt x="43983" y="106029"/>
                  </a:lnTo>
                  <a:lnTo>
                    <a:pt x="37761" y="107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933"/>
            <p:cNvSpPr/>
            <p:nvPr>
              <p:custDataLst>
                <p:tags r:id="rId15"/>
              </p:custDataLst>
            </p:nvPr>
          </p:nvSpPr>
          <p:spPr>
            <a:xfrm>
              <a:off x="8217338" y="4559326"/>
              <a:ext cx="63063" cy="222225"/>
            </a:xfrm>
            <a:custGeom>
              <a:avLst/>
              <a:gdLst/>
              <a:ahLst/>
              <a:cxnLst/>
              <a:rect l="0" t="0" r="0" b="0"/>
              <a:pathLst>
                <a:path w="63063" h="222225">
                  <a:moveTo>
                    <a:pt x="63062" y="31724"/>
                  </a:moveTo>
                  <a:lnTo>
                    <a:pt x="63062" y="31724"/>
                  </a:lnTo>
                  <a:lnTo>
                    <a:pt x="63061" y="10525"/>
                  </a:lnTo>
                  <a:lnTo>
                    <a:pt x="62357" y="9124"/>
                  </a:lnTo>
                  <a:lnTo>
                    <a:pt x="61180" y="8191"/>
                  </a:lnTo>
                  <a:lnTo>
                    <a:pt x="59691" y="7568"/>
                  </a:lnTo>
                  <a:lnTo>
                    <a:pt x="58698" y="6448"/>
                  </a:lnTo>
                  <a:lnTo>
                    <a:pt x="57594" y="3321"/>
                  </a:lnTo>
                  <a:lnTo>
                    <a:pt x="56594" y="2205"/>
                  </a:lnTo>
                  <a:lnTo>
                    <a:pt x="53602" y="965"/>
                  </a:lnTo>
                  <a:lnTo>
                    <a:pt x="38891" y="0"/>
                  </a:lnTo>
                  <a:lnTo>
                    <a:pt x="28471" y="5049"/>
                  </a:lnTo>
                  <a:lnTo>
                    <a:pt x="23464" y="8815"/>
                  </a:lnTo>
                  <a:lnTo>
                    <a:pt x="20768" y="12840"/>
                  </a:lnTo>
                  <a:lnTo>
                    <a:pt x="13826" y="27643"/>
                  </a:lnTo>
                  <a:lnTo>
                    <a:pt x="8571" y="36081"/>
                  </a:lnTo>
                  <a:lnTo>
                    <a:pt x="0" y="82171"/>
                  </a:lnTo>
                  <a:lnTo>
                    <a:pt x="326" y="103644"/>
                  </a:lnTo>
                  <a:lnTo>
                    <a:pt x="14673" y="150257"/>
                  </a:lnTo>
                  <a:lnTo>
                    <a:pt x="22199" y="162826"/>
                  </a:lnTo>
                  <a:lnTo>
                    <a:pt x="26298" y="176285"/>
                  </a:lnTo>
                  <a:lnTo>
                    <a:pt x="29083" y="181345"/>
                  </a:lnTo>
                  <a:lnTo>
                    <a:pt x="30872" y="190343"/>
                  </a:lnTo>
                  <a:lnTo>
                    <a:pt x="31303" y="211638"/>
                  </a:lnTo>
                  <a:lnTo>
                    <a:pt x="30600" y="213050"/>
                  </a:lnTo>
                  <a:lnTo>
                    <a:pt x="29426" y="213991"/>
                  </a:lnTo>
                  <a:lnTo>
                    <a:pt x="26240" y="215743"/>
                  </a:lnTo>
                  <a:lnTo>
                    <a:pt x="18612" y="2222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934"/>
            <p:cNvSpPr/>
            <p:nvPr>
              <p:custDataLst>
                <p:tags r:id="rId16"/>
              </p:custDataLst>
            </p:nvPr>
          </p:nvSpPr>
          <p:spPr>
            <a:xfrm>
              <a:off x="8197857" y="4838700"/>
              <a:ext cx="57135" cy="44366"/>
            </a:xfrm>
            <a:custGeom>
              <a:avLst/>
              <a:gdLst/>
              <a:ahLst/>
              <a:cxnLst/>
              <a:rect l="0" t="0" r="0" b="0"/>
              <a:pathLst>
                <a:path w="57135" h="44366">
                  <a:moveTo>
                    <a:pt x="19043" y="0"/>
                  </a:moveTo>
                  <a:lnTo>
                    <a:pt x="19043" y="0"/>
                  </a:lnTo>
                  <a:lnTo>
                    <a:pt x="12954" y="6088"/>
                  </a:lnTo>
                  <a:lnTo>
                    <a:pt x="3240" y="6343"/>
                  </a:lnTo>
                  <a:lnTo>
                    <a:pt x="2157" y="7051"/>
                  </a:lnTo>
                  <a:lnTo>
                    <a:pt x="1436" y="8229"/>
                  </a:lnTo>
                  <a:lnTo>
                    <a:pt x="420" y="13256"/>
                  </a:lnTo>
                  <a:lnTo>
                    <a:pt x="0" y="27788"/>
                  </a:lnTo>
                  <a:lnTo>
                    <a:pt x="703" y="29109"/>
                  </a:lnTo>
                  <a:lnTo>
                    <a:pt x="1877" y="29989"/>
                  </a:lnTo>
                  <a:lnTo>
                    <a:pt x="3366" y="30576"/>
                  </a:lnTo>
                  <a:lnTo>
                    <a:pt x="4359" y="31672"/>
                  </a:lnTo>
                  <a:lnTo>
                    <a:pt x="5461" y="34773"/>
                  </a:lnTo>
                  <a:lnTo>
                    <a:pt x="6461" y="35882"/>
                  </a:lnTo>
                  <a:lnTo>
                    <a:pt x="19173" y="42995"/>
                  </a:lnTo>
                  <a:lnTo>
                    <a:pt x="33868" y="44365"/>
                  </a:lnTo>
                  <a:lnTo>
                    <a:pt x="38096" y="42530"/>
                  </a:lnTo>
                  <a:lnTo>
                    <a:pt x="42328" y="40069"/>
                  </a:lnTo>
                  <a:lnTo>
                    <a:pt x="46560" y="38975"/>
                  </a:lnTo>
                  <a:lnTo>
                    <a:pt x="47970" y="37978"/>
                  </a:lnTo>
                  <a:lnTo>
                    <a:pt x="48912" y="36607"/>
                  </a:lnTo>
                  <a:lnTo>
                    <a:pt x="49539" y="34988"/>
                  </a:lnTo>
                  <a:lnTo>
                    <a:pt x="50663" y="33909"/>
                  </a:lnTo>
                  <a:lnTo>
                    <a:pt x="53792" y="32709"/>
                  </a:lnTo>
                  <a:lnTo>
                    <a:pt x="54909" y="31684"/>
                  </a:lnTo>
                  <a:lnTo>
                    <a:pt x="56150" y="28663"/>
                  </a:lnTo>
                  <a:lnTo>
                    <a:pt x="57134" y="10314"/>
                  </a:lnTo>
                  <a:lnTo>
                    <a:pt x="56432" y="8993"/>
                  </a:lnTo>
                  <a:lnTo>
                    <a:pt x="55258" y="8112"/>
                  </a:lnTo>
                  <a:lnTo>
                    <a:pt x="52072" y="6428"/>
                  </a:lnTo>
                  <a:lnTo>
                    <a:pt x="46312" y="2217"/>
                  </a:lnTo>
                  <a:lnTo>
                    <a:pt x="380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935"/>
            <p:cNvSpPr/>
            <p:nvPr>
              <p:custDataLst>
                <p:tags r:id="rId17"/>
              </p:custDataLst>
            </p:nvPr>
          </p:nvSpPr>
          <p:spPr>
            <a:xfrm>
              <a:off x="8140724" y="4433293"/>
              <a:ext cx="101498" cy="78656"/>
            </a:xfrm>
            <a:custGeom>
              <a:avLst/>
              <a:gdLst/>
              <a:ahLst/>
              <a:cxnLst/>
              <a:rect l="0" t="0" r="0" b="0"/>
              <a:pathLst>
                <a:path w="101498" h="78656">
                  <a:moveTo>
                    <a:pt x="50776" y="24407"/>
                  </a:moveTo>
                  <a:lnTo>
                    <a:pt x="50776" y="24407"/>
                  </a:lnTo>
                  <a:lnTo>
                    <a:pt x="50776" y="39334"/>
                  </a:lnTo>
                  <a:lnTo>
                    <a:pt x="48895" y="43506"/>
                  </a:lnTo>
                  <a:lnTo>
                    <a:pt x="28701" y="71618"/>
                  </a:lnTo>
                  <a:lnTo>
                    <a:pt x="24972" y="73612"/>
                  </a:lnTo>
                  <a:lnTo>
                    <a:pt x="20963" y="75203"/>
                  </a:lnTo>
                  <a:lnTo>
                    <a:pt x="16829" y="78263"/>
                  </a:lnTo>
                  <a:lnTo>
                    <a:pt x="15445" y="78655"/>
                  </a:lnTo>
                  <a:lnTo>
                    <a:pt x="14522" y="78211"/>
                  </a:lnTo>
                  <a:lnTo>
                    <a:pt x="13906" y="77210"/>
                  </a:lnTo>
                  <a:lnTo>
                    <a:pt x="12791" y="76542"/>
                  </a:lnTo>
                  <a:lnTo>
                    <a:pt x="9669" y="75800"/>
                  </a:lnTo>
                  <a:lnTo>
                    <a:pt x="8555" y="74897"/>
                  </a:lnTo>
                  <a:lnTo>
                    <a:pt x="7317" y="72012"/>
                  </a:lnTo>
                  <a:lnTo>
                    <a:pt x="6281" y="70960"/>
                  </a:lnTo>
                  <a:lnTo>
                    <a:pt x="3249" y="69791"/>
                  </a:lnTo>
                  <a:lnTo>
                    <a:pt x="2158" y="68069"/>
                  </a:lnTo>
                  <a:lnTo>
                    <a:pt x="263" y="54633"/>
                  </a:lnTo>
                  <a:lnTo>
                    <a:pt x="0" y="41392"/>
                  </a:lnTo>
                  <a:lnTo>
                    <a:pt x="698" y="39964"/>
                  </a:lnTo>
                  <a:lnTo>
                    <a:pt x="1868" y="39012"/>
                  </a:lnTo>
                  <a:lnTo>
                    <a:pt x="3354" y="38377"/>
                  </a:lnTo>
                  <a:lnTo>
                    <a:pt x="4345" y="37248"/>
                  </a:lnTo>
                  <a:lnTo>
                    <a:pt x="7816" y="30367"/>
                  </a:lnTo>
                  <a:lnTo>
                    <a:pt x="11716" y="25584"/>
                  </a:lnTo>
                  <a:lnTo>
                    <a:pt x="14131" y="24930"/>
                  </a:lnTo>
                  <a:lnTo>
                    <a:pt x="18059" y="24510"/>
                  </a:lnTo>
                  <a:lnTo>
                    <a:pt x="23904" y="28791"/>
                  </a:lnTo>
                  <a:lnTo>
                    <a:pt x="29801" y="30880"/>
                  </a:lnTo>
                  <a:lnTo>
                    <a:pt x="36016" y="34948"/>
                  </a:lnTo>
                  <a:lnTo>
                    <a:pt x="42325" y="37173"/>
                  </a:lnTo>
                  <a:lnTo>
                    <a:pt x="76295" y="67095"/>
                  </a:lnTo>
                  <a:lnTo>
                    <a:pt x="87629" y="68754"/>
                  </a:lnTo>
                  <a:lnTo>
                    <a:pt x="94234" y="68848"/>
                  </a:lnTo>
                  <a:lnTo>
                    <a:pt x="94564" y="68145"/>
                  </a:lnTo>
                  <a:lnTo>
                    <a:pt x="95138" y="63389"/>
                  </a:lnTo>
                  <a:lnTo>
                    <a:pt x="99573" y="57612"/>
                  </a:lnTo>
                  <a:lnTo>
                    <a:pt x="100685" y="53746"/>
                  </a:lnTo>
                  <a:lnTo>
                    <a:pt x="101497" y="35847"/>
                  </a:lnTo>
                  <a:lnTo>
                    <a:pt x="99659" y="31138"/>
                  </a:lnTo>
                  <a:lnTo>
                    <a:pt x="97196" y="26693"/>
                  </a:lnTo>
                  <a:lnTo>
                    <a:pt x="95615" y="18090"/>
                  </a:lnTo>
                  <a:lnTo>
                    <a:pt x="95485" y="15963"/>
                  </a:lnTo>
                  <a:lnTo>
                    <a:pt x="93459" y="11717"/>
                  </a:lnTo>
                  <a:lnTo>
                    <a:pt x="91932" y="9597"/>
                  </a:lnTo>
                  <a:lnTo>
                    <a:pt x="88353" y="7242"/>
                  </a:lnTo>
                  <a:lnTo>
                    <a:pt x="84410" y="5489"/>
                  </a:lnTo>
                  <a:lnTo>
                    <a:pt x="78223" y="1241"/>
                  </a:lnTo>
                  <a:lnTo>
                    <a:pt x="74029" y="0"/>
                  </a:lnTo>
                  <a:lnTo>
                    <a:pt x="71922" y="374"/>
                  </a:lnTo>
                  <a:lnTo>
                    <a:pt x="67701" y="2672"/>
                  </a:lnTo>
                  <a:lnTo>
                    <a:pt x="66292" y="4273"/>
                  </a:lnTo>
                  <a:lnTo>
                    <a:pt x="60475" y="13960"/>
                  </a:lnTo>
                  <a:lnTo>
                    <a:pt x="53423" y="22317"/>
                  </a:lnTo>
                  <a:lnTo>
                    <a:pt x="51560" y="28648"/>
                  </a:lnTo>
                  <a:lnTo>
                    <a:pt x="50776" y="37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936"/>
            <p:cNvSpPr/>
            <p:nvPr>
              <p:custDataLst>
                <p:tags r:id="rId18"/>
              </p:custDataLst>
            </p:nvPr>
          </p:nvSpPr>
          <p:spPr>
            <a:xfrm>
              <a:off x="8376301" y="4591319"/>
              <a:ext cx="56498" cy="196582"/>
            </a:xfrm>
            <a:custGeom>
              <a:avLst/>
              <a:gdLst/>
              <a:ahLst/>
              <a:cxnLst/>
              <a:rect l="0" t="0" r="0" b="0"/>
              <a:pathLst>
                <a:path w="56498" h="196582">
                  <a:moveTo>
                    <a:pt x="43799" y="31481"/>
                  </a:moveTo>
                  <a:lnTo>
                    <a:pt x="43799" y="31481"/>
                  </a:lnTo>
                  <a:lnTo>
                    <a:pt x="49266" y="26014"/>
                  </a:lnTo>
                  <a:lnTo>
                    <a:pt x="49887" y="22021"/>
                  </a:lnTo>
                  <a:lnTo>
                    <a:pt x="50680" y="20941"/>
                  </a:lnTo>
                  <a:lnTo>
                    <a:pt x="53443" y="19741"/>
                  </a:lnTo>
                  <a:lnTo>
                    <a:pt x="54461" y="18716"/>
                  </a:lnTo>
                  <a:lnTo>
                    <a:pt x="56419" y="12717"/>
                  </a:lnTo>
                  <a:lnTo>
                    <a:pt x="56497" y="6350"/>
                  </a:lnTo>
                  <a:lnTo>
                    <a:pt x="51031" y="637"/>
                  </a:lnTo>
                  <a:lnTo>
                    <a:pt x="47039" y="0"/>
                  </a:lnTo>
                  <a:lnTo>
                    <a:pt x="43358" y="1732"/>
                  </a:lnTo>
                  <a:lnTo>
                    <a:pt x="19182" y="20986"/>
                  </a:lnTo>
                  <a:lnTo>
                    <a:pt x="16804" y="23778"/>
                  </a:lnTo>
                  <a:lnTo>
                    <a:pt x="8102" y="47256"/>
                  </a:lnTo>
                  <a:lnTo>
                    <a:pt x="0" y="91285"/>
                  </a:lnTo>
                  <a:lnTo>
                    <a:pt x="111" y="122600"/>
                  </a:lnTo>
                  <a:lnTo>
                    <a:pt x="5584" y="169173"/>
                  </a:lnTo>
                  <a:lnTo>
                    <a:pt x="6352" y="175227"/>
                  </a:lnTo>
                  <a:lnTo>
                    <a:pt x="12049" y="196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937"/>
            <p:cNvSpPr/>
            <p:nvPr>
              <p:custDataLst>
                <p:tags r:id="rId19"/>
              </p:custDataLst>
            </p:nvPr>
          </p:nvSpPr>
          <p:spPr>
            <a:xfrm>
              <a:off x="8343926" y="4730750"/>
              <a:ext cx="95225" cy="38101"/>
            </a:xfrm>
            <a:custGeom>
              <a:avLst/>
              <a:gdLst/>
              <a:ahLst/>
              <a:cxnLst/>
              <a:rect l="0" t="0" r="0" b="0"/>
              <a:pathLst>
                <a:path w="95225" h="38101">
                  <a:moveTo>
                    <a:pt x="19024" y="38100"/>
                  </a:moveTo>
                  <a:lnTo>
                    <a:pt x="19024" y="38100"/>
                  </a:lnTo>
                  <a:lnTo>
                    <a:pt x="15653" y="34729"/>
                  </a:lnTo>
                  <a:lnTo>
                    <a:pt x="12116" y="33074"/>
                  </a:lnTo>
                  <a:lnTo>
                    <a:pt x="10185" y="32633"/>
                  </a:lnTo>
                  <a:lnTo>
                    <a:pt x="8898" y="31633"/>
                  </a:lnTo>
                  <a:lnTo>
                    <a:pt x="7467" y="28640"/>
                  </a:lnTo>
                  <a:lnTo>
                    <a:pt x="6381" y="27560"/>
                  </a:lnTo>
                  <a:lnTo>
                    <a:pt x="3292" y="26360"/>
                  </a:lnTo>
                  <a:lnTo>
                    <a:pt x="2185" y="25335"/>
                  </a:lnTo>
                  <a:lnTo>
                    <a:pt x="60" y="19336"/>
                  </a:lnTo>
                  <a:lnTo>
                    <a:pt x="0" y="15764"/>
                  </a:lnTo>
                  <a:lnTo>
                    <a:pt x="697" y="14743"/>
                  </a:lnTo>
                  <a:lnTo>
                    <a:pt x="1867" y="14062"/>
                  </a:lnTo>
                  <a:lnTo>
                    <a:pt x="3353" y="13608"/>
                  </a:lnTo>
                  <a:lnTo>
                    <a:pt x="11513" y="8515"/>
                  </a:lnTo>
                  <a:lnTo>
                    <a:pt x="55043" y="6375"/>
                  </a:lnTo>
                  <a:lnTo>
                    <a:pt x="76311" y="5649"/>
                  </a:lnTo>
                  <a:lnTo>
                    <a:pt x="952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938"/>
            <p:cNvSpPr/>
            <p:nvPr>
              <p:custDataLst>
                <p:tags r:id="rId20"/>
              </p:custDataLst>
            </p:nvPr>
          </p:nvSpPr>
          <p:spPr>
            <a:xfrm>
              <a:off x="8477283" y="4641857"/>
              <a:ext cx="146018" cy="139584"/>
            </a:xfrm>
            <a:custGeom>
              <a:avLst/>
              <a:gdLst/>
              <a:ahLst/>
              <a:cxnLst/>
              <a:rect l="0" t="0" r="0" b="0"/>
              <a:pathLst>
                <a:path w="146018" h="139584">
                  <a:moveTo>
                    <a:pt x="69817" y="6343"/>
                  </a:moveTo>
                  <a:lnTo>
                    <a:pt x="69817" y="6343"/>
                  </a:lnTo>
                  <a:lnTo>
                    <a:pt x="66446" y="6343"/>
                  </a:lnTo>
                  <a:lnTo>
                    <a:pt x="65453" y="5637"/>
                  </a:lnTo>
                  <a:lnTo>
                    <a:pt x="64791" y="4461"/>
                  </a:lnTo>
                  <a:lnTo>
                    <a:pt x="64349" y="2972"/>
                  </a:lnTo>
                  <a:lnTo>
                    <a:pt x="63349" y="1979"/>
                  </a:lnTo>
                  <a:lnTo>
                    <a:pt x="60357" y="876"/>
                  </a:lnTo>
                  <a:lnTo>
                    <a:pt x="35942" y="0"/>
                  </a:lnTo>
                  <a:lnTo>
                    <a:pt x="31713" y="1877"/>
                  </a:lnTo>
                  <a:lnTo>
                    <a:pt x="23249" y="8832"/>
                  </a:lnTo>
                  <a:lnTo>
                    <a:pt x="4200" y="36979"/>
                  </a:lnTo>
                  <a:lnTo>
                    <a:pt x="1220" y="48973"/>
                  </a:lnTo>
                  <a:lnTo>
                    <a:pt x="0" y="86784"/>
                  </a:lnTo>
                  <a:lnTo>
                    <a:pt x="3347" y="99479"/>
                  </a:lnTo>
                  <a:lnTo>
                    <a:pt x="10800" y="111340"/>
                  </a:lnTo>
                  <a:lnTo>
                    <a:pt x="33836" y="135450"/>
                  </a:lnTo>
                  <a:lnTo>
                    <a:pt x="38068" y="137807"/>
                  </a:lnTo>
                  <a:lnTo>
                    <a:pt x="44286" y="139445"/>
                  </a:lnTo>
                  <a:lnTo>
                    <a:pt x="47416" y="139583"/>
                  </a:lnTo>
                  <a:lnTo>
                    <a:pt x="48532" y="138914"/>
                  </a:lnTo>
                  <a:lnTo>
                    <a:pt x="49278" y="137762"/>
                  </a:lnTo>
                  <a:lnTo>
                    <a:pt x="49773" y="136289"/>
                  </a:lnTo>
                  <a:lnTo>
                    <a:pt x="55662" y="126823"/>
                  </a:lnTo>
                  <a:lnTo>
                    <a:pt x="56147" y="124763"/>
                  </a:lnTo>
                  <a:lnTo>
                    <a:pt x="61289" y="115682"/>
                  </a:lnTo>
                  <a:lnTo>
                    <a:pt x="65310" y="83982"/>
                  </a:lnTo>
                  <a:lnTo>
                    <a:pt x="67814" y="78244"/>
                  </a:lnTo>
                  <a:lnTo>
                    <a:pt x="69793" y="54228"/>
                  </a:lnTo>
                  <a:lnTo>
                    <a:pt x="70507" y="53083"/>
                  </a:lnTo>
                  <a:lnTo>
                    <a:pt x="71688" y="52320"/>
                  </a:lnTo>
                  <a:lnTo>
                    <a:pt x="75282" y="51095"/>
                  </a:lnTo>
                  <a:lnTo>
                    <a:pt x="79276" y="54253"/>
                  </a:lnTo>
                  <a:lnTo>
                    <a:pt x="81076" y="57740"/>
                  </a:lnTo>
                  <a:lnTo>
                    <a:pt x="81557" y="59658"/>
                  </a:lnTo>
                  <a:lnTo>
                    <a:pt x="82582" y="60936"/>
                  </a:lnTo>
                  <a:lnTo>
                    <a:pt x="85604" y="62357"/>
                  </a:lnTo>
                  <a:lnTo>
                    <a:pt x="89298" y="66751"/>
                  </a:lnTo>
                  <a:lnTo>
                    <a:pt x="92585" y="72702"/>
                  </a:lnTo>
                  <a:lnTo>
                    <a:pt x="94698" y="82272"/>
                  </a:lnTo>
                  <a:lnTo>
                    <a:pt x="95208" y="109793"/>
                  </a:lnTo>
                  <a:lnTo>
                    <a:pt x="93331" y="114175"/>
                  </a:lnTo>
                  <a:lnTo>
                    <a:pt x="90851" y="118474"/>
                  </a:lnTo>
                  <a:lnTo>
                    <a:pt x="88749" y="124861"/>
                  </a:lnTo>
                  <a:lnTo>
                    <a:pt x="82601" y="133233"/>
                  </a:lnTo>
                  <a:lnTo>
                    <a:pt x="79171" y="133310"/>
                  </a:lnTo>
                  <a:lnTo>
                    <a:pt x="78169" y="132616"/>
                  </a:lnTo>
                  <a:lnTo>
                    <a:pt x="77502" y="131447"/>
                  </a:lnTo>
                  <a:lnTo>
                    <a:pt x="77057" y="129962"/>
                  </a:lnTo>
                  <a:lnTo>
                    <a:pt x="77465" y="128973"/>
                  </a:lnTo>
                  <a:lnTo>
                    <a:pt x="78444" y="128313"/>
                  </a:lnTo>
                  <a:lnTo>
                    <a:pt x="79802" y="127873"/>
                  </a:lnTo>
                  <a:lnTo>
                    <a:pt x="80707" y="126874"/>
                  </a:lnTo>
                  <a:lnTo>
                    <a:pt x="84041" y="120201"/>
                  </a:lnTo>
                  <a:lnTo>
                    <a:pt x="86721" y="116213"/>
                  </a:lnTo>
                  <a:lnTo>
                    <a:pt x="96669" y="89282"/>
                  </a:lnTo>
                  <a:lnTo>
                    <a:pt x="119626" y="64486"/>
                  </a:lnTo>
                  <a:lnTo>
                    <a:pt x="120662" y="64861"/>
                  </a:lnTo>
                  <a:lnTo>
                    <a:pt x="125997" y="69047"/>
                  </a:lnTo>
                  <a:lnTo>
                    <a:pt x="126536" y="71371"/>
                  </a:lnTo>
                  <a:lnTo>
                    <a:pt x="126881" y="78611"/>
                  </a:lnTo>
                  <a:lnTo>
                    <a:pt x="128810" y="82677"/>
                  </a:lnTo>
                  <a:lnTo>
                    <a:pt x="131314" y="86836"/>
                  </a:lnTo>
                  <a:lnTo>
                    <a:pt x="132921" y="95255"/>
                  </a:lnTo>
                  <a:lnTo>
                    <a:pt x="133238" y="103712"/>
                  </a:lnTo>
                  <a:lnTo>
                    <a:pt x="135163" y="107944"/>
                  </a:lnTo>
                  <a:lnTo>
                    <a:pt x="146017" y="120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939"/>
            <p:cNvSpPr/>
            <p:nvPr>
              <p:custDataLst>
                <p:tags r:id="rId21"/>
              </p:custDataLst>
            </p:nvPr>
          </p:nvSpPr>
          <p:spPr>
            <a:xfrm>
              <a:off x="8648700" y="4635839"/>
              <a:ext cx="38086" cy="171112"/>
            </a:xfrm>
            <a:custGeom>
              <a:avLst/>
              <a:gdLst/>
              <a:ahLst/>
              <a:cxnLst/>
              <a:rect l="0" t="0" r="0" b="0"/>
              <a:pathLst>
                <a:path w="38086" h="171112">
                  <a:moveTo>
                    <a:pt x="31750" y="12361"/>
                  </a:moveTo>
                  <a:lnTo>
                    <a:pt x="31750" y="12361"/>
                  </a:lnTo>
                  <a:lnTo>
                    <a:pt x="31749" y="0"/>
                  </a:lnTo>
                  <a:lnTo>
                    <a:pt x="32455" y="33666"/>
                  </a:lnTo>
                  <a:lnTo>
                    <a:pt x="36776" y="45602"/>
                  </a:lnTo>
                  <a:lnTo>
                    <a:pt x="38085" y="91400"/>
                  </a:lnTo>
                  <a:lnTo>
                    <a:pt x="37391" y="107747"/>
                  </a:lnTo>
                  <a:lnTo>
                    <a:pt x="32631" y="127262"/>
                  </a:lnTo>
                  <a:lnTo>
                    <a:pt x="25268" y="138050"/>
                  </a:lnTo>
                  <a:lnTo>
                    <a:pt x="2856" y="162585"/>
                  </a:lnTo>
                  <a:lnTo>
                    <a:pt x="0" y="171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940"/>
            <p:cNvSpPr/>
            <p:nvPr>
              <p:custDataLst>
                <p:tags r:id="rId22"/>
              </p:custDataLst>
            </p:nvPr>
          </p:nvSpPr>
          <p:spPr>
            <a:xfrm>
              <a:off x="8775729" y="4616862"/>
              <a:ext cx="203172" cy="195421"/>
            </a:xfrm>
            <a:custGeom>
              <a:avLst/>
              <a:gdLst/>
              <a:ahLst/>
              <a:cxnLst/>
              <a:rect l="0" t="0" r="0" b="0"/>
              <a:pathLst>
                <a:path w="203172" h="195421">
                  <a:moveTo>
                    <a:pt x="76171" y="158338"/>
                  </a:moveTo>
                  <a:lnTo>
                    <a:pt x="76171" y="158338"/>
                  </a:lnTo>
                  <a:lnTo>
                    <a:pt x="76170" y="154967"/>
                  </a:lnTo>
                  <a:lnTo>
                    <a:pt x="74290" y="151430"/>
                  </a:lnTo>
                  <a:lnTo>
                    <a:pt x="70703" y="146782"/>
                  </a:lnTo>
                  <a:lnTo>
                    <a:pt x="68331" y="146146"/>
                  </a:lnTo>
                  <a:lnTo>
                    <a:pt x="66711" y="145977"/>
                  </a:lnTo>
                  <a:lnTo>
                    <a:pt x="65631" y="145158"/>
                  </a:lnTo>
                  <a:lnTo>
                    <a:pt x="58571" y="132786"/>
                  </a:lnTo>
                  <a:lnTo>
                    <a:pt x="58088" y="130720"/>
                  </a:lnTo>
                  <a:lnTo>
                    <a:pt x="54037" y="124441"/>
                  </a:lnTo>
                  <a:lnTo>
                    <a:pt x="48367" y="118112"/>
                  </a:lnTo>
                  <a:lnTo>
                    <a:pt x="44293" y="115765"/>
                  </a:lnTo>
                  <a:lnTo>
                    <a:pt x="35928" y="114259"/>
                  </a:lnTo>
                  <a:lnTo>
                    <a:pt x="23251" y="113921"/>
                  </a:lnTo>
                  <a:lnTo>
                    <a:pt x="19020" y="115784"/>
                  </a:lnTo>
                  <a:lnTo>
                    <a:pt x="16903" y="117269"/>
                  </a:lnTo>
                  <a:lnTo>
                    <a:pt x="14552" y="120800"/>
                  </a:lnTo>
                  <a:lnTo>
                    <a:pt x="12801" y="124721"/>
                  </a:lnTo>
                  <a:lnTo>
                    <a:pt x="2619" y="141557"/>
                  </a:lnTo>
                  <a:lnTo>
                    <a:pt x="755" y="149995"/>
                  </a:lnTo>
                  <a:lnTo>
                    <a:pt x="0" y="176241"/>
                  </a:lnTo>
                  <a:lnTo>
                    <a:pt x="1865" y="182287"/>
                  </a:lnTo>
                  <a:lnTo>
                    <a:pt x="3351" y="184888"/>
                  </a:lnTo>
                  <a:lnTo>
                    <a:pt x="5046" y="186621"/>
                  </a:lnTo>
                  <a:lnTo>
                    <a:pt x="19069" y="194911"/>
                  </a:lnTo>
                  <a:lnTo>
                    <a:pt x="21170" y="195420"/>
                  </a:lnTo>
                  <a:lnTo>
                    <a:pt x="23276" y="195054"/>
                  </a:lnTo>
                  <a:lnTo>
                    <a:pt x="29610" y="191167"/>
                  </a:lnTo>
                  <a:lnTo>
                    <a:pt x="49446" y="175446"/>
                  </a:lnTo>
                  <a:lnTo>
                    <a:pt x="56730" y="162231"/>
                  </a:lnTo>
                  <a:lnTo>
                    <a:pt x="74039" y="119554"/>
                  </a:lnTo>
                  <a:lnTo>
                    <a:pt x="80637" y="94703"/>
                  </a:lnTo>
                  <a:lnTo>
                    <a:pt x="83153" y="48397"/>
                  </a:lnTo>
                  <a:lnTo>
                    <a:pt x="88847" y="978"/>
                  </a:lnTo>
                  <a:lnTo>
                    <a:pt x="88149" y="515"/>
                  </a:lnTo>
                  <a:lnTo>
                    <a:pt x="85493" y="0"/>
                  </a:lnTo>
                  <a:lnTo>
                    <a:pt x="84501" y="568"/>
                  </a:lnTo>
                  <a:lnTo>
                    <a:pt x="83842" y="1653"/>
                  </a:lnTo>
                  <a:lnTo>
                    <a:pt x="82912" y="6550"/>
                  </a:lnTo>
                  <a:lnTo>
                    <a:pt x="82599" y="14525"/>
                  </a:lnTo>
                  <a:lnTo>
                    <a:pt x="80674" y="18691"/>
                  </a:lnTo>
                  <a:lnTo>
                    <a:pt x="79172" y="20790"/>
                  </a:lnTo>
                  <a:lnTo>
                    <a:pt x="77060" y="30486"/>
                  </a:lnTo>
                  <a:lnTo>
                    <a:pt x="76175" y="77963"/>
                  </a:lnTo>
                  <a:lnTo>
                    <a:pt x="76878" y="90622"/>
                  </a:lnTo>
                  <a:lnTo>
                    <a:pt x="82260" y="121101"/>
                  </a:lnTo>
                  <a:lnTo>
                    <a:pt x="82521" y="145543"/>
                  </a:lnTo>
                  <a:lnTo>
                    <a:pt x="85891" y="145610"/>
                  </a:lnTo>
                  <a:lnTo>
                    <a:pt x="86884" y="144914"/>
                  </a:lnTo>
                  <a:lnTo>
                    <a:pt x="87546" y="143744"/>
                  </a:lnTo>
                  <a:lnTo>
                    <a:pt x="87988" y="142259"/>
                  </a:lnTo>
                  <a:lnTo>
                    <a:pt x="95662" y="132771"/>
                  </a:lnTo>
                  <a:lnTo>
                    <a:pt x="99650" y="129336"/>
                  </a:lnTo>
                  <a:lnTo>
                    <a:pt x="107960" y="125249"/>
                  </a:lnTo>
                  <a:lnTo>
                    <a:pt x="118510" y="116534"/>
                  </a:lnTo>
                  <a:lnTo>
                    <a:pt x="124856" y="114671"/>
                  </a:lnTo>
                  <a:lnTo>
                    <a:pt x="138417" y="113919"/>
                  </a:lnTo>
                  <a:lnTo>
                    <a:pt x="148398" y="122729"/>
                  </a:lnTo>
                  <a:lnTo>
                    <a:pt x="150605" y="126754"/>
                  </a:lnTo>
                  <a:lnTo>
                    <a:pt x="152138" y="137193"/>
                  </a:lnTo>
                  <a:lnTo>
                    <a:pt x="152268" y="141414"/>
                  </a:lnTo>
                  <a:lnTo>
                    <a:pt x="150443" y="145642"/>
                  </a:lnTo>
                  <a:lnTo>
                    <a:pt x="148969" y="147757"/>
                  </a:lnTo>
                  <a:lnTo>
                    <a:pt x="144527" y="163364"/>
                  </a:lnTo>
                  <a:lnTo>
                    <a:pt x="135071" y="177272"/>
                  </a:lnTo>
                  <a:lnTo>
                    <a:pt x="134488" y="179427"/>
                  </a:lnTo>
                  <a:lnTo>
                    <a:pt x="133393" y="180864"/>
                  </a:lnTo>
                  <a:lnTo>
                    <a:pt x="129186" y="183591"/>
                  </a:lnTo>
                  <a:lnTo>
                    <a:pt x="127955" y="186730"/>
                  </a:lnTo>
                  <a:lnTo>
                    <a:pt x="126921" y="187849"/>
                  </a:lnTo>
                  <a:lnTo>
                    <a:pt x="123891" y="189093"/>
                  </a:lnTo>
                  <a:lnTo>
                    <a:pt x="122096" y="188719"/>
                  </a:lnTo>
                  <a:lnTo>
                    <a:pt x="115441" y="184533"/>
                  </a:lnTo>
                  <a:lnTo>
                    <a:pt x="114791" y="182210"/>
                  </a:lnTo>
                  <a:lnTo>
                    <a:pt x="114300" y="168832"/>
                  </a:lnTo>
                  <a:lnTo>
                    <a:pt x="114997" y="167451"/>
                  </a:lnTo>
                  <a:lnTo>
                    <a:pt x="116165" y="166530"/>
                  </a:lnTo>
                  <a:lnTo>
                    <a:pt x="117651" y="165916"/>
                  </a:lnTo>
                  <a:lnTo>
                    <a:pt x="123112" y="158309"/>
                  </a:lnTo>
                  <a:lnTo>
                    <a:pt x="130003" y="143704"/>
                  </a:lnTo>
                  <a:lnTo>
                    <a:pt x="135708" y="137226"/>
                  </a:lnTo>
                  <a:lnTo>
                    <a:pt x="141673" y="134844"/>
                  </a:lnTo>
                  <a:lnTo>
                    <a:pt x="148322" y="133079"/>
                  </a:lnTo>
                  <a:lnTo>
                    <a:pt x="158338" y="126198"/>
                  </a:lnTo>
                  <a:lnTo>
                    <a:pt x="162784" y="122886"/>
                  </a:lnTo>
                  <a:lnTo>
                    <a:pt x="171387" y="118879"/>
                  </a:lnTo>
                  <a:lnTo>
                    <a:pt x="177397" y="114180"/>
                  </a:lnTo>
                  <a:lnTo>
                    <a:pt x="183206" y="119381"/>
                  </a:lnTo>
                  <a:lnTo>
                    <a:pt x="183850" y="123355"/>
                  </a:lnTo>
                  <a:lnTo>
                    <a:pt x="183235" y="124432"/>
                  </a:lnTo>
                  <a:lnTo>
                    <a:pt x="182119" y="125151"/>
                  </a:lnTo>
                  <a:lnTo>
                    <a:pt x="180669" y="125630"/>
                  </a:lnTo>
                  <a:lnTo>
                    <a:pt x="179703" y="126655"/>
                  </a:lnTo>
                  <a:lnTo>
                    <a:pt x="178630" y="129675"/>
                  </a:lnTo>
                  <a:lnTo>
                    <a:pt x="177235" y="137363"/>
                  </a:lnTo>
                  <a:lnTo>
                    <a:pt x="173457" y="143578"/>
                  </a:lnTo>
                  <a:lnTo>
                    <a:pt x="171318" y="149888"/>
                  </a:lnTo>
                  <a:lnTo>
                    <a:pt x="167235" y="156226"/>
                  </a:lnTo>
                  <a:lnTo>
                    <a:pt x="165712" y="162573"/>
                  </a:lnTo>
                  <a:lnTo>
                    <a:pt x="165155" y="169784"/>
                  </a:lnTo>
                  <a:lnTo>
                    <a:pt x="165833" y="170202"/>
                  </a:lnTo>
                  <a:lnTo>
                    <a:pt x="175907" y="170964"/>
                  </a:lnTo>
                  <a:lnTo>
                    <a:pt x="186271" y="171028"/>
                  </a:lnTo>
                  <a:lnTo>
                    <a:pt x="203171" y="164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2" name="SMARTInkShape-Group203"/>
          <p:cNvGrpSpPr/>
          <p:nvPr/>
        </p:nvGrpSpPr>
        <p:grpSpPr>
          <a:xfrm>
            <a:off x="9201150" y="4552950"/>
            <a:ext cx="463551" cy="228307"/>
            <a:chOff x="9201150" y="4552950"/>
            <a:chExt cx="463551" cy="228307"/>
          </a:xfrm>
        </p:grpSpPr>
        <p:sp>
          <p:nvSpPr>
            <p:cNvPr id="367" name="SMARTInkShape-941"/>
            <p:cNvSpPr/>
            <p:nvPr>
              <p:custDataLst>
                <p:tags r:id="rId7"/>
              </p:custDataLst>
            </p:nvPr>
          </p:nvSpPr>
          <p:spPr>
            <a:xfrm>
              <a:off x="9201150" y="467360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0" y="12700"/>
                  </a:lnTo>
                  <a:lnTo>
                    <a:pt x="5467" y="12700"/>
                  </a:lnTo>
                  <a:lnTo>
                    <a:pt x="9459" y="9329"/>
                  </a:lnTo>
                  <a:lnTo>
                    <a:pt x="15022" y="7674"/>
                  </a:lnTo>
                  <a:lnTo>
                    <a:pt x="33467" y="5819"/>
                  </a:lnTo>
                  <a:lnTo>
                    <a:pt x="42998" y="2037"/>
                  </a:lnTo>
                  <a:lnTo>
                    <a:pt x="89708" y="24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942"/>
            <p:cNvSpPr/>
            <p:nvPr>
              <p:custDataLst>
                <p:tags r:id="rId8"/>
              </p:custDataLst>
            </p:nvPr>
          </p:nvSpPr>
          <p:spPr>
            <a:xfrm>
              <a:off x="9213956" y="4730750"/>
              <a:ext cx="82445" cy="25321"/>
            </a:xfrm>
            <a:custGeom>
              <a:avLst/>
              <a:gdLst/>
              <a:ahLst/>
              <a:cxnLst/>
              <a:rect l="0" t="0" r="0" b="0"/>
              <a:pathLst>
                <a:path w="82445" h="25321">
                  <a:moveTo>
                    <a:pt x="18944" y="0"/>
                  </a:moveTo>
                  <a:lnTo>
                    <a:pt x="18944" y="0"/>
                  </a:lnTo>
                  <a:lnTo>
                    <a:pt x="256" y="18688"/>
                  </a:lnTo>
                  <a:lnTo>
                    <a:pt x="0" y="22313"/>
                  </a:lnTo>
                  <a:lnTo>
                    <a:pt x="671" y="23342"/>
                  </a:lnTo>
                  <a:lnTo>
                    <a:pt x="1823" y="24028"/>
                  </a:lnTo>
                  <a:lnTo>
                    <a:pt x="5691" y="24790"/>
                  </a:lnTo>
                  <a:lnTo>
                    <a:pt x="20290" y="25320"/>
                  </a:lnTo>
                  <a:lnTo>
                    <a:pt x="24952" y="23483"/>
                  </a:lnTo>
                  <a:lnTo>
                    <a:pt x="27182" y="22005"/>
                  </a:lnTo>
                  <a:lnTo>
                    <a:pt x="74008" y="4146"/>
                  </a:lnTo>
                  <a:lnTo>
                    <a:pt x="824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943"/>
            <p:cNvSpPr/>
            <p:nvPr>
              <p:custDataLst>
                <p:tags r:id="rId9"/>
              </p:custDataLst>
            </p:nvPr>
          </p:nvSpPr>
          <p:spPr>
            <a:xfrm>
              <a:off x="9461500" y="4552950"/>
              <a:ext cx="6328" cy="95251"/>
            </a:xfrm>
            <a:custGeom>
              <a:avLst/>
              <a:gdLst/>
              <a:ahLst/>
              <a:cxnLst/>
              <a:rect l="0" t="0" r="0" b="0"/>
              <a:pathLst>
                <a:path w="6328" h="952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6" y="6908"/>
                  </a:lnTo>
                  <a:lnTo>
                    <a:pt x="6327" y="24156"/>
                  </a:lnTo>
                  <a:lnTo>
                    <a:pt x="1981" y="30930"/>
                  </a:lnTo>
                  <a:lnTo>
                    <a:pt x="9" y="7661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944"/>
            <p:cNvSpPr/>
            <p:nvPr>
              <p:custDataLst>
                <p:tags r:id="rId10"/>
              </p:custDataLst>
            </p:nvPr>
          </p:nvSpPr>
          <p:spPr>
            <a:xfrm>
              <a:off x="9474200" y="4565650"/>
              <a:ext cx="76201" cy="196851"/>
            </a:xfrm>
            <a:custGeom>
              <a:avLst/>
              <a:gdLst/>
              <a:ahLst/>
              <a:cxnLst/>
              <a:rect l="0" t="0" r="0" b="0"/>
              <a:pathLst>
                <a:path w="76201" h="196851">
                  <a:moveTo>
                    <a:pt x="76200" y="0"/>
                  </a:moveTo>
                  <a:lnTo>
                    <a:pt x="76200" y="0"/>
                  </a:lnTo>
                  <a:lnTo>
                    <a:pt x="76200" y="3371"/>
                  </a:lnTo>
                  <a:lnTo>
                    <a:pt x="74319" y="6907"/>
                  </a:lnTo>
                  <a:lnTo>
                    <a:pt x="71836" y="10831"/>
                  </a:lnTo>
                  <a:lnTo>
                    <a:pt x="70732" y="14927"/>
                  </a:lnTo>
                  <a:lnTo>
                    <a:pt x="42384" y="61416"/>
                  </a:lnTo>
                  <a:lnTo>
                    <a:pt x="25402" y="106235"/>
                  </a:lnTo>
                  <a:lnTo>
                    <a:pt x="9172" y="151875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945"/>
            <p:cNvSpPr/>
            <p:nvPr>
              <p:custDataLst>
                <p:tags r:id="rId11"/>
              </p:custDataLst>
            </p:nvPr>
          </p:nvSpPr>
          <p:spPr>
            <a:xfrm>
              <a:off x="9537699" y="4686307"/>
              <a:ext cx="127002" cy="94950"/>
            </a:xfrm>
            <a:custGeom>
              <a:avLst/>
              <a:gdLst/>
              <a:ahLst/>
              <a:cxnLst/>
              <a:rect l="0" t="0" r="0" b="0"/>
              <a:pathLst>
                <a:path w="127002" h="94950">
                  <a:moveTo>
                    <a:pt x="1" y="12693"/>
                  </a:moveTo>
                  <a:lnTo>
                    <a:pt x="1" y="12693"/>
                  </a:lnTo>
                  <a:lnTo>
                    <a:pt x="0" y="9322"/>
                  </a:lnTo>
                  <a:lnTo>
                    <a:pt x="706" y="8329"/>
                  </a:lnTo>
                  <a:lnTo>
                    <a:pt x="1882" y="7667"/>
                  </a:lnTo>
                  <a:lnTo>
                    <a:pt x="5468" y="6604"/>
                  </a:lnTo>
                  <a:lnTo>
                    <a:pt x="11741" y="899"/>
                  </a:lnTo>
                  <a:lnTo>
                    <a:pt x="15787" y="261"/>
                  </a:lnTo>
                  <a:lnTo>
                    <a:pt x="37885" y="0"/>
                  </a:lnTo>
                  <a:lnTo>
                    <a:pt x="43414" y="1878"/>
                  </a:lnTo>
                  <a:lnTo>
                    <a:pt x="48223" y="4359"/>
                  </a:lnTo>
                  <a:lnTo>
                    <a:pt x="52713" y="5461"/>
                  </a:lnTo>
                  <a:lnTo>
                    <a:pt x="54192" y="6460"/>
                  </a:lnTo>
                  <a:lnTo>
                    <a:pt x="55178" y="7832"/>
                  </a:lnTo>
                  <a:lnTo>
                    <a:pt x="56274" y="11238"/>
                  </a:lnTo>
                  <a:lnTo>
                    <a:pt x="57116" y="33003"/>
                  </a:lnTo>
                  <a:lnTo>
                    <a:pt x="55254" y="37712"/>
                  </a:lnTo>
                  <a:lnTo>
                    <a:pt x="47023" y="52991"/>
                  </a:lnTo>
                  <a:lnTo>
                    <a:pt x="44508" y="60773"/>
                  </a:lnTo>
                  <a:lnTo>
                    <a:pt x="33512" y="76157"/>
                  </a:lnTo>
                  <a:lnTo>
                    <a:pt x="31828" y="80411"/>
                  </a:lnTo>
                  <a:lnTo>
                    <a:pt x="26387" y="87636"/>
                  </a:lnTo>
                  <a:lnTo>
                    <a:pt x="26764" y="88761"/>
                  </a:lnTo>
                  <a:lnTo>
                    <a:pt x="30954" y="94250"/>
                  </a:lnTo>
                  <a:lnTo>
                    <a:pt x="33278" y="94802"/>
                  </a:lnTo>
                  <a:lnTo>
                    <a:pt x="34886" y="94949"/>
                  </a:lnTo>
                  <a:lnTo>
                    <a:pt x="80474" y="85597"/>
                  </a:lnTo>
                  <a:lnTo>
                    <a:pt x="108515" y="77919"/>
                  </a:lnTo>
                  <a:lnTo>
                    <a:pt x="127001" y="76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14148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SMARTInkShape-Group204"/>
          <p:cNvGrpSpPr/>
          <p:nvPr/>
        </p:nvGrpSpPr>
        <p:grpSpPr>
          <a:xfrm>
            <a:off x="666750" y="521155"/>
            <a:ext cx="704841" cy="323396"/>
            <a:chOff x="666750" y="521155"/>
            <a:chExt cx="704841" cy="323396"/>
          </a:xfrm>
        </p:grpSpPr>
        <p:sp>
          <p:nvSpPr>
            <p:cNvPr id="302" name="SMARTInkShape-946"/>
            <p:cNvSpPr/>
            <p:nvPr>
              <p:custDataLst>
                <p:tags r:id="rId128"/>
              </p:custDataLst>
            </p:nvPr>
          </p:nvSpPr>
          <p:spPr>
            <a:xfrm>
              <a:off x="666750" y="558807"/>
              <a:ext cx="234951" cy="285546"/>
            </a:xfrm>
            <a:custGeom>
              <a:avLst/>
              <a:gdLst/>
              <a:ahLst/>
              <a:cxnLst/>
              <a:rect l="0" t="0" r="0" b="0"/>
              <a:pathLst>
                <a:path w="234951" h="285546">
                  <a:moveTo>
                    <a:pt x="0" y="6343"/>
                  </a:moveTo>
                  <a:lnTo>
                    <a:pt x="0" y="6343"/>
                  </a:lnTo>
                  <a:lnTo>
                    <a:pt x="0" y="255"/>
                  </a:lnTo>
                  <a:lnTo>
                    <a:pt x="3658" y="45"/>
                  </a:lnTo>
                  <a:lnTo>
                    <a:pt x="2096" y="16"/>
                  </a:lnTo>
                  <a:lnTo>
                    <a:pt x="2103" y="8"/>
                  </a:lnTo>
                  <a:lnTo>
                    <a:pt x="3992" y="0"/>
                  </a:lnTo>
                  <a:lnTo>
                    <a:pt x="15318" y="5064"/>
                  </a:lnTo>
                  <a:lnTo>
                    <a:pt x="52534" y="34835"/>
                  </a:lnTo>
                  <a:lnTo>
                    <a:pt x="87554" y="76374"/>
                  </a:lnTo>
                  <a:lnTo>
                    <a:pt x="119208" y="119335"/>
                  </a:lnTo>
                  <a:lnTo>
                    <a:pt x="145923" y="163654"/>
                  </a:lnTo>
                  <a:lnTo>
                    <a:pt x="175676" y="209459"/>
                  </a:lnTo>
                  <a:lnTo>
                    <a:pt x="196685" y="253432"/>
                  </a:lnTo>
                  <a:lnTo>
                    <a:pt x="211657" y="278126"/>
                  </a:lnTo>
                  <a:lnTo>
                    <a:pt x="214482" y="280665"/>
                  </a:lnTo>
                  <a:lnTo>
                    <a:pt x="221385" y="283486"/>
                  </a:lnTo>
                  <a:lnTo>
                    <a:pt x="233434" y="285545"/>
                  </a:lnTo>
                  <a:lnTo>
                    <a:pt x="233939" y="284905"/>
                  </a:lnTo>
                  <a:lnTo>
                    <a:pt x="234950" y="279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947"/>
            <p:cNvSpPr/>
            <p:nvPr>
              <p:custDataLst>
                <p:tags r:id="rId129"/>
              </p:custDataLst>
            </p:nvPr>
          </p:nvSpPr>
          <p:spPr>
            <a:xfrm>
              <a:off x="711200" y="521155"/>
              <a:ext cx="215901" cy="323396"/>
            </a:xfrm>
            <a:custGeom>
              <a:avLst/>
              <a:gdLst/>
              <a:ahLst/>
              <a:cxnLst/>
              <a:rect l="0" t="0" r="0" b="0"/>
              <a:pathLst>
                <a:path w="215901" h="323396">
                  <a:moveTo>
                    <a:pt x="215900" y="43995"/>
                  </a:moveTo>
                  <a:lnTo>
                    <a:pt x="215900" y="43995"/>
                  </a:lnTo>
                  <a:lnTo>
                    <a:pt x="215900" y="0"/>
                  </a:lnTo>
                  <a:lnTo>
                    <a:pt x="207062" y="8423"/>
                  </a:lnTo>
                  <a:lnTo>
                    <a:pt x="194701" y="29586"/>
                  </a:lnTo>
                  <a:lnTo>
                    <a:pt x="174140" y="74031"/>
                  </a:lnTo>
                  <a:lnTo>
                    <a:pt x="143743" y="118764"/>
                  </a:lnTo>
                  <a:lnTo>
                    <a:pt x="117367" y="160502"/>
                  </a:lnTo>
                  <a:lnTo>
                    <a:pt x="87729" y="207848"/>
                  </a:lnTo>
                  <a:lnTo>
                    <a:pt x="57439" y="252553"/>
                  </a:lnTo>
                  <a:lnTo>
                    <a:pt x="20498" y="299113"/>
                  </a:lnTo>
                  <a:lnTo>
                    <a:pt x="8701" y="316077"/>
                  </a:lnTo>
                  <a:lnTo>
                    <a:pt x="7917" y="318517"/>
                  </a:lnTo>
                  <a:lnTo>
                    <a:pt x="6689" y="320143"/>
                  </a:lnTo>
                  <a:lnTo>
                    <a:pt x="0" y="3233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948"/>
            <p:cNvSpPr/>
            <p:nvPr>
              <p:custDataLst>
                <p:tags r:id="rId130"/>
              </p:custDataLst>
            </p:nvPr>
          </p:nvSpPr>
          <p:spPr>
            <a:xfrm>
              <a:off x="1111514" y="647700"/>
              <a:ext cx="260077" cy="88868"/>
            </a:xfrm>
            <a:custGeom>
              <a:avLst/>
              <a:gdLst/>
              <a:ahLst/>
              <a:cxnLst/>
              <a:rect l="0" t="0" r="0" b="0"/>
              <a:pathLst>
                <a:path w="260077" h="88868">
                  <a:moveTo>
                    <a:pt x="12436" y="82550"/>
                  </a:moveTo>
                  <a:lnTo>
                    <a:pt x="12436" y="82550"/>
                  </a:lnTo>
                  <a:lnTo>
                    <a:pt x="6969" y="88017"/>
                  </a:lnTo>
                  <a:lnTo>
                    <a:pt x="6674" y="87606"/>
                  </a:lnTo>
                  <a:lnTo>
                    <a:pt x="6163" y="83355"/>
                  </a:lnTo>
                  <a:lnTo>
                    <a:pt x="1737" y="77639"/>
                  </a:lnTo>
                  <a:lnTo>
                    <a:pt x="329" y="71766"/>
                  </a:lnTo>
                  <a:lnTo>
                    <a:pt x="0" y="67644"/>
                  </a:lnTo>
                  <a:lnTo>
                    <a:pt x="1735" y="63460"/>
                  </a:lnTo>
                  <a:lnTo>
                    <a:pt x="4152" y="59249"/>
                  </a:lnTo>
                  <a:lnTo>
                    <a:pt x="6218" y="52911"/>
                  </a:lnTo>
                  <a:lnTo>
                    <a:pt x="17036" y="38100"/>
                  </a:lnTo>
                  <a:lnTo>
                    <a:pt x="17619" y="35983"/>
                  </a:lnTo>
                  <a:lnTo>
                    <a:pt x="18714" y="34572"/>
                  </a:lnTo>
                  <a:lnTo>
                    <a:pt x="27522" y="28751"/>
                  </a:lnTo>
                  <a:lnTo>
                    <a:pt x="30254" y="28339"/>
                  </a:lnTo>
                  <a:lnTo>
                    <a:pt x="58964" y="32339"/>
                  </a:lnTo>
                  <a:lnTo>
                    <a:pt x="66831" y="36785"/>
                  </a:lnTo>
                  <a:lnTo>
                    <a:pt x="99609" y="59045"/>
                  </a:lnTo>
                  <a:lnTo>
                    <a:pt x="105507" y="65754"/>
                  </a:lnTo>
                  <a:lnTo>
                    <a:pt x="131932" y="84589"/>
                  </a:lnTo>
                  <a:lnTo>
                    <a:pt x="143955" y="87623"/>
                  </a:lnTo>
                  <a:lnTo>
                    <a:pt x="176309" y="88867"/>
                  </a:lnTo>
                  <a:lnTo>
                    <a:pt x="192529" y="83824"/>
                  </a:lnTo>
                  <a:lnTo>
                    <a:pt x="220115" y="69801"/>
                  </a:lnTo>
                  <a:lnTo>
                    <a:pt x="255766" y="36061"/>
                  </a:lnTo>
                  <a:lnTo>
                    <a:pt x="258166" y="31784"/>
                  </a:lnTo>
                  <a:lnTo>
                    <a:pt x="259707" y="23290"/>
                  </a:lnTo>
                  <a:lnTo>
                    <a:pt x="260076" y="7605"/>
                  </a:lnTo>
                  <a:lnTo>
                    <a:pt x="259374" y="7186"/>
                  </a:lnTo>
                  <a:lnTo>
                    <a:pt x="254618" y="6460"/>
                  </a:lnTo>
                  <a:lnTo>
                    <a:pt x="2473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4" name="SMARTInkShape-Group205"/>
          <p:cNvGrpSpPr/>
          <p:nvPr/>
        </p:nvGrpSpPr>
        <p:grpSpPr>
          <a:xfrm>
            <a:off x="1612902" y="349512"/>
            <a:ext cx="1713199" cy="482339"/>
            <a:chOff x="1612902" y="349512"/>
            <a:chExt cx="1713199" cy="482339"/>
          </a:xfrm>
        </p:grpSpPr>
        <p:sp>
          <p:nvSpPr>
            <p:cNvPr id="306" name="SMARTInkShape-949"/>
            <p:cNvSpPr/>
            <p:nvPr>
              <p:custDataLst>
                <p:tags r:id="rId120"/>
              </p:custDataLst>
            </p:nvPr>
          </p:nvSpPr>
          <p:spPr>
            <a:xfrm>
              <a:off x="1612902" y="495300"/>
              <a:ext cx="215812" cy="328911"/>
            </a:xfrm>
            <a:custGeom>
              <a:avLst/>
              <a:gdLst/>
              <a:ahLst/>
              <a:cxnLst/>
              <a:rect l="0" t="0" r="0" b="0"/>
              <a:pathLst>
                <a:path w="215812" h="328911">
                  <a:moveTo>
                    <a:pt x="6348" y="107950"/>
                  </a:moveTo>
                  <a:lnTo>
                    <a:pt x="6348" y="107950"/>
                  </a:lnTo>
                  <a:lnTo>
                    <a:pt x="6348" y="101862"/>
                  </a:lnTo>
                  <a:lnTo>
                    <a:pt x="260" y="101607"/>
                  </a:lnTo>
                  <a:lnTo>
                    <a:pt x="0" y="122799"/>
                  </a:lnTo>
                  <a:lnTo>
                    <a:pt x="1880" y="127015"/>
                  </a:lnTo>
                  <a:lnTo>
                    <a:pt x="3370" y="129126"/>
                  </a:lnTo>
                  <a:lnTo>
                    <a:pt x="5760" y="147019"/>
                  </a:lnTo>
                  <a:lnTo>
                    <a:pt x="11792" y="194198"/>
                  </a:lnTo>
                  <a:lnTo>
                    <a:pt x="17009" y="241145"/>
                  </a:lnTo>
                  <a:lnTo>
                    <a:pt x="18968" y="288723"/>
                  </a:lnTo>
                  <a:lnTo>
                    <a:pt x="19048" y="328910"/>
                  </a:lnTo>
                  <a:lnTo>
                    <a:pt x="18342" y="328634"/>
                  </a:lnTo>
                  <a:lnTo>
                    <a:pt x="15677" y="326447"/>
                  </a:lnTo>
                  <a:lnTo>
                    <a:pt x="14022" y="323123"/>
                  </a:lnTo>
                  <a:lnTo>
                    <a:pt x="6952" y="277776"/>
                  </a:lnTo>
                  <a:lnTo>
                    <a:pt x="6401" y="234047"/>
                  </a:lnTo>
                  <a:lnTo>
                    <a:pt x="6355" y="188961"/>
                  </a:lnTo>
                  <a:lnTo>
                    <a:pt x="6349" y="148008"/>
                  </a:lnTo>
                  <a:lnTo>
                    <a:pt x="6348" y="104977"/>
                  </a:lnTo>
                  <a:lnTo>
                    <a:pt x="7054" y="81584"/>
                  </a:lnTo>
                  <a:lnTo>
                    <a:pt x="12815" y="66609"/>
                  </a:lnTo>
                  <a:lnTo>
                    <a:pt x="14187" y="65573"/>
                  </a:lnTo>
                  <a:lnTo>
                    <a:pt x="15808" y="64882"/>
                  </a:lnTo>
                  <a:lnTo>
                    <a:pt x="16888" y="65127"/>
                  </a:lnTo>
                  <a:lnTo>
                    <a:pt x="17608" y="65996"/>
                  </a:lnTo>
                  <a:lnTo>
                    <a:pt x="19113" y="68843"/>
                  </a:lnTo>
                  <a:lnTo>
                    <a:pt x="23928" y="75823"/>
                  </a:lnTo>
                  <a:lnTo>
                    <a:pt x="46712" y="120688"/>
                  </a:lnTo>
                  <a:lnTo>
                    <a:pt x="75316" y="161067"/>
                  </a:lnTo>
                  <a:lnTo>
                    <a:pt x="102408" y="203847"/>
                  </a:lnTo>
                  <a:lnTo>
                    <a:pt x="131581" y="247118"/>
                  </a:lnTo>
                  <a:lnTo>
                    <a:pt x="148061" y="268414"/>
                  </a:lnTo>
                  <a:lnTo>
                    <a:pt x="152352" y="270990"/>
                  </a:lnTo>
                  <a:lnTo>
                    <a:pt x="160616" y="272439"/>
                  </a:lnTo>
                  <a:lnTo>
                    <a:pt x="164227" y="272643"/>
                  </a:lnTo>
                  <a:lnTo>
                    <a:pt x="170120" y="270988"/>
                  </a:lnTo>
                  <a:lnTo>
                    <a:pt x="179652" y="264176"/>
                  </a:lnTo>
                  <a:lnTo>
                    <a:pt x="198958" y="230596"/>
                  </a:lnTo>
                  <a:lnTo>
                    <a:pt x="207665" y="199482"/>
                  </a:lnTo>
                  <a:lnTo>
                    <a:pt x="214905" y="153065"/>
                  </a:lnTo>
                  <a:lnTo>
                    <a:pt x="215811" y="110987"/>
                  </a:lnTo>
                  <a:lnTo>
                    <a:pt x="214005" y="76600"/>
                  </a:lnTo>
                  <a:lnTo>
                    <a:pt x="205358" y="31883"/>
                  </a:lnTo>
                  <a:lnTo>
                    <a:pt x="203132" y="18305"/>
                  </a:lnTo>
                  <a:lnTo>
                    <a:pt x="1968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950"/>
            <p:cNvSpPr/>
            <p:nvPr>
              <p:custDataLst>
                <p:tags r:id="rId121"/>
              </p:custDataLst>
            </p:nvPr>
          </p:nvSpPr>
          <p:spPr>
            <a:xfrm>
              <a:off x="2000418" y="444503"/>
              <a:ext cx="88733" cy="387348"/>
            </a:xfrm>
            <a:custGeom>
              <a:avLst/>
              <a:gdLst/>
              <a:ahLst/>
              <a:cxnLst/>
              <a:rect l="0" t="0" r="0" b="0"/>
              <a:pathLst>
                <a:path w="88733" h="387348">
                  <a:moveTo>
                    <a:pt x="88732" y="12697"/>
                  </a:moveTo>
                  <a:lnTo>
                    <a:pt x="88732" y="12697"/>
                  </a:lnTo>
                  <a:lnTo>
                    <a:pt x="88732" y="27"/>
                  </a:lnTo>
                  <a:lnTo>
                    <a:pt x="79893" y="0"/>
                  </a:lnTo>
                  <a:lnTo>
                    <a:pt x="75867" y="1880"/>
                  </a:lnTo>
                  <a:lnTo>
                    <a:pt x="73805" y="3369"/>
                  </a:lnTo>
                  <a:lnTo>
                    <a:pt x="71514" y="6905"/>
                  </a:lnTo>
                  <a:lnTo>
                    <a:pt x="70904" y="8836"/>
                  </a:lnTo>
                  <a:lnTo>
                    <a:pt x="53161" y="35544"/>
                  </a:lnTo>
                  <a:lnTo>
                    <a:pt x="40085" y="80950"/>
                  </a:lnTo>
                  <a:lnTo>
                    <a:pt x="26099" y="122832"/>
                  </a:lnTo>
                  <a:lnTo>
                    <a:pt x="15238" y="161713"/>
                  </a:lnTo>
                  <a:lnTo>
                    <a:pt x="6298" y="203365"/>
                  </a:lnTo>
                  <a:lnTo>
                    <a:pt x="1109" y="242192"/>
                  </a:lnTo>
                  <a:lnTo>
                    <a:pt x="0" y="288731"/>
                  </a:lnTo>
                  <a:lnTo>
                    <a:pt x="1728" y="334928"/>
                  </a:lnTo>
                  <a:lnTo>
                    <a:pt x="5614" y="347822"/>
                  </a:lnTo>
                  <a:lnTo>
                    <a:pt x="20227" y="372064"/>
                  </a:lnTo>
                  <a:lnTo>
                    <a:pt x="28652" y="378908"/>
                  </a:lnTo>
                  <a:lnTo>
                    <a:pt x="41532" y="384847"/>
                  </a:lnTo>
                  <a:lnTo>
                    <a:pt x="50632" y="387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951"/>
            <p:cNvSpPr/>
            <p:nvPr>
              <p:custDataLst>
                <p:tags r:id="rId122"/>
              </p:custDataLst>
            </p:nvPr>
          </p:nvSpPr>
          <p:spPr>
            <a:xfrm>
              <a:off x="2174396" y="552492"/>
              <a:ext cx="213205" cy="228552"/>
            </a:xfrm>
            <a:custGeom>
              <a:avLst/>
              <a:gdLst/>
              <a:ahLst/>
              <a:cxnLst/>
              <a:rect l="0" t="0" r="0" b="0"/>
              <a:pathLst>
                <a:path w="213205" h="228552">
                  <a:moveTo>
                    <a:pt x="10004" y="222208"/>
                  </a:moveTo>
                  <a:lnTo>
                    <a:pt x="10004" y="222208"/>
                  </a:lnTo>
                  <a:lnTo>
                    <a:pt x="10004" y="225579"/>
                  </a:lnTo>
                  <a:lnTo>
                    <a:pt x="9298" y="226572"/>
                  </a:lnTo>
                  <a:lnTo>
                    <a:pt x="8123" y="227234"/>
                  </a:lnTo>
                  <a:lnTo>
                    <a:pt x="3677" y="228551"/>
                  </a:lnTo>
                  <a:lnTo>
                    <a:pt x="290" y="225185"/>
                  </a:lnTo>
                  <a:lnTo>
                    <a:pt x="0" y="223487"/>
                  </a:lnTo>
                  <a:lnTo>
                    <a:pt x="512" y="221650"/>
                  </a:lnTo>
                  <a:lnTo>
                    <a:pt x="2258" y="217727"/>
                  </a:lnTo>
                  <a:lnTo>
                    <a:pt x="6970" y="197661"/>
                  </a:lnTo>
                  <a:lnTo>
                    <a:pt x="13769" y="186106"/>
                  </a:lnTo>
                  <a:lnTo>
                    <a:pt x="26412" y="143716"/>
                  </a:lnTo>
                  <a:lnTo>
                    <a:pt x="33925" y="101424"/>
                  </a:lnTo>
                  <a:lnTo>
                    <a:pt x="35346" y="56514"/>
                  </a:lnTo>
                  <a:lnTo>
                    <a:pt x="35403" y="11016"/>
                  </a:lnTo>
                  <a:lnTo>
                    <a:pt x="35404" y="4332"/>
                  </a:lnTo>
                  <a:lnTo>
                    <a:pt x="34698" y="2874"/>
                  </a:lnTo>
                  <a:lnTo>
                    <a:pt x="33522" y="1902"/>
                  </a:lnTo>
                  <a:lnTo>
                    <a:pt x="29315" y="72"/>
                  </a:lnTo>
                  <a:lnTo>
                    <a:pt x="23609" y="5435"/>
                  </a:lnTo>
                  <a:lnTo>
                    <a:pt x="19601" y="12791"/>
                  </a:lnTo>
                  <a:lnTo>
                    <a:pt x="16995" y="27919"/>
                  </a:lnTo>
                  <a:lnTo>
                    <a:pt x="17116" y="52914"/>
                  </a:lnTo>
                  <a:lnTo>
                    <a:pt x="25816" y="95581"/>
                  </a:lnTo>
                  <a:lnTo>
                    <a:pt x="35835" y="133157"/>
                  </a:lnTo>
                  <a:lnTo>
                    <a:pt x="43956" y="146841"/>
                  </a:lnTo>
                  <a:lnTo>
                    <a:pt x="56578" y="160712"/>
                  </a:lnTo>
                  <a:lnTo>
                    <a:pt x="58692" y="161455"/>
                  </a:lnTo>
                  <a:lnTo>
                    <a:pt x="60807" y="161245"/>
                  </a:lnTo>
                  <a:lnTo>
                    <a:pt x="65744" y="159836"/>
                  </a:lnTo>
                  <a:lnTo>
                    <a:pt x="75752" y="158336"/>
                  </a:lnTo>
                  <a:lnTo>
                    <a:pt x="81088" y="155485"/>
                  </a:lnTo>
                  <a:lnTo>
                    <a:pt x="106465" y="122586"/>
                  </a:lnTo>
                  <a:lnTo>
                    <a:pt x="126397" y="75162"/>
                  </a:lnTo>
                  <a:lnTo>
                    <a:pt x="142099" y="27820"/>
                  </a:lnTo>
                  <a:lnTo>
                    <a:pt x="149696" y="0"/>
                  </a:lnTo>
                  <a:lnTo>
                    <a:pt x="149704" y="12790"/>
                  </a:lnTo>
                  <a:lnTo>
                    <a:pt x="151585" y="18126"/>
                  </a:lnTo>
                  <a:lnTo>
                    <a:pt x="153075" y="20536"/>
                  </a:lnTo>
                  <a:lnTo>
                    <a:pt x="155171" y="30671"/>
                  </a:lnTo>
                  <a:lnTo>
                    <a:pt x="162506" y="77705"/>
                  </a:lnTo>
                  <a:lnTo>
                    <a:pt x="183596" y="124835"/>
                  </a:lnTo>
                  <a:lnTo>
                    <a:pt x="188384" y="141068"/>
                  </a:lnTo>
                  <a:lnTo>
                    <a:pt x="202000" y="154103"/>
                  </a:lnTo>
                  <a:lnTo>
                    <a:pt x="206578" y="156661"/>
                  </a:lnTo>
                  <a:lnTo>
                    <a:pt x="213204" y="158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952"/>
            <p:cNvSpPr/>
            <p:nvPr>
              <p:custDataLst>
                <p:tags r:id="rId123"/>
              </p:custDataLst>
            </p:nvPr>
          </p:nvSpPr>
          <p:spPr>
            <a:xfrm>
              <a:off x="2457450" y="711200"/>
              <a:ext cx="31673" cy="76201"/>
            </a:xfrm>
            <a:custGeom>
              <a:avLst/>
              <a:gdLst/>
              <a:ahLst/>
              <a:cxnLst/>
              <a:rect l="0" t="0" r="0" b="0"/>
              <a:pathLst>
                <a:path w="31673" h="76201">
                  <a:moveTo>
                    <a:pt x="25400" y="0"/>
                  </a:moveTo>
                  <a:lnTo>
                    <a:pt x="25400" y="0"/>
                  </a:lnTo>
                  <a:lnTo>
                    <a:pt x="28771" y="3371"/>
                  </a:lnTo>
                  <a:lnTo>
                    <a:pt x="30426" y="6908"/>
                  </a:lnTo>
                  <a:lnTo>
                    <a:pt x="31672" y="15732"/>
                  </a:lnTo>
                  <a:lnTo>
                    <a:pt x="26276" y="29693"/>
                  </a:lnTo>
                  <a:lnTo>
                    <a:pt x="22288" y="34512"/>
                  </a:lnTo>
                  <a:lnTo>
                    <a:pt x="20489" y="40268"/>
                  </a:lnTo>
                  <a:lnTo>
                    <a:pt x="18984" y="4682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953"/>
            <p:cNvSpPr/>
            <p:nvPr>
              <p:custDataLst>
                <p:tags r:id="rId124"/>
              </p:custDataLst>
            </p:nvPr>
          </p:nvSpPr>
          <p:spPr>
            <a:xfrm>
              <a:off x="2692431" y="533400"/>
              <a:ext cx="247620" cy="164101"/>
            </a:xfrm>
            <a:custGeom>
              <a:avLst/>
              <a:gdLst/>
              <a:ahLst/>
              <a:cxnLst/>
              <a:rect l="0" t="0" r="0" b="0"/>
              <a:pathLst>
                <a:path w="247620" h="164101">
                  <a:moveTo>
                    <a:pt x="31719" y="95250"/>
                  </a:moveTo>
                  <a:lnTo>
                    <a:pt x="31719" y="95250"/>
                  </a:lnTo>
                  <a:lnTo>
                    <a:pt x="31719" y="89783"/>
                  </a:lnTo>
                  <a:lnTo>
                    <a:pt x="32424" y="89488"/>
                  </a:lnTo>
                  <a:lnTo>
                    <a:pt x="37186" y="88977"/>
                  </a:lnTo>
                  <a:lnTo>
                    <a:pt x="37677" y="87053"/>
                  </a:lnTo>
                  <a:lnTo>
                    <a:pt x="37808" y="85552"/>
                  </a:lnTo>
                  <a:lnTo>
                    <a:pt x="39306" y="84551"/>
                  </a:lnTo>
                  <a:lnTo>
                    <a:pt x="48981" y="82814"/>
                  </a:lnTo>
                  <a:lnTo>
                    <a:pt x="49577" y="83431"/>
                  </a:lnTo>
                  <a:lnTo>
                    <a:pt x="50612" y="88040"/>
                  </a:lnTo>
                  <a:lnTo>
                    <a:pt x="50769" y="128164"/>
                  </a:lnTo>
                  <a:lnTo>
                    <a:pt x="44302" y="149639"/>
                  </a:lnTo>
                  <a:lnTo>
                    <a:pt x="41309" y="154230"/>
                  </a:lnTo>
                  <a:lnTo>
                    <a:pt x="37628" y="156741"/>
                  </a:lnTo>
                  <a:lnTo>
                    <a:pt x="35658" y="157411"/>
                  </a:lnTo>
                  <a:lnTo>
                    <a:pt x="34345" y="158563"/>
                  </a:lnTo>
                  <a:lnTo>
                    <a:pt x="32886" y="161724"/>
                  </a:lnTo>
                  <a:lnTo>
                    <a:pt x="31792" y="162849"/>
                  </a:lnTo>
                  <a:lnTo>
                    <a:pt x="28694" y="164100"/>
                  </a:lnTo>
                  <a:lnTo>
                    <a:pt x="26880" y="163728"/>
                  </a:lnTo>
                  <a:lnTo>
                    <a:pt x="18900" y="159942"/>
                  </a:lnTo>
                  <a:lnTo>
                    <a:pt x="16823" y="159545"/>
                  </a:lnTo>
                  <a:lnTo>
                    <a:pt x="15438" y="157869"/>
                  </a:lnTo>
                  <a:lnTo>
                    <a:pt x="11334" y="146921"/>
                  </a:lnTo>
                  <a:lnTo>
                    <a:pt x="2616" y="131217"/>
                  </a:lnTo>
                  <a:lnTo>
                    <a:pt x="492" y="121065"/>
                  </a:lnTo>
                  <a:lnTo>
                    <a:pt x="0" y="97019"/>
                  </a:lnTo>
                  <a:lnTo>
                    <a:pt x="1864" y="90627"/>
                  </a:lnTo>
                  <a:lnTo>
                    <a:pt x="17682" y="65567"/>
                  </a:lnTo>
                  <a:lnTo>
                    <a:pt x="39705" y="46281"/>
                  </a:lnTo>
                  <a:lnTo>
                    <a:pt x="71916" y="32270"/>
                  </a:lnTo>
                  <a:lnTo>
                    <a:pt x="115777" y="19096"/>
                  </a:lnTo>
                  <a:lnTo>
                    <a:pt x="163320" y="6354"/>
                  </a:lnTo>
                  <a:lnTo>
                    <a:pt x="195883" y="837"/>
                  </a:lnTo>
                  <a:lnTo>
                    <a:pt x="243265" y="3"/>
                  </a:lnTo>
                  <a:lnTo>
                    <a:pt x="2476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954"/>
            <p:cNvSpPr/>
            <p:nvPr>
              <p:custDataLst>
                <p:tags r:id="rId125"/>
              </p:custDataLst>
            </p:nvPr>
          </p:nvSpPr>
          <p:spPr>
            <a:xfrm>
              <a:off x="2997200" y="362034"/>
              <a:ext cx="63501" cy="69159"/>
            </a:xfrm>
            <a:custGeom>
              <a:avLst/>
              <a:gdLst/>
              <a:ahLst/>
              <a:cxnLst/>
              <a:rect l="0" t="0" r="0" b="0"/>
              <a:pathLst>
                <a:path w="63501" h="69159">
                  <a:moveTo>
                    <a:pt x="19050" y="38016"/>
                  </a:moveTo>
                  <a:lnTo>
                    <a:pt x="19050" y="38016"/>
                  </a:lnTo>
                  <a:lnTo>
                    <a:pt x="85" y="19050"/>
                  </a:lnTo>
                  <a:lnTo>
                    <a:pt x="0" y="7156"/>
                  </a:lnTo>
                  <a:lnTo>
                    <a:pt x="6742" y="3159"/>
                  </a:lnTo>
                  <a:lnTo>
                    <a:pt x="18634" y="0"/>
                  </a:lnTo>
                  <a:lnTo>
                    <a:pt x="18927" y="3312"/>
                  </a:lnTo>
                  <a:lnTo>
                    <a:pt x="19674" y="4297"/>
                  </a:lnTo>
                  <a:lnTo>
                    <a:pt x="24506" y="6007"/>
                  </a:lnTo>
                  <a:lnTo>
                    <a:pt x="30788" y="17178"/>
                  </a:lnTo>
                  <a:lnTo>
                    <a:pt x="31666" y="35211"/>
                  </a:lnTo>
                  <a:lnTo>
                    <a:pt x="29831" y="38651"/>
                  </a:lnTo>
                  <a:lnTo>
                    <a:pt x="20009" y="49734"/>
                  </a:lnTo>
                  <a:lnTo>
                    <a:pt x="19334" y="53796"/>
                  </a:lnTo>
                  <a:lnTo>
                    <a:pt x="19057" y="69158"/>
                  </a:lnTo>
                  <a:lnTo>
                    <a:pt x="22423" y="66215"/>
                  </a:lnTo>
                  <a:lnTo>
                    <a:pt x="27840" y="64660"/>
                  </a:lnTo>
                  <a:lnTo>
                    <a:pt x="34245" y="63263"/>
                  </a:lnTo>
                  <a:lnTo>
                    <a:pt x="44107" y="58499"/>
                  </a:lnTo>
                  <a:lnTo>
                    <a:pt x="63500" y="57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955"/>
            <p:cNvSpPr/>
            <p:nvPr>
              <p:custDataLst>
                <p:tags r:id="rId126"/>
              </p:custDataLst>
            </p:nvPr>
          </p:nvSpPr>
          <p:spPr>
            <a:xfrm>
              <a:off x="3086100" y="349512"/>
              <a:ext cx="130393" cy="387089"/>
            </a:xfrm>
            <a:custGeom>
              <a:avLst/>
              <a:gdLst/>
              <a:ahLst/>
              <a:cxnLst/>
              <a:rect l="0" t="0" r="0" b="0"/>
              <a:pathLst>
                <a:path w="130393" h="387089">
                  <a:moveTo>
                    <a:pt x="76200" y="6088"/>
                  </a:moveTo>
                  <a:lnTo>
                    <a:pt x="76200" y="6088"/>
                  </a:lnTo>
                  <a:lnTo>
                    <a:pt x="79571" y="6088"/>
                  </a:lnTo>
                  <a:lnTo>
                    <a:pt x="80564" y="5382"/>
                  </a:lnTo>
                  <a:lnTo>
                    <a:pt x="81226" y="4207"/>
                  </a:lnTo>
                  <a:lnTo>
                    <a:pt x="81667" y="2717"/>
                  </a:lnTo>
                  <a:lnTo>
                    <a:pt x="82667" y="1724"/>
                  </a:lnTo>
                  <a:lnTo>
                    <a:pt x="87940" y="0"/>
                  </a:lnTo>
                  <a:lnTo>
                    <a:pt x="109800" y="28588"/>
                  </a:lnTo>
                  <a:lnTo>
                    <a:pt x="122452" y="66088"/>
                  </a:lnTo>
                  <a:lnTo>
                    <a:pt x="128283" y="112811"/>
                  </a:lnTo>
                  <a:lnTo>
                    <a:pt x="130392" y="131131"/>
                  </a:lnTo>
                  <a:lnTo>
                    <a:pt x="125998" y="171638"/>
                  </a:lnTo>
                  <a:lnTo>
                    <a:pt x="115579" y="219094"/>
                  </a:lnTo>
                  <a:lnTo>
                    <a:pt x="96533" y="266239"/>
                  </a:lnTo>
                  <a:lnTo>
                    <a:pt x="69183" y="306907"/>
                  </a:lnTo>
                  <a:lnTo>
                    <a:pt x="31828" y="354399"/>
                  </a:lnTo>
                  <a:lnTo>
                    <a:pt x="0" y="387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956"/>
            <p:cNvSpPr/>
            <p:nvPr>
              <p:custDataLst>
                <p:tags r:id="rId127"/>
              </p:custDataLst>
            </p:nvPr>
          </p:nvSpPr>
          <p:spPr>
            <a:xfrm>
              <a:off x="3295650" y="704850"/>
              <a:ext cx="30451" cy="50801"/>
            </a:xfrm>
            <a:custGeom>
              <a:avLst/>
              <a:gdLst/>
              <a:ahLst/>
              <a:cxnLst/>
              <a:rect l="0" t="0" r="0" b="0"/>
              <a:pathLst>
                <a:path w="30451" h="50801">
                  <a:moveTo>
                    <a:pt x="6350" y="0"/>
                  </a:moveTo>
                  <a:lnTo>
                    <a:pt x="6350" y="0"/>
                  </a:lnTo>
                  <a:lnTo>
                    <a:pt x="13092" y="3371"/>
                  </a:lnTo>
                  <a:lnTo>
                    <a:pt x="18283" y="8789"/>
                  </a:lnTo>
                  <a:lnTo>
                    <a:pt x="28827" y="27132"/>
                  </a:lnTo>
                  <a:lnTo>
                    <a:pt x="30450" y="32755"/>
                  </a:lnTo>
                  <a:lnTo>
                    <a:pt x="30178" y="35242"/>
                  </a:lnTo>
                  <a:lnTo>
                    <a:pt x="27994" y="39887"/>
                  </a:lnTo>
                  <a:lnTo>
                    <a:pt x="25718" y="41408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SMARTInkShape-Group206"/>
          <p:cNvGrpSpPr/>
          <p:nvPr/>
        </p:nvGrpSpPr>
        <p:grpSpPr>
          <a:xfrm>
            <a:off x="2394833" y="1377960"/>
            <a:ext cx="513468" cy="1289010"/>
            <a:chOff x="2394833" y="1377960"/>
            <a:chExt cx="513468" cy="1289010"/>
          </a:xfrm>
        </p:grpSpPr>
        <p:sp>
          <p:nvSpPr>
            <p:cNvPr id="315" name="SMARTInkShape-957"/>
            <p:cNvSpPr/>
            <p:nvPr>
              <p:custDataLst>
                <p:tags r:id="rId116"/>
              </p:custDataLst>
            </p:nvPr>
          </p:nvSpPr>
          <p:spPr>
            <a:xfrm>
              <a:off x="2705100" y="1638325"/>
              <a:ext cx="190500" cy="730108"/>
            </a:xfrm>
            <a:custGeom>
              <a:avLst/>
              <a:gdLst/>
              <a:ahLst/>
              <a:cxnLst/>
              <a:rect l="0" t="0" r="0" b="0"/>
              <a:pathLst>
                <a:path w="190500" h="730108">
                  <a:moveTo>
                    <a:pt x="184150" y="50775"/>
                  </a:moveTo>
                  <a:lnTo>
                    <a:pt x="184150" y="50775"/>
                  </a:lnTo>
                  <a:lnTo>
                    <a:pt x="190239" y="50775"/>
                  </a:lnTo>
                  <a:lnTo>
                    <a:pt x="190499" y="38359"/>
                  </a:lnTo>
                  <a:lnTo>
                    <a:pt x="184411" y="31994"/>
                  </a:lnTo>
                  <a:lnTo>
                    <a:pt x="184227" y="28434"/>
                  </a:lnTo>
                  <a:lnTo>
                    <a:pt x="182303" y="24853"/>
                  </a:lnTo>
                  <a:lnTo>
                    <a:pt x="169040" y="10288"/>
                  </a:lnTo>
                  <a:lnTo>
                    <a:pt x="164970" y="8086"/>
                  </a:lnTo>
                  <a:lnTo>
                    <a:pt x="160809" y="6402"/>
                  </a:lnTo>
                  <a:lnTo>
                    <a:pt x="153647" y="961"/>
                  </a:lnTo>
                  <a:lnTo>
                    <a:pt x="149398" y="267"/>
                  </a:lnTo>
                  <a:lnTo>
                    <a:pt x="132038" y="0"/>
                  </a:lnTo>
                  <a:lnTo>
                    <a:pt x="127358" y="1868"/>
                  </a:lnTo>
                  <a:lnTo>
                    <a:pt x="125122" y="3353"/>
                  </a:lnTo>
                  <a:lnTo>
                    <a:pt x="109306" y="7815"/>
                  </a:lnTo>
                  <a:lnTo>
                    <a:pt x="99751" y="15086"/>
                  </a:lnTo>
                  <a:lnTo>
                    <a:pt x="87054" y="30440"/>
                  </a:lnTo>
                  <a:lnTo>
                    <a:pt x="80318" y="36093"/>
                  </a:lnTo>
                  <a:lnTo>
                    <a:pt x="74973" y="43309"/>
                  </a:lnTo>
                  <a:lnTo>
                    <a:pt x="72127" y="51220"/>
                  </a:lnTo>
                  <a:lnTo>
                    <a:pt x="66929" y="67796"/>
                  </a:lnTo>
                  <a:lnTo>
                    <a:pt x="59813" y="85365"/>
                  </a:lnTo>
                  <a:lnTo>
                    <a:pt x="57219" y="128226"/>
                  </a:lnTo>
                  <a:lnTo>
                    <a:pt x="57154" y="171498"/>
                  </a:lnTo>
                  <a:lnTo>
                    <a:pt x="57150" y="215879"/>
                  </a:lnTo>
                  <a:lnTo>
                    <a:pt x="63617" y="260325"/>
                  </a:lnTo>
                  <a:lnTo>
                    <a:pt x="71305" y="306656"/>
                  </a:lnTo>
                  <a:lnTo>
                    <a:pt x="80796" y="348833"/>
                  </a:lnTo>
                  <a:lnTo>
                    <a:pt x="84277" y="394198"/>
                  </a:lnTo>
                  <a:lnTo>
                    <a:pt x="86140" y="410841"/>
                  </a:lnTo>
                  <a:lnTo>
                    <a:pt x="83162" y="456343"/>
                  </a:lnTo>
                  <a:lnTo>
                    <a:pt x="82631" y="496211"/>
                  </a:lnTo>
                  <a:lnTo>
                    <a:pt x="78197" y="537731"/>
                  </a:lnTo>
                  <a:lnTo>
                    <a:pt x="76376" y="583349"/>
                  </a:lnTo>
                  <a:lnTo>
                    <a:pt x="76207" y="629475"/>
                  </a:lnTo>
                  <a:lnTo>
                    <a:pt x="76200" y="674241"/>
                  </a:lnTo>
                  <a:lnTo>
                    <a:pt x="69733" y="702398"/>
                  </a:lnTo>
                  <a:lnTo>
                    <a:pt x="63059" y="716000"/>
                  </a:lnTo>
                  <a:lnTo>
                    <a:pt x="59776" y="721081"/>
                  </a:lnTo>
                  <a:lnTo>
                    <a:pt x="58317" y="725691"/>
                  </a:lnTo>
                  <a:lnTo>
                    <a:pt x="56517" y="727202"/>
                  </a:lnTo>
                  <a:lnTo>
                    <a:pt x="47947" y="729329"/>
                  </a:lnTo>
                  <a:lnTo>
                    <a:pt x="32794" y="730107"/>
                  </a:lnTo>
                  <a:lnTo>
                    <a:pt x="26804" y="728291"/>
                  </a:lnTo>
                  <a:lnTo>
                    <a:pt x="0" y="711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958"/>
            <p:cNvSpPr/>
            <p:nvPr>
              <p:custDataLst>
                <p:tags r:id="rId117"/>
              </p:custDataLst>
            </p:nvPr>
          </p:nvSpPr>
          <p:spPr>
            <a:xfrm>
              <a:off x="2394833" y="2559050"/>
              <a:ext cx="145168" cy="1"/>
            </a:xfrm>
            <a:custGeom>
              <a:avLst/>
              <a:gdLst/>
              <a:ahLst/>
              <a:cxnLst/>
              <a:rect l="0" t="0" r="0" b="0"/>
              <a:pathLst>
                <a:path w="145168" h="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45823" y="0"/>
                  </a:lnTo>
                  <a:lnTo>
                    <a:pt x="90192" y="0"/>
                  </a:lnTo>
                  <a:lnTo>
                    <a:pt x="137328" y="0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959"/>
            <p:cNvSpPr/>
            <p:nvPr>
              <p:custDataLst>
                <p:tags r:id="rId118"/>
              </p:custDataLst>
            </p:nvPr>
          </p:nvSpPr>
          <p:spPr>
            <a:xfrm>
              <a:off x="2686050" y="1377960"/>
              <a:ext cx="222251" cy="165068"/>
            </a:xfrm>
            <a:custGeom>
              <a:avLst/>
              <a:gdLst/>
              <a:ahLst/>
              <a:cxnLst/>
              <a:rect l="0" t="0" r="0" b="0"/>
              <a:pathLst>
                <a:path w="222251" h="165068">
                  <a:moveTo>
                    <a:pt x="0" y="158740"/>
                  </a:moveTo>
                  <a:lnTo>
                    <a:pt x="0" y="158740"/>
                  </a:lnTo>
                  <a:lnTo>
                    <a:pt x="0" y="165067"/>
                  </a:lnTo>
                  <a:lnTo>
                    <a:pt x="6089" y="159001"/>
                  </a:lnTo>
                  <a:lnTo>
                    <a:pt x="9643" y="158817"/>
                  </a:lnTo>
                  <a:lnTo>
                    <a:pt x="13223" y="156893"/>
                  </a:lnTo>
                  <a:lnTo>
                    <a:pt x="15165" y="155392"/>
                  </a:lnTo>
                  <a:lnTo>
                    <a:pt x="17323" y="151843"/>
                  </a:lnTo>
                  <a:lnTo>
                    <a:pt x="18988" y="147913"/>
                  </a:lnTo>
                  <a:lnTo>
                    <a:pt x="23187" y="141734"/>
                  </a:lnTo>
                  <a:lnTo>
                    <a:pt x="25450" y="135435"/>
                  </a:lnTo>
                  <a:lnTo>
                    <a:pt x="41684" y="109939"/>
                  </a:lnTo>
                  <a:lnTo>
                    <a:pt x="55974" y="65581"/>
                  </a:lnTo>
                  <a:lnTo>
                    <a:pt x="57623" y="49374"/>
                  </a:lnTo>
                  <a:lnTo>
                    <a:pt x="62586" y="36344"/>
                  </a:lnTo>
                  <a:lnTo>
                    <a:pt x="63499" y="12784"/>
                  </a:lnTo>
                  <a:lnTo>
                    <a:pt x="58033" y="12698"/>
                  </a:lnTo>
                  <a:lnTo>
                    <a:pt x="57738" y="13401"/>
                  </a:lnTo>
                  <a:lnTo>
                    <a:pt x="57412" y="16063"/>
                  </a:lnTo>
                  <a:lnTo>
                    <a:pt x="55385" y="19599"/>
                  </a:lnTo>
                  <a:lnTo>
                    <a:pt x="52838" y="23522"/>
                  </a:lnTo>
                  <a:lnTo>
                    <a:pt x="50698" y="29697"/>
                  </a:lnTo>
                  <a:lnTo>
                    <a:pt x="47697" y="33889"/>
                  </a:lnTo>
                  <a:lnTo>
                    <a:pt x="47320" y="36701"/>
                  </a:lnTo>
                  <a:lnTo>
                    <a:pt x="48750" y="47399"/>
                  </a:lnTo>
                  <a:lnTo>
                    <a:pt x="44659" y="80456"/>
                  </a:lnTo>
                  <a:lnTo>
                    <a:pt x="52568" y="126990"/>
                  </a:lnTo>
                  <a:lnTo>
                    <a:pt x="57674" y="137808"/>
                  </a:lnTo>
                  <a:lnTo>
                    <a:pt x="59616" y="140552"/>
                  </a:lnTo>
                  <a:lnTo>
                    <a:pt x="61774" y="147364"/>
                  </a:lnTo>
                  <a:lnTo>
                    <a:pt x="62349" y="151156"/>
                  </a:lnTo>
                  <a:lnTo>
                    <a:pt x="63439" y="153684"/>
                  </a:lnTo>
                  <a:lnTo>
                    <a:pt x="64870" y="155369"/>
                  </a:lnTo>
                  <a:lnTo>
                    <a:pt x="76320" y="163470"/>
                  </a:lnTo>
                  <a:lnTo>
                    <a:pt x="78397" y="164010"/>
                  </a:lnTo>
                  <a:lnTo>
                    <a:pt x="80487" y="163664"/>
                  </a:lnTo>
                  <a:lnTo>
                    <a:pt x="87505" y="160513"/>
                  </a:lnTo>
                  <a:lnTo>
                    <a:pt x="106207" y="155603"/>
                  </a:lnTo>
                  <a:lnTo>
                    <a:pt x="112585" y="150055"/>
                  </a:lnTo>
                  <a:lnTo>
                    <a:pt x="118476" y="143591"/>
                  </a:lnTo>
                  <a:lnTo>
                    <a:pt x="133757" y="129930"/>
                  </a:lnTo>
                  <a:lnTo>
                    <a:pt x="172319" y="84708"/>
                  </a:lnTo>
                  <a:lnTo>
                    <a:pt x="192584" y="41091"/>
                  </a:lnTo>
                  <a:lnTo>
                    <a:pt x="196288" y="21038"/>
                  </a:lnTo>
                  <a:lnTo>
                    <a:pt x="196817" y="4340"/>
                  </a:lnTo>
                  <a:lnTo>
                    <a:pt x="197533" y="2890"/>
                  </a:lnTo>
                  <a:lnTo>
                    <a:pt x="198717" y="1924"/>
                  </a:lnTo>
                  <a:lnTo>
                    <a:pt x="203122" y="23"/>
                  </a:lnTo>
                  <a:lnTo>
                    <a:pt x="199806" y="0"/>
                  </a:lnTo>
                  <a:lnTo>
                    <a:pt x="198821" y="702"/>
                  </a:lnTo>
                  <a:lnTo>
                    <a:pt x="198163" y="1876"/>
                  </a:lnTo>
                  <a:lnTo>
                    <a:pt x="197239" y="8780"/>
                  </a:lnTo>
                  <a:lnTo>
                    <a:pt x="196927" y="20384"/>
                  </a:lnTo>
                  <a:lnTo>
                    <a:pt x="203123" y="67750"/>
                  </a:lnTo>
                  <a:lnTo>
                    <a:pt x="203890" y="89026"/>
                  </a:lnTo>
                  <a:lnTo>
                    <a:pt x="208265" y="102414"/>
                  </a:lnTo>
                  <a:lnTo>
                    <a:pt x="213324" y="111869"/>
                  </a:lnTo>
                  <a:lnTo>
                    <a:pt x="215842" y="122588"/>
                  </a:lnTo>
                  <a:lnTo>
                    <a:pt x="222250" y="133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960"/>
            <p:cNvSpPr/>
            <p:nvPr>
              <p:custDataLst>
                <p:tags r:id="rId119"/>
              </p:custDataLst>
            </p:nvPr>
          </p:nvSpPr>
          <p:spPr>
            <a:xfrm>
              <a:off x="2603526" y="2534643"/>
              <a:ext cx="222138" cy="132327"/>
            </a:xfrm>
            <a:custGeom>
              <a:avLst/>
              <a:gdLst/>
              <a:ahLst/>
              <a:cxnLst/>
              <a:rect l="0" t="0" r="0" b="0"/>
              <a:pathLst>
                <a:path w="222138" h="132327">
                  <a:moveTo>
                    <a:pt x="133324" y="11707"/>
                  </a:moveTo>
                  <a:lnTo>
                    <a:pt x="133324" y="11707"/>
                  </a:lnTo>
                  <a:lnTo>
                    <a:pt x="133324" y="17174"/>
                  </a:lnTo>
                  <a:lnTo>
                    <a:pt x="127857" y="23447"/>
                  </a:lnTo>
                  <a:lnTo>
                    <a:pt x="126443" y="29287"/>
                  </a:lnTo>
                  <a:lnTo>
                    <a:pt x="122662" y="35182"/>
                  </a:lnTo>
                  <a:lnTo>
                    <a:pt x="121026" y="43495"/>
                  </a:lnTo>
                  <a:lnTo>
                    <a:pt x="120892" y="45599"/>
                  </a:lnTo>
                  <a:lnTo>
                    <a:pt x="118862" y="49818"/>
                  </a:lnTo>
                  <a:lnTo>
                    <a:pt x="111809" y="61647"/>
                  </a:lnTo>
                  <a:lnTo>
                    <a:pt x="106554" y="74815"/>
                  </a:lnTo>
                  <a:lnTo>
                    <a:pt x="90937" y="95783"/>
                  </a:lnTo>
                  <a:lnTo>
                    <a:pt x="77029" y="103342"/>
                  </a:lnTo>
                  <a:lnTo>
                    <a:pt x="68588" y="105886"/>
                  </a:lnTo>
                  <a:lnTo>
                    <a:pt x="39221" y="106929"/>
                  </a:lnTo>
                  <a:lnTo>
                    <a:pt x="27203" y="103578"/>
                  </a:lnTo>
                  <a:lnTo>
                    <a:pt x="15570" y="96124"/>
                  </a:lnTo>
                  <a:lnTo>
                    <a:pt x="10904" y="92029"/>
                  </a:lnTo>
                  <a:lnTo>
                    <a:pt x="8360" y="87858"/>
                  </a:lnTo>
                  <a:lnTo>
                    <a:pt x="6523" y="83651"/>
                  </a:lnTo>
                  <a:lnTo>
                    <a:pt x="3355" y="79431"/>
                  </a:lnTo>
                  <a:lnTo>
                    <a:pt x="1477" y="73321"/>
                  </a:lnTo>
                  <a:lnTo>
                    <a:pt x="0" y="47768"/>
                  </a:lnTo>
                  <a:lnTo>
                    <a:pt x="1867" y="43491"/>
                  </a:lnTo>
                  <a:lnTo>
                    <a:pt x="11531" y="32013"/>
                  </a:lnTo>
                  <a:lnTo>
                    <a:pt x="21881" y="26641"/>
                  </a:lnTo>
                  <a:lnTo>
                    <a:pt x="33660" y="24701"/>
                  </a:lnTo>
                  <a:lnTo>
                    <a:pt x="49896" y="24433"/>
                  </a:lnTo>
                  <a:lnTo>
                    <a:pt x="55793" y="26300"/>
                  </a:lnTo>
                  <a:lnTo>
                    <a:pt x="68237" y="34534"/>
                  </a:lnTo>
                  <a:lnTo>
                    <a:pt x="81165" y="38480"/>
                  </a:lnTo>
                  <a:lnTo>
                    <a:pt x="86153" y="41245"/>
                  </a:lnTo>
                  <a:lnTo>
                    <a:pt x="92928" y="43507"/>
                  </a:lnTo>
                  <a:lnTo>
                    <a:pt x="110034" y="58358"/>
                  </a:lnTo>
                  <a:lnTo>
                    <a:pt x="112389" y="64426"/>
                  </a:lnTo>
                  <a:lnTo>
                    <a:pt x="114142" y="71121"/>
                  </a:lnTo>
                  <a:lnTo>
                    <a:pt x="119135" y="81168"/>
                  </a:lnTo>
                  <a:lnTo>
                    <a:pt x="123701" y="93318"/>
                  </a:lnTo>
                  <a:lnTo>
                    <a:pt x="131569" y="106555"/>
                  </a:lnTo>
                  <a:lnTo>
                    <a:pt x="133250" y="111012"/>
                  </a:lnTo>
                  <a:lnTo>
                    <a:pt x="144570" y="126396"/>
                  </a:lnTo>
                  <a:lnTo>
                    <a:pt x="145055" y="128383"/>
                  </a:lnTo>
                  <a:lnTo>
                    <a:pt x="146083" y="129708"/>
                  </a:lnTo>
                  <a:lnTo>
                    <a:pt x="149108" y="131179"/>
                  </a:lnTo>
                  <a:lnTo>
                    <a:pt x="161748" y="132326"/>
                  </a:lnTo>
                  <a:lnTo>
                    <a:pt x="165478" y="130462"/>
                  </a:lnTo>
                  <a:lnTo>
                    <a:pt x="175710" y="122230"/>
                  </a:lnTo>
                  <a:lnTo>
                    <a:pt x="184134" y="118283"/>
                  </a:lnTo>
                  <a:lnTo>
                    <a:pt x="192593" y="110919"/>
                  </a:lnTo>
                  <a:lnTo>
                    <a:pt x="198941" y="101389"/>
                  </a:lnTo>
                  <a:lnTo>
                    <a:pt x="214109" y="67401"/>
                  </a:lnTo>
                  <a:lnTo>
                    <a:pt x="215795" y="60449"/>
                  </a:lnTo>
                  <a:lnTo>
                    <a:pt x="220005" y="51862"/>
                  </a:lnTo>
                  <a:lnTo>
                    <a:pt x="222137" y="28927"/>
                  </a:lnTo>
                  <a:lnTo>
                    <a:pt x="220304" y="24535"/>
                  </a:lnTo>
                  <a:lnTo>
                    <a:pt x="217843" y="20230"/>
                  </a:lnTo>
                  <a:lnTo>
                    <a:pt x="215752" y="13840"/>
                  </a:lnTo>
                  <a:lnTo>
                    <a:pt x="212762" y="9598"/>
                  </a:lnTo>
                  <a:lnTo>
                    <a:pt x="209082" y="7242"/>
                  </a:lnTo>
                  <a:lnTo>
                    <a:pt x="205094" y="5489"/>
                  </a:lnTo>
                  <a:lnTo>
                    <a:pt x="198882" y="1241"/>
                  </a:lnTo>
                  <a:lnTo>
                    <a:pt x="194681" y="0"/>
                  </a:lnTo>
                  <a:lnTo>
                    <a:pt x="188581" y="1330"/>
                  </a:lnTo>
                  <a:lnTo>
                    <a:pt x="149728" y="16588"/>
                  </a:lnTo>
                  <a:lnTo>
                    <a:pt x="144613" y="20462"/>
                  </a:lnTo>
                  <a:lnTo>
                    <a:pt x="141869" y="24535"/>
                  </a:lnTo>
                  <a:lnTo>
                    <a:pt x="139944" y="28697"/>
                  </a:lnTo>
                  <a:lnTo>
                    <a:pt x="133324" y="37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7" name="SMARTInkShape-Group207"/>
          <p:cNvGrpSpPr/>
          <p:nvPr/>
        </p:nvGrpSpPr>
        <p:grpSpPr>
          <a:xfrm>
            <a:off x="3258694" y="1670050"/>
            <a:ext cx="557657" cy="837900"/>
            <a:chOff x="3258694" y="1670050"/>
            <a:chExt cx="557657" cy="837900"/>
          </a:xfrm>
        </p:grpSpPr>
        <p:sp>
          <p:nvSpPr>
            <p:cNvPr id="320" name="SMARTInkShape-961"/>
            <p:cNvSpPr/>
            <p:nvPr>
              <p:custDataLst>
                <p:tags r:id="rId109"/>
              </p:custDataLst>
            </p:nvPr>
          </p:nvSpPr>
          <p:spPr>
            <a:xfrm>
              <a:off x="3613411" y="2330450"/>
              <a:ext cx="171190" cy="38101"/>
            </a:xfrm>
            <a:custGeom>
              <a:avLst/>
              <a:gdLst/>
              <a:ahLst/>
              <a:cxnLst/>
              <a:rect l="0" t="0" r="0" b="0"/>
              <a:pathLst>
                <a:path w="171190" h="38101">
                  <a:moveTo>
                    <a:pt x="6089" y="38100"/>
                  </a:moveTo>
                  <a:lnTo>
                    <a:pt x="6089" y="38100"/>
                  </a:lnTo>
                  <a:lnTo>
                    <a:pt x="0" y="38100"/>
                  </a:lnTo>
                  <a:lnTo>
                    <a:pt x="3187" y="34729"/>
                  </a:lnTo>
                  <a:lnTo>
                    <a:pt x="6681" y="33074"/>
                  </a:lnTo>
                  <a:lnTo>
                    <a:pt x="25748" y="24959"/>
                  </a:lnTo>
                  <a:lnTo>
                    <a:pt x="33876" y="21676"/>
                  </a:lnTo>
                  <a:lnTo>
                    <a:pt x="79692" y="15781"/>
                  </a:lnTo>
                  <a:lnTo>
                    <a:pt x="127030" y="7794"/>
                  </a:lnTo>
                  <a:lnTo>
                    <a:pt x="143993" y="4896"/>
                  </a:lnTo>
                  <a:lnTo>
                    <a:pt x="1711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962"/>
            <p:cNvSpPr/>
            <p:nvPr>
              <p:custDataLst>
                <p:tags r:id="rId110"/>
              </p:custDataLst>
            </p:nvPr>
          </p:nvSpPr>
          <p:spPr>
            <a:xfrm>
              <a:off x="3708400" y="2343150"/>
              <a:ext cx="31467" cy="133351"/>
            </a:xfrm>
            <a:custGeom>
              <a:avLst/>
              <a:gdLst/>
              <a:ahLst/>
              <a:cxnLst/>
              <a:rect l="0" t="0" r="0" b="0"/>
              <a:pathLst>
                <a:path w="31467" h="133351">
                  <a:moveTo>
                    <a:pt x="19050" y="0"/>
                  </a:moveTo>
                  <a:lnTo>
                    <a:pt x="19050" y="0"/>
                  </a:lnTo>
                  <a:lnTo>
                    <a:pt x="28509" y="0"/>
                  </a:lnTo>
                  <a:lnTo>
                    <a:pt x="29589" y="706"/>
                  </a:lnTo>
                  <a:lnTo>
                    <a:pt x="30310" y="1881"/>
                  </a:lnTo>
                  <a:lnTo>
                    <a:pt x="31466" y="5467"/>
                  </a:lnTo>
                  <a:lnTo>
                    <a:pt x="26686" y="13141"/>
                  </a:lnTo>
                  <a:lnTo>
                    <a:pt x="26258" y="15111"/>
                  </a:lnTo>
                  <a:lnTo>
                    <a:pt x="20487" y="25439"/>
                  </a:lnTo>
                  <a:lnTo>
                    <a:pt x="14035" y="69899"/>
                  </a:lnTo>
                  <a:lnTo>
                    <a:pt x="11214" y="82565"/>
                  </a:lnTo>
                  <a:lnTo>
                    <a:pt x="7791" y="95254"/>
                  </a:lnTo>
                  <a:lnTo>
                    <a:pt x="5700" y="124047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963"/>
            <p:cNvSpPr/>
            <p:nvPr>
              <p:custDataLst>
                <p:tags r:id="rId111"/>
              </p:custDataLst>
            </p:nvPr>
          </p:nvSpPr>
          <p:spPr>
            <a:xfrm>
              <a:off x="3607977" y="2355850"/>
              <a:ext cx="55974" cy="107951"/>
            </a:xfrm>
            <a:custGeom>
              <a:avLst/>
              <a:gdLst/>
              <a:ahLst/>
              <a:cxnLst/>
              <a:rect l="0" t="0" r="0" b="0"/>
              <a:pathLst>
                <a:path w="55974" h="107951">
                  <a:moveTo>
                    <a:pt x="55973" y="0"/>
                  </a:moveTo>
                  <a:lnTo>
                    <a:pt x="55973" y="0"/>
                  </a:lnTo>
                  <a:lnTo>
                    <a:pt x="55973" y="6088"/>
                  </a:lnTo>
                  <a:lnTo>
                    <a:pt x="52602" y="6272"/>
                  </a:lnTo>
                  <a:lnTo>
                    <a:pt x="51609" y="7004"/>
                  </a:lnTo>
                  <a:lnTo>
                    <a:pt x="44728" y="17176"/>
                  </a:lnTo>
                  <a:lnTo>
                    <a:pt x="36792" y="27330"/>
                  </a:lnTo>
                  <a:lnTo>
                    <a:pt x="13403" y="68099"/>
                  </a:lnTo>
                  <a:lnTo>
                    <a:pt x="11652" y="73305"/>
                  </a:lnTo>
                  <a:lnTo>
                    <a:pt x="1471" y="91079"/>
                  </a:lnTo>
                  <a:lnTo>
                    <a:pt x="0" y="96454"/>
                  </a:lnTo>
                  <a:lnTo>
                    <a:pt x="313" y="98169"/>
                  </a:lnTo>
                  <a:lnTo>
                    <a:pt x="1227" y="99313"/>
                  </a:lnTo>
                  <a:lnTo>
                    <a:pt x="2543" y="100075"/>
                  </a:lnTo>
                  <a:lnTo>
                    <a:pt x="3419" y="101289"/>
                  </a:lnTo>
                  <a:lnTo>
                    <a:pt x="5173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964"/>
            <p:cNvSpPr/>
            <p:nvPr>
              <p:custDataLst>
                <p:tags r:id="rId112"/>
              </p:custDataLst>
            </p:nvPr>
          </p:nvSpPr>
          <p:spPr>
            <a:xfrm>
              <a:off x="3416590" y="2273309"/>
              <a:ext cx="145761" cy="181418"/>
            </a:xfrm>
            <a:custGeom>
              <a:avLst/>
              <a:gdLst/>
              <a:ahLst/>
              <a:cxnLst/>
              <a:rect l="0" t="0" r="0" b="0"/>
              <a:pathLst>
                <a:path w="145761" h="181418">
                  <a:moveTo>
                    <a:pt x="12410" y="38091"/>
                  </a:moveTo>
                  <a:lnTo>
                    <a:pt x="12410" y="38091"/>
                  </a:lnTo>
                  <a:lnTo>
                    <a:pt x="12410" y="16653"/>
                  </a:lnTo>
                  <a:lnTo>
                    <a:pt x="13115" y="15332"/>
                  </a:lnTo>
                  <a:lnTo>
                    <a:pt x="14291" y="14452"/>
                  </a:lnTo>
                  <a:lnTo>
                    <a:pt x="17479" y="12768"/>
                  </a:lnTo>
                  <a:lnTo>
                    <a:pt x="29417" y="2634"/>
                  </a:lnTo>
                  <a:lnTo>
                    <a:pt x="35715" y="774"/>
                  </a:lnTo>
                  <a:lnTo>
                    <a:pt x="62969" y="0"/>
                  </a:lnTo>
                  <a:lnTo>
                    <a:pt x="68512" y="1876"/>
                  </a:lnTo>
                  <a:lnTo>
                    <a:pt x="78848" y="9451"/>
                  </a:lnTo>
                  <a:lnTo>
                    <a:pt x="80743" y="15014"/>
                  </a:lnTo>
                  <a:lnTo>
                    <a:pt x="82171" y="36993"/>
                  </a:lnTo>
                  <a:lnTo>
                    <a:pt x="77172" y="53109"/>
                  </a:lnTo>
                  <a:lnTo>
                    <a:pt x="69391" y="67999"/>
                  </a:lnTo>
                  <a:lnTo>
                    <a:pt x="36149" y="113768"/>
                  </a:lnTo>
                  <a:lnTo>
                    <a:pt x="15766" y="138089"/>
                  </a:lnTo>
                  <a:lnTo>
                    <a:pt x="6074" y="161618"/>
                  </a:lnTo>
                  <a:lnTo>
                    <a:pt x="4658" y="162775"/>
                  </a:lnTo>
                  <a:lnTo>
                    <a:pt x="3008" y="163547"/>
                  </a:lnTo>
                  <a:lnTo>
                    <a:pt x="1909" y="165473"/>
                  </a:lnTo>
                  <a:lnTo>
                    <a:pt x="0" y="175890"/>
                  </a:lnTo>
                  <a:lnTo>
                    <a:pt x="608" y="176524"/>
                  </a:lnTo>
                  <a:lnTo>
                    <a:pt x="3166" y="177228"/>
                  </a:lnTo>
                  <a:lnTo>
                    <a:pt x="8573" y="177624"/>
                  </a:lnTo>
                  <a:lnTo>
                    <a:pt x="12586" y="179598"/>
                  </a:lnTo>
                  <a:lnTo>
                    <a:pt x="14644" y="181113"/>
                  </a:lnTo>
                  <a:lnTo>
                    <a:pt x="16722" y="181417"/>
                  </a:lnTo>
                  <a:lnTo>
                    <a:pt x="18812" y="180913"/>
                  </a:lnTo>
                  <a:lnTo>
                    <a:pt x="23722" y="179179"/>
                  </a:lnTo>
                  <a:lnTo>
                    <a:pt x="70847" y="174436"/>
                  </a:lnTo>
                  <a:lnTo>
                    <a:pt x="115384" y="163719"/>
                  </a:lnTo>
                  <a:lnTo>
                    <a:pt x="145760" y="152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965"/>
            <p:cNvSpPr/>
            <p:nvPr>
              <p:custDataLst>
                <p:tags r:id="rId113"/>
              </p:custDataLst>
            </p:nvPr>
          </p:nvSpPr>
          <p:spPr>
            <a:xfrm>
              <a:off x="3271133" y="2127250"/>
              <a:ext cx="494418" cy="380700"/>
            </a:xfrm>
            <a:custGeom>
              <a:avLst/>
              <a:gdLst/>
              <a:ahLst/>
              <a:cxnLst/>
              <a:rect l="0" t="0" r="0" b="0"/>
              <a:pathLst>
                <a:path w="494418" h="380700">
                  <a:moveTo>
                    <a:pt x="5467" y="285750"/>
                  </a:moveTo>
                  <a:lnTo>
                    <a:pt x="5467" y="285750"/>
                  </a:lnTo>
                  <a:lnTo>
                    <a:pt x="441" y="297683"/>
                  </a:lnTo>
                  <a:lnTo>
                    <a:pt x="0" y="300056"/>
                  </a:lnTo>
                  <a:lnTo>
                    <a:pt x="5420" y="346316"/>
                  </a:lnTo>
                  <a:lnTo>
                    <a:pt x="5446" y="351004"/>
                  </a:lnTo>
                  <a:lnTo>
                    <a:pt x="10933" y="369502"/>
                  </a:lnTo>
                  <a:lnTo>
                    <a:pt x="11933" y="371218"/>
                  </a:lnTo>
                  <a:lnTo>
                    <a:pt x="13305" y="372362"/>
                  </a:lnTo>
                  <a:lnTo>
                    <a:pt x="14926" y="373125"/>
                  </a:lnTo>
                  <a:lnTo>
                    <a:pt x="16006" y="374339"/>
                  </a:lnTo>
                  <a:lnTo>
                    <a:pt x="17206" y="377569"/>
                  </a:lnTo>
                  <a:lnTo>
                    <a:pt x="18232" y="378713"/>
                  </a:lnTo>
                  <a:lnTo>
                    <a:pt x="21253" y="379983"/>
                  </a:lnTo>
                  <a:lnTo>
                    <a:pt x="26921" y="380699"/>
                  </a:lnTo>
                  <a:lnTo>
                    <a:pt x="30995" y="378984"/>
                  </a:lnTo>
                  <a:lnTo>
                    <a:pt x="39359" y="372135"/>
                  </a:lnTo>
                  <a:lnTo>
                    <a:pt x="41697" y="368123"/>
                  </a:lnTo>
                  <a:lnTo>
                    <a:pt x="52994" y="322744"/>
                  </a:lnTo>
                  <a:lnTo>
                    <a:pt x="59350" y="282282"/>
                  </a:lnTo>
                  <a:lnTo>
                    <a:pt x="57161" y="241122"/>
                  </a:lnTo>
                  <a:lnTo>
                    <a:pt x="56384" y="198943"/>
                  </a:lnTo>
                  <a:lnTo>
                    <a:pt x="56277" y="153234"/>
                  </a:lnTo>
                  <a:lnTo>
                    <a:pt x="54387" y="129046"/>
                  </a:lnTo>
                  <a:lnTo>
                    <a:pt x="50800" y="110471"/>
                  </a:lnTo>
                  <a:lnTo>
                    <a:pt x="49995" y="88073"/>
                  </a:lnTo>
                  <a:lnTo>
                    <a:pt x="53311" y="77444"/>
                  </a:lnTo>
                  <a:lnTo>
                    <a:pt x="60904" y="63942"/>
                  </a:lnTo>
                  <a:lnTo>
                    <a:pt x="61474" y="61678"/>
                  </a:lnTo>
                  <a:lnTo>
                    <a:pt x="65872" y="57281"/>
                  </a:lnTo>
                  <a:lnTo>
                    <a:pt x="90184" y="44462"/>
                  </a:lnTo>
                  <a:lnTo>
                    <a:pt x="121463" y="34573"/>
                  </a:lnTo>
                  <a:lnTo>
                    <a:pt x="165860" y="28751"/>
                  </a:lnTo>
                  <a:lnTo>
                    <a:pt x="209540" y="21698"/>
                  </a:lnTo>
                  <a:lnTo>
                    <a:pt x="256634" y="17692"/>
                  </a:lnTo>
                  <a:lnTo>
                    <a:pt x="294846" y="12297"/>
                  </a:lnTo>
                  <a:lnTo>
                    <a:pt x="330393" y="8112"/>
                  </a:lnTo>
                  <a:lnTo>
                    <a:pt x="376958" y="3327"/>
                  </a:lnTo>
                  <a:lnTo>
                    <a:pt x="423872" y="438"/>
                  </a:lnTo>
                  <a:lnTo>
                    <a:pt x="466517" y="38"/>
                  </a:lnTo>
                  <a:lnTo>
                    <a:pt x="494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966"/>
            <p:cNvSpPr/>
            <p:nvPr>
              <p:custDataLst>
                <p:tags r:id="rId114"/>
              </p:custDataLst>
            </p:nvPr>
          </p:nvSpPr>
          <p:spPr>
            <a:xfrm>
              <a:off x="3258694" y="2012950"/>
              <a:ext cx="557657" cy="38075"/>
            </a:xfrm>
            <a:custGeom>
              <a:avLst/>
              <a:gdLst/>
              <a:ahLst/>
              <a:cxnLst/>
              <a:rect l="0" t="0" r="0" b="0"/>
              <a:pathLst>
                <a:path w="557657" h="38075">
                  <a:moveTo>
                    <a:pt x="11556" y="12700"/>
                  </a:moveTo>
                  <a:lnTo>
                    <a:pt x="11556" y="12700"/>
                  </a:lnTo>
                  <a:lnTo>
                    <a:pt x="1430" y="23531"/>
                  </a:lnTo>
                  <a:lnTo>
                    <a:pt x="0" y="27627"/>
                  </a:lnTo>
                  <a:lnTo>
                    <a:pt x="325" y="29001"/>
                  </a:lnTo>
                  <a:lnTo>
                    <a:pt x="1246" y="29918"/>
                  </a:lnTo>
                  <a:lnTo>
                    <a:pt x="4151" y="31641"/>
                  </a:lnTo>
                  <a:lnTo>
                    <a:pt x="10441" y="37110"/>
                  </a:lnTo>
                  <a:lnTo>
                    <a:pt x="56961" y="38074"/>
                  </a:lnTo>
                  <a:lnTo>
                    <a:pt x="97534" y="33731"/>
                  </a:lnTo>
                  <a:lnTo>
                    <a:pt x="133928" y="31631"/>
                  </a:lnTo>
                  <a:lnTo>
                    <a:pt x="175677" y="26854"/>
                  </a:lnTo>
                  <a:lnTo>
                    <a:pt x="220032" y="21676"/>
                  </a:lnTo>
                  <a:lnTo>
                    <a:pt x="252143" y="20217"/>
                  </a:lnTo>
                  <a:lnTo>
                    <a:pt x="285230" y="17687"/>
                  </a:lnTo>
                  <a:lnTo>
                    <a:pt x="318045" y="14211"/>
                  </a:lnTo>
                  <a:lnTo>
                    <a:pt x="364285" y="8287"/>
                  </a:lnTo>
                  <a:lnTo>
                    <a:pt x="409266" y="2769"/>
                  </a:lnTo>
                  <a:lnTo>
                    <a:pt x="452462" y="820"/>
                  </a:lnTo>
                  <a:lnTo>
                    <a:pt x="497496" y="162"/>
                  </a:lnTo>
                  <a:lnTo>
                    <a:pt x="544016" y="9"/>
                  </a:lnTo>
                  <a:lnTo>
                    <a:pt x="5576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967"/>
            <p:cNvSpPr/>
            <p:nvPr>
              <p:custDataLst>
                <p:tags r:id="rId115"/>
              </p:custDataLst>
            </p:nvPr>
          </p:nvSpPr>
          <p:spPr>
            <a:xfrm>
              <a:off x="3429883" y="1670050"/>
              <a:ext cx="18168" cy="222251"/>
            </a:xfrm>
            <a:custGeom>
              <a:avLst/>
              <a:gdLst/>
              <a:ahLst/>
              <a:cxnLst/>
              <a:rect l="0" t="0" r="0" b="0"/>
              <a:pathLst>
                <a:path w="18168" h="2222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3371"/>
                  </a:lnTo>
                  <a:lnTo>
                    <a:pt x="2950" y="5069"/>
                  </a:lnTo>
                  <a:lnTo>
                    <a:pt x="1291" y="8838"/>
                  </a:lnTo>
                  <a:lnTo>
                    <a:pt x="1272" y="10831"/>
                  </a:lnTo>
                  <a:lnTo>
                    <a:pt x="4429" y="20981"/>
                  </a:lnTo>
                  <a:lnTo>
                    <a:pt x="5440" y="64108"/>
                  </a:lnTo>
                  <a:lnTo>
                    <a:pt x="5465" y="107985"/>
                  </a:lnTo>
                  <a:lnTo>
                    <a:pt x="7348" y="139705"/>
                  </a:lnTo>
                  <a:lnTo>
                    <a:pt x="17022" y="184150"/>
                  </a:lnTo>
                  <a:lnTo>
                    <a:pt x="18167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0" name="SMARTInkShape-Group208"/>
          <p:cNvGrpSpPr/>
          <p:nvPr/>
        </p:nvGrpSpPr>
        <p:grpSpPr>
          <a:xfrm>
            <a:off x="4257853" y="1270892"/>
            <a:ext cx="1114248" cy="817186"/>
            <a:chOff x="4257853" y="1270892"/>
            <a:chExt cx="1114248" cy="817186"/>
          </a:xfrm>
        </p:grpSpPr>
        <p:sp>
          <p:nvSpPr>
            <p:cNvPr id="328" name="SMARTInkShape-968"/>
            <p:cNvSpPr/>
            <p:nvPr>
              <p:custDataLst>
                <p:tags r:id="rId97"/>
              </p:custDataLst>
            </p:nvPr>
          </p:nvSpPr>
          <p:spPr>
            <a:xfrm>
              <a:off x="5022852" y="1714502"/>
              <a:ext cx="101599" cy="50799"/>
            </a:xfrm>
            <a:custGeom>
              <a:avLst/>
              <a:gdLst/>
              <a:ahLst/>
              <a:cxnLst/>
              <a:rect l="0" t="0" r="0" b="0"/>
              <a:pathLst>
                <a:path w="101599" h="50799">
                  <a:moveTo>
                    <a:pt x="6348" y="6348"/>
                  </a:moveTo>
                  <a:lnTo>
                    <a:pt x="6348" y="6348"/>
                  </a:lnTo>
                  <a:lnTo>
                    <a:pt x="76" y="6348"/>
                  </a:lnTo>
                  <a:lnTo>
                    <a:pt x="0" y="259"/>
                  </a:lnTo>
                  <a:lnTo>
                    <a:pt x="21197" y="0"/>
                  </a:lnTo>
                  <a:lnTo>
                    <a:pt x="22597" y="705"/>
                  </a:lnTo>
                  <a:lnTo>
                    <a:pt x="23531" y="1880"/>
                  </a:lnTo>
                  <a:lnTo>
                    <a:pt x="24154" y="3370"/>
                  </a:lnTo>
                  <a:lnTo>
                    <a:pt x="25274" y="4362"/>
                  </a:lnTo>
                  <a:lnTo>
                    <a:pt x="30756" y="6087"/>
                  </a:lnTo>
                  <a:lnTo>
                    <a:pt x="37128" y="11792"/>
                  </a:lnTo>
                  <a:lnTo>
                    <a:pt x="37810" y="15801"/>
                  </a:lnTo>
                  <a:lnTo>
                    <a:pt x="36088" y="19486"/>
                  </a:lnTo>
                  <a:lnTo>
                    <a:pt x="33677" y="23476"/>
                  </a:lnTo>
                  <a:lnTo>
                    <a:pt x="32606" y="27601"/>
                  </a:lnTo>
                  <a:lnTo>
                    <a:pt x="31614" y="28983"/>
                  </a:lnTo>
                  <a:lnTo>
                    <a:pt x="30247" y="29905"/>
                  </a:lnTo>
                  <a:lnTo>
                    <a:pt x="28631" y="30519"/>
                  </a:lnTo>
                  <a:lnTo>
                    <a:pt x="27553" y="31634"/>
                  </a:lnTo>
                  <a:lnTo>
                    <a:pt x="24882" y="38143"/>
                  </a:lnTo>
                  <a:lnTo>
                    <a:pt x="12967" y="50529"/>
                  </a:lnTo>
                  <a:lnTo>
                    <a:pt x="58639" y="50798"/>
                  </a:lnTo>
                  <a:lnTo>
                    <a:pt x="65572" y="50092"/>
                  </a:lnTo>
                  <a:lnTo>
                    <a:pt x="77653" y="45772"/>
                  </a:lnTo>
                  <a:lnTo>
                    <a:pt x="101598" y="44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969"/>
            <p:cNvSpPr/>
            <p:nvPr>
              <p:custDataLst>
                <p:tags r:id="rId98"/>
              </p:custDataLst>
            </p:nvPr>
          </p:nvSpPr>
          <p:spPr>
            <a:xfrm>
              <a:off x="4838707" y="1803400"/>
              <a:ext cx="133344" cy="62533"/>
            </a:xfrm>
            <a:custGeom>
              <a:avLst/>
              <a:gdLst/>
              <a:ahLst/>
              <a:cxnLst/>
              <a:rect l="0" t="0" r="0" b="0"/>
              <a:pathLst>
                <a:path w="133344" h="62533">
                  <a:moveTo>
                    <a:pt x="50793" y="19050"/>
                  </a:moveTo>
                  <a:lnTo>
                    <a:pt x="50793" y="19050"/>
                  </a:lnTo>
                  <a:lnTo>
                    <a:pt x="50793" y="25322"/>
                  </a:lnTo>
                  <a:lnTo>
                    <a:pt x="44704" y="25398"/>
                  </a:lnTo>
                  <a:lnTo>
                    <a:pt x="44466" y="30867"/>
                  </a:lnTo>
                  <a:lnTo>
                    <a:pt x="40084" y="36645"/>
                  </a:lnTo>
                  <a:lnTo>
                    <a:pt x="38978" y="40511"/>
                  </a:lnTo>
                  <a:lnTo>
                    <a:pt x="37977" y="41824"/>
                  </a:lnTo>
                  <a:lnTo>
                    <a:pt x="34984" y="43283"/>
                  </a:lnTo>
                  <a:lnTo>
                    <a:pt x="33904" y="44377"/>
                  </a:lnTo>
                  <a:lnTo>
                    <a:pt x="32703" y="47475"/>
                  </a:lnTo>
                  <a:lnTo>
                    <a:pt x="31678" y="48583"/>
                  </a:lnTo>
                  <a:lnTo>
                    <a:pt x="20212" y="56181"/>
                  </a:lnTo>
                  <a:lnTo>
                    <a:pt x="13678" y="62532"/>
                  </a:lnTo>
                  <a:lnTo>
                    <a:pt x="12645" y="62149"/>
                  </a:lnTo>
                  <a:lnTo>
                    <a:pt x="7312" y="57948"/>
                  </a:lnTo>
                  <a:lnTo>
                    <a:pt x="3259" y="57386"/>
                  </a:lnTo>
                  <a:lnTo>
                    <a:pt x="2170" y="56602"/>
                  </a:lnTo>
                  <a:lnTo>
                    <a:pt x="1444" y="55373"/>
                  </a:lnTo>
                  <a:lnTo>
                    <a:pt x="184" y="50697"/>
                  </a:lnTo>
                  <a:lnTo>
                    <a:pt x="0" y="35897"/>
                  </a:lnTo>
                  <a:lnTo>
                    <a:pt x="1878" y="31712"/>
                  </a:lnTo>
                  <a:lnTo>
                    <a:pt x="8832" y="23276"/>
                  </a:lnTo>
                  <a:lnTo>
                    <a:pt x="12858" y="20928"/>
                  </a:lnTo>
                  <a:lnTo>
                    <a:pt x="14920" y="20302"/>
                  </a:lnTo>
                  <a:lnTo>
                    <a:pt x="16294" y="19179"/>
                  </a:lnTo>
                  <a:lnTo>
                    <a:pt x="17821" y="16050"/>
                  </a:lnTo>
                  <a:lnTo>
                    <a:pt x="19639" y="14933"/>
                  </a:lnTo>
                  <a:lnTo>
                    <a:pt x="30816" y="11260"/>
                  </a:lnTo>
                  <a:lnTo>
                    <a:pt x="33241" y="9623"/>
                  </a:lnTo>
                  <a:lnTo>
                    <a:pt x="43397" y="7320"/>
                  </a:lnTo>
                  <a:lnTo>
                    <a:pt x="58765" y="5836"/>
                  </a:lnTo>
                  <a:lnTo>
                    <a:pt x="71209" y="1362"/>
                  </a:lnTo>
                  <a:lnTo>
                    <a:pt x="96185" y="80"/>
                  </a:lnTo>
                  <a:lnTo>
                    <a:pt x="112053" y="5474"/>
                  </a:lnTo>
                  <a:lnTo>
                    <a:pt x="1333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970"/>
            <p:cNvSpPr/>
            <p:nvPr>
              <p:custDataLst>
                <p:tags r:id="rId99"/>
              </p:custDataLst>
            </p:nvPr>
          </p:nvSpPr>
          <p:spPr>
            <a:xfrm>
              <a:off x="4686300" y="1752600"/>
              <a:ext cx="82551" cy="101600"/>
            </a:xfrm>
            <a:custGeom>
              <a:avLst/>
              <a:gdLst/>
              <a:ahLst/>
              <a:cxnLst/>
              <a:rect l="0" t="0" r="0" b="0"/>
              <a:pathLst>
                <a:path w="82551" h="101600">
                  <a:moveTo>
                    <a:pt x="0" y="12700"/>
                  </a:moveTo>
                  <a:lnTo>
                    <a:pt x="0" y="12700"/>
                  </a:lnTo>
                  <a:lnTo>
                    <a:pt x="3371" y="12700"/>
                  </a:lnTo>
                  <a:lnTo>
                    <a:pt x="4364" y="11994"/>
                  </a:lnTo>
                  <a:lnTo>
                    <a:pt x="5026" y="10819"/>
                  </a:lnTo>
                  <a:lnTo>
                    <a:pt x="5467" y="9329"/>
                  </a:lnTo>
                  <a:lnTo>
                    <a:pt x="6467" y="8336"/>
                  </a:lnTo>
                  <a:lnTo>
                    <a:pt x="12765" y="5819"/>
                  </a:lnTo>
                  <a:lnTo>
                    <a:pt x="18083" y="906"/>
                  </a:lnTo>
                  <a:lnTo>
                    <a:pt x="24431" y="80"/>
                  </a:lnTo>
                  <a:lnTo>
                    <a:pt x="47528" y="0"/>
                  </a:lnTo>
                  <a:lnTo>
                    <a:pt x="48619" y="706"/>
                  </a:lnTo>
                  <a:lnTo>
                    <a:pt x="49346" y="1881"/>
                  </a:lnTo>
                  <a:lnTo>
                    <a:pt x="49831" y="3371"/>
                  </a:lnTo>
                  <a:lnTo>
                    <a:pt x="50859" y="4364"/>
                  </a:lnTo>
                  <a:lnTo>
                    <a:pt x="53884" y="5467"/>
                  </a:lnTo>
                  <a:lnTo>
                    <a:pt x="54973" y="6467"/>
                  </a:lnTo>
                  <a:lnTo>
                    <a:pt x="56181" y="9460"/>
                  </a:lnTo>
                  <a:lnTo>
                    <a:pt x="56863" y="15111"/>
                  </a:lnTo>
                  <a:lnTo>
                    <a:pt x="55141" y="19181"/>
                  </a:lnTo>
                  <a:lnTo>
                    <a:pt x="53694" y="21254"/>
                  </a:lnTo>
                  <a:lnTo>
                    <a:pt x="49299" y="36787"/>
                  </a:lnTo>
                  <a:lnTo>
                    <a:pt x="27268" y="69448"/>
                  </a:lnTo>
                  <a:lnTo>
                    <a:pt x="25525" y="73904"/>
                  </a:lnTo>
                  <a:lnTo>
                    <a:pt x="7336" y="94256"/>
                  </a:lnTo>
                  <a:lnTo>
                    <a:pt x="6376" y="101313"/>
                  </a:lnTo>
                  <a:lnTo>
                    <a:pt x="27604" y="101599"/>
                  </a:lnTo>
                  <a:lnTo>
                    <a:pt x="31789" y="99718"/>
                  </a:lnTo>
                  <a:lnTo>
                    <a:pt x="36001" y="97236"/>
                  </a:lnTo>
                  <a:lnTo>
                    <a:pt x="43044" y="95838"/>
                  </a:lnTo>
                  <a:lnTo>
                    <a:pt x="53049" y="94719"/>
                  </a:lnTo>
                  <a:lnTo>
                    <a:pt x="61501" y="90937"/>
                  </a:lnTo>
                  <a:lnTo>
                    <a:pt x="71923" y="88798"/>
                  </a:lnTo>
                  <a:lnTo>
                    <a:pt x="825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971"/>
            <p:cNvSpPr/>
            <p:nvPr>
              <p:custDataLst>
                <p:tags r:id="rId100"/>
              </p:custDataLst>
            </p:nvPr>
          </p:nvSpPr>
          <p:spPr>
            <a:xfrm>
              <a:off x="4619142" y="1606550"/>
              <a:ext cx="530709" cy="54094"/>
            </a:xfrm>
            <a:custGeom>
              <a:avLst/>
              <a:gdLst/>
              <a:ahLst/>
              <a:cxnLst/>
              <a:rect l="0" t="0" r="0" b="0"/>
              <a:pathLst>
                <a:path w="530709" h="54094">
                  <a:moveTo>
                    <a:pt x="3658" y="44450"/>
                  </a:moveTo>
                  <a:lnTo>
                    <a:pt x="3658" y="44450"/>
                  </a:lnTo>
                  <a:lnTo>
                    <a:pt x="287" y="47821"/>
                  </a:lnTo>
                  <a:lnTo>
                    <a:pt x="0" y="48814"/>
                  </a:lnTo>
                  <a:lnTo>
                    <a:pt x="513" y="49476"/>
                  </a:lnTo>
                  <a:lnTo>
                    <a:pt x="3037" y="50538"/>
                  </a:lnTo>
                  <a:lnTo>
                    <a:pt x="6845" y="54093"/>
                  </a:lnTo>
                  <a:lnTo>
                    <a:pt x="8605" y="53701"/>
                  </a:lnTo>
                  <a:lnTo>
                    <a:pt x="14452" y="47818"/>
                  </a:lnTo>
                  <a:lnTo>
                    <a:pt x="18569" y="45947"/>
                  </a:lnTo>
                  <a:lnTo>
                    <a:pt x="59196" y="39021"/>
                  </a:lnTo>
                  <a:lnTo>
                    <a:pt x="103016" y="33195"/>
                  </a:lnTo>
                  <a:lnTo>
                    <a:pt x="147148" y="28665"/>
                  </a:lnTo>
                  <a:lnTo>
                    <a:pt x="182582" y="22996"/>
                  </a:lnTo>
                  <a:lnTo>
                    <a:pt x="223262" y="20219"/>
                  </a:lnTo>
                  <a:lnTo>
                    <a:pt x="266595" y="16026"/>
                  </a:lnTo>
                  <a:lnTo>
                    <a:pt x="314085" y="10314"/>
                  </a:lnTo>
                  <a:lnTo>
                    <a:pt x="357162" y="7525"/>
                  </a:lnTo>
                  <a:lnTo>
                    <a:pt x="400108" y="6698"/>
                  </a:lnTo>
                  <a:lnTo>
                    <a:pt x="437370" y="3082"/>
                  </a:lnTo>
                  <a:lnTo>
                    <a:pt x="483513" y="406"/>
                  </a:lnTo>
                  <a:lnTo>
                    <a:pt x="5307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972"/>
            <p:cNvSpPr/>
            <p:nvPr>
              <p:custDataLst>
                <p:tags r:id="rId101"/>
              </p:custDataLst>
            </p:nvPr>
          </p:nvSpPr>
          <p:spPr>
            <a:xfrm>
              <a:off x="5257800" y="1270892"/>
              <a:ext cx="114301" cy="88009"/>
            </a:xfrm>
            <a:custGeom>
              <a:avLst/>
              <a:gdLst/>
              <a:ahLst/>
              <a:cxnLst/>
              <a:rect l="0" t="0" r="0" b="0"/>
              <a:pathLst>
                <a:path w="114301" h="88009">
                  <a:moveTo>
                    <a:pt x="0" y="24508"/>
                  </a:moveTo>
                  <a:lnTo>
                    <a:pt x="0" y="24508"/>
                  </a:lnTo>
                  <a:lnTo>
                    <a:pt x="0" y="21137"/>
                  </a:lnTo>
                  <a:lnTo>
                    <a:pt x="706" y="20144"/>
                  </a:lnTo>
                  <a:lnTo>
                    <a:pt x="1881" y="19482"/>
                  </a:lnTo>
                  <a:lnTo>
                    <a:pt x="3371" y="19041"/>
                  </a:lnTo>
                  <a:lnTo>
                    <a:pt x="4364" y="18041"/>
                  </a:lnTo>
                  <a:lnTo>
                    <a:pt x="5467" y="15048"/>
                  </a:lnTo>
                  <a:lnTo>
                    <a:pt x="5056" y="13263"/>
                  </a:lnTo>
                  <a:lnTo>
                    <a:pt x="2718" y="9397"/>
                  </a:lnTo>
                  <a:lnTo>
                    <a:pt x="2517" y="8084"/>
                  </a:lnTo>
                  <a:lnTo>
                    <a:pt x="3089" y="7209"/>
                  </a:lnTo>
                  <a:lnTo>
                    <a:pt x="5706" y="5804"/>
                  </a:lnTo>
                  <a:lnTo>
                    <a:pt x="9530" y="5560"/>
                  </a:lnTo>
                  <a:lnTo>
                    <a:pt x="13173" y="3622"/>
                  </a:lnTo>
                  <a:lnTo>
                    <a:pt x="17890" y="0"/>
                  </a:lnTo>
                  <a:lnTo>
                    <a:pt x="18983" y="408"/>
                  </a:lnTo>
                  <a:lnTo>
                    <a:pt x="23890" y="3648"/>
                  </a:lnTo>
                  <a:lnTo>
                    <a:pt x="31870" y="5100"/>
                  </a:lnTo>
                  <a:lnTo>
                    <a:pt x="36869" y="5387"/>
                  </a:lnTo>
                  <a:lnTo>
                    <a:pt x="41107" y="8808"/>
                  </a:lnTo>
                  <a:lnTo>
                    <a:pt x="42964" y="12356"/>
                  </a:lnTo>
                  <a:lnTo>
                    <a:pt x="44321" y="24556"/>
                  </a:lnTo>
                  <a:lnTo>
                    <a:pt x="44424" y="32984"/>
                  </a:lnTo>
                  <a:lnTo>
                    <a:pt x="41072" y="42699"/>
                  </a:lnTo>
                  <a:lnTo>
                    <a:pt x="31583" y="55866"/>
                  </a:lnTo>
                  <a:lnTo>
                    <a:pt x="21277" y="67414"/>
                  </a:lnTo>
                  <a:lnTo>
                    <a:pt x="19710" y="73361"/>
                  </a:lnTo>
                  <a:lnTo>
                    <a:pt x="19058" y="84921"/>
                  </a:lnTo>
                  <a:lnTo>
                    <a:pt x="19761" y="85950"/>
                  </a:lnTo>
                  <a:lnTo>
                    <a:pt x="20935" y="86636"/>
                  </a:lnTo>
                  <a:lnTo>
                    <a:pt x="25959" y="87601"/>
                  </a:lnTo>
                  <a:lnTo>
                    <a:pt x="71336" y="88007"/>
                  </a:lnTo>
                  <a:lnTo>
                    <a:pt x="114300" y="88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973"/>
            <p:cNvSpPr/>
            <p:nvPr>
              <p:custDataLst>
                <p:tags r:id="rId102"/>
              </p:custDataLst>
            </p:nvPr>
          </p:nvSpPr>
          <p:spPr>
            <a:xfrm>
              <a:off x="5194300" y="1403350"/>
              <a:ext cx="37973" cy="139701"/>
            </a:xfrm>
            <a:custGeom>
              <a:avLst/>
              <a:gdLst/>
              <a:ahLst/>
              <a:cxnLst/>
              <a:rect l="0" t="0" r="0" b="0"/>
              <a:pathLst>
                <a:path w="37973" h="139701">
                  <a:moveTo>
                    <a:pt x="12700" y="0"/>
                  </a:moveTo>
                  <a:lnTo>
                    <a:pt x="12700" y="0"/>
                  </a:lnTo>
                  <a:lnTo>
                    <a:pt x="16071" y="0"/>
                  </a:lnTo>
                  <a:lnTo>
                    <a:pt x="17064" y="706"/>
                  </a:lnTo>
                  <a:lnTo>
                    <a:pt x="17726" y="1881"/>
                  </a:lnTo>
                  <a:lnTo>
                    <a:pt x="18167" y="3371"/>
                  </a:lnTo>
                  <a:lnTo>
                    <a:pt x="19167" y="4364"/>
                  </a:lnTo>
                  <a:lnTo>
                    <a:pt x="22160" y="5467"/>
                  </a:lnTo>
                  <a:lnTo>
                    <a:pt x="23240" y="6467"/>
                  </a:lnTo>
                  <a:lnTo>
                    <a:pt x="30300" y="19181"/>
                  </a:lnTo>
                  <a:lnTo>
                    <a:pt x="37972" y="63550"/>
                  </a:lnTo>
                  <a:lnTo>
                    <a:pt x="37390" y="96663"/>
                  </a:lnTo>
                  <a:lnTo>
                    <a:pt x="33073" y="109274"/>
                  </a:lnTo>
                  <a:lnTo>
                    <a:pt x="31632" y="116300"/>
                  </a:lnTo>
                  <a:lnTo>
                    <a:pt x="26855" y="124221"/>
                  </a:lnTo>
                  <a:lnTo>
                    <a:pt x="16846" y="135380"/>
                  </a:lnTo>
                  <a:lnTo>
                    <a:pt x="12661" y="137780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974"/>
            <p:cNvSpPr/>
            <p:nvPr>
              <p:custDataLst>
                <p:tags r:id="rId103"/>
              </p:custDataLst>
            </p:nvPr>
          </p:nvSpPr>
          <p:spPr>
            <a:xfrm>
              <a:off x="4991100" y="1416137"/>
              <a:ext cx="139701" cy="114214"/>
            </a:xfrm>
            <a:custGeom>
              <a:avLst/>
              <a:gdLst/>
              <a:ahLst/>
              <a:cxnLst/>
              <a:rect l="0" t="0" r="0" b="0"/>
              <a:pathLst>
                <a:path w="139701" h="114214">
                  <a:moveTo>
                    <a:pt x="0" y="114213"/>
                  </a:moveTo>
                  <a:lnTo>
                    <a:pt x="0" y="114213"/>
                  </a:lnTo>
                  <a:lnTo>
                    <a:pt x="0" y="105375"/>
                  </a:lnTo>
                  <a:lnTo>
                    <a:pt x="706" y="104087"/>
                  </a:lnTo>
                  <a:lnTo>
                    <a:pt x="1881" y="103229"/>
                  </a:lnTo>
                  <a:lnTo>
                    <a:pt x="3371" y="102657"/>
                  </a:lnTo>
                  <a:lnTo>
                    <a:pt x="4364" y="101570"/>
                  </a:lnTo>
                  <a:lnTo>
                    <a:pt x="5467" y="98481"/>
                  </a:lnTo>
                  <a:lnTo>
                    <a:pt x="8115" y="86811"/>
                  </a:lnTo>
                  <a:lnTo>
                    <a:pt x="11341" y="77401"/>
                  </a:lnTo>
                  <a:lnTo>
                    <a:pt x="12802" y="72452"/>
                  </a:lnTo>
                  <a:lnTo>
                    <a:pt x="16885" y="64994"/>
                  </a:lnTo>
                  <a:lnTo>
                    <a:pt x="19114" y="54866"/>
                  </a:lnTo>
                  <a:lnTo>
                    <a:pt x="29996" y="33106"/>
                  </a:lnTo>
                  <a:lnTo>
                    <a:pt x="31676" y="28071"/>
                  </a:lnTo>
                  <a:lnTo>
                    <a:pt x="35883" y="21270"/>
                  </a:lnTo>
                  <a:lnTo>
                    <a:pt x="37443" y="14786"/>
                  </a:lnTo>
                  <a:lnTo>
                    <a:pt x="38013" y="7525"/>
                  </a:lnTo>
                  <a:lnTo>
                    <a:pt x="44372" y="0"/>
                  </a:lnTo>
                  <a:lnTo>
                    <a:pt x="41056" y="3310"/>
                  </a:lnTo>
                  <a:lnTo>
                    <a:pt x="39413" y="6832"/>
                  </a:lnTo>
                  <a:lnTo>
                    <a:pt x="37567" y="16921"/>
                  </a:lnTo>
                  <a:lnTo>
                    <a:pt x="33787" y="23924"/>
                  </a:lnTo>
                  <a:lnTo>
                    <a:pt x="25669" y="68616"/>
                  </a:lnTo>
                  <a:lnTo>
                    <a:pt x="25407" y="90845"/>
                  </a:lnTo>
                  <a:lnTo>
                    <a:pt x="27284" y="95125"/>
                  </a:lnTo>
                  <a:lnTo>
                    <a:pt x="30868" y="100251"/>
                  </a:lnTo>
                  <a:lnTo>
                    <a:pt x="33239" y="100952"/>
                  </a:lnTo>
                  <a:lnTo>
                    <a:pt x="46653" y="101480"/>
                  </a:lnTo>
                  <a:lnTo>
                    <a:pt x="50839" y="99617"/>
                  </a:lnTo>
                  <a:lnTo>
                    <a:pt x="52943" y="98132"/>
                  </a:lnTo>
                  <a:lnTo>
                    <a:pt x="55280" y="94601"/>
                  </a:lnTo>
                  <a:lnTo>
                    <a:pt x="60151" y="83214"/>
                  </a:lnTo>
                  <a:lnTo>
                    <a:pt x="65775" y="77388"/>
                  </a:lnTo>
                  <a:lnTo>
                    <a:pt x="72272" y="71741"/>
                  </a:lnTo>
                  <a:lnTo>
                    <a:pt x="77512" y="64527"/>
                  </a:lnTo>
                  <a:lnTo>
                    <a:pt x="80311" y="56617"/>
                  </a:lnTo>
                  <a:lnTo>
                    <a:pt x="82260" y="49104"/>
                  </a:lnTo>
                  <a:lnTo>
                    <a:pt x="89261" y="38531"/>
                  </a:lnTo>
                  <a:lnTo>
                    <a:pt x="97438" y="26278"/>
                  </a:lnTo>
                  <a:lnTo>
                    <a:pt x="100367" y="17759"/>
                  </a:lnTo>
                  <a:lnTo>
                    <a:pt x="101235" y="10767"/>
                  </a:lnTo>
                  <a:lnTo>
                    <a:pt x="102062" y="9266"/>
                  </a:lnTo>
                  <a:lnTo>
                    <a:pt x="103319" y="8265"/>
                  </a:lnTo>
                  <a:lnTo>
                    <a:pt x="107869" y="6298"/>
                  </a:lnTo>
                  <a:lnTo>
                    <a:pt x="107943" y="11733"/>
                  </a:lnTo>
                  <a:lnTo>
                    <a:pt x="113417" y="26841"/>
                  </a:lnTo>
                  <a:lnTo>
                    <a:pt x="116148" y="46221"/>
                  </a:lnTo>
                  <a:lnTo>
                    <a:pt x="122136" y="63019"/>
                  </a:lnTo>
                  <a:lnTo>
                    <a:pt x="130723" y="73945"/>
                  </a:lnTo>
                  <a:lnTo>
                    <a:pt x="132183" y="78206"/>
                  </a:lnTo>
                  <a:lnTo>
                    <a:pt x="133277" y="79625"/>
                  </a:lnTo>
                  <a:lnTo>
                    <a:pt x="139700" y="82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975"/>
            <p:cNvSpPr/>
            <p:nvPr>
              <p:custDataLst>
                <p:tags r:id="rId104"/>
              </p:custDataLst>
            </p:nvPr>
          </p:nvSpPr>
          <p:spPr>
            <a:xfrm>
              <a:off x="4876800" y="1504950"/>
              <a:ext cx="38101" cy="18973"/>
            </a:xfrm>
            <a:custGeom>
              <a:avLst/>
              <a:gdLst/>
              <a:ahLst/>
              <a:cxnLst/>
              <a:rect l="0" t="0" r="0" b="0"/>
              <a:pathLst>
                <a:path w="38101" h="18973">
                  <a:moveTo>
                    <a:pt x="0" y="12700"/>
                  </a:moveTo>
                  <a:lnTo>
                    <a:pt x="0" y="12700"/>
                  </a:lnTo>
                  <a:lnTo>
                    <a:pt x="0" y="18972"/>
                  </a:lnTo>
                  <a:lnTo>
                    <a:pt x="0" y="15656"/>
                  </a:lnTo>
                  <a:lnTo>
                    <a:pt x="706" y="14671"/>
                  </a:lnTo>
                  <a:lnTo>
                    <a:pt x="5467" y="12959"/>
                  </a:lnTo>
                  <a:lnTo>
                    <a:pt x="15111" y="12723"/>
                  </a:lnTo>
                  <a:lnTo>
                    <a:pt x="16424" y="12010"/>
                  </a:lnTo>
                  <a:lnTo>
                    <a:pt x="17299" y="10829"/>
                  </a:lnTo>
                  <a:lnTo>
                    <a:pt x="17883" y="9336"/>
                  </a:lnTo>
                  <a:lnTo>
                    <a:pt x="18977" y="8341"/>
                  </a:lnTo>
                  <a:lnTo>
                    <a:pt x="22075" y="7235"/>
                  </a:lnTo>
                  <a:lnTo>
                    <a:pt x="29813" y="5819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976"/>
            <p:cNvSpPr/>
            <p:nvPr>
              <p:custDataLst>
                <p:tags r:id="rId105"/>
              </p:custDataLst>
            </p:nvPr>
          </p:nvSpPr>
          <p:spPr>
            <a:xfrm>
              <a:off x="4699261" y="1447801"/>
              <a:ext cx="101340" cy="87930"/>
            </a:xfrm>
            <a:custGeom>
              <a:avLst/>
              <a:gdLst/>
              <a:ahLst/>
              <a:cxnLst/>
              <a:rect l="0" t="0" r="0" b="0"/>
              <a:pathLst>
                <a:path w="101340" h="87930">
                  <a:moveTo>
                    <a:pt x="6089" y="12699"/>
                  </a:moveTo>
                  <a:lnTo>
                    <a:pt x="6089" y="12699"/>
                  </a:lnTo>
                  <a:lnTo>
                    <a:pt x="0" y="6611"/>
                  </a:lnTo>
                  <a:lnTo>
                    <a:pt x="5229" y="6372"/>
                  </a:lnTo>
                  <a:lnTo>
                    <a:pt x="5706" y="4478"/>
                  </a:lnTo>
                  <a:lnTo>
                    <a:pt x="6013" y="884"/>
                  </a:lnTo>
                  <a:lnTo>
                    <a:pt x="7937" y="392"/>
                  </a:lnTo>
                  <a:lnTo>
                    <a:pt x="24172" y="0"/>
                  </a:lnTo>
                  <a:lnTo>
                    <a:pt x="34573" y="9459"/>
                  </a:lnTo>
                  <a:lnTo>
                    <a:pt x="36387" y="15022"/>
                  </a:lnTo>
                  <a:lnTo>
                    <a:pt x="37754" y="33630"/>
                  </a:lnTo>
                  <a:lnTo>
                    <a:pt x="35920" y="37994"/>
                  </a:lnTo>
                  <a:lnTo>
                    <a:pt x="34443" y="40146"/>
                  </a:lnTo>
                  <a:lnTo>
                    <a:pt x="32365" y="49916"/>
                  </a:lnTo>
                  <a:lnTo>
                    <a:pt x="30956" y="60790"/>
                  </a:lnTo>
                  <a:lnTo>
                    <a:pt x="24615" y="69732"/>
                  </a:lnTo>
                  <a:lnTo>
                    <a:pt x="13422" y="81554"/>
                  </a:lnTo>
                  <a:lnTo>
                    <a:pt x="12525" y="87929"/>
                  </a:lnTo>
                  <a:lnTo>
                    <a:pt x="10596" y="86586"/>
                  </a:lnTo>
                  <a:lnTo>
                    <a:pt x="9093" y="85241"/>
                  </a:lnTo>
                  <a:lnTo>
                    <a:pt x="7424" y="81864"/>
                  </a:lnTo>
                  <a:lnTo>
                    <a:pt x="6167" y="71063"/>
                  </a:lnTo>
                  <a:lnTo>
                    <a:pt x="11126" y="63101"/>
                  </a:lnTo>
                  <a:lnTo>
                    <a:pt x="15550" y="51583"/>
                  </a:lnTo>
                  <a:lnTo>
                    <a:pt x="27343" y="36237"/>
                  </a:lnTo>
                  <a:lnTo>
                    <a:pt x="48424" y="15526"/>
                  </a:lnTo>
                  <a:lnTo>
                    <a:pt x="56889" y="11376"/>
                  </a:lnTo>
                  <a:lnTo>
                    <a:pt x="62867" y="6643"/>
                  </a:lnTo>
                  <a:lnTo>
                    <a:pt x="63236" y="79"/>
                  </a:lnTo>
                  <a:lnTo>
                    <a:pt x="63239" y="15786"/>
                  </a:lnTo>
                  <a:lnTo>
                    <a:pt x="61357" y="19480"/>
                  </a:lnTo>
                  <a:lnTo>
                    <a:pt x="58875" y="23474"/>
                  </a:lnTo>
                  <a:lnTo>
                    <a:pt x="57281" y="31787"/>
                  </a:lnTo>
                  <a:lnTo>
                    <a:pt x="57150" y="33891"/>
                  </a:lnTo>
                  <a:lnTo>
                    <a:pt x="55124" y="38110"/>
                  </a:lnTo>
                  <a:lnTo>
                    <a:pt x="51444" y="43197"/>
                  </a:lnTo>
                  <a:lnTo>
                    <a:pt x="50807" y="47449"/>
                  </a:lnTo>
                  <a:lnTo>
                    <a:pt x="52540" y="51192"/>
                  </a:lnTo>
                  <a:lnTo>
                    <a:pt x="56030" y="55972"/>
                  </a:lnTo>
                  <a:lnTo>
                    <a:pt x="56634" y="60171"/>
                  </a:lnTo>
                  <a:lnTo>
                    <a:pt x="57424" y="61281"/>
                  </a:lnTo>
                  <a:lnTo>
                    <a:pt x="58657" y="62020"/>
                  </a:lnTo>
                  <a:lnTo>
                    <a:pt x="60185" y="62513"/>
                  </a:lnTo>
                  <a:lnTo>
                    <a:pt x="61203" y="63547"/>
                  </a:lnTo>
                  <a:lnTo>
                    <a:pt x="62334" y="66578"/>
                  </a:lnTo>
                  <a:lnTo>
                    <a:pt x="63341" y="67668"/>
                  </a:lnTo>
                  <a:lnTo>
                    <a:pt x="66342" y="68880"/>
                  </a:lnTo>
                  <a:lnTo>
                    <a:pt x="84432" y="69824"/>
                  </a:lnTo>
                  <a:lnTo>
                    <a:pt x="101339" y="63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977"/>
            <p:cNvSpPr/>
            <p:nvPr>
              <p:custDataLst>
                <p:tags r:id="rId106"/>
              </p:custDataLst>
            </p:nvPr>
          </p:nvSpPr>
          <p:spPr>
            <a:xfrm>
              <a:off x="4584810" y="1390673"/>
              <a:ext cx="76089" cy="158617"/>
            </a:xfrm>
            <a:custGeom>
              <a:avLst/>
              <a:gdLst/>
              <a:ahLst/>
              <a:cxnLst/>
              <a:rect l="0" t="0" r="0" b="0"/>
              <a:pathLst>
                <a:path w="76089" h="158617">
                  <a:moveTo>
                    <a:pt x="57040" y="25377"/>
                  </a:moveTo>
                  <a:lnTo>
                    <a:pt x="57040" y="25377"/>
                  </a:lnTo>
                  <a:lnTo>
                    <a:pt x="62507" y="25377"/>
                  </a:lnTo>
                  <a:lnTo>
                    <a:pt x="62802" y="24671"/>
                  </a:lnTo>
                  <a:lnTo>
                    <a:pt x="63128" y="22006"/>
                  </a:lnTo>
                  <a:lnTo>
                    <a:pt x="65155" y="18469"/>
                  </a:lnTo>
                  <a:lnTo>
                    <a:pt x="68833" y="13821"/>
                  </a:lnTo>
                  <a:lnTo>
                    <a:pt x="69471" y="9645"/>
                  </a:lnTo>
                  <a:lnTo>
                    <a:pt x="70266" y="8539"/>
                  </a:lnTo>
                  <a:lnTo>
                    <a:pt x="71502" y="7802"/>
                  </a:lnTo>
                  <a:lnTo>
                    <a:pt x="75821" y="6413"/>
                  </a:lnTo>
                  <a:lnTo>
                    <a:pt x="76088" y="55"/>
                  </a:lnTo>
                  <a:lnTo>
                    <a:pt x="72718" y="0"/>
                  </a:lnTo>
                  <a:lnTo>
                    <a:pt x="71726" y="698"/>
                  </a:lnTo>
                  <a:lnTo>
                    <a:pt x="71063" y="1869"/>
                  </a:lnTo>
                  <a:lnTo>
                    <a:pt x="70622" y="3355"/>
                  </a:lnTo>
                  <a:lnTo>
                    <a:pt x="69622" y="4346"/>
                  </a:lnTo>
                  <a:lnTo>
                    <a:pt x="62949" y="7817"/>
                  </a:lnTo>
                  <a:lnTo>
                    <a:pt x="40678" y="24024"/>
                  </a:lnTo>
                  <a:lnTo>
                    <a:pt x="14712" y="68307"/>
                  </a:lnTo>
                  <a:lnTo>
                    <a:pt x="1772" y="101302"/>
                  </a:lnTo>
                  <a:lnTo>
                    <a:pt x="0" y="125727"/>
                  </a:lnTo>
                  <a:lnTo>
                    <a:pt x="1821" y="131831"/>
                  </a:lnTo>
                  <a:lnTo>
                    <a:pt x="10728" y="143713"/>
                  </a:lnTo>
                  <a:lnTo>
                    <a:pt x="21090" y="154468"/>
                  </a:lnTo>
                  <a:lnTo>
                    <a:pt x="25304" y="156834"/>
                  </a:lnTo>
                  <a:lnTo>
                    <a:pt x="33759" y="158353"/>
                  </a:lnTo>
                  <a:lnTo>
                    <a:pt x="40107" y="158616"/>
                  </a:lnTo>
                  <a:lnTo>
                    <a:pt x="57040" y="152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978"/>
            <p:cNvSpPr/>
            <p:nvPr>
              <p:custDataLst>
                <p:tags r:id="rId107"/>
              </p:custDataLst>
            </p:nvPr>
          </p:nvSpPr>
          <p:spPr>
            <a:xfrm>
              <a:off x="4409592" y="1479550"/>
              <a:ext cx="92559" cy="18789"/>
            </a:xfrm>
            <a:custGeom>
              <a:avLst/>
              <a:gdLst/>
              <a:ahLst/>
              <a:cxnLst/>
              <a:rect l="0" t="0" r="0" b="0"/>
              <a:pathLst>
                <a:path w="92559" h="18789">
                  <a:moveTo>
                    <a:pt x="3658" y="12700"/>
                  </a:moveTo>
                  <a:lnTo>
                    <a:pt x="3658" y="12700"/>
                  </a:lnTo>
                  <a:lnTo>
                    <a:pt x="287" y="16071"/>
                  </a:lnTo>
                  <a:lnTo>
                    <a:pt x="0" y="17064"/>
                  </a:lnTo>
                  <a:lnTo>
                    <a:pt x="513" y="17726"/>
                  </a:lnTo>
                  <a:lnTo>
                    <a:pt x="2966" y="18462"/>
                  </a:lnTo>
                  <a:lnTo>
                    <a:pt x="6408" y="18788"/>
                  </a:lnTo>
                  <a:lnTo>
                    <a:pt x="7608" y="18170"/>
                  </a:lnTo>
                  <a:lnTo>
                    <a:pt x="8408" y="17052"/>
                  </a:lnTo>
                  <a:lnTo>
                    <a:pt x="8941" y="15601"/>
                  </a:lnTo>
                  <a:lnTo>
                    <a:pt x="10003" y="14634"/>
                  </a:lnTo>
                  <a:lnTo>
                    <a:pt x="13063" y="13560"/>
                  </a:lnTo>
                  <a:lnTo>
                    <a:pt x="58977" y="7677"/>
                  </a:lnTo>
                  <a:lnTo>
                    <a:pt x="83399" y="4585"/>
                  </a:lnTo>
                  <a:lnTo>
                    <a:pt x="925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979"/>
            <p:cNvSpPr/>
            <p:nvPr>
              <p:custDataLst>
                <p:tags r:id="rId108"/>
              </p:custDataLst>
            </p:nvPr>
          </p:nvSpPr>
          <p:spPr>
            <a:xfrm>
              <a:off x="4257853" y="1873283"/>
              <a:ext cx="256998" cy="214795"/>
            </a:xfrm>
            <a:custGeom>
              <a:avLst/>
              <a:gdLst/>
              <a:ahLst/>
              <a:cxnLst/>
              <a:rect l="0" t="0" r="0" b="0"/>
              <a:pathLst>
                <a:path w="256998" h="214795">
                  <a:moveTo>
                    <a:pt x="28397" y="76167"/>
                  </a:moveTo>
                  <a:lnTo>
                    <a:pt x="28397" y="76167"/>
                  </a:lnTo>
                  <a:lnTo>
                    <a:pt x="28397" y="87907"/>
                  </a:lnTo>
                  <a:lnTo>
                    <a:pt x="26515" y="86559"/>
                  </a:lnTo>
                  <a:lnTo>
                    <a:pt x="22124" y="82587"/>
                  </a:lnTo>
                  <a:lnTo>
                    <a:pt x="27521" y="87991"/>
                  </a:lnTo>
                  <a:lnTo>
                    <a:pt x="28138" y="91978"/>
                  </a:lnTo>
                  <a:lnTo>
                    <a:pt x="29635" y="93058"/>
                  </a:lnTo>
                  <a:lnTo>
                    <a:pt x="40296" y="94790"/>
                  </a:lnTo>
                  <a:lnTo>
                    <a:pt x="67717" y="95210"/>
                  </a:lnTo>
                  <a:lnTo>
                    <a:pt x="90073" y="86378"/>
                  </a:lnTo>
                  <a:lnTo>
                    <a:pt x="118428" y="67691"/>
                  </a:lnTo>
                  <a:lnTo>
                    <a:pt x="146218" y="28124"/>
                  </a:lnTo>
                  <a:lnTo>
                    <a:pt x="148209" y="21323"/>
                  </a:lnTo>
                  <a:lnTo>
                    <a:pt x="149014" y="4208"/>
                  </a:lnTo>
                  <a:lnTo>
                    <a:pt x="148320" y="2794"/>
                  </a:lnTo>
                  <a:lnTo>
                    <a:pt x="147151" y="1852"/>
                  </a:lnTo>
                  <a:lnTo>
                    <a:pt x="143971" y="805"/>
                  </a:lnTo>
                  <a:lnTo>
                    <a:pt x="127848" y="0"/>
                  </a:lnTo>
                  <a:lnTo>
                    <a:pt x="93902" y="14895"/>
                  </a:lnTo>
                  <a:lnTo>
                    <a:pt x="68604" y="36332"/>
                  </a:lnTo>
                  <a:lnTo>
                    <a:pt x="33161" y="78996"/>
                  </a:lnTo>
                  <a:lnTo>
                    <a:pt x="11533" y="123265"/>
                  </a:lnTo>
                  <a:lnTo>
                    <a:pt x="4892" y="144658"/>
                  </a:lnTo>
                  <a:lnTo>
                    <a:pt x="1677" y="158315"/>
                  </a:lnTo>
                  <a:lnTo>
                    <a:pt x="0" y="162682"/>
                  </a:lnTo>
                  <a:lnTo>
                    <a:pt x="18" y="171298"/>
                  </a:lnTo>
                  <a:lnTo>
                    <a:pt x="3310" y="187498"/>
                  </a:lnTo>
                  <a:lnTo>
                    <a:pt x="8656" y="195154"/>
                  </a:lnTo>
                  <a:lnTo>
                    <a:pt x="18158" y="204634"/>
                  </a:lnTo>
                  <a:lnTo>
                    <a:pt x="37022" y="212245"/>
                  </a:lnTo>
                  <a:lnTo>
                    <a:pt x="54471" y="214794"/>
                  </a:lnTo>
                  <a:lnTo>
                    <a:pt x="95327" y="210305"/>
                  </a:lnTo>
                  <a:lnTo>
                    <a:pt x="136519" y="209621"/>
                  </a:lnTo>
                  <a:lnTo>
                    <a:pt x="178703" y="204461"/>
                  </a:lnTo>
                  <a:lnTo>
                    <a:pt x="225118" y="192511"/>
                  </a:lnTo>
                  <a:lnTo>
                    <a:pt x="256997" y="184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3" name="SMARTInkShape-Group209"/>
          <p:cNvGrpSpPr/>
          <p:nvPr/>
        </p:nvGrpSpPr>
        <p:grpSpPr>
          <a:xfrm>
            <a:off x="5508394" y="1842790"/>
            <a:ext cx="346307" cy="328793"/>
            <a:chOff x="5508394" y="1842790"/>
            <a:chExt cx="346307" cy="328793"/>
          </a:xfrm>
        </p:grpSpPr>
        <p:sp>
          <p:nvSpPr>
            <p:cNvPr id="341" name="SMARTInkShape-980"/>
            <p:cNvSpPr/>
            <p:nvPr>
              <p:custDataLst>
                <p:tags r:id="rId95"/>
              </p:custDataLst>
            </p:nvPr>
          </p:nvSpPr>
          <p:spPr>
            <a:xfrm>
              <a:off x="5721351" y="2019387"/>
              <a:ext cx="133350" cy="145924"/>
            </a:xfrm>
            <a:custGeom>
              <a:avLst/>
              <a:gdLst/>
              <a:ahLst/>
              <a:cxnLst/>
              <a:rect l="0" t="0" r="0" b="0"/>
              <a:pathLst>
                <a:path w="133350" h="145924">
                  <a:moveTo>
                    <a:pt x="6349" y="6263"/>
                  </a:moveTo>
                  <a:lnTo>
                    <a:pt x="6349" y="6263"/>
                  </a:lnTo>
                  <a:lnTo>
                    <a:pt x="77" y="6263"/>
                  </a:lnTo>
                  <a:lnTo>
                    <a:pt x="1" y="174"/>
                  </a:lnTo>
                  <a:lnTo>
                    <a:pt x="0" y="3361"/>
                  </a:lnTo>
                  <a:lnTo>
                    <a:pt x="705" y="4329"/>
                  </a:lnTo>
                  <a:lnTo>
                    <a:pt x="8838" y="9379"/>
                  </a:lnTo>
                  <a:lnTo>
                    <a:pt x="33869" y="33787"/>
                  </a:lnTo>
                  <a:lnTo>
                    <a:pt x="36218" y="39898"/>
                  </a:lnTo>
                  <a:lnTo>
                    <a:pt x="47733" y="86967"/>
                  </a:lnTo>
                  <a:lnTo>
                    <a:pt x="47555" y="95283"/>
                  </a:lnTo>
                  <a:lnTo>
                    <a:pt x="42840" y="118692"/>
                  </a:lnTo>
                  <a:lnTo>
                    <a:pt x="40207" y="124671"/>
                  </a:lnTo>
                  <a:lnTo>
                    <a:pt x="38018" y="135264"/>
                  </a:lnTo>
                  <a:lnTo>
                    <a:pt x="35006" y="140738"/>
                  </a:lnTo>
                  <a:lnTo>
                    <a:pt x="31315" y="143640"/>
                  </a:lnTo>
                  <a:lnTo>
                    <a:pt x="25270" y="145275"/>
                  </a:lnTo>
                  <a:lnTo>
                    <a:pt x="13946" y="145923"/>
                  </a:lnTo>
                  <a:lnTo>
                    <a:pt x="9696" y="142580"/>
                  </a:lnTo>
                  <a:lnTo>
                    <a:pt x="7837" y="137169"/>
                  </a:lnTo>
                  <a:lnTo>
                    <a:pt x="6436" y="115304"/>
                  </a:lnTo>
                  <a:lnTo>
                    <a:pt x="8269" y="109288"/>
                  </a:lnTo>
                  <a:lnTo>
                    <a:pt x="10731" y="103558"/>
                  </a:lnTo>
                  <a:lnTo>
                    <a:pt x="17596" y="80154"/>
                  </a:lnTo>
                  <a:lnTo>
                    <a:pt x="21460" y="71794"/>
                  </a:lnTo>
                  <a:lnTo>
                    <a:pt x="27412" y="65256"/>
                  </a:lnTo>
                  <a:lnTo>
                    <a:pt x="34055" y="59293"/>
                  </a:lnTo>
                  <a:lnTo>
                    <a:pt x="42466" y="48708"/>
                  </a:lnTo>
                  <a:lnTo>
                    <a:pt x="88353" y="12741"/>
                  </a:lnTo>
                  <a:lnTo>
                    <a:pt x="92890" y="9142"/>
                  </a:lnTo>
                  <a:lnTo>
                    <a:pt x="101551" y="4950"/>
                  </a:lnTo>
                  <a:lnTo>
                    <a:pt x="107839" y="0"/>
                  </a:lnTo>
                  <a:lnTo>
                    <a:pt x="107916" y="3310"/>
                  </a:lnTo>
                  <a:lnTo>
                    <a:pt x="106053" y="6832"/>
                  </a:lnTo>
                  <a:lnTo>
                    <a:pt x="98488" y="15646"/>
                  </a:lnTo>
                  <a:lnTo>
                    <a:pt x="96688" y="21252"/>
                  </a:lnTo>
                  <a:lnTo>
                    <a:pt x="94734" y="35362"/>
                  </a:lnTo>
                  <a:lnTo>
                    <a:pt x="90261" y="44257"/>
                  </a:lnTo>
                  <a:lnTo>
                    <a:pt x="89168" y="52809"/>
                  </a:lnTo>
                  <a:lnTo>
                    <a:pt x="90900" y="57054"/>
                  </a:lnTo>
                  <a:lnTo>
                    <a:pt x="93316" y="61292"/>
                  </a:lnTo>
                  <a:lnTo>
                    <a:pt x="95381" y="67645"/>
                  </a:lnTo>
                  <a:lnTo>
                    <a:pt x="104012" y="78229"/>
                  </a:lnTo>
                  <a:lnTo>
                    <a:pt x="108081" y="80581"/>
                  </a:lnTo>
                  <a:lnTo>
                    <a:pt x="110154" y="81209"/>
                  </a:lnTo>
                  <a:lnTo>
                    <a:pt x="111535" y="83038"/>
                  </a:lnTo>
                  <a:lnTo>
                    <a:pt x="114186" y="90943"/>
                  </a:lnTo>
                  <a:lnTo>
                    <a:pt x="115634" y="92350"/>
                  </a:lnTo>
                  <a:lnTo>
                    <a:pt x="119125" y="93912"/>
                  </a:lnTo>
                  <a:lnTo>
                    <a:pt x="133349" y="95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981"/>
            <p:cNvSpPr/>
            <p:nvPr>
              <p:custDataLst>
                <p:tags r:id="rId96"/>
              </p:custDataLst>
            </p:nvPr>
          </p:nvSpPr>
          <p:spPr>
            <a:xfrm>
              <a:off x="5508394" y="1842790"/>
              <a:ext cx="162157" cy="328793"/>
            </a:xfrm>
            <a:custGeom>
              <a:avLst/>
              <a:gdLst/>
              <a:ahLst/>
              <a:cxnLst/>
              <a:rect l="0" t="0" r="0" b="0"/>
              <a:pathLst>
                <a:path w="162157" h="328793">
                  <a:moveTo>
                    <a:pt x="105006" y="246360"/>
                  </a:moveTo>
                  <a:lnTo>
                    <a:pt x="105006" y="246360"/>
                  </a:lnTo>
                  <a:lnTo>
                    <a:pt x="110473" y="240893"/>
                  </a:lnTo>
                  <a:lnTo>
                    <a:pt x="111278" y="234620"/>
                  </a:lnTo>
                  <a:lnTo>
                    <a:pt x="105882" y="228277"/>
                  </a:lnTo>
                  <a:lnTo>
                    <a:pt x="105082" y="221928"/>
                  </a:lnTo>
                  <a:lnTo>
                    <a:pt x="99545" y="215577"/>
                  </a:lnTo>
                  <a:lnTo>
                    <a:pt x="98919" y="211525"/>
                  </a:lnTo>
                  <a:lnTo>
                    <a:pt x="98126" y="210437"/>
                  </a:lnTo>
                  <a:lnTo>
                    <a:pt x="96891" y="209711"/>
                  </a:lnTo>
                  <a:lnTo>
                    <a:pt x="92204" y="208451"/>
                  </a:lnTo>
                  <a:lnTo>
                    <a:pt x="65646" y="208262"/>
                  </a:lnTo>
                  <a:lnTo>
                    <a:pt x="60937" y="210142"/>
                  </a:lnTo>
                  <a:lnTo>
                    <a:pt x="21301" y="241254"/>
                  </a:lnTo>
                  <a:lnTo>
                    <a:pt x="7724" y="263588"/>
                  </a:lnTo>
                  <a:lnTo>
                    <a:pt x="0" y="292238"/>
                  </a:lnTo>
                  <a:lnTo>
                    <a:pt x="1422" y="298030"/>
                  </a:lnTo>
                  <a:lnTo>
                    <a:pt x="11168" y="322119"/>
                  </a:lnTo>
                  <a:lnTo>
                    <a:pt x="12814" y="324383"/>
                  </a:lnTo>
                  <a:lnTo>
                    <a:pt x="16524" y="326898"/>
                  </a:lnTo>
                  <a:lnTo>
                    <a:pt x="21230" y="328016"/>
                  </a:lnTo>
                  <a:lnTo>
                    <a:pt x="36414" y="328792"/>
                  </a:lnTo>
                  <a:lnTo>
                    <a:pt x="43006" y="325095"/>
                  </a:lnTo>
                  <a:lnTo>
                    <a:pt x="62165" y="310899"/>
                  </a:lnTo>
                  <a:lnTo>
                    <a:pt x="76500" y="291643"/>
                  </a:lnTo>
                  <a:lnTo>
                    <a:pt x="95926" y="270670"/>
                  </a:lnTo>
                  <a:lnTo>
                    <a:pt x="116418" y="230193"/>
                  </a:lnTo>
                  <a:lnTo>
                    <a:pt x="129958" y="187151"/>
                  </a:lnTo>
                  <a:lnTo>
                    <a:pt x="140931" y="141092"/>
                  </a:lnTo>
                  <a:lnTo>
                    <a:pt x="148194" y="101639"/>
                  </a:lnTo>
                  <a:lnTo>
                    <a:pt x="143878" y="56859"/>
                  </a:lnTo>
                  <a:lnTo>
                    <a:pt x="142445" y="23005"/>
                  </a:lnTo>
                  <a:lnTo>
                    <a:pt x="135270" y="5243"/>
                  </a:lnTo>
                  <a:lnTo>
                    <a:pt x="133648" y="3065"/>
                  </a:lnTo>
                  <a:lnTo>
                    <a:pt x="129966" y="646"/>
                  </a:lnTo>
                  <a:lnTo>
                    <a:pt x="127996" y="0"/>
                  </a:lnTo>
                  <a:lnTo>
                    <a:pt x="125977" y="276"/>
                  </a:lnTo>
                  <a:lnTo>
                    <a:pt x="121852" y="2463"/>
                  </a:lnTo>
                  <a:lnTo>
                    <a:pt x="120471" y="4034"/>
                  </a:lnTo>
                  <a:lnTo>
                    <a:pt x="102810" y="38448"/>
                  </a:lnTo>
                  <a:lnTo>
                    <a:pt x="98193" y="82061"/>
                  </a:lnTo>
                  <a:lnTo>
                    <a:pt x="93621" y="125836"/>
                  </a:lnTo>
                  <a:lnTo>
                    <a:pt x="97854" y="166222"/>
                  </a:lnTo>
                  <a:lnTo>
                    <a:pt x="107424" y="207914"/>
                  </a:lnTo>
                  <a:lnTo>
                    <a:pt x="114382" y="242959"/>
                  </a:lnTo>
                  <a:lnTo>
                    <a:pt x="143001" y="289190"/>
                  </a:lnTo>
                  <a:lnTo>
                    <a:pt x="146587" y="294323"/>
                  </a:lnTo>
                  <a:lnTo>
                    <a:pt x="148180" y="298957"/>
                  </a:lnTo>
                  <a:lnTo>
                    <a:pt x="149312" y="300474"/>
                  </a:lnTo>
                  <a:lnTo>
                    <a:pt x="150771" y="301486"/>
                  </a:lnTo>
                  <a:lnTo>
                    <a:pt x="154811" y="303110"/>
                  </a:lnTo>
                  <a:lnTo>
                    <a:pt x="162156" y="297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4" name="SMARTInkShape-982"/>
          <p:cNvSpPr/>
          <p:nvPr>
            <p:custDataLst>
              <p:tags r:id="rId1"/>
            </p:custDataLst>
          </p:nvPr>
        </p:nvSpPr>
        <p:spPr>
          <a:xfrm>
            <a:off x="2959101" y="2286000"/>
            <a:ext cx="184150" cy="126087"/>
          </a:xfrm>
          <a:custGeom>
            <a:avLst/>
            <a:gdLst/>
            <a:ahLst/>
            <a:cxnLst/>
            <a:rect l="0" t="0" r="0" b="0"/>
            <a:pathLst>
              <a:path w="184150" h="126087">
                <a:moveTo>
                  <a:pt x="44449" y="50800"/>
                </a:moveTo>
                <a:lnTo>
                  <a:pt x="44449" y="50800"/>
                </a:lnTo>
                <a:lnTo>
                  <a:pt x="44449" y="44473"/>
                </a:lnTo>
                <a:lnTo>
                  <a:pt x="54147" y="44450"/>
                </a:lnTo>
                <a:lnTo>
                  <a:pt x="55147" y="45155"/>
                </a:lnTo>
                <a:lnTo>
                  <a:pt x="55815" y="46331"/>
                </a:lnTo>
                <a:lnTo>
                  <a:pt x="56973" y="50917"/>
                </a:lnTo>
                <a:lnTo>
                  <a:pt x="57149" y="97132"/>
                </a:lnTo>
                <a:lnTo>
                  <a:pt x="57149" y="100738"/>
                </a:lnTo>
                <a:lnTo>
                  <a:pt x="56443" y="103142"/>
                </a:lnTo>
                <a:lnTo>
                  <a:pt x="55267" y="104745"/>
                </a:lnTo>
                <a:lnTo>
                  <a:pt x="53778" y="105813"/>
                </a:lnTo>
                <a:lnTo>
                  <a:pt x="52785" y="107231"/>
                </a:lnTo>
                <a:lnTo>
                  <a:pt x="51682" y="110688"/>
                </a:lnTo>
                <a:lnTo>
                  <a:pt x="51060" y="116601"/>
                </a:lnTo>
                <a:lnTo>
                  <a:pt x="50268" y="117950"/>
                </a:lnTo>
                <a:lnTo>
                  <a:pt x="49034" y="118850"/>
                </a:lnTo>
                <a:lnTo>
                  <a:pt x="45781" y="119850"/>
                </a:lnTo>
                <a:lnTo>
                  <a:pt x="41983" y="120295"/>
                </a:lnTo>
                <a:lnTo>
                  <a:pt x="40689" y="121118"/>
                </a:lnTo>
                <a:lnTo>
                  <a:pt x="39825" y="122373"/>
                </a:lnTo>
                <a:lnTo>
                  <a:pt x="39250" y="123915"/>
                </a:lnTo>
                <a:lnTo>
                  <a:pt x="38161" y="124944"/>
                </a:lnTo>
                <a:lnTo>
                  <a:pt x="35069" y="126086"/>
                </a:lnTo>
                <a:lnTo>
                  <a:pt x="33962" y="125685"/>
                </a:lnTo>
                <a:lnTo>
                  <a:pt x="33224" y="124713"/>
                </a:lnTo>
                <a:lnTo>
                  <a:pt x="32733" y="123358"/>
                </a:lnTo>
                <a:lnTo>
                  <a:pt x="31699" y="122456"/>
                </a:lnTo>
                <a:lnTo>
                  <a:pt x="28670" y="121452"/>
                </a:lnTo>
                <a:lnTo>
                  <a:pt x="20975" y="120103"/>
                </a:lnTo>
                <a:lnTo>
                  <a:pt x="7596" y="109100"/>
                </a:lnTo>
                <a:lnTo>
                  <a:pt x="5889" y="98744"/>
                </a:lnTo>
                <a:lnTo>
                  <a:pt x="609" y="89152"/>
                </a:lnTo>
                <a:lnTo>
                  <a:pt x="0" y="60499"/>
                </a:lnTo>
                <a:lnTo>
                  <a:pt x="1881" y="56757"/>
                </a:lnTo>
                <a:lnTo>
                  <a:pt x="5466" y="51976"/>
                </a:lnTo>
                <a:lnTo>
                  <a:pt x="6088" y="47778"/>
                </a:lnTo>
                <a:lnTo>
                  <a:pt x="6880" y="46669"/>
                </a:lnTo>
                <a:lnTo>
                  <a:pt x="8114" y="45929"/>
                </a:lnTo>
                <a:lnTo>
                  <a:pt x="11793" y="44742"/>
                </a:lnTo>
                <a:lnTo>
                  <a:pt x="23929" y="33915"/>
                </a:lnTo>
                <a:lnTo>
                  <a:pt x="29824" y="32392"/>
                </a:lnTo>
                <a:lnTo>
                  <a:pt x="33951" y="32035"/>
                </a:lnTo>
                <a:lnTo>
                  <a:pt x="35333" y="31235"/>
                </a:lnTo>
                <a:lnTo>
                  <a:pt x="36255" y="29995"/>
                </a:lnTo>
                <a:lnTo>
                  <a:pt x="36870" y="28463"/>
                </a:lnTo>
                <a:lnTo>
                  <a:pt x="37985" y="27442"/>
                </a:lnTo>
                <a:lnTo>
                  <a:pt x="41106" y="26308"/>
                </a:lnTo>
                <a:lnTo>
                  <a:pt x="52798" y="23638"/>
                </a:lnTo>
                <a:lnTo>
                  <a:pt x="62210" y="20409"/>
                </a:lnTo>
                <a:lnTo>
                  <a:pt x="78277" y="18523"/>
                </a:lnTo>
                <a:lnTo>
                  <a:pt x="90355" y="14059"/>
                </a:lnTo>
                <a:lnTo>
                  <a:pt x="109401" y="10938"/>
                </a:lnTo>
                <a:lnTo>
                  <a:pt x="121079" y="7709"/>
                </a:lnTo>
                <a:lnTo>
                  <a:pt x="168098" y="6350"/>
                </a:lnTo>
                <a:lnTo>
                  <a:pt x="184149" y="6350"/>
                </a:lnTo>
                <a:lnTo>
                  <a:pt x="184149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7" name="SMARTInkShape-Group211"/>
          <p:cNvGrpSpPr/>
          <p:nvPr/>
        </p:nvGrpSpPr>
        <p:grpSpPr>
          <a:xfrm>
            <a:off x="6559812" y="2051166"/>
            <a:ext cx="291839" cy="139562"/>
            <a:chOff x="6559812" y="2051166"/>
            <a:chExt cx="291839" cy="139562"/>
          </a:xfrm>
        </p:grpSpPr>
        <p:sp>
          <p:nvSpPr>
            <p:cNvPr id="345" name="SMARTInkShape-983"/>
            <p:cNvSpPr/>
            <p:nvPr>
              <p:custDataLst>
                <p:tags r:id="rId93"/>
              </p:custDataLst>
            </p:nvPr>
          </p:nvSpPr>
          <p:spPr>
            <a:xfrm>
              <a:off x="6649593" y="2159000"/>
              <a:ext cx="202058" cy="31728"/>
            </a:xfrm>
            <a:custGeom>
              <a:avLst/>
              <a:gdLst/>
              <a:ahLst/>
              <a:cxnLst/>
              <a:rect l="0" t="0" r="0" b="0"/>
              <a:pathLst>
                <a:path w="202058" h="31728">
                  <a:moveTo>
                    <a:pt x="11557" y="0"/>
                  </a:moveTo>
                  <a:lnTo>
                    <a:pt x="11557" y="0"/>
                  </a:lnTo>
                  <a:lnTo>
                    <a:pt x="1431" y="10831"/>
                  </a:lnTo>
                  <a:lnTo>
                    <a:pt x="0" y="14927"/>
                  </a:lnTo>
                  <a:lnTo>
                    <a:pt x="324" y="16301"/>
                  </a:lnTo>
                  <a:lnTo>
                    <a:pt x="1247" y="17218"/>
                  </a:lnTo>
                  <a:lnTo>
                    <a:pt x="2567" y="17828"/>
                  </a:lnTo>
                  <a:lnTo>
                    <a:pt x="3447" y="18941"/>
                  </a:lnTo>
                  <a:lnTo>
                    <a:pt x="4424" y="22059"/>
                  </a:lnTo>
                  <a:lnTo>
                    <a:pt x="3979" y="23173"/>
                  </a:lnTo>
                  <a:lnTo>
                    <a:pt x="2978" y="23915"/>
                  </a:lnTo>
                  <a:lnTo>
                    <a:pt x="1603" y="24410"/>
                  </a:lnTo>
                  <a:lnTo>
                    <a:pt x="2099" y="24740"/>
                  </a:lnTo>
                  <a:lnTo>
                    <a:pt x="47022" y="28769"/>
                  </a:lnTo>
                  <a:lnTo>
                    <a:pt x="92338" y="31575"/>
                  </a:lnTo>
                  <a:lnTo>
                    <a:pt x="132366" y="31727"/>
                  </a:lnTo>
                  <a:lnTo>
                    <a:pt x="176399" y="24839"/>
                  </a:lnTo>
                  <a:lnTo>
                    <a:pt x="20205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984"/>
            <p:cNvSpPr/>
            <p:nvPr>
              <p:custDataLst>
                <p:tags r:id="rId94"/>
              </p:custDataLst>
            </p:nvPr>
          </p:nvSpPr>
          <p:spPr>
            <a:xfrm>
              <a:off x="6559812" y="2051166"/>
              <a:ext cx="247389" cy="12585"/>
            </a:xfrm>
            <a:custGeom>
              <a:avLst/>
              <a:gdLst/>
              <a:ahLst/>
              <a:cxnLst/>
              <a:rect l="0" t="0" r="0" b="0"/>
              <a:pathLst>
                <a:path w="247389" h="12585">
                  <a:moveTo>
                    <a:pt x="6088" y="6234"/>
                  </a:moveTo>
                  <a:lnTo>
                    <a:pt x="6088" y="6234"/>
                  </a:lnTo>
                  <a:lnTo>
                    <a:pt x="620" y="6234"/>
                  </a:lnTo>
                  <a:lnTo>
                    <a:pt x="326" y="6940"/>
                  </a:lnTo>
                  <a:lnTo>
                    <a:pt x="0" y="9605"/>
                  </a:lnTo>
                  <a:lnTo>
                    <a:pt x="617" y="9892"/>
                  </a:lnTo>
                  <a:lnTo>
                    <a:pt x="5228" y="6855"/>
                  </a:lnTo>
                  <a:lnTo>
                    <a:pt x="9203" y="6418"/>
                  </a:lnTo>
                  <a:lnTo>
                    <a:pt x="10282" y="7062"/>
                  </a:lnTo>
                  <a:lnTo>
                    <a:pt x="11001" y="8197"/>
                  </a:lnTo>
                  <a:lnTo>
                    <a:pt x="11479" y="9659"/>
                  </a:lnTo>
                  <a:lnTo>
                    <a:pt x="12505" y="10634"/>
                  </a:lnTo>
                  <a:lnTo>
                    <a:pt x="15525" y="11717"/>
                  </a:lnTo>
                  <a:lnTo>
                    <a:pt x="57814" y="6393"/>
                  </a:lnTo>
                  <a:lnTo>
                    <a:pt x="103273" y="6243"/>
                  </a:lnTo>
                  <a:lnTo>
                    <a:pt x="150425" y="1209"/>
                  </a:lnTo>
                  <a:lnTo>
                    <a:pt x="193232" y="0"/>
                  </a:lnTo>
                  <a:lnTo>
                    <a:pt x="210175" y="1800"/>
                  </a:lnTo>
                  <a:lnTo>
                    <a:pt x="238677" y="7726"/>
                  </a:lnTo>
                  <a:lnTo>
                    <a:pt x="247388" y="12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1" name="SMARTInkShape-Group212"/>
          <p:cNvGrpSpPr/>
          <p:nvPr/>
        </p:nvGrpSpPr>
        <p:grpSpPr>
          <a:xfrm>
            <a:off x="7188200" y="1873250"/>
            <a:ext cx="469901" cy="698501"/>
            <a:chOff x="7188200" y="1873250"/>
            <a:chExt cx="469901" cy="698501"/>
          </a:xfrm>
        </p:grpSpPr>
        <p:sp>
          <p:nvSpPr>
            <p:cNvPr id="348" name="SMARTInkShape-985"/>
            <p:cNvSpPr/>
            <p:nvPr>
              <p:custDataLst>
                <p:tags r:id="rId90"/>
              </p:custDataLst>
            </p:nvPr>
          </p:nvSpPr>
          <p:spPr>
            <a:xfrm>
              <a:off x="7334250" y="2343258"/>
              <a:ext cx="323851" cy="228493"/>
            </a:xfrm>
            <a:custGeom>
              <a:avLst/>
              <a:gdLst/>
              <a:ahLst/>
              <a:cxnLst/>
              <a:rect l="0" t="0" r="0" b="0"/>
              <a:pathLst>
                <a:path w="323851" h="228493">
                  <a:moveTo>
                    <a:pt x="0" y="25292"/>
                  </a:moveTo>
                  <a:lnTo>
                    <a:pt x="0" y="25292"/>
                  </a:lnTo>
                  <a:lnTo>
                    <a:pt x="0" y="15648"/>
                  </a:lnTo>
                  <a:lnTo>
                    <a:pt x="0" y="20240"/>
                  </a:lnTo>
                  <a:lnTo>
                    <a:pt x="705" y="21218"/>
                  </a:lnTo>
                  <a:lnTo>
                    <a:pt x="1881" y="21165"/>
                  </a:lnTo>
                  <a:lnTo>
                    <a:pt x="5069" y="19930"/>
                  </a:lnTo>
                  <a:lnTo>
                    <a:pt x="8839" y="19381"/>
                  </a:lnTo>
                  <a:lnTo>
                    <a:pt x="12865" y="17255"/>
                  </a:lnTo>
                  <a:lnTo>
                    <a:pt x="30897" y="4027"/>
                  </a:lnTo>
                  <a:lnTo>
                    <a:pt x="39336" y="1117"/>
                  </a:lnTo>
                  <a:lnTo>
                    <a:pt x="58307" y="0"/>
                  </a:lnTo>
                  <a:lnTo>
                    <a:pt x="76630" y="6814"/>
                  </a:lnTo>
                  <a:lnTo>
                    <a:pt x="89847" y="14821"/>
                  </a:lnTo>
                  <a:lnTo>
                    <a:pt x="92849" y="18992"/>
                  </a:lnTo>
                  <a:lnTo>
                    <a:pt x="94888" y="23198"/>
                  </a:lnTo>
                  <a:lnTo>
                    <a:pt x="98147" y="27418"/>
                  </a:lnTo>
                  <a:lnTo>
                    <a:pt x="100065" y="33528"/>
                  </a:lnTo>
                  <a:lnTo>
                    <a:pt x="101296" y="48948"/>
                  </a:lnTo>
                  <a:lnTo>
                    <a:pt x="99583" y="55326"/>
                  </a:lnTo>
                  <a:lnTo>
                    <a:pt x="83882" y="84034"/>
                  </a:lnTo>
                  <a:lnTo>
                    <a:pt x="71158" y="96501"/>
                  </a:lnTo>
                  <a:lnTo>
                    <a:pt x="48085" y="128660"/>
                  </a:lnTo>
                  <a:lnTo>
                    <a:pt x="47578" y="131599"/>
                  </a:lnTo>
                  <a:lnTo>
                    <a:pt x="48898" y="138627"/>
                  </a:lnTo>
                  <a:lnTo>
                    <a:pt x="53607" y="147145"/>
                  </a:lnTo>
                  <a:lnTo>
                    <a:pt x="79311" y="167186"/>
                  </a:lnTo>
                  <a:lnTo>
                    <a:pt x="119642" y="181746"/>
                  </a:lnTo>
                  <a:lnTo>
                    <a:pt x="164383" y="195856"/>
                  </a:lnTo>
                  <a:lnTo>
                    <a:pt x="209176" y="207165"/>
                  </a:lnTo>
                  <a:lnTo>
                    <a:pt x="251834" y="214212"/>
                  </a:lnTo>
                  <a:lnTo>
                    <a:pt x="297609" y="225717"/>
                  </a:lnTo>
                  <a:lnTo>
                    <a:pt x="323850" y="2284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986"/>
            <p:cNvSpPr/>
            <p:nvPr>
              <p:custDataLst>
                <p:tags r:id="rId91"/>
              </p:custDataLst>
            </p:nvPr>
          </p:nvSpPr>
          <p:spPr>
            <a:xfrm>
              <a:off x="7188200" y="1924050"/>
              <a:ext cx="222173" cy="488951"/>
            </a:xfrm>
            <a:custGeom>
              <a:avLst/>
              <a:gdLst/>
              <a:ahLst/>
              <a:cxnLst/>
              <a:rect l="0" t="0" r="0" b="0"/>
              <a:pathLst>
                <a:path w="222173" h="488951">
                  <a:moveTo>
                    <a:pt x="215900" y="0"/>
                  </a:moveTo>
                  <a:lnTo>
                    <a:pt x="215900" y="0"/>
                  </a:lnTo>
                  <a:lnTo>
                    <a:pt x="221367" y="0"/>
                  </a:lnTo>
                  <a:lnTo>
                    <a:pt x="221662" y="706"/>
                  </a:lnTo>
                  <a:lnTo>
                    <a:pt x="222172" y="8838"/>
                  </a:lnTo>
                  <a:lnTo>
                    <a:pt x="221492" y="10126"/>
                  </a:lnTo>
                  <a:lnTo>
                    <a:pt x="220334" y="10984"/>
                  </a:lnTo>
                  <a:lnTo>
                    <a:pt x="218856" y="11556"/>
                  </a:lnTo>
                  <a:lnTo>
                    <a:pt x="217870" y="13348"/>
                  </a:lnTo>
                  <a:lnTo>
                    <a:pt x="212789" y="30276"/>
                  </a:lnTo>
                  <a:lnTo>
                    <a:pt x="188971" y="75459"/>
                  </a:lnTo>
                  <a:lnTo>
                    <a:pt x="164965" y="123024"/>
                  </a:lnTo>
                  <a:lnTo>
                    <a:pt x="143915" y="169515"/>
                  </a:lnTo>
                  <a:lnTo>
                    <a:pt x="125113" y="210004"/>
                  </a:lnTo>
                  <a:lnTo>
                    <a:pt x="104598" y="248602"/>
                  </a:lnTo>
                  <a:lnTo>
                    <a:pt x="86252" y="292131"/>
                  </a:lnTo>
                  <a:lnTo>
                    <a:pt x="64858" y="331251"/>
                  </a:lnTo>
                  <a:lnTo>
                    <a:pt x="42512" y="378186"/>
                  </a:lnTo>
                  <a:lnTo>
                    <a:pt x="21190" y="421125"/>
                  </a:lnTo>
                  <a:lnTo>
                    <a:pt x="4607" y="463170"/>
                  </a:lnTo>
                  <a:lnTo>
                    <a:pt x="0" y="488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987"/>
            <p:cNvSpPr/>
            <p:nvPr>
              <p:custDataLst>
                <p:tags r:id="rId92"/>
              </p:custDataLst>
            </p:nvPr>
          </p:nvSpPr>
          <p:spPr>
            <a:xfrm>
              <a:off x="7194550" y="1873250"/>
              <a:ext cx="12298" cy="254001"/>
            </a:xfrm>
            <a:custGeom>
              <a:avLst/>
              <a:gdLst/>
              <a:ahLst/>
              <a:cxnLst/>
              <a:rect l="0" t="0" r="0" b="0"/>
              <a:pathLst>
                <a:path w="12298" h="254001">
                  <a:moveTo>
                    <a:pt x="6350" y="0"/>
                  </a:moveTo>
                  <a:lnTo>
                    <a:pt x="6350" y="0"/>
                  </a:lnTo>
                  <a:lnTo>
                    <a:pt x="883" y="0"/>
                  </a:lnTo>
                  <a:lnTo>
                    <a:pt x="588" y="705"/>
                  </a:lnTo>
                  <a:lnTo>
                    <a:pt x="77" y="8838"/>
                  </a:lnTo>
                  <a:lnTo>
                    <a:pt x="6883" y="51716"/>
                  </a:lnTo>
                  <a:lnTo>
                    <a:pt x="12297" y="97185"/>
                  </a:lnTo>
                  <a:lnTo>
                    <a:pt x="10782" y="141194"/>
                  </a:lnTo>
                  <a:lnTo>
                    <a:pt x="4857" y="188750"/>
                  </a:lnTo>
                  <a:lnTo>
                    <a:pt x="189" y="236162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1" name="SMARTInkShape-Group213"/>
          <p:cNvGrpSpPr/>
          <p:nvPr/>
        </p:nvGrpSpPr>
        <p:grpSpPr>
          <a:xfrm>
            <a:off x="8102600" y="788179"/>
            <a:ext cx="3740151" cy="1643872"/>
            <a:chOff x="8102600" y="788179"/>
            <a:chExt cx="3740151" cy="1643872"/>
          </a:xfrm>
        </p:grpSpPr>
        <p:sp>
          <p:nvSpPr>
            <p:cNvPr id="352" name="SMARTInkShape-988"/>
            <p:cNvSpPr/>
            <p:nvPr>
              <p:custDataLst>
                <p:tags r:id="rId71"/>
              </p:custDataLst>
            </p:nvPr>
          </p:nvSpPr>
          <p:spPr>
            <a:xfrm>
              <a:off x="10427039" y="1200150"/>
              <a:ext cx="901362" cy="793751"/>
            </a:xfrm>
            <a:custGeom>
              <a:avLst/>
              <a:gdLst/>
              <a:ahLst/>
              <a:cxnLst/>
              <a:rect l="0" t="0" r="0" b="0"/>
              <a:pathLst>
                <a:path w="901362" h="793751">
                  <a:moveTo>
                    <a:pt x="12361" y="0"/>
                  </a:moveTo>
                  <a:lnTo>
                    <a:pt x="12361" y="0"/>
                  </a:lnTo>
                  <a:lnTo>
                    <a:pt x="804" y="0"/>
                  </a:lnTo>
                  <a:lnTo>
                    <a:pt x="423" y="705"/>
                  </a:lnTo>
                  <a:lnTo>
                    <a:pt x="0" y="3371"/>
                  </a:lnTo>
                  <a:lnTo>
                    <a:pt x="3131" y="12209"/>
                  </a:lnTo>
                  <a:lnTo>
                    <a:pt x="38536" y="56447"/>
                  </a:lnTo>
                  <a:lnTo>
                    <a:pt x="80458" y="103311"/>
                  </a:lnTo>
                  <a:lnTo>
                    <a:pt x="116028" y="136757"/>
                  </a:lnTo>
                  <a:lnTo>
                    <a:pt x="158240" y="176615"/>
                  </a:lnTo>
                  <a:lnTo>
                    <a:pt x="189849" y="202673"/>
                  </a:lnTo>
                  <a:lnTo>
                    <a:pt x="224595" y="230247"/>
                  </a:lnTo>
                  <a:lnTo>
                    <a:pt x="261911" y="259671"/>
                  </a:lnTo>
                  <a:lnTo>
                    <a:pt x="302012" y="291563"/>
                  </a:lnTo>
                  <a:lnTo>
                    <a:pt x="343355" y="322671"/>
                  </a:lnTo>
                  <a:lnTo>
                    <a:pt x="385248" y="354370"/>
                  </a:lnTo>
                  <a:lnTo>
                    <a:pt x="427385" y="389626"/>
                  </a:lnTo>
                  <a:lnTo>
                    <a:pt x="471512" y="424580"/>
                  </a:lnTo>
                  <a:lnTo>
                    <a:pt x="516289" y="458930"/>
                  </a:lnTo>
                  <a:lnTo>
                    <a:pt x="559710" y="493011"/>
                  </a:lnTo>
                  <a:lnTo>
                    <a:pt x="602524" y="528855"/>
                  </a:lnTo>
                  <a:lnTo>
                    <a:pt x="645075" y="565952"/>
                  </a:lnTo>
                  <a:lnTo>
                    <a:pt x="687502" y="603607"/>
                  </a:lnTo>
                  <a:lnTo>
                    <a:pt x="729876" y="639627"/>
                  </a:lnTo>
                  <a:lnTo>
                    <a:pt x="771524" y="674451"/>
                  </a:lnTo>
                  <a:lnTo>
                    <a:pt x="811201" y="708743"/>
                  </a:lnTo>
                  <a:lnTo>
                    <a:pt x="848120" y="742799"/>
                  </a:lnTo>
                  <a:lnTo>
                    <a:pt x="901361" y="793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989"/>
            <p:cNvSpPr/>
            <p:nvPr>
              <p:custDataLst>
                <p:tags r:id="rId72"/>
              </p:custDataLst>
            </p:nvPr>
          </p:nvSpPr>
          <p:spPr>
            <a:xfrm>
              <a:off x="10154533" y="1239133"/>
              <a:ext cx="818268" cy="570618"/>
            </a:xfrm>
            <a:custGeom>
              <a:avLst/>
              <a:gdLst/>
              <a:ahLst/>
              <a:cxnLst/>
              <a:rect l="0" t="0" r="0" b="0"/>
              <a:pathLst>
                <a:path w="818268" h="5706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5066" y="4361"/>
                  </a:lnTo>
                  <a:lnTo>
                    <a:pt x="31093" y="25134"/>
                  </a:lnTo>
                  <a:lnTo>
                    <a:pt x="71983" y="56879"/>
                  </a:lnTo>
                  <a:lnTo>
                    <a:pt x="111895" y="85159"/>
                  </a:lnTo>
                  <a:lnTo>
                    <a:pt x="149969" y="109591"/>
                  </a:lnTo>
                  <a:lnTo>
                    <a:pt x="189157" y="138075"/>
                  </a:lnTo>
                  <a:lnTo>
                    <a:pt x="230952" y="168858"/>
                  </a:lnTo>
                  <a:lnTo>
                    <a:pt x="277986" y="200321"/>
                  </a:lnTo>
                  <a:lnTo>
                    <a:pt x="310972" y="221421"/>
                  </a:lnTo>
                  <a:lnTo>
                    <a:pt x="344448" y="243263"/>
                  </a:lnTo>
                  <a:lnTo>
                    <a:pt x="378141" y="267082"/>
                  </a:lnTo>
                  <a:lnTo>
                    <a:pt x="411929" y="291779"/>
                  </a:lnTo>
                  <a:lnTo>
                    <a:pt x="445760" y="316161"/>
                  </a:lnTo>
                  <a:lnTo>
                    <a:pt x="479612" y="338757"/>
                  </a:lnTo>
                  <a:lnTo>
                    <a:pt x="513471" y="362440"/>
                  </a:lnTo>
                  <a:lnTo>
                    <a:pt x="546629" y="386372"/>
                  </a:lnTo>
                  <a:lnTo>
                    <a:pt x="593063" y="419678"/>
                  </a:lnTo>
                  <a:lnTo>
                    <a:pt x="638808" y="451890"/>
                  </a:lnTo>
                  <a:lnTo>
                    <a:pt x="686384" y="483776"/>
                  </a:lnTo>
                  <a:lnTo>
                    <a:pt x="727921" y="514861"/>
                  </a:lnTo>
                  <a:lnTo>
                    <a:pt x="767038" y="541553"/>
                  </a:lnTo>
                  <a:lnTo>
                    <a:pt x="818267" y="570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990"/>
            <p:cNvSpPr/>
            <p:nvPr>
              <p:custDataLst>
                <p:tags r:id="rId73"/>
              </p:custDataLst>
            </p:nvPr>
          </p:nvSpPr>
          <p:spPr>
            <a:xfrm>
              <a:off x="10058478" y="1526743"/>
              <a:ext cx="711123" cy="416358"/>
            </a:xfrm>
            <a:custGeom>
              <a:avLst/>
              <a:gdLst/>
              <a:ahLst/>
              <a:cxnLst/>
              <a:rect l="0" t="0" r="0" b="0"/>
              <a:pathLst>
                <a:path w="711123" h="416358">
                  <a:moveTo>
                    <a:pt x="6272" y="9957"/>
                  </a:moveTo>
                  <a:lnTo>
                    <a:pt x="6272" y="9957"/>
                  </a:lnTo>
                  <a:lnTo>
                    <a:pt x="185" y="3869"/>
                  </a:lnTo>
                  <a:lnTo>
                    <a:pt x="0" y="313"/>
                  </a:lnTo>
                  <a:lnTo>
                    <a:pt x="1383" y="0"/>
                  </a:lnTo>
                  <a:lnTo>
                    <a:pt x="13748" y="4567"/>
                  </a:lnTo>
                  <a:lnTo>
                    <a:pt x="56672" y="25647"/>
                  </a:lnTo>
                  <a:lnTo>
                    <a:pt x="100886" y="49426"/>
                  </a:lnTo>
                  <a:lnTo>
                    <a:pt x="146394" y="73728"/>
                  </a:lnTo>
                  <a:lnTo>
                    <a:pt x="193849" y="100792"/>
                  </a:lnTo>
                  <a:lnTo>
                    <a:pt x="234006" y="124830"/>
                  </a:lnTo>
                  <a:lnTo>
                    <a:pt x="274597" y="149827"/>
                  </a:lnTo>
                  <a:lnTo>
                    <a:pt x="317903" y="175107"/>
                  </a:lnTo>
                  <a:lnTo>
                    <a:pt x="360133" y="200472"/>
                  </a:lnTo>
                  <a:lnTo>
                    <a:pt x="401339" y="225861"/>
                  </a:lnTo>
                  <a:lnTo>
                    <a:pt x="442945" y="249377"/>
                  </a:lnTo>
                  <a:lnTo>
                    <a:pt x="482084" y="271632"/>
                  </a:lnTo>
                  <a:lnTo>
                    <a:pt x="520491" y="296099"/>
                  </a:lnTo>
                  <a:lnTo>
                    <a:pt x="558682" y="321223"/>
                  </a:lnTo>
                  <a:lnTo>
                    <a:pt x="602771" y="348255"/>
                  </a:lnTo>
                  <a:lnTo>
                    <a:pt x="647291" y="378487"/>
                  </a:lnTo>
                  <a:lnTo>
                    <a:pt x="694629" y="407588"/>
                  </a:lnTo>
                  <a:lnTo>
                    <a:pt x="711122" y="416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991"/>
            <p:cNvSpPr/>
            <p:nvPr>
              <p:custDataLst>
                <p:tags r:id="rId74"/>
              </p:custDataLst>
            </p:nvPr>
          </p:nvSpPr>
          <p:spPr>
            <a:xfrm>
              <a:off x="10029930" y="1765300"/>
              <a:ext cx="403121" cy="215901"/>
            </a:xfrm>
            <a:custGeom>
              <a:avLst/>
              <a:gdLst/>
              <a:ahLst/>
              <a:cxnLst/>
              <a:rect l="0" t="0" r="0" b="0"/>
              <a:pathLst>
                <a:path w="403121" h="215901">
                  <a:moveTo>
                    <a:pt x="9420" y="0"/>
                  </a:moveTo>
                  <a:lnTo>
                    <a:pt x="9420" y="0"/>
                  </a:lnTo>
                  <a:lnTo>
                    <a:pt x="6049" y="0"/>
                  </a:lnTo>
                  <a:lnTo>
                    <a:pt x="2513" y="1881"/>
                  </a:lnTo>
                  <a:lnTo>
                    <a:pt x="581" y="3371"/>
                  </a:lnTo>
                  <a:lnTo>
                    <a:pt x="0" y="5069"/>
                  </a:lnTo>
                  <a:lnTo>
                    <a:pt x="319" y="6908"/>
                  </a:lnTo>
                  <a:lnTo>
                    <a:pt x="2527" y="11556"/>
                  </a:lnTo>
                  <a:lnTo>
                    <a:pt x="7327" y="17544"/>
                  </a:lnTo>
                  <a:lnTo>
                    <a:pt x="9504" y="23464"/>
                  </a:lnTo>
                  <a:lnTo>
                    <a:pt x="12515" y="27597"/>
                  </a:lnTo>
                  <a:lnTo>
                    <a:pt x="30336" y="35999"/>
                  </a:lnTo>
                  <a:lnTo>
                    <a:pt x="74910" y="55827"/>
                  </a:lnTo>
                  <a:lnTo>
                    <a:pt x="116220" y="72629"/>
                  </a:lnTo>
                  <a:lnTo>
                    <a:pt x="156080" y="90912"/>
                  </a:lnTo>
                  <a:lnTo>
                    <a:pt x="197923" y="111327"/>
                  </a:lnTo>
                  <a:lnTo>
                    <a:pt x="244524" y="134017"/>
                  </a:lnTo>
                  <a:lnTo>
                    <a:pt x="286553" y="157000"/>
                  </a:lnTo>
                  <a:lnTo>
                    <a:pt x="325609" y="178709"/>
                  </a:lnTo>
                  <a:lnTo>
                    <a:pt x="366590" y="201968"/>
                  </a:lnTo>
                  <a:lnTo>
                    <a:pt x="40312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992"/>
            <p:cNvSpPr/>
            <p:nvPr>
              <p:custDataLst>
                <p:tags r:id="rId75"/>
              </p:custDataLst>
            </p:nvPr>
          </p:nvSpPr>
          <p:spPr>
            <a:xfrm>
              <a:off x="9715500" y="1594333"/>
              <a:ext cx="240678" cy="329718"/>
            </a:xfrm>
            <a:custGeom>
              <a:avLst/>
              <a:gdLst/>
              <a:ahLst/>
              <a:cxnLst/>
              <a:rect l="0" t="0" r="0" b="0"/>
              <a:pathLst>
                <a:path w="240678" h="329718">
                  <a:moveTo>
                    <a:pt x="133350" y="50317"/>
                  </a:moveTo>
                  <a:lnTo>
                    <a:pt x="133350" y="50317"/>
                  </a:lnTo>
                  <a:lnTo>
                    <a:pt x="174170" y="27173"/>
                  </a:lnTo>
                  <a:lnTo>
                    <a:pt x="221049" y="5017"/>
                  </a:lnTo>
                  <a:lnTo>
                    <a:pt x="239197" y="0"/>
                  </a:lnTo>
                  <a:lnTo>
                    <a:pt x="239896" y="1250"/>
                  </a:lnTo>
                  <a:lnTo>
                    <a:pt x="240677" y="6402"/>
                  </a:lnTo>
                  <a:lnTo>
                    <a:pt x="237744" y="17236"/>
                  </a:lnTo>
                  <a:lnTo>
                    <a:pt x="208680" y="57499"/>
                  </a:lnTo>
                  <a:lnTo>
                    <a:pt x="178203" y="98172"/>
                  </a:lnTo>
                  <a:lnTo>
                    <a:pt x="148441" y="134581"/>
                  </a:lnTo>
                  <a:lnTo>
                    <a:pt x="113833" y="176335"/>
                  </a:lnTo>
                  <a:lnTo>
                    <a:pt x="80921" y="220692"/>
                  </a:lnTo>
                  <a:lnTo>
                    <a:pt x="59484" y="252804"/>
                  </a:lnTo>
                  <a:lnTo>
                    <a:pt x="24212" y="299245"/>
                  </a:lnTo>
                  <a:lnTo>
                    <a:pt x="0" y="329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993"/>
            <p:cNvSpPr/>
            <p:nvPr>
              <p:custDataLst>
                <p:tags r:id="rId76"/>
              </p:custDataLst>
            </p:nvPr>
          </p:nvSpPr>
          <p:spPr>
            <a:xfrm>
              <a:off x="9474200" y="1352550"/>
              <a:ext cx="393701" cy="596901"/>
            </a:xfrm>
            <a:custGeom>
              <a:avLst/>
              <a:gdLst/>
              <a:ahLst/>
              <a:cxnLst/>
              <a:rect l="0" t="0" r="0" b="0"/>
              <a:pathLst>
                <a:path w="393701" h="596901">
                  <a:moveTo>
                    <a:pt x="393700" y="0"/>
                  </a:moveTo>
                  <a:lnTo>
                    <a:pt x="393700" y="0"/>
                  </a:lnTo>
                  <a:lnTo>
                    <a:pt x="393700" y="3371"/>
                  </a:lnTo>
                  <a:lnTo>
                    <a:pt x="387924" y="16606"/>
                  </a:lnTo>
                  <a:lnTo>
                    <a:pt x="354828" y="61142"/>
                  </a:lnTo>
                  <a:lnTo>
                    <a:pt x="323307" y="100272"/>
                  </a:lnTo>
                  <a:lnTo>
                    <a:pt x="287472" y="143383"/>
                  </a:lnTo>
                  <a:lnTo>
                    <a:pt x="258194" y="183046"/>
                  </a:lnTo>
                  <a:lnTo>
                    <a:pt x="230625" y="222629"/>
                  </a:lnTo>
                  <a:lnTo>
                    <a:pt x="200429" y="265323"/>
                  </a:lnTo>
                  <a:lnTo>
                    <a:pt x="169845" y="309252"/>
                  </a:lnTo>
                  <a:lnTo>
                    <a:pt x="142595" y="352843"/>
                  </a:lnTo>
                  <a:lnTo>
                    <a:pt x="117353" y="392883"/>
                  </a:lnTo>
                  <a:lnTo>
                    <a:pt x="95451" y="431558"/>
                  </a:lnTo>
                  <a:lnTo>
                    <a:pt x="65003" y="478789"/>
                  </a:lnTo>
                  <a:lnTo>
                    <a:pt x="41767" y="522456"/>
                  </a:lnTo>
                  <a:lnTo>
                    <a:pt x="19255" y="563709"/>
                  </a:lnTo>
                  <a:lnTo>
                    <a:pt x="0" y="596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994"/>
            <p:cNvSpPr/>
            <p:nvPr>
              <p:custDataLst>
                <p:tags r:id="rId77"/>
              </p:custDataLst>
            </p:nvPr>
          </p:nvSpPr>
          <p:spPr>
            <a:xfrm>
              <a:off x="9302750" y="1454412"/>
              <a:ext cx="240885" cy="374389"/>
            </a:xfrm>
            <a:custGeom>
              <a:avLst/>
              <a:gdLst/>
              <a:ahLst/>
              <a:cxnLst/>
              <a:rect l="0" t="0" r="0" b="0"/>
              <a:pathLst>
                <a:path w="240885" h="374389">
                  <a:moveTo>
                    <a:pt x="222250" y="6088"/>
                  </a:moveTo>
                  <a:lnTo>
                    <a:pt x="222250" y="6088"/>
                  </a:lnTo>
                  <a:lnTo>
                    <a:pt x="234183" y="1062"/>
                  </a:lnTo>
                  <a:lnTo>
                    <a:pt x="239895" y="0"/>
                  </a:lnTo>
                  <a:lnTo>
                    <a:pt x="240363" y="618"/>
                  </a:lnTo>
                  <a:lnTo>
                    <a:pt x="240884" y="3187"/>
                  </a:lnTo>
                  <a:lnTo>
                    <a:pt x="239233" y="6680"/>
                  </a:lnTo>
                  <a:lnTo>
                    <a:pt x="212475" y="46808"/>
                  </a:lnTo>
                  <a:lnTo>
                    <a:pt x="183700" y="87572"/>
                  </a:lnTo>
                  <a:lnTo>
                    <a:pt x="156780" y="129245"/>
                  </a:lnTo>
                  <a:lnTo>
                    <a:pt x="134648" y="165581"/>
                  </a:lnTo>
                  <a:lnTo>
                    <a:pt x="110921" y="205040"/>
                  </a:lnTo>
                  <a:lnTo>
                    <a:pt x="83433" y="248011"/>
                  </a:lnTo>
                  <a:lnTo>
                    <a:pt x="55529" y="292022"/>
                  </a:lnTo>
                  <a:lnTo>
                    <a:pt x="26799" y="334461"/>
                  </a:lnTo>
                  <a:lnTo>
                    <a:pt x="0" y="374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995"/>
            <p:cNvSpPr/>
            <p:nvPr>
              <p:custDataLst>
                <p:tags r:id="rId78"/>
              </p:custDataLst>
            </p:nvPr>
          </p:nvSpPr>
          <p:spPr>
            <a:xfrm>
              <a:off x="9023350" y="1549400"/>
              <a:ext cx="234951" cy="311151"/>
            </a:xfrm>
            <a:custGeom>
              <a:avLst/>
              <a:gdLst/>
              <a:ahLst/>
              <a:cxnLst/>
              <a:rect l="0" t="0" r="0" b="0"/>
              <a:pathLst>
                <a:path w="234951" h="311151">
                  <a:moveTo>
                    <a:pt x="234950" y="0"/>
                  </a:moveTo>
                  <a:lnTo>
                    <a:pt x="234950" y="0"/>
                  </a:lnTo>
                  <a:lnTo>
                    <a:pt x="231579" y="3371"/>
                  </a:lnTo>
                  <a:lnTo>
                    <a:pt x="229924" y="6907"/>
                  </a:lnTo>
                  <a:lnTo>
                    <a:pt x="225490" y="18298"/>
                  </a:lnTo>
                  <a:lnTo>
                    <a:pt x="219928" y="24125"/>
                  </a:lnTo>
                  <a:lnTo>
                    <a:pt x="212752" y="30478"/>
                  </a:lnTo>
                  <a:lnTo>
                    <a:pt x="170586" y="77626"/>
                  </a:lnTo>
                  <a:lnTo>
                    <a:pt x="133273" y="125194"/>
                  </a:lnTo>
                  <a:lnTo>
                    <a:pt x="101590" y="167258"/>
                  </a:lnTo>
                  <a:lnTo>
                    <a:pt x="75492" y="206161"/>
                  </a:lnTo>
                  <a:lnTo>
                    <a:pt x="45773" y="247817"/>
                  </a:lnTo>
                  <a:lnTo>
                    <a:pt x="15940" y="290016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996"/>
            <p:cNvSpPr/>
            <p:nvPr>
              <p:custDataLst>
                <p:tags r:id="rId79"/>
              </p:custDataLst>
            </p:nvPr>
          </p:nvSpPr>
          <p:spPr>
            <a:xfrm>
              <a:off x="8572500" y="1841500"/>
              <a:ext cx="101601" cy="114301"/>
            </a:xfrm>
            <a:custGeom>
              <a:avLst/>
              <a:gdLst/>
              <a:ahLst/>
              <a:cxnLst/>
              <a:rect l="0" t="0" r="0" b="0"/>
              <a:pathLst>
                <a:path w="101601" h="114301">
                  <a:moveTo>
                    <a:pt x="101600" y="0"/>
                  </a:moveTo>
                  <a:lnTo>
                    <a:pt x="101600" y="0"/>
                  </a:lnTo>
                  <a:lnTo>
                    <a:pt x="61811" y="41186"/>
                  </a:lnTo>
                  <a:lnTo>
                    <a:pt x="23916" y="82876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997"/>
            <p:cNvSpPr/>
            <p:nvPr>
              <p:custDataLst>
                <p:tags r:id="rId80"/>
              </p:custDataLst>
            </p:nvPr>
          </p:nvSpPr>
          <p:spPr>
            <a:xfrm>
              <a:off x="10712738" y="2191668"/>
              <a:ext cx="225326" cy="240383"/>
            </a:xfrm>
            <a:custGeom>
              <a:avLst/>
              <a:gdLst/>
              <a:ahLst/>
              <a:cxnLst/>
              <a:rect l="0" t="0" r="0" b="0"/>
              <a:pathLst>
                <a:path w="225326" h="240383">
                  <a:moveTo>
                    <a:pt x="25112" y="30832"/>
                  </a:moveTo>
                  <a:lnTo>
                    <a:pt x="25112" y="30832"/>
                  </a:lnTo>
                  <a:lnTo>
                    <a:pt x="28483" y="30832"/>
                  </a:lnTo>
                  <a:lnTo>
                    <a:pt x="29475" y="31538"/>
                  </a:lnTo>
                  <a:lnTo>
                    <a:pt x="30137" y="32713"/>
                  </a:lnTo>
                  <a:lnTo>
                    <a:pt x="30579" y="34203"/>
                  </a:lnTo>
                  <a:lnTo>
                    <a:pt x="34571" y="39670"/>
                  </a:lnTo>
                  <a:lnTo>
                    <a:pt x="34946" y="42369"/>
                  </a:lnTo>
                  <a:lnTo>
                    <a:pt x="30790" y="88311"/>
                  </a:lnTo>
                  <a:lnTo>
                    <a:pt x="20923" y="134619"/>
                  </a:lnTo>
                  <a:lnTo>
                    <a:pt x="12352" y="178102"/>
                  </a:lnTo>
                  <a:lnTo>
                    <a:pt x="7513" y="190868"/>
                  </a:lnTo>
                  <a:lnTo>
                    <a:pt x="7029" y="194673"/>
                  </a:lnTo>
                  <a:lnTo>
                    <a:pt x="6002" y="197209"/>
                  </a:lnTo>
                  <a:lnTo>
                    <a:pt x="4611" y="198900"/>
                  </a:lnTo>
                  <a:lnTo>
                    <a:pt x="2978" y="200027"/>
                  </a:lnTo>
                  <a:lnTo>
                    <a:pt x="1889" y="201485"/>
                  </a:lnTo>
                  <a:lnTo>
                    <a:pt x="0" y="207551"/>
                  </a:lnTo>
                  <a:lnTo>
                    <a:pt x="1719" y="206270"/>
                  </a:lnTo>
                  <a:lnTo>
                    <a:pt x="3168" y="204941"/>
                  </a:lnTo>
                  <a:lnTo>
                    <a:pt x="4776" y="199701"/>
                  </a:lnTo>
                  <a:lnTo>
                    <a:pt x="6196" y="193374"/>
                  </a:lnTo>
                  <a:lnTo>
                    <a:pt x="10256" y="184434"/>
                  </a:lnTo>
                  <a:lnTo>
                    <a:pt x="21166" y="138581"/>
                  </a:lnTo>
                  <a:lnTo>
                    <a:pt x="33604" y="97293"/>
                  </a:lnTo>
                  <a:lnTo>
                    <a:pt x="47691" y="50761"/>
                  </a:lnTo>
                  <a:lnTo>
                    <a:pt x="52227" y="20189"/>
                  </a:lnTo>
                  <a:lnTo>
                    <a:pt x="54801" y="14813"/>
                  </a:lnTo>
                  <a:lnTo>
                    <a:pt x="56782" y="5839"/>
                  </a:lnTo>
                  <a:lnTo>
                    <a:pt x="62321" y="0"/>
                  </a:lnTo>
                  <a:lnTo>
                    <a:pt x="62619" y="400"/>
                  </a:lnTo>
                  <a:lnTo>
                    <a:pt x="62948" y="2725"/>
                  </a:lnTo>
                  <a:lnTo>
                    <a:pt x="63741" y="3627"/>
                  </a:lnTo>
                  <a:lnTo>
                    <a:pt x="69664" y="5979"/>
                  </a:lnTo>
                  <a:lnTo>
                    <a:pt x="80340" y="16955"/>
                  </a:lnTo>
                  <a:lnTo>
                    <a:pt x="85849" y="26798"/>
                  </a:lnTo>
                  <a:lnTo>
                    <a:pt x="88498" y="34497"/>
                  </a:lnTo>
                  <a:lnTo>
                    <a:pt x="109801" y="58342"/>
                  </a:lnTo>
                  <a:lnTo>
                    <a:pt x="115903" y="60697"/>
                  </a:lnTo>
                  <a:lnTo>
                    <a:pt x="127948" y="62210"/>
                  </a:lnTo>
                  <a:lnTo>
                    <a:pt x="132669" y="60535"/>
                  </a:lnTo>
                  <a:lnTo>
                    <a:pt x="137121" y="58144"/>
                  </a:lnTo>
                  <a:lnTo>
                    <a:pt x="143594" y="56093"/>
                  </a:lnTo>
                  <a:lnTo>
                    <a:pt x="154223" y="47468"/>
                  </a:lnTo>
                  <a:lnTo>
                    <a:pt x="160577" y="37956"/>
                  </a:lnTo>
                  <a:lnTo>
                    <a:pt x="164441" y="25990"/>
                  </a:lnTo>
                  <a:lnTo>
                    <a:pt x="164779" y="19147"/>
                  </a:lnTo>
                  <a:lnTo>
                    <a:pt x="164084" y="18809"/>
                  </a:lnTo>
                  <a:lnTo>
                    <a:pt x="161430" y="18433"/>
                  </a:lnTo>
                  <a:lnTo>
                    <a:pt x="160441" y="19038"/>
                  </a:lnTo>
                  <a:lnTo>
                    <a:pt x="159781" y="20147"/>
                  </a:lnTo>
                  <a:lnTo>
                    <a:pt x="146727" y="60770"/>
                  </a:lnTo>
                  <a:lnTo>
                    <a:pt x="148073" y="67186"/>
                  </a:lnTo>
                  <a:lnTo>
                    <a:pt x="150316" y="73095"/>
                  </a:lnTo>
                  <a:lnTo>
                    <a:pt x="152286" y="83650"/>
                  </a:lnTo>
                  <a:lnTo>
                    <a:pt x="155246" y="89114"/>
                  </a:lnTo>
                  <a:lnTo>
                    <a:pt x="157023" y="90853"/>
                  </a:lnTo>
                  <a:lnTo>
                    <a:pt x="169809" y="98390"/>
                  </a:lnTo>
                  <a:lnTo>
                    <a:pt x="176675" y="99664"/>
                  </a:lnTo>
                  <a:lnTo>
                    <a:pt x="182550" y="98348"/>
                  </a:lnTo>
                  <a:lnTo>
                    <a:pt x="187511" y="96117"/>
                  </a:lnTo>
                  <a:lnTo>
                    <a:pt x="200744" y="94489"/>
                  </a:lnTo>
                  <a:lnTo>
                    <a:pt x="205006" y="94402"/>
                  </a:lnTo>
                  <a:lnTo>
                    <a:pt x="209252" y="92482"/>
                  </a:lnTo>
                  <a:lnTo>
                    <a:pt x="214355" y="88871"/>
                  </a:lnTo>
                  <a:lnTo>
                    <a:pt x="215479" y="89280"/>
                  </a:lnTo>
                  <a:lnTo>
                    <a:pt x="220967" y="93527"/>
                  </a:lnTo>
                  <a:lnTo>
                    <a:pt x="221519" y="95856"/>
                  </a:lnTo>
                  <a:lnTo>
                    <a:pt x="222650" y="115689"/>
                  </a:lnTo>
                  <a:lnTo>
                    <a:pt x="225325" y="120992"/>
                  </a:lnTo>
                  <a:lnTo>
                    <a:pt x="225102" y="129464"/>
                  </a:lnTo>
                  <a:lnTo>
                    <a:pt x="222043" y="175481"/>
                  </a:lnTo>
                  <a:lnTo>
                    <a:pt x="221295" y="184726"/>
                  </a:lnTo>
                  <a:lnTo>
                    <a:pt x="207891" y="231747"/>
                  </a:lnTo>
                  <a:lnTo>
                    <a:pt x="202912" y="240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998"/>
            <p:cNvSpPr/>
            <p:nvPr>
              <p:custDataLst>
                <p:tags r:id="rId81"/>
              </p:custDataLst>
            </p:nvPr>
          </p:nvSpPr>
          <p:spPr>
            <a:xfrm>
              <a:off x="10521984" y="2235309"/>
              <a:ext cx="75607" cy="139210"/>
            </a:xfrm>
            <a:custGeom>
              <a:avLst/>
              <a:gdLst/>
              <a:ahLst/>
              <a:cxnLst/>
              <a:rect l="0" t="0" r="0" b="0"/>
              <a:pathLst>
                <a:path w="75607" h="139210">
                  <a:moveTo>
                    <a:pt x="63466" y="25291"/>
                  </a:moveTo>
                  <a:lnTo>
                    <a:pt x="63466" y="25291"/>
                  </a:lnTo>
                  <a:lnTo>
                    <a:pt x="63466" y="21920"/>
                  </a:lnTo>
                  <a:lnTo>
                    <a:pt x="65347" y="18383"/>
                  </a:lnTo>
                  <a:lnTo>
                    <a:pt x="66837" y="16452"/>
                  </a:lnTo>
                  <a:lnTo>
                    <a:pt x="67122" y="14460"/>
                  </a:lnTo>
                  <a:lnTo>
                    <a:pt x="64088" y="4092"/>
                  </a:lnTo>
                  <a:lnTo>
                    <a:pt x="63172" y="2691"/>
                  </a:lnTo>
                  <a:lnTo>
                    <a:pt x="61859" y="1758"/>
                  </a:lnTo>
                  <a:lnTo>
                    <a:pt x="58520" y="721"/>
                  </a:lnTo>
                  <a:lnTo>
                    <a:pt x="48555" y="0"/>
                  </a:lnTo>
                  <a:lnTo>
                    <a:pt x="44375" y="1821"/>
                  </a:lnTo>
                  <a:lnTo>
                    <a:pt x="11431" y="32885"/>
                  </a:lnTo>
                  <a:lnTo>
                    <a:pt x="4460" y="43220"/>
                  </a:lnTo>
                  <a:lnTo>
                    <a:pt x="1297" y="55219"/>
                  </a:lnTo>
                  <a:lnTo>
                    <a:pt x="0" y="99120"/>
                  </a:lnTo>
                  <a:lnTo>
                    <a:pt x="3346" y="111999"/>
                  </a:lnTo>
                  <a:lnTo>
                    <a:pt x="10799" y="123923"/>
                  </a:lnTo>
                  <a:lnTo>
                    <a:pt x="21165" y="135246"/>
                  </a:lnTo>
                  <a:lnTo>
                    <a:pt x="25381" y="137660"/>
                  </a:lnTo>
                  <a:lnTo>
                    <a:pt x="33603" y="139019"/>
                  </a:lnTo>
                  <a:lnTo>
                    <a:pt x="37206" y="139209"/>
                  </a:lnTo>
                  <a:lnTo>
                    <a:pt x="43093" y="137540"/>
                  </a:lnTo>
                  <a:lnTo>
                    <a:pt x="52622" y="130719"/>
                  </a:lnTo>
                  <a:lnTo>
                    <a:pt x="71927" y="97137"/>
                  </a:lnTo>
                  <a:lnTo>
                    <a:pt x="75606" y="71049"/>
                  </a:lnTo>
                  <a:lnTo>
                    <a:pt x="75387" y="44383"/>
                  </a:lnTo>
                  <a:lnTo>
                    <a:pt x="67318" y="21342"/>
                  </a:lnTo>
                  <a:lnTo>
                    <a:pt x="61236" y="11813"/>
                  </a:lnTo>
                  <a:lnTo>
                    <a:pt x="57064" y="8717"/>
                  </a:lnTo>
                  <a:lnTo>
                    <a:pt x="54967" y="7892"/>
                  </a:lnTo>
                  <a:lnTo>
                    <a:pt x="53566" y="6636"/>
                  </a:lnTo>
                  <a:lnTo>
                    <a:pt x="52010" y="3359"/>
                  </a:lnTo>
                  <a:lnTo>
                    <a:pt x="50890" y="2909"/>
                  </a:lnTo>
                  <a:lnTo>
                    <a:pt x="49437" y="3314"/>
                  </a:lnTo>
                  <a:lnTo>
                    <a:pt x="45944" y="4940"/>
                  </a:lnTo>
                  <a:lnTo>
                    <a:pt x="38066" y="62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999"/>
            <p:cNvSpPr/>
            <p:nvPr>
              <p:custDataLst>
                <p:tags r:id="rId82"/>
              </p:custDataLst>
            </p:nvPr>
          </p:nvSpPr>
          <p:spPr>
            <a:xfrm>
              <a:off x="10458450" y="2191011"/>
              <a:ext cx="19051" cy="177540"/>
            </a:xfrm>
            <a:custGeom>
              <a:avLst/>
              <a:gdLst/>
              <a:ahLst/>
              <a:cxnLst/>
              <a:rect l="0" t="0" r="0" b="0"/>
              <a:pathLst>
                <a:path w="19051" h="177540">
                  <a:moveTo>
                    <a:pt x="0" y="6089"/>
                  </a:moveTo>
                  <a:lnTo>
                    <a:pt x="0" y="6089"/>
                  </a:lnTo>
                  <a:lnTo>
                    <a:pt x="3370" y="6089"/>
                  </a:lnTo>
                  <a:lnTo>
                    <a:pt x="4363" y="5383"/>
                  </a:lnTo>
                  <a:lnTo>
                    <a:pt x="5026" y="4207"/>
                  </a:lnTo>
                  <a:lnTo>
                    <a:pt x="6087" y="622"/>
                  </a:lnTo>
                  <a:lnTo>
                    <a:pt x="8115" y="131"/>
                  </a:lnTo>
                  <a:lnTo>
                    <a:pt x="9645" y="0"/>
                  </a:lnTo>
                  <a:lnTo>
                    <a:pt x="10662" y="619"/>
                  </a:lnTo>
                  <a:lnTo>
                    <a:pt x="11342" y="1737"/>
                  </a:lnTo>
                  <a:lnTo>
                    <a:pt x="12298" y="6681"/>
                  </a:lnTo>
                  <a:lnTo>
                    <a:pt x="12700" y="53574"/>
                  </a:lnTo>
                  <a:lnTo>
                    <a:pt x="12700" y="95990"/>
                  </a:lnTo>
                  <a:lnTo>
                    <a:pt x="11995" y="133030"/>
                  </a:lnTo>
                  <a:lnTo>
                    <a:pt x="6613" y="165616"/>
                  </a:lnTo>
                  <a:lnTo>
                    <a:pt x="8349" y="170594"/>
                  </a:lnTo>
                  <a:lnTo>
                    <a:pt x="9798" y="172909"/>
                  </a:lnTo>
                  <a:lnTo>
                    <a:pt x="11470" y="174452"/>
                  </a:lnTo>
                  <a:lnTo>
                    <a:pt x="19050" y="177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1000"/>
            <p:cNvSpPr/>
            <p:nvPr>
              <p:custDataLst>
                <p:tags r:id="rId83"/>
              </p:custDataLst>
            </p:nvPr>
          </p:nvSpPr>
          <p:spPr>
            <a:xfrm>
              <a:off x="10173153" y="2305050"/>
              <a:ext cx="120198" cy="25369"/>
            </a:xfrm>
            <a:custGeom>
              <a:avLst/>
              <a:gdLst/>
              <a:ahLst/>
              <a:cxnLst/>
              <a:rect l="0" t="0" r="0" b="0"/>
              <a:pathLst>
                <a:path w="120198" h="25369">
                  <a:moveTo>
                    <a:pt x="37647" y="0"/>
                  </a:moveTo>
                  <a:lnTo>
                    <a:pt x="37647" y="0"/>
                  </a:lnTo>
                  <a:lnTo>
                    <a:pt x="0" y="25031"/>
                  </a:lnTo>
                  <a:lnTo>
                    <a:pt x="11797" y="25368"/>
                  </a:lnTo>
                  <a:lnTo>
                    <a:pt x="17456" y="23504"/>
                  </a:lnTo>
                  <a:lnTo>
                    <a:pt x="19953" y="22019"/>
                  </a:lnTo>
                  <a:lnTo>
                    <a:pt x="45012" y="19441"/>
                  </a:lnTo>
                  <a:lnTo>
                    <a:pt x="88507" y="13606"/>
                  </a:lnTo>
                  <a:lnTo>
                    <a:pt x="12019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1001"/>
            <p:cNvSpPr/>
            <p:nvPr>
              <p:custDataLst>
                <p:tags r:id="rId84"/>
              </p:custDataLst>
            </p:nvPr>
          </p:nvSpPr>
          <p:spPr>
            <a:xfrm>
              <a:off x="10199005" y="2241550"/>
              <a:ext cx="49896" cy="6351"/>
            </a:xfrm>
            <a:custGeom>
              <a:avLst/>
              <a:gdLst/>
              <a:ahLst/>
              <a:cxnLst/>
              <a:rect l="0" t="0" r="0" b="0"/>
              <a:pathLst>
                <a:path w="49896" h="6351">
                  <a:moveTo>
                    <a:pt x="11795" y="6350"/>
                  </a:moveTo>
                  <a:lnTo>
                    <a:pt x="11795" y="6350"/>
                  </a:lnTo>
                  <a:lnTo>
                    <a:pt x="0" y="6350"/>
                  </a:lnTo>
                  <a:lnTo>
                    <a:pt x="8012" y="6350"/>
                  </a:lnTo>
                  <a:lnTo>
                    <a:pt x="9274" y="5644"/>
                  </a:lnTo>
                  <a:lnTo>
                    <a:pt x="10114" y="4468"/>
                  </a:lnTo>
                  <a:lnTo>
                    <a:pt x="10675" y="2979"/>
                  </a:lnTo>
                  <a:lnTo>
                    <a:pt x="11754" y="1986"/>
                  </a:lnTo>
                  <a:lnTo>
                    <a:pt x="14836" y="883"/>
                  </a:lnTo>
                  <a:lnTo>
                    <a:pt x="498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1002"/>
            <p:cNvSpPr/>
            <p:nvPr>
              <p:custDataLst>
                <p:tags r:id="rId85"/>
              </p:custDataLst>
            </p:nvPr>
          </p:nvSpPr>
          <p:spPr>
            <a:xfrm>
              <a:off x="9969655" y="2197159"/>
              <a:ext cx="152246" cy="139558"/>
            </a:xfrm>
            <a:custGeom>
              <a:avLst/>
              <a:gdLst/>
              <a:ahLst/>
              <a:cxnLst/>
              <a:rect l="0" t="0" r="0" b="0"/>
              <a:pathLst>
                <a:path w="152246" h="139558">
                  <a:moveTo>
                    <a:pt x="6195" y="126941"/>
                  </a:moveTo>
                  <a:lnTo>
                    <a:pt x="6195" y="126941"/>
                  </a:lnTo>
                  <a:lnTo>
                    <a:pt x="11662" y="132408"/>
                  </a:lnTo>
                  <a:lnTo>
                    <a:pt x="12523" y="139356"/>
                  </a:lnTo>
                  <a:lnTo>
                    <a:pt x="5797" y="139557"/>
                  </a:lnTo>
                  <a:lnTo>
                    <a:pt x="3811" y="138879"/>
                  </a:lnTo>
                  <a:lnTo>
                    <a:pt x="2490" y="137722"/>
                  </a:lnTo>
                  <a:lnTo>
                    <a:pt x="367" y="134166"/>
                  </a:lnTo>
                  <a:lnTo>
                    <a:pt x="0" y="126808"/>
                  </a:lnTo>
                  <a:lnTo>
                    <a:pt x="1795" y="121473"/>
                  </a:lnTo>
                  <a:lnTo>
                    <a:pt x="25260" y="74217"/>
                  </a:lnTo>
                  <a:lnTo>
                    <a:pt x="40323" y="27534"/>
                  </a:lnTo>
                  <a:lnTo>
                    <a:pt x="56962" y="0"/>
                  </a:lnTo>
                  <a:lnTo>
                    <a:pt x="34237" y="46746"/>
                  </a:lnTo>
                  <a:lnTo>
                    <a:pt x="31625" y="93077"/>
                  </a:lnTo>
                  <a:lnTo>
                    <a:pt x="31604" y="102404"/>
                  </a:lnTo>
                  <a:lnTo>
                    <a:pt x="33479" y="107334"/>
                  </a:lnTo>
                  <a:lnTo>
                    <a:pt x="40434" y="116247"/>
                  </a:lnTo>
                  <a:lnTo>
                    <a:pt x="44460" y="118661"/>
                  </a:lnTo>
                  <a:lnTo>
                    <a:pt x="52576" y="120019"/>
                  </a:lnTo>
                  <a:lnTo>
                    <a:pt x="56166" y="120209"/>
                  </a:lnTo>
                  <a:lnTo>
                    <a:pt x="62034" y="118540"/>
                  </a:lnTo>
                  <a:lnTo>
                    <a:pt x="84590" y="102872"/>
                  </a:lnTo>
                  <a:lnTo>
                    <a:pt x="99148" y="80119"/>
                  </a:lnTo>
                  <a:lnTo>
                    <a:pt x="118611" y="39918"/>
                  </a:lnTo>
                  <a:lnTo>
                    <a:pt x="120362" y="34642"/>
                  </a:lnTo>
                  <a:lnTo>
                    <a:pt x="125354" y="25506"/>
                  </a:lnTo>
                  <a:lnTo>
                    <a:pt x="126756" y="19372"/>
                  </a:lnTo>
                  <a:lnTo>
                    <a:pt x="123449" y="22475"/>
                  </a:lnTo>
                  <a:lnTo>
                    <a:pt x="121807" y="25949"/>
                  </a:lnTo>
                  <a:lnTo>
                    <a:pt x="114265" y="70233"/>
                  </a:lnTo>
                  <a:lnTo>
                    <a:pt x="114904" y="78454"/>
                  </a:lnTo>
                  <a:lnTo>
                    <a:pt x="121987" y="106021"/>
                  </a:lnTo>
                  <a:lnTo>
                    <a:pt x="124685" y="111293"/>
                  </a:lnTo>
                  <a:lnTo>
                    <a:pt x="126911" y="118228"/>
                  </a:lnTo>
                  <a:lnTo>
                    <a:pt x="129931" y="122598"/>
                  </a:lnTo>
                  <a:lnTo>
                    <a:pt x="138971" y="129025"/>
                  </a:lnTo>
                  <a:lnTo>
                    <a:pt x="152245" y="1332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1003"/>
            <p:cNvSpPr/>
            <p:nvPr>
              <p:custDataLst>
                <p:tags r:id="rId86"/>
              </p:custDataLst>
            </p:nvPr>
          </p:nvSpPr>
          <p:spPr>
            <a:xfrm>
              <a:off x="10058400" y="825500"/>
              <a:ext cx="44449" cy="1212851"/>
            </a:xfrm>
            <a:custGeom>
              <a:avLst/>
              <a:gdLst/>
              <a:ahLst/>
              <a:cxnLst/>
              <a:rect l="0" t="0" r="0" b="0"/>
              <a:pathLst>
                <a:path w="44449" h="1212851">
                  <a:moveTo>
                    <a:pt x="0" y="0"/>
                  </a:moveTo>
                  <a:lnTo>
                    <a:pt x="0" y="0"/>
                  </a:lnTo>
                  <a:lnTo>
                    <a:pt x="0" y="6088"/>
                  </a:lnTo>
                  <a:lnTo>
                    <a:pt x="3370" y="6272"/>
                  </a:lnTo>
                  <a:lnTo>
                    <a:pt x="4363" y="7004"/>
                  </a:lnTo>
                  <a:lnTo>
                    <a:pt x="6087" y="11810"/>
                  </a:lnTo>
                  <a:lnTo>
                    <a:pt x="7041" y="24184"/>
                  </a:lnTo>
                  <a:lnTo>
                    <a:pt x="11816" y="39360"/>
                  </a:lnTo>
                  <a:lnTo>
                    <a:pt x="18446" y="84842"/>
                  </a:lnTo>
                  <a:lnTo>
                    <a:pt x="19015" y="127134"/>
                  </a:lnTo>
                  <a:lnTo>
                    <a:pt x="24073" y="173901"/>
                  </a:lnTo>
                  <a:lnTo>
                    <a:pt x="25224" y="219620"/>
                  </a:lnTo>
                  <a:lnTo>
                    <a:pt x="25378" y="265770"/>
                  </a:lnTo>
                  <a:lnTo>
                    <a:pt x="21031" y="307857"/>
                  </a:lnTo>
                  <a:lnTo>
                    <a:pt x="19441" y="354322"/>
                  </a:lnTo>
                  <a:lnTo>
                    <a:pt x="19128" y="401052"/>
                  </a:lnTo>
                  <a:lnTo>
                    <a:pt x="19065" y="446684"/>
                  </a:lnTo>
                  <a:lnTo>
                    <a:pt x="19759" y="483247"/>
                  </a:lnTo>
                  <a:lnTo>
                    <a:pt x="23416" y="520186"/>
                  </a:lnTo>
                  <a:lnTo>
                    <a:pt x="25007" y="566512"/>
                  </a:lnTo>
                  <a:lnTo>
                    <a:pt x="25283" y="603653"/>
                  </a:lnTo>
                  <a:lnTo>
                    <a:pt x="25378" y="650759"/>
                  </a:lnTo>
                  <a:lnTo>
                    <a:pt x="25394" y="686706"/>
                  </a:lnTo>
                  <a:lnTo>
                    <a:pt x="28770" y="724168"/>
                  </a:lnTo>
                  <a:lnTo>
                    <a:pt x="31161" y="769683"/>
                  </a:lnTo>
                  <a:lnTo>
                    <a:pt x="31633" y="814527"/>
                  </a:lnTo>
                  <a:lnTo>
                    <a:pt x="35096" y="860570"/>
                  </a:lnTo>
                  <a:lnTo>
                    <a:pt x="37507" y="903636"/>
                  </a:lnTo>
                  <a:lnTo>
                    <a:pt x="37982" y="944233"/>
                  </a:lnTo>
                  <a:lnTo>
                    <a:pt x="38084" y="988231"/>
                  </a:lnTo>
                  <a:lnTo>
                    <a:pt x="38098" y="1030783"/>
                  </a:lnTo>
                  <a:lnTo>
                    <a:pt x="38100" y="1072775"/>
                  </a:lnTo>
                  <a:lnTo>
                    <a:pt x="38100" y="1118909"/>
                  </a:lnTo>
                  <a:lnTo>
                    <a:pt x="38100" y="1166196"/>
                  </a:lnTo>
                  <a:lnTo>
                    <a:pt x="38100" y="1192825"/>
                  </a:lnTo>
                  <a:lnTo>
                    <a:pt x="38805" y="1195267"/>
                  </a:lnTo>
                  <a:lnTo>
                    <a:pt x="39981" y="1196895"/>
                  </a:lnTo>
                  <a:lnTo>
                    <a:pt x="41470" y="1197980"/>
                  </a:lnTo>
                  <a:lnTo>
                    <a:pt x="42463" y="1199409"/>
                  </a:lnTo>
                  <a:lnTo>
                    <a:pt x="43567" y="1202878"/>
                  </a:lnTo>
                  <a:lnTo>
                    <a:pt x="44448" y="1212829"/>
                  </a:lnTo>
                  <a:lnTo>
                    <a:pt x="44448" y="1212836"/>
                  </a:lnTo>
                  <a:lnTo>
                    <a:pt x="44448" y="1212841"/>
                  </a:lnTo>
                  <a:lnTo>
                    <a:pt x="44448" y="1212850"/>
                  </a:lnTo>
                  <a:lnTo>
                    <a:pt x="44448" y="1168486"/>
                  </a:lnTo>
                  <a:lnTo>
                    <a:pt x="38983" y="1168407"/>
                  </a:lnTo>
                  <a:lnTo>
                    <a:pt x="38688" y="1169111"/>
                  </a:lnTo>
                  <a:lnTo>
                    <a:pt x="38363" y="1171773"/>
                  </a:lnTo>
                  <a:lnTo>
                    <a:pt x="37569" y="1172766"/>
                  </a:lnTo>
                  <a:lnTo>
                    <a:pt x="34805" y="1173868"/>
                  </a:lnTo>
                  <a:lnTo>
                    <a:pt x="33787" y="1174867"/>
                  </a:lnTo>
                  <a:lnTo>
                    <a:pt x="30271" y="1181541"/>
                  </a:lnTo>
                  <a:lnTo>
                    <a:pt x="21224" y="1192289"/>
                  </a:lnTo>
                  <a:lnTo>
                    <a:pt x="19338" y="1198975"/>
                  </a:lnTo>
                  <a:lnTo>
                    <a:pt x="19077" y="1205514"/>
                  </a:lnTo>
                  <a:lnTo>
                    <a:pt x="19772" y="1205843"/>
                  </a:lnTo>
                  <a:lnTo>
                    <a:pt x="28695" y="1206492"/>
                  </a:lnTo>
                  <a:lnTo>
                    <a:pt x="32272" y="1204615"/>
                  </a:lnTo>
                  <a:lnTo>
                    <a:pt x="36949" y="1201032"/>
                  </a:lnTo>
                  <a:lnTo>
                    <a:pt x="37588" y="1198661"/>
                  </a:lnTo>
                  <a:lnTo>
                    <a:pt x="37759" y="1197040"/>
                  </a:lnTo>
                  <a:lnTo>
                    <a:pt x="38577" y="1195960"/>
                  </a:lnTo>
                  <a:lnTo>
                    <a:pt x="43536" y="1194084"/>
                  </a:lnTo>
                  <a:lnTo>
                    <a:pt x="42164" y="1192045"/>
                  </a:lnTo>
                  <a:lnTo>
                    <a:pt x="38338" y="1187719"/>
                  </a:lnTo>
                  <a:lnTo>
                    <a:pt x="34799" y="1187530"/>
                  </a:lnTo>
                  <a:lnTo>
                    <a:pt x="31222" y="1189367"/>
                  </a:lnTo>
                  <a:lnTo>
                    <a:pt x="25400" y="1193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1004"/>
            <p:cNvSpPr/>
            <p:nvPr>
              <p:custDataLst>
                <p:tags r:id="rId87"/>
              </p:custDataLst>
            </p:nvPr>
          </p:nvSpPr>
          <p:spPr>
            <a:xfrm>
              <a:off x="8102600" y="788179"/>
              <a:ext cx="3740151" cy="1196483"/>
            </a:xfrm>
            <a:custGeom>
              <a:avLst/>
              <a:gdLst/>
              <a:ahLst/>
              <a:cxnLst/>
              <a:rect l="0" t="0" r="0" b="0"/>
              <a:pathLst>
                <a:path w="3740151" h="1196483">
                  <a:moveTo>
                    <a:pt x="0" y="1097771"/>
                  </a:moveTo>
                  <a:lnTo>
                    <a:pt x="0" y="1097771"/>
                  </a:lnTo>
                  <a:lnTo>
                    <a:pt x="5775" y="1102840"/>
                  </a:lnTo>
                  <a:lnTo>
                    <a:pt x="27838" y="1114072"/>
                  </a:lnTo>
                  <a:lnTo>
                    <a:pt x="72571" y="1121164"/>
                  </a:lnTo>
                  <a:lnTo>
                    <a:pt x="118252" y="1122995"/>
                  </a:lnTo>
                  <a:lnTo>
                    <a:pt x="158826" y="1123148"/>
                  </a:lnTo>
                  <a:lnTo>
                    <a:pt x="199400" y="1122461"/>
                  </a:lnTo>
                  <a:lnTo>
                    <a:pt x="243267" y="1118144"/>
                  </a:lnTo>
                  <a:lnTo>
                    <a:pt x="279983" y="1115332"/>
                  </a:lnTo>
                  <a:lnTo>
                    <a:pt x="317672" y="1110030"/>
                  </a:lnTo>
                  <a:lnTo>
                    <a:pt x="357532" y="1102109"/>
                  </a:lnTo>
                  <a:lnTo>
                    <a:pt x="398741" y="1092706"/>
                  </a:lnTo>
                  <a:lnTo>
                    <a:pt x="439644" y="1083570"/>
                  </a:lnTo>
                  <a:lnTo>
                    <a:pt x="483043" y="1071926"/>
                  </a:lnTo>
                  <a:lnTo>
                    <a:pt x="525299" y="1061421"/>
                  </a:lnTo>
                  <a:lnTo>
                    <a:pt x="566513" y="1050076"/>
                  </a:lnTo>
                  <a:lnTo>
                    <a:pt x="610004" y="1035191"/>
                  </a:lnTo>
                  <a:lnTo>
                    <a:pt x="654170" y="1021844"/>
                  </a:lnTo>
                  <a:lnTo>
                    <a:pt x="696654" y="1007070"/>
                  </a:lnTo>
                  <a:lnTo>
                    <a:pt x="736054" y="989288"/>
                  </a:lnTo>
                  <a:lnTo>
                    <a:pt x="776420" y="972494"/>
                  </a:lnTo>
                  <a:lnTo>
                    <a:pt x="817779" y="956700"/>
                  </a:lnTo>
                  <a:lnTo>
                    <a:pt x="856844" y="938615"/>
                  </a:lnTo>
                  <a:lnTo>
                    <a:pt x="897111" y="919850"/>
                  </a:lnTo>
                  <a:lnTo>
                    <a:pt x="938440" y="899004"/>
                  </a:lnTo>
                  <a:lnTo>
                    <a:pt x="975616" y="876834"/>
                  </a:lnTo>
                  <a:lnTo>
                    <a:pt x="1023153" y="850380"/>
                  </a:lnTo>
                  <a:lnTo>
                    <a:pt x="1060688" y="827777"/>
                  </a:lnTo>
                  <a:lnTo>
                    <a:pt x="1098621" y="806576"/>
                  </a:lnTo>
                  <a:lnTo>
                    <a:pt x="1136671" y="783518"/>
                  </a:lnTo>
                  <a:lnTo>
                    <a:pt x="1182384" y="754807"/>
                  </a:lnTo>
                  <a:lnTo>
                    <a:pt x="1225386" y="722690"/>
                  </a:lnTo>
                  <a:lnTo>
                    <a:pt x="1267851" y="692540"/>
                  </a:lnTo>
                  <a:lnTo>
                    <a:pt x="1309505" y="661133"/>
                  </a:lnTo>
                  <a:lnTo>
                    <a:pt x="1354295" y="619325"/>
                  </a:lnTo>
                  <a:lnTo>
                    <a:pt x="1396953" y="577060"/>
                  </a:lnTo>
                  <a:lnTo>
                    <a:pt x="1438620" y="535442"/>
                  </a:lnTo>
                  <a:lnTo>
                    <a:pt x="1483665" y="489699"/>
                  </a:lnTo>
                  <a:lnTo>
                    <a:pt x="1517355" y="447877"/>
                  </a:lnTo>
                  <a:lnTo>
                    <a:pt x="1552354" y="400519"/>
                  </a:lnTo>
                  <a:lnTo>
                    <a:pt x="1587758" y="355813"/>
                  </a:lnTo>
                  <a:lnTo>
                    <a:pt x="1614258" y="316294"/>
                  </a:lnTo>
                  <a:lnTo>
                    <a:pt x="1649237" y="270910"/>
                  </a:lnTo>
                  <a:lnTo>
                    <a:pt x="1683152" y="226377"/>
                  </a:lnTo>
                  <a:lnTo>
                    <a:pt x="1715860" y="181920"/>
                  </a:lnTo>
                  <a:lnTo>
                    <a:pt x="1752720" y="139351"/>
                  </a:lnTo>
                  <a:lnTo>
                    <a:pt x="1797057" y="99963"/>
                  </a:lnTo>
                  <a:lnTo>
                    <a:pt x="1841500" y="67152"/>
                  </a:lnTo>
                  <a:lnTo>
                    <a:pt x="1888930" y="38563"/>
                  </a:lnTo>
                  <a:lnTo>
                    <a:pt x="1930574" y="20584"/>
                  </a:lnTo>
                  <a:lnTo>
                    <a:pt x="1974859" y="5582"/>
                  </a:lnTo>
                  <a:lnTo>
                    <a:pt x="1996880" y="478"/>
                  </a:lnTo>
                  <a:lnTo>
                    <a:pt x="2034160" y="0"/>
                  </a:lnTo>
                  <a:lnTo>
                    <a:pt x="2076576" y="7065"/>
                  </a:lnTo>
                  <a:lnTo>
                    <a:pt x="2120907" y="20475"/>
                  </a:lnTo>
                  <a:lnTo>
                    <a:pt x="2165743" y="39206"/>
                  </a:lnTo>
                  <a:lnTo>
                    <a:pt x="2210404" y="65500"/>
                  </a:lnTo>
                  <a:lnTo>
                    <a:pt x="2254285" y="94510"/>
                  </a:lnTo>
                  <a:lnTo>
                    <a:pt x="2298702" y="127478"/>
                  </a:lnTo>
                  <a:lnTo>
                    <a:pt x="2343541" y="169231"/>
                  </a:lnTo>
                  <a:lnTo>
                    <a:pt x="2360435" y="184826"/>
                  </a:lnTo>
                  <a:lnTo>
                    <a:pt x="2400569" y="230002"/>
                  </a:lnTo>
                  <a:lnTo>
                    <a:pt x="2432958" y="271580"/>
                  </a:lnTo>
                  <a:lnTo>
                    <a:pt x="2461391" y="313681"/>
                  </a:lnTo>
                  <a:lnTo>
                    <a:pt x="2492526" y="360022"/>
                  </a:lnTo>
                  <a:lnTo>
                    <a:pt x="2524221" y="402541"/>
                  </a:lnTo>
                  <a:lnTo>
                    <a:pt x="2551250" y="443873"/>
                  </a:lnTo>
                  <a:lnTo>
                    <a:pt x="2579853" y="487627"/>
                  </a:lnTo>
                  <a:lnTo>
                    <a:pt x="2614472" y="533131"/>
                  </a:lnTo>
                  <a:lnTo>
                    <a:pt x="2646474" y="578440"/>
                  </a:lnTo>
                  <a:lnTo>
                    <a:pt x="2678357" y="618879"/>
                  </a:lnTo>
                  <a:lnTo>
                    <a:pt x="2713317" y="660095"/>
                  </a:lnTo>
                  <a:lnTo>
                    <a:pt x="2743446" y="700179"/>
                  </a:lnTo>
                  <a:lnTo>
                    <a:pt x="2784692" y="741829"/>
                  </a:lnTo>
                  <a:lnTo>
                    <a:pt x="2823396" y="789079"/>
                  </a:lnTo>
                  <a:lnTo>
                    <a:pt x="2867015" y="830729"/>
                  </a:lnTo>
                  <a:lnTo>
                    <a:pt x="2911391" y="874608"/>
                  </a:lnTo>
                  <a:lnTo>
                    <a:pt x="2949734" y="909032"/>
                  </a:lnTo>
                  <a:lnTo>
                    <a:pt x="2994686" y="944767"/>
                  </a:lnTo>
                  <a:lnTo>
                    <a:pt x="3037364" y="977041"/>
                  </a:lnTo>
                  <a:lnTo>
                    <a:pt x="3084769" y="1003834"/>
                  </a:lnTo>
                  <a:lnTo>
                    <a:pt x="3128965" y="1033738"/>
                  </a:lnTo>
                  <a:lnTo>
                    <a:pt x="3176212" y="1057205"/>
                  </a:lnTo>
                  <a:lnTo>
                    <a:pt x="3220238" y="1074419"/>
                  </a:lnTo>
                  <a:lnTo>
                    <a:pt x="3261757" y="1091407"/>
                  </a:lnTo>
                  <a:lnTo>
                    <a:pt x="3304086" y="1108352"/>
                  </a:lnTo>
                  <a:lnTo>
                    <a:pt x="3348848" y="1120923"/>
                  </a:lnTo>
                  <a:lnTo>
                    <a:pt x="3395842" y="1136263"/>
                  </a:lnTo>
                  <a:lnTo>
                    <a:pt x="3442677" y="1149511"/>
                  </a:lnTo>
                  <a:lnTo>
                    <a:pt x="3488330" y="1159627"/>
                  </a:lnTo>
                  <a:lnTo>
                    <a:pt x="3535500" y="1172601"/>
                  </a:lnTo>
                  <a:lnTo>
                    <a:pt x="3578997" y="1182167"/>
                  </a:lnTo>
                  <a:lnTo>
                    <a:pt x="3620855" y="1186487"/>
                  </a:lnTo>
                  <a:lnTo>
                    <a:pt x="3658912" y="1191521"/>
                  </a:lnTo>
                  <a:lnTo>
                    <a:pt x="3705619" y="1196482"/>
                  </a:lnTo>
                  <a:lnTo>
                    <a:pt x="3740150" y="1193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1005"/>
            <p:cNvSpPr/>
            <p:nvPr>
              <p:custDataLst>
                <p:tags r:id="rId88"/>
              </p:custDataLst>
            </p:nvPr>
          </p:nvSpPr>
          <p:spPr>
            <a:xfrm>
              <a:off x="8210550" y="2000252"/>
              <a:ext cx="2133601" cy="76199"/>
            </a:xfrm>
            <a:custGeom>
              <a:avLst/>
              <a:gdLst/>
              <a:ahLst/>
              <a:cxnLst/>
              <a:rect l="0" t="0" r="0" b="0"/>
              <a:pathLst>
                <a:path w="2133601" h="76199">
                  <a:moveTo>
                    <a:pt x="0" y="76198"/>
                  </a:moveTo>
                  <a:lnTo>
                    <a:pt x="0" y="76198"/>
                  </a:lnTo>
                  <a:lnTo>
                    <a:pt x="10139" y="75492"/>
                  </a:lnTo>
                  <a:lnTo>
                    <a:pt x="29854" y="70731"/>
                  </a:lnTo>
                  <a:lnTo>
                    <a:pt x="76374" y="64856"/>
                  </a:lnTo>
                  <a:lnTo>
                    <a:pt x="123104" y="63617"/>
                  </a:lnTo>
                  <a:lnTo>
                    <a:pt x="163468" y="60151"/>
                  </a:lnTo>
                  <a:lnTo>
                    <a:pt x="198248" y="58037"/>
                  </a:lnTo>
                  <a:lnTo>
                    <a:pt x="238735" y="54040"/>
                  </a:lnTo>
                  <a:lnTo>
                    <a:pt x="282011" y="48388"/>
                  </a:lnTo>
                  <a:lnTo>
                    <a:pt x="329484" y="42244"/>
                  </a:lnTo>
                  <a:lnTo>
                    <a:pt x="364454" y="39941"/>
                  </a:lnTo>
                  <a:lnTo>
                    <a:pt x="401162" y="38211"/>
                  </a:lnTo>
                  <a:lnTo>
                    <a:pt x="438645" y="35091"/>
                  </a:lnTo>
                  <a:lnTo>
                    <a:pt x="478350" y="33234"/>
                  </a:lnTo>
                  <a:lnTo>
                    <a:pt x="518811" y="31703"/>
                  </a:lnTo>
                  <a:lnTo>
                    <a:pt x="557961" y="28670"/>
                  </a:lnTo>
                  <a:lnTo>
                    <a:pt x="598408" y="24971"/>
                  </a:lnTo>
                  <a:lnTo>
                    <a:pt x="639904" y="21680"/>
                  </a:lnTo>
                  <a:lnTo>
                    <a:pt x="681865" y="20218"/>
                  </a:lnTo>
                  <a:lnTo>
                    <a:pt x="724033" y="17686"/>
                  </a:lnTo>
                  <a:lnTo>
                    <a:pt x="766997" y="14915"/>
                  </a:lnTo>
                  <a:lnTo>
                    <a:pt x="811964" y="13683"/>
                  </a:lnTo>
                  <a:lnTo>
                    <a:pt x="855938" y="11254"/>
                  </a:lnTo>
                  <a:lnTo>
                    <a:pt x="898999" y="8528"/>
                  </a:lnTo>
                  <a:lnTo>
                    <a:pt x="941657" y="7317"/>
                  </a:lnTo>
                  <a:lnTo>
                    <a:pt x="984135" y="6779"/>
                  </a:lnTo>
                  <a:lnTo>
                    <a:pt x="1027239" y="5834"/>
                  </a:lnTo>
                  <a:lnTo>
                    <a:pt x="1072266" y="3062"/>
                  </a:lnTo>
                  <a:lnTo>
                    <a:pt x="1116264" y="1360"/>
                  </a:lnTo>
                  <a:lnTo>
                    <a:pt x="1159339" y="603"/>
                  </a:lnTo>
                  <a:lnTo>
                    <a:pt x="1202003" y="267"/>
                  </a:lnTo>
                  <a:lnTo>
                    <a:pt x="1244482" y="118"/>
                  </a:lnTo>
                  <a:lnTo>
                    <a:pt x="1286882" y="51"/>
                  </a:lnTo>
                  <a:lnTo>
                    <a:pt x="1329243" y="22"/>
                  </a:lnTo>
                  <a:lnTo>
                    <a:pt x="1369706" y="8"/>
                  </a:lnTo>
                  <a:lnTo>
                    <a:pt x="1409566" y="3"/>
                  </a:lnTo>
                  <a:lnTo>
                    <a:pt x="1450797" y="0"/>
                  </a:lnTo>
                  <a:lnTo>
                    <a:pt x="1490759" y="1880"/>
                  </a:lnTo>
                  <a:lnTo>
                    <a:pt x="1529687" y="4362"/>
                  </a:lnTo>
                  <a:lnTo>
                    <a:pt x="1568155" y="5465"/>
                  </a:lnTo>
                  <a:lnTo>
                    <a:pt x="1606417" y="5956"/>
                  </a:lnTo>
                  <a:lnTo>
                    <a:pt x="1644591" y="6174"/>
                  </a:lnTo>
                  <a:lnTo>
                    <a:pt x="1682723" y="6270"/>
                  </a:lnTo>
                  <a:lnTo>
                    <a:pt x="1717076" y="6313"/>
                  </a:lnTo>
                  <a:lnTo>
                    <a:pt x="1764181" y="8219"/>
                  </a:lnTo>
                  <a:lnTo>
                    <a:pt x="1809418" y="11371"/>
                  </a:lnTo>
                  <a:lnTo>
                    <a:pt x="1852220" y="12305"/>
                  </a:lnTo>
                  <a:lnTo>
                    <a:pt x="1891712" y="12582"/>
                  </a:lnTo>
                  <a:lnTo>
                    <a:pt x="1928344" y="12663"/>
                  </a:lnTo>
                  <a:lnTo>
                    <a:pt x="1972327" y="12691"/>
                  </a:lnTo>
                  <a:lnTo>
                    <a:pt x="2018689" y="12697"/>
                  </a:lnTo>
                  <a:lnTo>
                    <a:pt x="2061256" y="12698"/>
                  </a:lnTo>
                  <a:lnTo>
                    <a:pt x="2106940" y="12698"/>
                  </a:lnTo>
                  <a:lnTo>
                    <a:pt x="2133600" y="126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1006"/>
            <p:cNvSpPr/>
            <p:nvPr>
              <p:custDataLst>
                <p:tags r:id="rId89"/>
              </p:custDataLst>
            </p:nvPr>
          </p:nvSpPr>
          <p:spPr>
            <a:xfrm>
              <a:off x="9779000" y="2000250"/>
              <a:ext cx="1447801" cy="12701"/>
            </a:xfrm>
            <a:custGeom>
              <a:avLst/>
              <a:gdLst/>
              <a:ahLst/>
              <a:cxnLst/>
              <a:rect l="0" t="0" r="0" b="0"/>
              <a:pathLst>
                <a:path w="1447801" h="12701">
                  <a:moveTo>
                    <a:pt x="0" y="0"/>
                  </a:moveTo>
                  <a:lnTo>
                    <a:pt x="0" y="0"/>
                  </a:lnTo>
                  <a:lnTo>
                    <a:pt x="39679" y="0"/>
                  </a:lnTo>
                  <a:lnTo>
                    <a:pt x="79174" y="0"/>
                  </a:lnTo>
                  <a:lnTo>
                    <a:pt x="115152" y="0"/>
                  </a:lnTo>
                  <a:lnTo>
                    <a:pt x="158424" y="0"/>
                  </a:lnTo>
                  <a:lnTo>
                    <a:pt x="181815" y="0"/>
                  </a:lnTo>
                  <a:lnTo>
                    <a:pt x="207289" y="0"/>
                  </a:lnTo>
                  <a:lnTo>
                    <a:pt x="234148" y="0"/>
                  </a:lnTo>
                  <a:lnTo>
                    <a:pt x="261932" y="0"/>
                  </a:lnTo>
                  <a:lnTo>
                    <a:pt x="291037" y="0"/>
                  </a:lnTo>
                  <a:lnTo>
                    <a:pt x="321025" y="0"/>
                  </a:lnTo>
                  <a:lnTo>
                    <a:pt x="351600" y="0"/>
                  </a:lnTo>
                  <a:lnTo>
                    <a:pt x="383979" y="0"/>
                  </a:lnTo>
                  <a:lnTo>
                    <a:pt x="417557" y="0"/>
                  </a:lnTo>
                  <a:lnTo>
                    <a:pt x="451938" y="0"/>
                  </a:lnTo>
                  <a:lnTo>
                    <a:pt x="487559" y="0"/>
                  </a:lnTo>
                  <a:lnTo>
                    <a:pt x="524006" y="0"/>
                  </a:lnTo>
                  <a:lnTo>
                    <a:pt x="561004" y="0"/>
                  </a:lnTo>
                  <a:lnTo>
                    <a:pt x="597665" y="0"/>
                  </a:lnTo>
                  <a:lnTo>
                    <a:pt x="634099" y="0"/>
                  </a:lnTo>
                  <a:lnTo>
                    <a:pt x="670382" y="0"/>
                  </a:lnTo>
                  <a:lnTo>
                    <a:pt x="705860" y="0"/>
                  </a:lnTo>
                  <a:lnTo>
                    <a:pt x="740801" y="0"/>
                  </a:lnTo>
                  <a:lnTo>
                    <a:pt x="775384" y="0"/>
                  </a:lnTo>
                  <a:lnTo>
                    <a:pt x="809021" y="0"/>
                  </a:lnTo>
                  <a:lnTo>
                    <a:pt x="842030" y="0"/>
                  </a:lnTo>
                  <a:lnTo>
                    <a:pt x="874620" y="0"/>
                  </a:lnTo>
                  <a:lnTo>
                    <a:pt x="904815" y="0"/>
                  </a:lnTo>
                  <a:lnTo>
                    <a:pt x="933410" y="0"/>
                  </a:lnTo>
                  <a:lnTo>
                    <a:pt x="960940" y="0"/>
                  </a:lnTo>
                  <a:lnTo>
                    <a:pt x="988464" y="0"/>
                  </a:lnTo>
                  <a:lnTo>
                    <a:pt x="1015990" y="0"/>
                  </a:lnTo>
                  <a:lnTo>
                    <a:pt x="1043506" y="0"/>
                  </a:lnTo>
                  <a:lnTo>
                    <a:pt x="1070322" y="0"/>
                  </a:lnTo>
                  <a:lnTo>
                    <a:pt x="1096665" y="0"/>
                  </a:lnTo>
                  <a:lnTo>
                    <a:pt x="1122693" y="0"/>
                  </a:lnTo>
                  <a:lnTo>
                    <a:pt x="1168547" y="0"/>
                  </a:lnTo>
                  <a:lnTo>
                    <a:pt x="1210093" y="706"/>
                  </a:lnTo>
                  <a:lnTo>
                    <a:pt x="1249724" y="3371"/>
                  </a:lnTo>
                  <a:lnTo>
                    <a:pt x="1294253" y="5467"/>
                  </a:lnTo>
                  <a:lnTo>
                    <a:pt x="1336530" y="6089"/>
                  </a:lnTo>
                  <a:lnTo>
                    <a:pt x="1379150" y="9957"/>
                  </a:lnTo>
                  <a:lnTo>
                    <a:pt x="1408683" y="9153"/>
                  </a:lnTo>
                  <a:lnTo>
                    <a:pt x="14478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6" name="SMARTInkShape-Group214"/>
          <p:cNvGrpSpPr/>
          <p:nvPr/>
        </p:nvGrpSpPr>
        <p:grpSpPr>
          <a:xfrm>
            <a:off x="953869" y="2000259"/>
            <a:ext cx="334888" cy="419092"/>
            <a:chOff x="953869" y="2000259"/>
            <a:chExt cx="334888" cy="419092"/>
          </a:xfrm>
        </p:grpSpPr>
        <p:sp>
          <p:nvSpPr>
            <p:cNvPr id="372" name="SMARTInkShape-1007"/>
            <p:cNvSpPr/>
            <p:nvPr>
              <p:custDataLst>
                <p:tags r:id="rId67"/>
              </p:custDataLst>
            </p:nvPr>
          </p:nvSpPr>
          <p:spPr>
            <a:xfrm>
              <a:off x="1231900" y="2074690"/>
              <a:ext cx="56857" cy="344661"/>
            </a:xfrm>
            <a:custGeom>
              <a:avLst/>
              <a:gdLst/>
              <a:ahLst/>
              <a:cxnLst/>
              <a:rect l="0" t="0" r="0" b="0"/>
              <a:pathLst>
                <a:path w="56857" h="344661">
                  <a:moveTo>
                    <a:pt x="0" y="39860"/>
                  </a:moveTo>
                  <a:lnTo>
                    <a:pt x="0" y="39860"/>
                  </a:lnTo>
                  <a:lnTo>
                    <a:pt x="10984" y="16011"/>
                  </a:lnTo>
                  <a:lnTo>
                    <a:pt x="11556" y="13377"/>
                  </a:lnTo>
                  <a:lnTo>
                    <a:pt x="12643" y="11622"/>
                  </a:lnTo>
                  <a:lnTo>
                    <a:pt x="14073" y="10451"/>
                  </a:lnTo>
                  <a:lnTo>
                    <a:pt x="18067" y="8572"/>
                  </a:lnTo>
                  <a:lnTo>
                    <a:pt x="18920" y="0"/>
                  </a:lnTo>
                  <a:lnTo>
                    <a:pt x="19739" y="11667"/>
                  </a:lnTo>
                  <a:lnTo>
                    <a:pt x="36056" y="54139"/>
                  </a:lnTo>
                  <a:lnTo>
                    <a:pt x="46576" y="93263"/>
                  </a:lnTo>
                  <a:lnTo>
                    <a:pt x="50671" y="131809"/>
                  </a:lnTo>
                  <a:lnTo>
                    <a:pt x="55661" y="171513"/>
                  </a:lnTo>
                  <a:lnTo>
                    <a:pt x="56856" y="210112"/>
                  </a:lnTo>
                  <a:lnTo>
                    <a:pt x="50204" y="255324"/>
                  </a:lnTo>
                  <a:lnTo>
                    <a:pt x="38727" y="297330"/>
                  </a:lnTo>
                  <a:lnTo>
                    <a:pt x="6350" y="344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1008"/>
            <p:cNvSpPr/>
            <p:nvPr>
              <p:custDataLst>
                <p:tags r:id="rId68"/>
              </p:custDataLst>
            </p:nvPr>
          </p:nvSpPr>
          <p:spPr>
            <a:xfrm>
              <a:off x="953869" y="2146300"/>
              <a:ext cx="100232" cy="234951"/>
            </a:xfrm>
            <a:custGeom>
              <a:avLst/>
              <a:gdLst/>
              <a:ahLst/>
              <a:cxnLst/>
              <a:rect l="0" t="0" r="0" b="0"/>
              <a:pathLst>
                <a:path w="100232" h="234951">
                  <a:moveTo>
                    <a:pt x="93881" y="0"/>
                  </a:moveTo>
                  <a:lnTo>
                    <a:pt x="93881" y="0"/>
                  </a:lnTo>
                  <a:lnTo>
                    <a:pt x="57571" y="0"/>
                  </a:lnTo>
                  <a:lnTo>
                    <a:pt x="54152" y="1411"/>
                  </a:lnTo>
                  <a:lnTo>
                    <a:pt x="45969" y="8022"/>
                  </a:lnTo>
                  <a:lnTo>
                    <a:pt x="43595" y="8170"/>
                  </a:lnTo>
                  <a:lnTo>
                    <a:pt x="41307" y="7564"/>
                  </a:lnTo>
                  <a:lnTo>
                    <a:pt x="35002" y="8771"/>
                  </a:lnTo>
                  <a:lnTo>
                    <a:pt x="25400" y="13417"/>
                  </a:lnTo>
                  <a:lnTo>
                    <a:pt x="15835" y="21308"/>
                  </a:lnTo>
                  <a:lnTo>
                    <a:pt x="9294" y="30930"/>
                  </a:lnTo>
                  <a:lnTo>
                    <a:pt x="870" y="68776"/>
                  </a:lnTo>
                  <a:lnTo>
                    <a:pt x="0" y="88582"/>
                  </a:lnTo>
                  <a:lnTo>
                    <a:pt x="9520" y="131336"/>
                  </a:lnTo>
                  <a:lnTo>
                    <a:pt x="25930" y="177682"/>
                  </a:lnTo>
                  <a:lnTo>
                    <a:pt x="46153" y="208829"/>
                  </a:lnTo>
                  <a:lnTo>
                    <a:pt x="63041" y="222820"/>
                  </a:lnTo>
                  <a:lnTo>
                    <a:pt x="80745" y="231042"/>
                  </a:lnTo>
                  <a:lnTo>
                    <a:pt x="100231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1009"/>
            <p:cNvSpPr/>
            <p:nvPr>
              <p:custDataLst>
                <p:tags r:id="rId69"/>
              </p:custDataLst>
            </p:nvPr>
          </p:nvSpPr>
          <p:spPr>
            <a:xfrm>
              <a:off x="1118506" y="2000259"/>
              <a:ext cx="11795" cy="12692"/>
            </a:xfrm>
            <a:custGeom>
              <a:avLst/>
              <a:gdLst/>
              <a:ahLst/>
              <a:cxnLst/>
              <a:rect l="0" t="0" r="0" b="0"/>
              <a:pathLst>
                <a:path w="11795" h="12692">
                  <a:moveTo>
                    <a:pt x="11794" y="12691"/>
                  </a:moveTo>
                  <a:lnTo>
                    <a:pt x="11794" y="12691"/>
                  </a:lnTo>
                  <a:lnTo>
                    <a:pt x="8423" y="9320"/>
                  </a:lnTo>
                  <a:lnTo>
                    <a:pt x="6768" y="5783"/>
                  </a:lnTo>
                  <a:lnTo>
                    <a:pt x="5705" y="1135"/>
                  </a:lnTo>
                  <a:lnTo>
                    <a:pt x="4913" y="754"/>
                  </a:lnTo>
                  <a:lnTo>
                    <a:pt x="0" y="91"/>
                  </a:lnTo>
                  <a:lnTo>
                    <a:pt x="10108" y="0"/>
                  </a:lnTo>
                  <a:lnTo>
                    <a:pt x="10670" y="703"/>
                  </a:lnTo>
                  <a:lnTo>
                    <a:pt x="11794" y="63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1010"/>
            <p:cNvSpPr/>
            <p:nvPr>
              <p:custDataLst>
                <p:tags r:id="rId70"/>
              </p:custDataLst>
            </p:nvPr>
          </p:nvSpPr>
          <p:spPr>
            <a:xfrm>
              <a:off x="1111250" y="2121184"/>
              <a:ext cx="31751" cy="177517"/>
            </a:xfrm>
            <a:custGeom>
              <a:avLst/>
              <a:gdLst/>
              <a:ahLst/>
              <a:cxnLst/>
              <a:rect l="0" t="0" r="0" b="0"/>
              <a:pathLst>
                <a:path w="31751" h="177517">
                  <a:moveTo>
                    <a:pt x="0" y="12416"/>
                  </a:moveTo>
                  <a:lnTo>
                    <a:pt x="0" y="12416"/>
                  </a:lnTo>
                  <a:lnTo>
                    <a:pt x="5467" y="6949"/>
                  </a:lnTo>
                  <a:lnTo>
                    <a:pt x="6327" y="0"/>
                  </a:lnTo>
                  <a:lnTo>
                    <a:pt x="6348" y="8579"/>
                  </a:lnTo>
                  <a:lnTo>
                    <a:pt x="8231" y="12592"/>
                  </a:lnTo>
                  <a:lnTo>
                    <a:pt x="9720" y="14650"/>
                  </a:lnTo>
                  <a:lnTo>
                    <a:pt x="17610" y="44336"/>
                  </a:lnTo>
                  <a:lnTo>
                    <a:pt x="25461" y="88165"/>
                  </a:lnTo>
                  <a:lnTo>
                    <a:pt x="31320" y="125242"/>
                  </a:lnTo>
                  <a:lnTo>
                    <a:pt x="31747" y="170597"/>
                  </a:lnTo>
                  <a:lnTo>
                    <a:pt x="31750" y="177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3" name="SMARTInkShape-Group215"/>
          <p:cNvGrpSpPr/>
          <p:nvPr/>
        </p:nvGrpSpPr>
        <p:grpSpPr>
          <a:xfrm>
            <a:off x="1212883" y="3848479"/>
            <a:ext cx="479448" cy="367922"/>
            <a:chOff x="1212883" y="3848479"/>
            <a:chExt cx="479448" cy="367922"/>
          </a:xfrm>
        </p:grpSpPr>
        <p:sp>
          <p:nvSpPr>
            <p:cNvPr id="377" name="SMARTInkShape-1011"/>
            <p:cNvSpPr/>
            <p:nvPr>
              <p:custDataLst>
                <p:tags r:id="rId61"/>
              </p:custDataLst>
            </p:nvPr>
          </p:nvSpPr>
          <p:spPr>
            <a:xfrm>
              <a:off x="1493112" y="3848479"/>
              <a:ext cx="24539" cy="44072"/>
            </a:xfrm>
            <a:custGeom>
              <a:avLst/>
              <a:gdLst/>
              <a:ahLst/>
              <a:cxnLst/>
              <a:rect l="0" t="0" r="0" b="0"/>
              <a:pathLst>
                <a:path w="24539" h="44072">
                  <a:moveTo>
                    <a:pt x="24538" y="44071"/>
                  </a:moveTo>
                  <a:lnTo>
                    <a:pt x="24538" y="44071"/>
                  </a:lnTo>
                  <a:lnTo>
                    <a:pt x="24538" y="10511"/>
                  </a:lnTo>
                  <a:lnTo>
                    <a:pt x="22656" y="6107"/>
                  </a:lnTo>
                  <a:lnTo>
                    <a:pt x="21167" y="3945"/>
                  </a:lnTo>
                  <a:lnTo>
                    <a:pt x="13868" y="1543"/>
                  </a:lnTo>
                  <a:lnTo>
                    <a:pt x="2048" y="0"/>
                  </a:lnTo>
                  <a:lnTo>
                    <a:pt x="1078" y="579"/>
                  </a:lnTo>
                  <a:lnTo>
                    <a:pt x="431" y="1671"/>
                  </a:lnTo>
                  <a:lnTo>
                    <a:pt x="0" y="3105"/>
                  </a:lnTo>
                  <a:lnTo>
                    <a:pt x="418" y="4766"/>
                  </a:lnTo>
                  <a:lnTo>
                    <a:pt x="5488" y="12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1012"/>
            <p:cNvSpPr/>
            <p:nvPr>
              <p:custDataLst>
                <p:tags r:id="rId62"/>
              </p:custDataLst>
            </p:nvPr>
          </p:nvSpPr>
          <p:spPr>
            <a:xfrm>
              <a:off x="1612900" y="3886200"/>
              <a:ext cx="79431" cy="260351"/>
            </a:xfrm>
            <a:custGeom>
              <a:avLst/>
              <a:gdLst/>
              <a:ahLst/>
              <a:cxnLst/>
              <a:rect l="0" t="0" r="0" b="0"/>
              <a:pathLst>
                <a:path w="79431" h="260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6" y="4364"/>
                  </a:lnTo>
                  <a:lnTo>
                    <a:pt x="1882" y="5026"/>
                  </a:lnTo>
                  <a:lnTo>
                    <a:pt x="12830" y="9644"/>
                  </a:lnTo>
                  <a:lnTo>
                    <a:pt x="30713" y="24640"/>
                  </a:lnTo>
                  <a:lnTo>
                    <a:pt x="51757" y="54270"/>
                  </a:lnTo>
                  <a:lnTo>
                    <a:pt x="71324" y="96158"/>
                  </a:lnTo>
                  <a:lnTo>
                    <a:pt x="79430" y="139835"/>
                  </a:lnTo>
                  <a:lnTo>
                    <a:pt x="76765" y="180213"/>
                  </a:lnTo>
                  <a:lnTo>
                    <a:pt x="67411" y="221904"/>
                  </a:lnTo>
                  <a:lnTo>
                    <a:pt x="57917" y="237827"/>
                  </a:lnTo>
                  <a:lnTo>
                    <a:pt x="3175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1013"/>
            <p:cNvSpPr/>
            <p:nvPr>
              <p:custDataLst>
                <p:tags r:id="rId63"/>
              </p:custDataLst>
            </p:nvPr>
          </p:nvSpPr>
          <p:spPr>
            <a:xfrm>
              <a:off x="1212883" y="3921006"/>
              <a:ext cx="57118" cy="295395"/>
            </a:xfrm>
            <a:custGeom>
              <a:avLst/>
              <a:gdLst/>
              <a:ahLst/>
              <a:cxnLst/>
              <a:rect l="0" t="0" r="0" b="0"/>
              <a:pathLst>
                <a:path w="57118" h="295395">
                  <a:moveTo>
                    <a:pt x="57117" y="9644"/>
                  </a:moveTo>
                  <a:lnTo>
                    <a:pt x="57117" y="9644"/>
                  </a:lnTo>
                  <a:lnTo>
                    <a:pt x="57117" y="6273"/>
                  </a:lnTo>
                  <a:lnTo>
                    <a:pt x="56411" y="5280"/>
                  </a:lnTo>
                  <a:lnTo>
                    <a:pt x="55236" y="4618"/>
                  </a:lnTo>
                  <a:lnTo>
                    <a:pt x="51650" y="3556"/>
                  </a:lnTo>
                  <a:lnTo>
                    <a:pt x="47657" y="0"/>
                  </a:lnTo>
                  <a:lnTo>
                    <a:pt x="45872" y="393"/>
                  </a:lnTo>
                  <a:lnTo>
                    <a:pt x="35042" y="12571"/>
                  </a:lnTo>
                  <a:lnTo>
                    <a:pt x="21080" y="38162"/>
                  </a:lnTo>
                  <a:lnTo>
                    <a:pt x="8429" y="78487"/>
                  </a:lnTo>
                  <a:lnTo>
                    <a:pt x="1221" y="119857"/>
                  </a:lnTo>
                  <a:lnTo>
                    <a:pt x="132" y="167089"/>
                  </a:lnTo>
                  <a:lnTo>
                    <a:pt x="0" y="205374"/>
                  </a:lnTo>
                  <a:lnTo>
                    <a:pt x="3348" y="233051"/>
                  </a:lnTo>
                  <a:lnTo>
                    <a:pt x="10642" y="248636"/>
                  </a:lnTo>
                  <a:lnTo>
                    <a:pt x="34273" y="280979"/>
                  </a:lnTo>
                  <a:lnTo>
                    <a:pt x="57117" y="295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1014"/>
            <p:cNvSpPr/>
            <p:nvPr>
              <p:custDataLst>
                <p:tags r:id="rId64"/>
              </p:custDataLst>
            </p:nvPr>
          </p:nvSpPr>
          <p:spPr>
            <a:xfrm>
              <a:off x="1511300" y="401955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0" y="0"/>
                  </a:moveTo>
                  <a:lnTo>
                    <a:pt x="0" y="0"/>
                  </a:lnTo>
                  <a:lnTo>
                    <a:pt x="0" y="26722"/>
                  </a:lnTo>
                  <a:lnTo>
                    <a:pt x="6467" y="48048"/>
                  </a:lnTo>
                  <a:lnTo>
                    <a:pt x="10540" y="55550"/>
                  </a:lnTo>
                  <a:lnTo>
                    <a:pt x="13216" y="73478"/>
                  </a:lnTo>
                  <a:lnTo>
                    <a:pt x="17688" y="82431"/>
                  </a:lnTo>
                  <a:lnTo>
                    <a:pt x="190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1015"/>
            <p:cNvSpPr/>
            <p:nvPr>
              <p:custDataLst>
                <p:tags r:id="rId65"/>
              </p:custDataLst>
            </p:nvPr>
          </p:nvSpPr>
          <p:spPr>
            <a:xfrm>
              <a:off x="1390918" y="3861838"/>
              <a:ext cx="12433" cy="18013"/>
            </a:xfrm>
            <a:custGeom>
              <a:avLst/>
              <a:gdLst/>
              <a:ahLst/>
              <a:cxnLst/>
              <a:rect l="0" t="0" r="0" b="0"/>
              <a:pathLst>
                <a:path w="12433" h="18013">
                  <a:moveTo>
                    <a:pt x="12432" y="18012"/>
                  </a:moveTo>
                  <a:lnTo>
                    <a:pt x="12432" y="18012"/>
                  </a:lnTo>
                  <a:lnTo>
                    <a:pt x="6965" y="7077"/>
                  </a:lnTo>
                  <a:lnTo>
                    <a:pt x="6344" y="2464"/>
                  </a:lnTo>
                  <a:lnTo>
                    <a:pt x="5551" y="1297"/>
                  </a:lnTo>
                  <a:lnTo>
                    <a:pt x="4317" y="518"/>
                  </a:lnTo>
                  <a:lnTo>
                    <a:pt x="2788" y="0"/>
                  </a:lnTo>
                  <a:lnTo>
                    <a:pt x="1770" y="1065"/>
                  </a:lnTo>
                  <a:lnTo>
                    <a:pt x="0" y="9987"/>
                  </a:lnTo>
                  <a:lnTo>
                    <a:pt x="1733" y="12799"/>
                  </a:lnTo>
                  <a:lnTo>
                    <a:pt x="6082" y="180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1016"/>
            <p:cNvSpPr/>
            <p:nvPr>
              <p:custDataLst>
                <p:tags r:id="rId66"/>
              </p:custDataLst>
            </p:nvPr>
          </p:nvSpPr>
          <p:spPr>
            <a:xfrm>
              <a:off x="1365250" y="4003366"/>
              <a:ext cx="38101" cy="149535"/>
            </a:xfrm>
            <a:custGeom>
              <a:avLst/>
              <a:gdLst/>
              <a:ahLst/>
              <a:cxnLst/>
              <a:rect l="0" t="0" r="0" b="0"/>
              <a:pathLst>
                <a:path w="38101" h="149535">
                  <a:moveTo>
                    <a:pt x="0" y="9834"/>
                  </a:moveTo>
                  <a:lnTo>
                    <a:pt x="0" y="9834"/>
                  </a:lnTo>
                  <a:lnTo>
                    <a:pt x="0" y="4367"/>
                  </a:lnTo>
                  <a:lnTo>
                    <a:pt x="3371" y="374"/>
                  </a:lnTo>
                  <a:lnTo>
                    <a:pt x="4364" y="0"/>
                  </a:lnTo>
                  <a:lnTo>
                    <a:pt x="5026" y="456"/>
                  </a:lnTo>
                  <a:lnTo>
                    <a:pt x="5467" y="1465"/>
                  </a:lnTo>
                  <a:lnTo>
                    <a:pt x="6467" y="2138"/>
                  </a:lnTo>
                  <a:lnTo>
                    <a:pt x="9459" y="2886"/>
                  </a:lnTo>
                  <a:lnTo>
                    <a:pt x="10540" y="3791"/>
                  </a:lnTo>
                  <a:lnTo>
                    <a:pt x="11740" y="6678"/>
                  </a:lnTo>
                  <a:lnTo>
                    <a:pt x="13216" y="14279"/>
                  </a:lnTo>
                  <a:lnTo>
                    <a:pt x="15987" y="18395"/>
                  </a:lnTo>
                  <a:lnTo>
                    <a:pt x="25464" y="63357"/>
                  </a:lnTo>
                  <a:lnTo>
                    <a:pt x="34834" y="106073"/>
                  </a:lnTo>
                  <a:lnTo>
                    <a:pt x="38100" y="149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8" name="SMARTInkShape-Group216"/>
          <p:cNvGrpSpPr/>
          <p:nvPr/>
        </p:nvGrpSpPr>
        <p:grpSpPr>
          <a:xfrm>
            <a:off x="2400300" y="3488921"/>
            <a:ext cx="400051" cy="1292542"/>
            <a:chOff x="2400300" y="3488921"/>
            <a:chExt cx="400051" cy="1292542"/>
          </a:xfrm>
        </p:grpSpPr>
        <p:sp>
          <p:nvSpPr>
            <p:cNvPr id="384" name="SMARTInkShape-1017"/>
            <p:cNvSpPr/>
            <p:nvPr>
              <p:custDataLst>
                <p:tags r:id="rId57"/>
              </p:custDataLst>
            </p:nvPr>
          </p:nvSpPr>
          <p:spPr>
            <a:xfrm>
              <a:off x="2617193" y="3797309"/>
              <a:ext cx="157758" cy="691473"/>
            </a:xfrm>
            <a:custGeom>
              <a:avLst/>
              <a:gdLst/>
              <a:ahLst/>
              <a:cxnLst/>
              <a:rect l="0" t="0" r="0" b="0"/>
              <a:pathLst>
                <a:path w="157758" h="691473">
                  <a:moveTo>
                    <a:pt x="157757" y="38091"/>
                  </a:moveTo>
                  <a:lnTo>
                    <a:pt x="157757" y="38091"/>
                  </a:lnTo>
                  <a:lnTo>
                    <a:pt x="157757" y="34720"/>
                  </a:lnTo>
                  <a:lnTo>
                    <a:pt x="155876" y="31184"/>
                  </a:lnTo>
                  <a:lnTo>
                    <a:pt x="153393" y="27260"/>
                  </a:lnTo>
                  <a:lnTo>
                    <a:pt x="151290" y="21084"/>
                  </a:lnTo>
                  <a:lnTo>
                    <a:pt x="146017" y="13935"/>
                  </a:lnTo>
                  <a:lnTo>
                    <a:pt x="144541" y="7867"/>
                  </a:lnTo>
                  <a:lnTo>
                    <a:pt x="141770" y="3962"/>
                  </a:lnTo>
                  <a:lnTo>
                    <a:pt x="136305" y="1756"/>
                  </a:lnTo>
                  <a:lnTo>
                    <a:pt x="98772" y="0"/>
                  </a:lnTo>
                  <a:lnTo>
                    <a:pt x="76977" y="8830"/>
                  </a:lnTo>
                  <a:lnTo>
                    <a:pt x="61137" y="20971"/>
                  </a:lnTo>
                  <a:lnTo>
                    <a:pt x="51282" y="32313"/>
                  </a:lnTo>
                  <a:lnTo>
                    <a:pt x="22577" y="77455"/>
                  </a:lnTo>
                  <a:lnTo>
                    <a:pt x="9615" y="119869"/>
                  </a:lnTo>
                  <a:lnTo>
                    <a:pt x="4036" y="159197"/>
                  </a:lnTo>
                  <a:lnTo>
                    <a:pt x="0" y="192698"/>
                  </a:lnTo>
                  <a:lnTo>
                    <a:pt x="4164" y="234953"/>
                  </a:lnTo>
                  <a:lnTo>
                    <a:pt x="10269" y="281640"/>
                  </a:lnTo>
                  <a:lnTo>
                    <a:pt x="20263" y="329067"/>
                  </a:lnTo>
                  <a:lnTo>
                    <a:pt x="30769" y="376096"/>
                  </a:lnTo>
                  <a:lnTo>
                    <a:pt x="41342" y="423385"/>
                  </a:lnTo>
                  <a:lnTo>
                    <a:pt x="49807" y="462090"/>
                  </a:lnTo>
                  <a:lnTo>
                    <a:pt x="60390" y="505683"/>
                  </a:lnTo>
                  <a:lnTo>
                    <a:pt x="70974" y="548182"/>
                  </a:lnTo>
                  <a:lnTo>
                    <a:pt x="74835" y="593538"/>
                  </a:lnTo>
                  <a:lnTo>
                    <a:pt x="66336" y="634696"/>
                  </a:lnTo>
                  <a:lnTo>
                    <a:pt x="48478" y="680711"/>
                  </a:lnTo>
                  <a:lnTo>
                    <a:pt x="44983" y="687061"/>
                  </a:lnTo>
                  <a:lnTo>
                    <a:pt x="38283" y="691472"/>
                  </a:lnTo>
                  <a:lnTo>
                    <a:pt x="35749" y="689962"/>
                  </a:lnTo>
                  <a:lnTo>
                    <a:pt x="34085" y="688572"/>
                  </a:lnTo>
                  <a:lnTo>
                    <a:pt x="32236" y="685145"/>
                  </a:lnTo>
                  <a:lnTo>
                    <a:pt x="31743" y="683244"/>
                  </a:lnTo>
                  <a:lnTo>
                    <a:pt x="32120" y="681272"/>
                  </a:lnTo>
                  <a:lnTo>
                    <a:pt x="37107" y="673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1018"/>
            <p:cNvSpPr/>
            <p:nvPr>
              <p:custDataLst>
                <p:tags r:id="rId58"/>
              </p:custDataLst>
            </p:nvPr>
          </p:nvSpPr>
          <p:spPr>
            <a:xfrm>
              <a:off x="2400300" y="4718050"/>
              <a:ext cx="114301" cy="25401"/>
            </a:xfrm>
            <a:custGeom>
              <a:avLst/>
              <a:gdLst/>
              <a:ahLst/>
              <a:cxnLst/>
              <a:rect l="0" t="0" r="0" b="0"/>
              <a:pathLst>
                <a:path w="114301" h="25401">
                  <a:moveTo>
                    <a:pt x="0" y="25400"/>
                  </a:moveTo>
                  <a:lnTo>
                    <a:pt x="0" y="25400"/>
                  </a:lnTo>
                  <a:lnTo>
                    <a:pt x="0" y="19933"/>
                  </a:lnTo>
                  <a:lnTo>
                    <a:pt x="706" y="19638"/>
                  </a:lnTo>
                  <a:lnTo>
                    <a:pt x="40352" y="18344"/>
                  </a:lnTo>
                  <a:lnTo>
                    <a:pt x="63941" y="8066"/>
                  </a:lnTo>
                  <a:lnTo>
                    <a:pt x="104756" y="451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1019"/>
            <p:cNvSpPr/>
            <p:nvPr>
              <p:custDataLst>
                <p:tags r:id="rId59"/>
              </p:custDataLst>
            </p:nvPr>
          </p:nvSpPr>
          <p:spPr>
            <a:xfrm>
              <a:off x="2616203" y="4673603"/>
              <a:ext cx="177790" cy="107860"/>
            </a:xfrm>
            <a:custGeom>
              <a:avLst/>
              <a:gdLst/>
              <a:ahLst/>
              <a:cxnLst/>
              <a:rect l="0" t="0" r="0" b="0"/>
              <a:pathLst>
                <a:path w="177790" h="107860">
                  <a:moveTo>
                    <a:pt x="88897" y="19047"/>
                  </a:moveTo>
                  <a:lnTo>
                    <a:pt x="88897" y="19047"/>
                  </a:lnTo>
                  <a:lnTo>
                    <a:pt x="95240" y="25390"/>
                  </a:lnTo>
                  <a:lnTo>
                    <a:pt x="89779" y="30863"/>
                  </a:lnTo>
                  <a:lnTo>
                    <a:pt x="88366" y="36642"/>
                  </a:lnTo>
                  <a:lnTo>
                    <a:pt x="55007" y="77454"/>
                  </a:lnTo>
                  <a:lnTo>
                    <a:pt x="45302" y="84409"/>
                  </a:lnTo>
                  <a:lnTo>
                    <a:pt x="36861" y="87567"/>
                  </a:lnTo>
                  <a:lnTo>
                    <a:pt x="16851" y="92477"/>
                  </a:lnTo>
                  <a:lnTo>
                    <a:pt x="4499" y="89507"/>
                  </a:lnTo>
                  <a:lnTo>
                    <a:pt x="2998" y="88598"/>
                  </a:lnTo>
                  <a:lnTo>
                    <a:pt x="1998" y="87287"/>
                  </a:lnTo>
                  <a:lnTo>
                    <a:pt x="886" y="83948"/>
                  </a:lnTo>
                  <a:lnTo>
                    <a:pt x="0" y="43289"/>
                  </a:lnTo>
                  <a:lnTo>
                    <a:pt x="1880" y="38523"/>
                  </a:lnTo>
                  <a:lnTo>
                    <a:pt x="15729" y="16317"/>
                  </a:lnTo>
                  <a:lnTo>
                    <a:pt x="19454" y="14305"/>
                  </a:lnTo>
                  <a:lnTo>
                    <a:pt x="27594" y="13014"/>
                  </a:lnTo>
                  <a:lnTo>
                    <a:pt x="37258" y="12791"/>
                  </a:lnTo>
                  <a:lnTo>
                    <a:pt x="43134" y="14621"/>
                  </a:lnTo>
                  <a:lnTo>
                    <a:pt x="48097" y="17079"/>
                  </a:lnTo>
                  <a:lnTo>
                    <a:pt x="54857" y="19169"/>
                  </a:lnTo>
                  <a:lnTo>
                    <a:pt x="97024" y="52660"/>
                  </a:lnTo>
                  <a:lnTo>
                    <a:pt x="109784" y="68490"/>
                  </a:lnTo>
                  <a:lnTo>
                    <a:pt x="116524" y="74183"/>
                  </a:lnTo>
                  <a:lnTo>
                    <a:pt x="135385" y="97079"/>
                  </a:lnTo>
                  <a:lnTo>
                    <a:pt x="139662" y="99589"/>
                  </a:lnTo>
                  <a:lnTo>
                    <a:pt x="141790" y="100258"/>
                  </a:lnTo>
                  <a:lnTo>
                    <a:pt x="143209" y="101410"/>
                  </a:lnTo>
                  <a:lnTo>
                    <a:pt x="145912" y="105696"/>
                  </a:lnTo>
                  <a:lnTo>
                    <a:pt x="151404" y="107651"/>
                  </a:lnTo>
                  <a:lnTo>
                    <a:pt x="155474" y="107859"/>
                  </a:lnTo>
                  <a:lnTo>
                    <a:pt x="159174" y="106026"/>
                  </a:lnTo>
                  <a:lnTo>
                    <a:pt x="161148" y="104550"/>
                  </a:lnTo>
                  <a:lnTo>
                    <a:pt x="163342" y="101028"/>
                  </a:lnTo>
                  <a:lnTo>
                    <a:pt x="177151" y="54832"/>
                  </a:lnTo>
                  <a:lnTo>
                    <a:pt x="177789" y="17921"/>
                  </a:lnTo>
                  <a:lnTo>
                    <a:pt x="175912" y="13137"/>
                  </a:lnTo>
                  <a:lnTo>
                    <a:pt x="168958" y="4317"/>
                  </a:lnTo>
                  <a:lnTo>
                    <a:pt x="164932" y="1917"/>
                  </a:lnTo>
                  <a:lnTo>
                    <a:pt x="156598" y="376"/>
                  </a:lnTo>
                  <a:lnTo>
                    <a:pt x="116303" y="0"/>
                  </a:lnTo>
                  <a:lnTo>
                    <a:pt x="109779" y="1879"/>
                  </a:lnTo>
                  <a:lnTo>
                    <a:pt x="104528" y="4361"/>
                  </a:lnTo>
                  <a:lnTo>
                    <a:pt x="95247" y="6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1020"/>
            <p:cNvSpPr/>
            <p:nvPr>
              <p:custDataLst>
                <p:tags r:id="rId60"/>
              </p:custDataLst>
            </p:nvPr>
          </p:nvSpPr>
          <p:spPr>
            <a:xfrm>
              <a:off x="2603500" y="3488921"/>
              <a:ext cx="196851" cy="200430"/>
            </a:xfrm>
            <a:custGeom>
              <a:avLst/>
              <a:gdLst/>
              <a:ahLst/>
              <a:cxnLst/>
              <a:rect l="0" t="0" r="0" b="0"/>
              <a:pathLst>
                <a:path w="196851" h="200430">
                  <a:moveTo>
                    <a:pt x="0" y="200429"/>
                  </a:moveTo>
                  <a:lnTo>
                    <a:pt x="0" y="200429"/>
                  </a:lnTo>
                  <a:lnTo>
                    <a:pt x="5467" y="194962"/>
                  </a:lnTo>
                  <a:lnTo>
                    <a:pt x="6088" y="190969"/>
                  </a:lnTo>
                  <a:lnTo>
                    <a:pt x="6881" y="189889"/>
                  </a:lnTo>
                  <a:lnTo>
                    <a:pt x="9643" y="188689"/>
                  </a:lnTo>
                  <a:lnTo>
                    <a:pt x="10662" y="187664"/>
                  </a:lnTo>
                  <a:lnTo>
                    <a:pt x="11794" y="184642"/>
                  </a:lnTo>
                  <a:lnTo>
                    <a:pt x="14546" y="160802"/>
                  </a:lnTo>
                  <a:lnTo>
                    <a:pt x="23680" y="136795"/>
                  </a:lnTo>
                  <a:lnTo>
                    <a:pt x="33194" y="90986"/>
                  </a:lnTo>
                  <a:lnTo>
                    <a:pt x="37454" y="64896"/>
                  </a:lnTo>
                  <a:lnTo>
                    <a:pt x="39854" y="43129"/>
                  </a:lnTo>
                  <a:lnTo>
                    <a:pt x="43844" y="25067"/>
                  </a:lnTo>
                  <a:lnTo>
                    <a:pt x="44448" y="3715"/>
                  </a:lnTo>
                  <a:lnTo>
                    <a:pt x="41078" y="3619"/>
                  </a:lnTo>
                  <a:lnTo>
                    <a:pt x="40086" y="4312"/>
                  </a:lnTo>
                  <a:lnTo>
                    <a:pt x="39424" y="5478"/>
                  </a:lnTo>
                  <a:lnTo>
                    <a:pt x="32354" y="37715"/>
                  </a:lnTo>
                  <a:lnTo>
                    <a:pt x="32508" y="63575"/>
                  </a:lnTo>
                  <a:lnTo>
                    <a:pt x="37841" y="108269"/>
                  </a:lnTo>
                  <a:lnTo>
                    <a:pt x="50738" y="153123"/>
                  </a:lnTo>
                  <a:lnTo>
                    <a:pt x="57556" y="167070"/>
                  </a:lnTo>
                  <a:lnTo>
                    <a:pt x="60858" y="172197"/>
                  </a:lnTo>
                  <a:lnTo>
                    <a:pt x="62326" y="176828"/>
                  </a:lnTo>
                  <a:lnTo>
                    <a:pt x="63423" y="178345"/>
                  </a:lnTo>
                  <a:lnTo>
                    <a:pt x="64859" y="179356"/>
                  </a:lnTo>
                  <a:lnTo>
                    <a:pt x="69043" y="180480"/>
                  </a:lnTo>
                  <a:lnTo>
                    <a:pt x="83863" y="181260"/>
                  </a:lnTo>
                  <a:lnTo>
                    <a:pt x="88543" y="179445"/>
                  </a:lnTo>
                  <a:lnTo>
                    <a:pt x="103800" y="169835"/>
                  </a:lnTo>
                  <a:lnTo>
                    <a:pt x="118355" y="147242"/>
                  </a:lnTo>
                  <a:lnTo>
                    <a:pt x="139697" y="100148"/>
                  </a:lnTo>
                  <a:lnTo>
                    <a:pt x="156868" y="54806"/>
                  </a:lnTo>
                  <a:lnTo>
                    <a:pt x="164829" y="8186"/>
                  </a:lnTo>
                  <a:lnTo>
                    <a:pt x="164214" y="6651"/>
                  </a:lnTo>
                  <a:lnTo>
                    <a:pt x="163098" y="5626"/>
                  </a:lnTo>
                  <a:lnTo>
                    <a:pt x="159609" y="3983"/>
                  </a:lnTo>
                  <a:lnTo>
                    <a:pt x="159132" y="1877"/>
                  </a:lnTo>
                  <a:lnTo>
                    <a:pt x="158919" y="0"/>
                  </a:lnTo>
                  <a:lnTo>
                    <a:pt x="158750" y="44047"/>
                  </a:lnTo>
                  <a:lnTo>
                    <a:pt x="160631" y="62660"/>
                  </a:lnTo>
                  <a:lnTo>
                    <a:pt x="171891" y="106945"/>
                  </a:lnTo>
                  <a:lnTo>
                    <a:pt x="184199" y="153678"/>
                  </a:lnTo>
                  <a:lnTo>
                    <a:pt x="190559" y="171540"/>
                  </a:lnTo>
                  <a:lnTo>
                    <a:pt x="191951" y="172703"/>
                  </a:lnTo>
                  <a:lnTo>
                    <a:pt x="196850" y="175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1" name="SMARTInkShape-Group217"/>
          <p:cNvGrpSpPr/>
          <p:nvPr/>
        </p:nvGrpSpPr>
        <p:grpSpPr>
          <a:xfrm>
            <a:off x="3022677" y="3956073"/>
            <a:ext cx="412674" cy="209391"/>
            <a:chOff x="3022677" y="3956073"/>
            <a:chExt cx="412674" cy="209391"/>
          </a:xfrm>
        </p:grpSpPr>
        <p:sp>
          <p:nvSpPr>
            <p:cNvPr id="389" name="SMARTInkShape-1021"/>
            <p:cNvSpPr/>
            <p:nvPr>
              <p:custDataLst>
                <p:tags r:id="rId55"/>
              </p:custDataLst>
            </p:nvPr>
          </p:nvSpPr>
          <p:spPr>
            <a:xfrm>
              <a:off x="3022677" y="3956073"/>
              <a:ext cx="260274" cy="209391"/>
            </a:xfrm>
            <a:custGeom>
              <a:avLst/>
              <a:gdLst/>
              <a:ahLst/>
              <a:cxnLst/>
              <a:rect l="0" t="0" r="0" b="0"/>
              <a:pathLst>
                <a:path w="260274" h="209391">
                  <a:moveTo>
                    <a:pt x="6273" y="25377"/>
                  </a:moveTo>
                  <a:lnTo>
                    <a:pt x="6273" y="25377"/>
                  </a:lnTo>
                  <a:lnTo>
                    <a:pt x="6273" y="19910"/>
                  </a:lnTo>
                  <a:lnTo>
                    <a:pt x="5567" y="19615"/>
                  </a:lnTo>
                  <a:lnTo>
                    <a:pt x="2902" y="19288"/>
                  </a:lnTo>
                  <a:lnTo>
                    <a:pt x="1909" y="18496"/>
                  </a:lnTo>
                  <a:lnTo>
                    <a:pt x="184" y="13582"/>
                  </a:lnTo>
                  <a:lnTo>
                    <a:pt x="0" y="9574"/>
                  </a:lnTo>
                  <a:lnTo>
                    <a:pt x="680" y="8492"/>
                  </a:lnTo>
                  <a:lnTo>
                    <a:pt x="1839" y="7770"/>
                  </a:lnTo>
                  <a:lnTo>
                    <a:pt x="5397" y="6611"/>
                  </a:lnTo>
                  <a:lnTo>
                    <a:pt x="11170" y="2019"/>
                  </a:lnTo>
                  <a:lnTo>
                    <a:pt x="17053" y="582"/>
                  </a:lnTo>
                  <a:lnTo>
                    <a:pt x="33797" y="0"/>
                  </a:lnTo>
                  <a:lnTo>
                    <a:pt x="58732" y="7151"/>
                  </a:lnTo>
                  <a:lnTo>
                    <a:pt x="90415" y="35269"/>
                  </a:lnTo>
                  <a:lnTo>
                    <a:pt x="103292" y="60573"/>
                  </a:lnTo>
                  <a:lnTo>
                    <a:pt x="106968" y="82501"/>
                  </a:lnTo>
                  <a:lnTo>
                    <a:pt x="107088" y="114925"/>
                  </a:lnTo>
                  <a:lnTo>
                    <a:pt x="92943" y="159635"/>
                  </a:lnTo>
                  <a:lnTo>
                    <a:pt x="82458" y="181807"/>
                  </a:lnTo>
                  <a:lnTo>
                    <a:pt x="67656" y="204275"/>
                  </a:lnTo>
                  <a:lnTo>
                    <a:pt x="63423" y="207193"/>
                  </a:lnTo>
                  <a:lnTo>
                    <a:pt x="57073" y="208836"/>
                  </a:lnTo>
                  <a:lnTo>
                    <a:pt x="48606" y="209390"/>
                  </a:lnTo>
                  <a:lnTo>
                    <a:pt x="47195" y="208731"/>
                  </a:lnTo>
                  <a:lnTo>
                    <a:pt x="46254" y="207585"/>
                  </a:lnTo>
                  <a:lnTo>
                    <a:pt x="44504" y="204430"/>
                  </a:lnTo>
                  <a:lnTo>
                    <a:pt x="40256" y="198688"/>
                  </a:lnTo>
                  <a:lnTo>
                    <a:pt x="39016" y="194597"/>
                  </a:lnTo>
                  <a:lnTo>
                    <a:pt x="40346" y="188545"/>
                  </a:lnTo>
                  <a:lnTo>
                    <a:pt x="43180" y="177205"/>
                  </a:lnTo>
                  <a:lnTo>
                    <a:pt x="45901" y="164907"/>
                  </a:lnTo>
                  <a:lnTo>
                    <a:pt x="49991" y="156535"/>
                  </a:lnTo>
                  <a:lnTo>
                    <a:pt x="82926" y="112394"/>
                  </a:lnTo>
                  <a:lnTo>
                    <a:pt x="97189" y="96551"/>
                  </a:lnTo>
                  <a:lnTo>
                    <a:pt x="143781" y="56288"/>
                  </a:lnTo>
                  <a:lnTo>
                    <a:pt x="190413" y="12687"/>
                  </a:lnTo>
                  <a:lnTo>
                    <a:pt x="175496" y="27604"/>
                  </a:lnTo>
                  <a:lnTo>
                    <a:pt x="173205" y="33657"/>
                  </a:lnTo>
                  <a:lnTo>
                    <a:pt x="171482" y="40346"/>
                  </a:lnTo>
                  <a:lnTo>
                    <a:pt x="167250" y="48784"/>
                  </a:lnTo>
                  <a:lnTo>
                    <a:pt x="161422" y="83996"/>
                  </a:lnTo>
                  <a:lnTo>
                    <a:pt x="166824" y="118863"/>
                  </a:lnTo>
                  <a:lnTo>
                    <a:pt x="173845" y="128745"/>
                  </a:lnTo>
                  <a:lnTo>
                    <a:pt x="183316" y="135340"/>
                  </a:lnTo>
                  <a:lnTo>
                    <a:pt x="195059" y="138392"/>
                  </a:lnTo>
                  <a:lnTo>
                    <a:pt x="236138" y="139643"/>
                  </a:lnTo>
                  <a:lnTo>
                    <a:pt x="260273" y="133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1022"/>
            <p:cNvSpPr/>
            <p:nvPr>
              <p:custDataLst>
                <p:tags r:id="rId56"/>
              </p:custDataLst>
            </p:nvPr>
          </p:nvSpPr>
          <p:spPr>
            <a:xfrm>
              <a:off x="3429000" y="4089400"/>
              <a:ext cx="6351" cy="19019"/>
            </a:xfrm>
            <a:custGeom>
              <a:avLst/>
              <a:gdLst/>
              <a:ahLst/>
              <a:cxnLst/>
              <a:rect l="0" t="0" r="0" b="0"/>
              <a:pathLst>
                <a:path w="6351" h="19019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6907"/>
                  </a:lnTo>
                  <a:lnTo>
                    <a:pt x="6088" y="14927"/>
                  </a:lnTo>
                  <a:lnTo>
                    <a:pt x="5470" y="16301"/>
                  </a:lnTo>
                  <a:lnTo>
                    <a:pt x="4352" y="17218"/>
                  </a:lnTo>
                  <a:lnTo>
                    <a:pt x="76" y="19018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0" name="SMARTInkShape-Group218"/>
          <p:cNvGrpSpPr/>
          <p:nvPr/>
        </p:nvGrpSpPr>
        <p:grpSpPr>
          <a:xfrm>
            <a:off x="3714829" y="3797378"/>
            <a:ext cx="628572" cy="736515"/>
            <a:chOff x="3714829" y="3797378"/>
            <a:chExt cx="628572" cy="736515"/>
          </a:xfrm>
        </p:grpSpPr>
        <p:sp>
          <p:nvSpPr>
            <p:cNvPr id="392" name="SMARTInkShape-1023"/>
            <p:cNvSpPr/>
            <p:nvPr>
              <p:custDataLst>
                <p:tags r:id="rId47"/>
              </p:custDataLst>
            </p:nvPr>
          </p:nvSpPr>
          <p:spPr>
            <a:xfrm>
              <a:off x="3867150" y="3797378"/>
              <a:ext cx="31751" cy="222173"/>
            </a:xfrm>
            <a:custGeom>
              <a:avLst/>
              <a:gdLst/>
              <a:ahLst/>
              <a:cxnLst/>
              <a:rect l="0" t="0" r="0" b="0"/>
              <a:pathLst>
                <a:path w="31751" h="222173">
                  <a:moveTo>
                    <a:pt x="0" y="6272"/>
                  </a:moveTo>
                  <a:lnTo>
                    <a:pt x="0" y="6272"/>
                  </a:lnTo>
                  <a:lnTo>
                    <a:pt x="6088" y="183"/>
                  </a:lnTo>
                  <a:lnTo>
                    <a:pt x="9644" y="0"/>
                  </a:lnTo>
                  <a:lnTo>
                    <a:pt x="10662" y="679"/>
                  </a:lnTo>
                  <a:lnTo>
                    <a:pt x="11342" y="1838"/>
                  </a:lnTo>
                  <a:lnTo>
                    <a:pt x="12432" y="5396"/>
                  </a:lnTo>
                  <a:lnTo>
                    <a:pt x="11993" y="51772"/>
                  </a:lnTo>
                  <a:lnTo>
                    <a:pt x="7233" y="82610"/>
                  </a:lnTo>
                  <a:lnTo>
                    <a:pt x="12163" y="126930"/>
                  </a:lnTo>
                  <a:lnTo>
                    <a:pt x="14475" y="150442"/>
                  </a:lnTo>
                  <a:lnTo>
                    <a:pt x="24438" y="194623"/>
                  </a:lnTo>
                  <a:lnTo>
                    <a:pt x="25915" y="206512"/>
                  </a:lnTo>
                  <a:lnTo>
                    <a:pt x="30388" y="215655"/>
                  </a:lnTo>
                  <a:lnTo>
                    <a:pt x="31750" y="222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1024"/>
            <p:cNvSpPr/>
            <p:nvPr>
              <p:custDataLst>
                <p:tags r:id="rId48"/>
              </p:custDataLst>
            </p:nvPr>
          </p:nvSpPr>
          <p:spPr>
            <a:xfrm>
              <a:off x="3740183" y="4051562"/>
              <a:ext cx="571019" cy="44109"/>
            </a:xfrm>
            <a:custGeom>
              <a:avLst/>
              <a:gdLst/>
              <a:ahLst/>
              <a:cxnLst/>
              <a:rect l="0" t="0" r="0" b="0"/>
              <a:pathLst>
                <a:path w="571019" h="44109">
                  <a:moveTo>
                    <a:pt x="31717" y="12438"/>
                  </a:moveTo>
                  <a:lnTo>
                    <a:pt x="31717" y="12438"/>
                  </a:lnTo>
                  <a:lnTo>
                    <a:pt x="24975" y="12438"/>
                  </a:lnTo>
                  <a:lnTo>
                    <a:pt x="19784" y="14319"/>
                  </a:lnTo>
                  <a:lnTo>
                    <a:pt x="15124" y="16802"/>
                  </a:lnTo>
                  <a:lnTo>
                    <a:pt x="8535" y="18905"/>
                  </a:lnTo>
                  <a:lnTo>
                    <a:pt x="1235" y="24178"/>
                  </a:lnTo>
                  <a:lnTo>
                    <a:pt x="531" y="26593"/>
                  </a:lnTo>
                  <a:lnTo>
                    <a:pt x="0" y="34572"/>
                  </a:lnTo>
                  <a:lnTo>
                    <a:pt x="694" y="35661"/>
                  </a:lnTo>
                  <a:lnTo>
                    <a:pt x="1863" y="36387"/>
                  </a:lnTo>
                  <a:lnTo>
                    <a:pt x="6879" y="37408"/>
                  </a:lnTo>
                  <a:lnTo>
                    <a:pt x="8808" y="37551"/>
                  </a:lnTo>
                  <a:lnTo>
                    <a:pt x="12833" y="39592"/>
                  </a:lnTo>
                  <a:lnTo>
                    <a:pt x="14894" y="41124"/>
                  </a:lnTo>
                  <a:lnTo>
                    <a:pt x="27908" y="43280"/>
                  </a:lnTo>
                  <a:lnTo>
                    <a:pt x="72528" y="44108"/>
                  </a:lnTo>
                  <a:lnTo>
                    <a:pt x="111693" y="39808"/>
                  </a:lnTo>
                  <a:lnTo>
                    <a:pt x="147841" y="37716"/>
                  </a:lnTo>
                  <a:lnTo>
                    <a:pt x="190224" y="32941"/>
                  </a:lnTo>
                  <a:lnTo>
                    <a:pt x="221874" y="29077"/>
                  </a:lnTo>
                  <a:lnTo>
                    <a:pt x="254755" y="25007"/>
                  </a:lnTo>
                  <a:lnTo>
                    <a:pt x="288184" y="20846"/>
                  </a:lnTo>
                  <a:lnTo>
                    <a:pt x="321856" y="16645"/>
                  </a:lnTo>
                  <a:lnTo>
                    <a:pt x="369175" y="13684"/>
                  </a:lnTo>
                  <a:lnTo>
                    <a:pt x="401361" y="11110"/>
                  </a:lnTo>
                  <a:lnTo>
                    <a:pt x="447452" y="7576"/>
                  </a:lnTo>
                  <a:lnTo>
                    <a:pt x="494210" y="6382"/>
                  </a:lnTo>
                  <a:lnTo>
                    <a:pt x="537418" y="6126"/>
                  </a:lnTo>
                  <a:lnTo>
                    <a:pt x="549984" y="5399"/>
                  </a:lnTo>
                  <a:lnTo>
                    <a:pt x="569952" y="0"/>
                  </a:lnTo>
                  <a:lnTo>
                    <a:pt x="570457" y="618"/>
                  </a:lnTo>
                  <a:lnTo>
                    <a:pt x="571018" y="3186"/>
                  </a:lnTo>
                  <a:lnTo>
                    <a:pt x="569386" y="6680"/>
                  </a:lnTo>
                  <a:lnTo>
                    <a:pt x="567963" y="8599"/>
                  </a:lnTo>
                  <a:lnTo>
                    <a:pt x="564500" y="10732"/>
                  </a:lnTo>
                  <a:lnTo>
                    <a:pt x="558767" y="12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1025"/>
            <p:cNvSpPr/>
            <p:nvPr>
              <p:custDataLst>
                <p:tags r:id="rId49"/>
              </p:custDataLst>
            </p:nvPr>
          </p:nvSpPr>
          <p:spPr>
            <a:xfrm>
              <a:off x="3714829" y="4407783"/>
              <a:ext cx="190422" cy="81658"/>
            </a:xfrm>
            <a:custGeom>
              <a:avLst/>
              <a:gdLst/>
              <a:ahLst/>
              <a:cxnLst/>
              <a:rect l="0" t="0" r="0" b="0"/>
              <a:pathLst>
                <a:path w="190422" h="81658">
                  <a:moveTo>
                    <a:pt x="38021" y="11817"/>
                  </a:moveTo>
                  <a:lnTo>
                    <a:pt x="38021" y="11817"/>
                  </a:lnTo>
                  <a:lnTo>
                    <a:pt x="44293" y="11817"/>
                  </a:lnTo>
                  <a:lnTo>
                    <a:pt x="44371" y="38538"/>
                  </a:lnTo>
                  <a:lnTo>
                    <a:pt x="42489" y="43214"/>
                  </a:lnTo>
                  <a:lnTo>
                    <a:pt x="40007" y="47643"/>
                  </a:lnTo>
                  <a:lnTo>
                    <a:pt x="37904" y="54104"/>
                  </a:lnTo>
                  <a:lnTo>
                    <a:pt x="33831" y="60486"/>
                  </a:lnTo>
                  <a:lnTo>
                    <a:pt x="31605" y="66845"/>
                  </a:lnTo>
                  <a:lnTo>
                    <a:pt x="27496" y="73199"/>
                  </a:lnTo>
                  <a:lnTo>
                    <a:pt x="26288" y="77433"/>
                  </a:lnTo>
                  <a:lnTo>
                    <a:pt x="25260" y="78845"/>
                  </a:lnTo>
                  <a:lnTo>
                    <a:pt x="23869" y="79785"/>
                  </a:lnTo>
                  <a:lnTo>
                    <a:pt x="18541" y="81109"/>
                  </a:lnTo>
                  <a:lnTo>
                    <a:pt x="7256" y="81657"/>
                  </a:lnTo>
                  <a:lnTo>
                    <a:pt x="6928" y="80955"/>
                  </a:lnTo>
                  <a:lnTo>
                    <a:pt x="6563" y="78293"/>
                  </a:lnTo>
                  <a:lnTo>
                    <a:pt x="4520" y="74759"/>
                  </a:lnTo>
                  <a:lnTo>
                    <a:pt x="1965" y="70835"/>
                  </a:lnTo>
                  <a:lnTo>
                    <a:pt x="526" y="64660"/>
                  </a:lnTo>
                  <a:lnTo>
                    <a:pt x="0" y="54140"/>
                  </a:lnTo>
                  <a:lnTo>
                    <a:pt x="6393" y="33571"/>
                  </a:lnTo>
                  <a:lnTo>
                    <a:pt x="15032" y="22478"/>
                  </a:lnTo>
                  <a:lnTo>
                    <a:pt x="20984" y="20083"/>
                  </a:lnTo>
                  <a:lnTo>
                    <a:pt x="66267" y="7650"/>
                  </a:lnTo>
                  <a:lnTo>
                    <a:pt x="110519" y="5524"/>
                  </a:lnTo>
                  <a:lnTo>
                    <a:pt x="141134" y="4765"/>
                  </a:lnTo>
                  <a:lnTo>
                    <a:pt x="159454" y="0"/>
                  </a:lnTo>
                  <a:lnTo>
                    <a:pt x="190421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1026"/>
            <p:cNvSpPr/>
            <p:nvPr>
              <p:custDataLst>
                <p:tags r:id="rId50"/>
              </p:custDataLst>
            </p:nvPr>
          </p:nvSpPr>
          <p:spPr>
            <a:xfrm>
              <a:off x="3937000" y="4260981"/>
              <a:ext cx="273051" cy="272912"/>
            </a:xfrm>
            <a:custGeom>
              <a:avLst/>
              <a:gdLst/>
              <a:ahLst/>
              <a:cxnLst/>
              <a:rect l="0" t="0" r="0" b="0"/>
              <a:pathLst>
                <a:path w="273051" h="272912">
                  <a:moveTo>
                    <a:pt x="0" y="222119"/>
                  </a:moveTo>
                  <a:lnTo>
                    <a:pt x="0" y="222119"/>
                  </a:lnTo>
                  <a:lnTo>
                    <a:pt x="0" y="227586"/>
                  </a:lnTo>
                  <a:lnTo>
                    <a:pt x="4364" y="233364"/>
                  </a:lnTo>
                  <a:lnTo>
                    <a:pt x="5762" y="239248"/>
                  </a:lnTo>
                  <a:lnTo>
                    <a:pt x="6088" y="243373"/>
                  </a:lnTo>
                  <a:lnTo>
                    <a:pt x="6881" y="244754"/>
                  </a:lnTo>
                  <a:lnTo>
                    <a:pt x="8115" y="245676"/>
                  </a:lnTo>
                  <a:lnTo>
                    <a:pt x="9643" y="246290"/>
                  </a:lnTo>
                  <a:lnTo>
                    <a:pt x="10662" y="247405"/>
                  </a:lnTo>
                  <a:lnTo>
                    <a:pt x="11795" y="250526"/>
                  </a:lnTo>
                  <a:lnTo>
                    <a:pt x="12621" y="262413"/>
                  </a:lnTo>
                  <a:lnTo>
                    <a:pt x="13353" y="263799"/>
                  </a:lnTo>
                  <a:lnTo>
                    <a:pt x="14546" y="264723"/>
                  </a:lnTo>
                  <a:lnTo>
                    <a:pt x="16047" y="265338"/>
                  </a:lnTo>
                  <a:lnTo>
                    <a:pt x="17048" y="266454"/>
                  </a:lnTo>
                  <a:lnTo>
                    <a:pt x="19027" y="272832"/>
                  </a:lnTo>
                  <a:lnTo>
                    <a:pt x="24515" y="272911"/>
                  </a:lnTo>
                  <a:lnTo>
                    <a:pt x="24810" y="272208"/>
                  </a:lnTo>
                  <a:lnTo>
                    <a:pt x="25398" y="227095"/>
                  </a:lnTo>
                  <a:lnTo>
                    <a:pt x="25400" y="182642"/>
                  </a:lnTo>
                  <a:lnTo>
                    <a:pt x="25400" y="139490"/>
                  </a:lnTo>
                  <a:lnTo>
                    <a:pt x="24694" y="119223"/>
                  </a:lnTo>
                  <a:lnTo>
                    <a:pt x="19442" y="88816"/>
                  </a:lnTo>
                  <a:lnTo>
                    <a:pt x="19072" y="67977"/>
                  </a:lnTo>
                  <a:lnTo>
                    <a:pt x="22427" y="57993"/>
                  </a:lnTo>
                  <a:lnTo>
                    <a:pt x="29882" y="47046"/>
                  </a:lnTo>
                  <a:lnTo>
                    <a:pt x="36762" y="40267"/>
                  </a:lnTo>
                  <a:lnTo>
                    <a:pt x="43620" y="35933"/>
                  </a:lnTo>
                  <a:lnTo>
                    <a:pt x="89053" y="20863"/>
                  </a:lnTo>
                  <a:lnTo>
                    <a:pt x="125678" y="9026"/>
                  </a:lnTo>
                  <a:lnTo>
                    <a:pt x="173254" y="1357"/>
                  </a:lnTo>
                  <a:lnTo>
                    <a:pt x="215501" y="0"/>
                  </a:lnTo>
                  <a:lnTo>
                    <a:pt x="262272" y="576"/>
                  </a:lnTo>
                  <a:lnTo>
                    <a:pt x="273050" y="62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1027"/>
            <p:cNvSpPr/>
            <p:nvPr>
              <p:custDataLst>
                <p:tags r:id="rId51"/>
              </p:custDataLst>
            </p:nvPr>
          </p:nvSpPr>
          <p:spPr>
            <a:xfrm>
              <a:off x="4044950" y="4375158"/>
              <a:ext cx="76201" cy="114215"/>
            </a:xfrm>
            <a:custGeom>
              <a:avLst/>
              <a:gdLst/>
              <a:ahLst/>
              <a:cxnLst/>
              <a:rect l="0" t="0" r="0" b="0"/>
              <a:pathLst>
                <a:path w="76201" h="114215">
                  <a:moveTo>
                    <a:pt x="0" y="25392"/>
                  </a:moveTo>
                  <a:lnTo>
                    <a:pt x="0" y="25392"/>
                  </a:lnTo>
                  <a:lnTo>
                    <a:pt x="0" y="15932"/>
                  </a:lnTo>
                  <a:lnTo>
                    <a:pt x="1881" y="12251"/>
                  </a:lnTo>
                  <a:lnTo>
                    <a:pt x="3371" y="10281"/>
                  </a:lnTo>
                  <a:lnTo>
                    <a:pt x="6907" y="8093"/>
                  </a:lnTo>
                  <a:lnTo>
                    <a:pt x="10831" y="6414"/>
                  </a:lnTo>
                  <a:lnTo>
                    <a:pt x="17007" y="2209"/>
                  </a:lnTo>
                  <a:lnTo>
                    <a:pt x="23305" y="649"/>
                  </a:lnTo>
                  <a:lnTo>
                    <a:pt x="46567" y="0"/>
                  </a:lnTo>
                  <a:lnTo>
                    <a:pt x="47978" y="703"/>
                  </a:lnTo>
                  <a:lnTo>
                    <a:pt x="48918" y="1877"/>
                  </a:lnTo>
                  <a:lnTo>
                    <a:pt x="50669" y="5063"/>
                  </a:lnTo>
                  <a:lnTo>
                    <a:pt x="54916" y="10824"/>
                  </a:lnTo>
                  <a:lnTo>
                    <a:pt x="56488" y="16999"/>
                  </a:lnTo>
                  <a:lnTo>
                    <a:pt x="57124" y="37232"/>
                  </a:lnTo>
                  <a:lnTo>
                    <a:pt x="55257" y="43119"/>
                  </a:lnTo>
                  <a:lnTo>
                    <a:pt x="52780" y="48793"/>
                  </a:lnTo>
                  <a:lnTo>
                    <a:pt x="50681" y="59215"/>
                  </a:lnTo>
                  <a:lnTo>
                    <a:pt x="45198" y="67791"/>
                  </a:lnTo>
                  <a:lnTo>
                    <a:pt x="22029" y="92934"/>
                  </a:lnTo>
                  <a:lnTo>
                    <a:pt x="20374" y="97274"/>
                  </a:lnTo>
                  <a:lnTo>
                    <a:pt x="19227" y="98713"/>
                  </a:lnTo>
                  <a:lnTo>
                    <a:pt x="14948" y="101444"/>
                  </a:lnTo>
                  <a:lnTo>
                    <a:pt x="12996" y="106947"/>
                  </a:lnTo>
                  <a:lnTo>
                    <a:pt x="10950" y="107500"/>
                  </a:lnTo>
                  <a:lnTo>
                    <a:pt x="7258" y="107854"/>
                  </a:lnTo>
                  <a:lnTo>
                    <a:pt x="8635" y="109785"/>
                  </a:lnTo>
                  <a:lnTo>
                    <a:pt x="11897" y="113402"/>
                  </a:lnTo>
                  <a:lnTo>
                    <a:pt x="15833" y="114028"/>
                  </a:lnTo>
                  <a:lnTo>
                    <a:pt x="21468" y="114214"/>
                  </a:lnTo>
                  <a:lnTo>
                    <a:pt x="25534" y="112376"/>
                  </a:lnTo>
                  <a:lnTo>
                    <a:pt x="29693" y="109912"/>
                  </a:lnTo>
                  <a:lnTo>
                    <a:pt x="36706" y="108526"/>
                  </a:lnTo>
                  <a:lnTo>
                    <a:pt x="48665" y="108019"/>
                  </a:lnTo>
                  <a:lnTo>
                    <a:pt x="59812" y="102887"/>
                  </a:lnTo>
                  <a:lnTo>
                    <a:pt x="67268" y="97821"/>
                  </a:lnTo>
                  <a:lnTo>
                    <a:pt x="76200" y="95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1028"/>
            <p:cNvSpPr/>
            <p:nvPr>
              <p:custDataLst>
                <p:tags r:id="rId52"/>
              </p:custDataLst>
            </p:nvPr>
          </p:nvSpPr>
          <p:spPr>
            <a:xfrm>
              <a:off x="4178300" y="4419600"/>
              <a:ext cx="18973" cy="82551"/>
            </a:xfrm>
            <a:custGeom>
              <a:avLst/>
              <a:gdLst/>
              <a:ahLst/>
              <a:cxnLst/>
              <a:rect l="0" t="0" r="0" b="0"/>
              <a:pathLst>
                <a:path w="18973" h="82551">
                  <a:moveTo>
                    <a:pt x="12700" y="0"/>
                  </a:moveTo>
                  <a:lnTo>
                    <a:pt x="12700" y="0"/>
                  </a:lnTo>
                  <a:lnTo>
                    <a:pt x="16071" y="0"/>
                  </a:lnTo>
                  <a:lnTo>
                    <a:pt x="17064" y="705"/>
                  </a:lnTo>
                  <a:lnTo>
                    <a:pt x="17726" y="1881"/>
                  </a:lnTo>
                  <a:lnTo>
                    <a:pt x="18875" y="6467"/>
                  </a:lnTo>
                  <a:lnTo>
                    <a:pt x="18972" y="9460"/>
                  </a:lnTo>
                  <a:lnTo>
                    <a:pt x="17134" y="13141"/>
                  </a:lnTo>
                  <a:lnTo>
                    <a:pt x="14670" y="17129"/>
                  </a:lnTo>
                  <a:lnTo>
                    <a:pt x="13284" y="24047"/>
                  </a:lnTo>
                  <a:lnTo>
                    <a:pt x="12167" y="34014"/>
                  </a:lnTo>
                  <a:lnTo>
                    <a:pt x="1443" y="62142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1029"/>
            <p:cNvSpPr/>
            <p:nvPr>
              <p:custDataLst>
                <p:tags r:id="rId53"/>
              </p:custDataLst>
            </p:nvPr>
          </p:nvSpPr>
          <p:spPr>
            <a:xfrm>
              <a:off x="4229100" y="4413589"/>
              <a:ext cx="16303" cy="88562"/>
            </a:xfrm>
            <a:custGeom>
              <a:avLst/>
              <a:gdLst/>
              <a:ahLst/>
              <a:cxnLst/>
              <a:rect l="0" t="0" r="0" b="0"/>
              <a:pathLst>
                <a:path w="16303" h="88562">
                  <a:moveTo>
                    <a:pt x="0" y="12361"/>
                  </a:moveTo>
                  <a:lnTo>
                    <a:pt x="0" y="12361"/>
                  </a:lnTo>
                  <a:lnTo>
                    <a:pt x="3371" y="8990"/>
                  </a:lnTo>
                  <a:lnTo>
                    <a:pt x="5026" y="5453"/>
                  </a:lnTo>
                  <a:lnTo>
                    <a:pt x="5467" y="3522"/>
                  </a:lnTo>
                  <a:lnTo>
                    <a:pt x="6467" y="2235"/>
                  </a:lnTo>
                  <a:lnTo>
                    <a:pt x="11740" y="0"/>
                  </a:lnTo>
                  <a:lnTo>
                    <a:pt x="12060" y="592"/>
                  </a:lnTo>
                  <a:lnTo>
                    <a:pt x="12416" y="3132"/>
                  </a:lnTo>
                  <a:lnTo>
                    <a:pt x="14455" y="6613"/>
                  </a:lnTo>
                  <a:lnTo>
                    <a:pt x="15986" y="8529"/>
                  </a:lnTo>
                  <a:lnTo>
                    <a:pt x="16302" y="9806"/>
                  </a:lnTo>
                  <a:lnTo>
                    <a:pt x="15808" y="10658"/>
                  </a:lnTo>
                  <a:lnTo>
                    <a:pt x="14771" y="11225"/>
                  </a:lnTo>
                  <a:lnTo>
                    <a:pt x="14081" y="12309"/>
                  </a:lnTo>
                  <a:lnTo>
                    <a:pt x="13109" y="17206"/>
                  </a:lnTo>
                  <a:lnTo>
                    <a:pt x="12700" y="62735"/>
                  </a:lnTo>
                  <a:lnTo>
                    <a:pt x="12700" y="88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1030"/>
            <p:cNvSpPr/>
            <p:nvPr>
              <p:custDataLst>
                <p:tags r:id="rId54"/>
              </p:custDataLst>
            </p:nvPr>
          </p:nvSpPr>
          <p:spPr>
            <a:xfrm>
              <a:off x="4153162" y="4375150"/>
              <a:ext cx="190239" cy="69851"/>
            </a:xfrm>
            <a:custGeom>
              <a:avLst/>
              <a:gdLst/>
              <a:ahLst/>
              <a:cxnLst/>
              <a:rect l="0" t="0" r="0" b="0"/>
              <a:pathLst>
                <a:path w="190239" h="69851">
                  <a:moveTo>
                    <a:pt x="6088" y="69850"/>
                  </a:moveTo>
                  <a:lnTo>
                    <a:pt x="6088" y="69850"/>
                  </a:lnTo>
                  <a:lnTo>
                    <a:pt x="0" y="63762"/>
                  </a:lnTo>
                  <a:lnTo>
                    <a:pt x="4859" y="57071"/>
                  </a:lnTo>
                  <a:lnTo>
                    <a:pt x="11290" y="43956"/>
                  </a:lnTo>
                  <a:lnTo>
                    <a:pt x="18042" y="37645"/>
                  </a:lnTo>
                  <a:lnTo>
                    <a:pt x="25747" y="34370"/>
                  </a:lnTo>
                  <a:lnTo>
                    <a:pt x="67016" y="26436"/>
                  </a:lnTo>
                  <a:lnTo>
                    <a:pt x="112933" y="18629"/>
                  </a:lnTo>
                  <a:lnTo>
                    <a:pt x="156226" y="8411"/>
                  </a:lnTo>
                  <a:lnTo>
                    <a:pt x="1902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3" name="SMARTInkShape-Group219"/>
          <p:cNvGrpSpPr/>
          <p:nvPr/>
        </p:nvGrpSpPr>
        <p:grpSpPr>
          <a:xfrm>
            <a:off x="4686621" y="3225800"/>
            <a:ext cx="1002980" cy="869916"/>
            <a:chOff x="4686621" y="3225800"/>
            <a:chExt cx="1002980" cy="869916"/>
          </a:xfrm>
        </p:grpSpPr>
        <p:sp>
          <p:nvSpPr>
            <p:cNvPr id="401" name="SMARTInkShape-1031"/>
            <p:cNvSpPr/>
            <p:nvPr>
              <p:custDataLst>
                <p:tags r:id="rId35"/>
              </p:custDataLst>
            </p:nvPr>
          </p:nvSpPr>
          <p:spPr>
            <a:xfrm>
              <a:off x="5378450" y="3689351"/>
              <a:ext cx="101601" cy="63500"/>
            </a:xfrm>
            <a:custGeom>
              <a:avLst/>
              <a:gdLst/>
              <a:ahLst/>
              <a:cxnLst/>
              <a:rect l="0" t="0" r="0" b="0"/>
              <a:pathLst>
                <a:path w="101601" h="63500">
                  <a:moveTo>
                    <a:pt x="0" y="19049"/>
                  </a:moveTo>
                  <a:lnTo>
                    <a:pt x="0" y="19049"/>
                  </a:lnTo>
                  <a:lnTo>
                    <a:pt x="0" y="6220"/>
                  </a:lnTo>
                  <a:lnTo>
                    <a:pt x="705" y="4146"/>
                  </a:lnTo>
                  <a:lnTo>
                    <a:pt x="1881" y="2763"/>
                  </a:lnTo>
                  <a:lnTo>
                    <a:pt x="5467" y="545"/>
                  </a:lnTo>
                  <a:lnTo>
                    <a:pt x="33875" y="0"/>
                  </a:lnTo>
                  <a:lnTo>
                    <a:pt x="38103" y="1881"/>
                  </a:lnTo>
                  <a:lnTo>
                    <a:pt x="42335" y="4363"/>
                  </a:lnTo>
                  <a:lnTo>
                    <a:pt x="46567" y="5466"/>
                  </a:lnTo>
                  <a:lnTo>
                    <a:pt x="47978" y="6466"/>
                  </a:lnTo>
                  <a:lnTo>
                    <a:pt x="48919" y="7838"/>
                  </a:lnTo>
                  <a:lnTo>
                    <a:pt x="50242" y="13140"/>
                  </a:lnTo>
                  <a:lnTo>
                    <a:pt x="50790" y="33873"/>
                  </a:lnTo>
                  <a:lnTo>
                    <a:pt x="48914" y="38102"/>
                  </a:lnTo>
                  <a:lnTo>
                    <a:pt x="35068" y="53798"/>
                  </a:lnTo>
                  <a:lnTo>
                    <a:pt x="31343" y="55660"/>
                  </a:lnTo>
                  <a:lnTo>
                    <a:pt x="29362" y="56156"/>
                  </a:lnTo>
                  <a:lnTo>
                    <a:pt x="28041" y="57192"/>
                  </a:lnTo>
                  <a:lnTo>
                    <a:pt x="25414" y="63461"/>
                  </a:lnTo>
                  <a:lnTo>
                    <a:pt x="25409" y="63473"/>
                  </a:lnTo>
                  <a:lnTo>
                    <a:pt x="70385" y="63499"/>
                  </a:lnTo>
                  <a:lnTo>
                    <a:pt x="90382" y="62793"/>
                  </a:lnTo>
                  <a:lnTo>
                    <a:pt x="101600" y="57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1032"/>
            <p:cNvSpPr/>
            <p:nvPr>
              <p:custDataLst>
                <p:tags r:id="rId36"/>
              </p:custDataLst>
            </p:nvPr>
          </p:nvSpPr>
          <p:spPr>
            <a:xfrm>
              <a:off x="5207008" y="3778250"/>
              <a:ext cx="126993" cy="63492"/>
            </a:xfrm>
            <a:custGeom>
              <a:avLst/>
              <a:gdLst/>
              <a:ahLst/>
              <a:cxnLst/>
              <a:rect l="0" t="0" r="0" b="0"/>
              <a:pathLst>
                <a:path w="126993" h="63492">
                  <a:moveTo>
                    <a:pt x="50792" y="19050"/>
                  </a:moveTo>
                  <a:lnTo>
                    <a:pt x="50792" y="19050"/>
                  </a:lnTo>
                  <a:lnTo>
                    <a:pt x="38981" y="30861"/>
                  </a:lnTo>
                  <a:lnTo>
                    <a:pt x="38355" y="34858"/>
                  </a:lnTo>
                  <a:lnTo>
                    <a:pt x="38170" y="40510"/>
                  </a:lnTo>
                  <a:lnTo>
                    <a:pt x="36244" y="44581"/>
                  </a:lnTo>
                  <a:lnTo>
                    <a:pt x="32631" y="49571"/>
                  </a:lnTo>
                  <a:lnTo>
                    <a:pt x="31212" y="55626"/>
                  </a:lnTo>
                  <a:lnTo>
                    <a:pt x="28448" y="59530"/>
                  </a:lnTo>
                  <a:lnTo>
                    <a:pt x="24869" y="61735"/>
                  </a:lnTo>
                  <a:lnTo>
                    <a:pt x="19104" y="63267"/>
                  </a:lnTo>
                  <a:lnTo>
                    <a:pt x="7516" y="63491"/>
                  </a:lnTo>
                  <a:lnTo>
                    <a:pt x="978" y="58032"/>
                  </a:lnTo>
                  <a:lnTo>
                    <a:pt x="430" y="55660"/>
                  </a:lnTo>
                  <a:lnTo>
                    <a:pt x="0" y="35958"/>
                  </a:lnTo>
                  <a:lnTo>
                    <a:pt x="1877" y="31738"/>
                  </a:lnTo>
                  <a:lnTo>
                    <a:pt x="8831" y="23281"/>
                  </a:lnTo>
                  <a:lnTo>
                    <a:pt x="12857" y="20931"/>
                  </a:lnTo>
                  <a:lnTo>
                    <a:pt x="16999" y="19179"/>
                  </a:lnTo>
                  <a:lnTo>
                    <a:pt x="30337" y="8998"/>
                  </a:lnTo>
                  <a:lnTo>
                    <a:pt x="77531" y="406"/>
                  </a:lnTo>
                  <a:lnTo>
                    <a:pt x="125097" y="0"/>
                  </a:lnTo>
                  <a:lnTo>
                    <a:pt x="1269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1033"/>
            <p:cNvSpPr/>
            <p:nvPr>
              <p:custDataLst>
                <p:tags r:id="rId37"/>
              </p:custDataLst>
            </p:nvPr>
          </p:nvSpPr>
          <p:spPr>
            <a:xfrm>
              <a:off x="5054600" y="3740150"/>
              <a:ext cx="114301" cy="86244"/>
            </a:xfrm>
            <a:custGeom>
              <a:avLst/>
              <a:gdLst/>
              <a:ahLst/>
              <a:cxnLst/>
              <a:rect l="0" t="0" r="0" b="0"/>
              <a:pathLst>
                <a:path w="114301" h="86244">
                  <a:moveTo>
                    <a:pt x="0" y="12700"/>
                  </a:moveTo>
                  <a:lnTo>
                    <a:pt x="0" y="12700"/>
                  </a:lnTo>
                  <a:lnTo>
                    <a:pt x="0" y="7233"/>
                  </a:lnTo>
                  <a:lnTo>
                    <a:pt x="8728" y="5819"/>
                  </a:lnTo>
                  <a:lnTo>
                    <a:pt x="10052" y="4585"/>
                  </a:lnTo>
                  <a:lnTo>
                    <a:pt x="10935" y="3056"/>
                  </a:lnTo>
                  <a:lnTo>
                    <a:pt x="12228" y="2037"/>
                  </a:lnTo>
                  <a:lnTo>
                    <a:pt x="15548" y="905"/>
                  </a:lnTo>
                  <a:lnTo>
                    <a:pt x="52994" y="0"/>
                  </a:lnTo>
                  <a:lnTo>
                    <a:pt x="54379" y="705"/>
                  </a:lnTo>
                  <a:lnTo>
                    <a:pt x="55302" y="1881"/>
                  </a:lnTo>
                  <a:lnTo>
                    <a:pt x="55918" y="3371"/>
                  </a:lnTo>
                  <a:lnTo>
                    <a:pt x="57035" y="4364"/>
                  </a:lnTo>
                  <a:lnTo>
                    <a:pt x="60156" y="5467"/>
                  </a:lnTo>
                  <a:lnTo>
                    <a:pt x="61270" y="6467"/>
                  </a:lnTo>
                  <a:lnTo>
                    <a:pt x="62509" y="9460"/>
                  </a:lnTo>
                  <a:lnTo>
                    <a:pt x="62134" y="11245"/>
                  </a:lnTo>
                  <a:lnTo>
                    <a:pt x="58344" y="19181"/>
                  </a:lnTo>
                  <a:lnTo>
                    <a:pt x="55623" y="27320"/>
                  </a:lnTo>
                  <a:lnTo>
                    <a:pt x="50347" y="36787"/>
                  </a:lnTo>
                  <a:lnTo>
                    <a:pt x="40861" y="48511"/>
                  </a:lnTo>
                  <a:lnTo>
                    <a:pt x="36764" y="57116"/>
                  </a:lnTo>
                  <a:lnTo>
                    <a:pt x="35093" y="59244"/>
                  </a:lnTo>
                  <a:lnTo>
                    <a:pt x="31354" y="61608"/>
                  </a:lnTo>
                  <a:lnTo>
                    <a:pt x="27341" y="63365"/>
                  </a:lnTo>
                  <a:lnTo>
                    <a:pt x="23206" y="66497"/>
                  </a:lnTo>
                  <a:lnTo>
                    <a:pt x="20896" y="70241"/>
                  </a:lnTo>
                  <a:lnTo>
                    <a:pt x="19158" y="75851"/>
                  </a:lnTo>
                  <a:lnTo>
                    <a:pt x="19081" y="79468"/>
                  </a:lnTo>
                  <a:lnTo>
                    <a:pt x="19777" y="80495"/>
                  </a:lnTo>
                  <a:lnTo>
                    <a:pt x="20945" y="81180"/>
                  </a:lnTo>
                  <a:lnTo>
                    <a:pt x="22430" y="81636"/>
                  </a:lnTo>
                  <a:lnTo>
                    <a:pt x="27891" y="85650"/>
                  </a:lnTo>
                  <a:lnTo>
                    <a:pt x="29883" y="86028"/>
                  </a:lnTo>
                  <a:lnTo>
                    <a:pt x="31916" y="85574"/>
                  </a:lnTo>
                  <a:lnTo>
                    <a:pt x="36057" y="83894"/>
                  </a:lnTo>
                  <a:lnTo>
                    <a:pt x="49947" y="82727"/>
                  </a:lnTo>
                  <a:lnTo>
                    <a:pt x="55830" y="84510"/>
                  </a:lnTo>
                  <a:lnTo>
                    <a:pt x="58387" y="85973"/>
                  </a:lnTo>
                  <a:lnTo>
                    <a:pt x="61502" y="86243"/>
                  </a:lnTo>
                  <a:lnTo>
                    <a:pt x="108673" y="76825"/>
                  </a:lnTo>
                  <a:lnTo>
                    <a:pt x="1143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1034"/>
            <p:cNvSpPr/>
            <p:nvPr>
              <p:custDataLst>
                <p:tags r:id="rId38"/>
              </p:custDataLst>
            </p:nvPr>
          </p:nvSpPr>
          <p:spPr>
            <a:xfrm>
              <a:off x="4997450" y="3619507"/>
              <a:ext cx="520701" cy="38094"/>
            </a:xfrm>
            <a:custGeom>
              <a:avLst/>
              <a:gdLst/>
              <a:ahLst/>
              <a:cxnLst/>
              <a:rect l="0" t="0" r="0" b="0"/>
              <a:pathLst>
                <a:path w="520701" h="38094">
                  <a:moveTo>
                    <a:pt x="0" y="38093"/>
                  </a:moveTo>
                  <a:lnTo>
                    <a:pt x="0" y="38093"/>
                  </a:lnTo>
                  <a:lnTo>
                    <a:pt x="30099" y="37387"/>
                  </a:lnTo>
                  <a:lnTo>
                    <a:pt x="52534" y="32626"/>
                  </a:lnTo>
                  <a:lnTo>
                    <a:pt x="94711" y="29978"/>
                  </a:lnTo>
                  <a:lnTo>
                    <a:pt x="135752" y="26298"/>
                  </a:lnTo>
                  <a:lnTo>
                    <a:pt x="172162" y="22290"/>
                  </a:lnTo>
                  <a:lnTo>
                    <a:pt x="213131" y="16634"/>
                  </a:lnTo>
                  <a:lnTo>
                    <a:pt x="256551" y="13861"/>
                  </a:lnTo>
                  <a:lnTo>
                    <a:pt x="300695" y="9668"/>
                  </a:lnTo>
                  <a:lnTo>
                    <a:pt x="345055" y="7328"/>
                  </a:lnTo>
                  <a:lnTo>
                    <a:pt x="386107" y="3264"/>
                  </a:lnTo>
                  <a:lnTo>
                    <a:pt x="432129" y="639"/>
                  </a:lnTo>
                  <a:lnTo>
                    <a:pt x="474482" y="78"/>
                  </a:lnTo>
                  <a:lnTo>
                    <a:pt x="507453" y="0"/>
                  </a:lnTo>
                  <a:lnTo>
                    <a:pt x="513166" y="1878"/>
                  </a:lnTo>
                  <a:lnTo>
                    <a:pt x="520700" y="6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1035"/>
            <p:cNvSpPr/>
            <p:nvPr>
              <p:custDataLst>
                <p:tags r:id="rId39"/>
              </p:custDataLst>
            </p:nvPr>
          </p:nvSpPr>
          <p:spPr>
            <a:xfrm>
              <a:off x="5556250" y="3225800"/>
              <a:ext cx="133351" cy="120644"/>
            </a:xfrm>
            <a:custGeom>
              <a:avLst/>
              <a:gdLst/>
              <a:ahLst/>
              <a:cxnLst/>
              <a:rect l="0" t="0" r="0" b="0"/>
              <a:pathLst>
                <a:path w="133351" h="120644">
                  <a:moveTo>
                    <a:pt x="0" y="6350"/>
                  </a:moveTo>
                  <a:lnTo>
                    <a:pt x="0" y="6350"/>
                  </a:lnTo>
                  <a:lnTo>
                    <a:pt x="0" y="883"/>
                  </a:lnTo>
                  <a:lnTo>
                    <a:pt x="705" y="588"/>
                  </a:lnTo>
                  <a:lnTo>
                    <a:pt x="33891" y="0"/>
                  </a:lnTo>
                  <a:lnTo>
                    <a:pt x="38110" y="1881"/>
                  </a:lnTo>
                  <a:lnTo>
                    <a:pt x="48685" y="10126"/>
                  </a:lnTo>
                  <a:lnTo>
                    <a:pt x="52917" y="11555"/>
                  </a:lnTo>
                  <a:lnTo>
                    <a:pt x="57150" y="15955"/>
                  </a:lnTo>
                  <a:lnTo>
                    <a:pt x="60677" y="21908"/>
                  </a:lnTo>
                  <a:lnTo>
                    <a:pt x="62664" y="29226"/>
                  </a:lnTo>
                  <a:lnTo>
                    <a:pt x="63490" y="59001"/>
                  </a:lnTo>
                  <a:lnTo>
                    <a:pt x="60126" y="68909"/>
                  </a:lnTo>
                  <a:lnTo>
                    <a:pt x="52668" y="79829"/>
                  </a:lnTo>
                  <a:lnTo>
                    <a:pt x="40900" y="93080"/>
                  </a:lnTo>
                  <a:lnTo>
                    <a:pt x="38929" y="99468"/>
                  </a:lnTo>
                  <a:lnTo>
                    <a:pt x="38133" y="113045"/>
                  </a:lnTo>
                  <a:lnTo>
                    <a:pt x="38827" y="113464"/>
                  </a:lnTo>
                  <a:lnTo>
                    <a:pt x="43176" y="114758"/>
                  </a:lnTo>
                  <a:lnTo>
                    <a:pt x="48933" y="118590"/>
                  </a:lnTo>
                  <a:lnTo>
                    <a:pt x="55107" y="120040"/>
                  </a:lnTo>
                  <a:lnTo>
                    <a:pt x="93244" y="120643"/>
                  </a:lnTo>
                  <a:lnTo>
                    <a:pt x="1333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1036"/>
            <p:cNvSpPr/>
            <p:nvPr>
              <p:custDataLst>
                <p:tags r:id="rId40"/>
              </p:custDataLst>
            </p:nvPr>
          </p:nvSpPr>
          <p:spPr>
            <a:xfrm>
              <a:off x="5505450" y="3352800"/>
              <a:ext cx="31641" cy="177801"/>
            </a:xfrm>
            <a:custGeom>
              <a:avLst/>
              <a:gdLst/>
              <a:ahLst/>
              <a:cxnLst/>
              <a:rect l="0" t="0" r="0" b="0"/>
              <a:pathLst>
                <a:path w="31641" h="177801">
                  <a:moveTo>
                    <a:pt x="6350" y="0"/>
                  </a:moveTo>
                  <a:lnTo>
                    <a:pt x="6350" y="0"/>
                  </a:lnTo>
                  <a:lnTo>
                    <a:pt x="6350" y="15111"/>
                  </a:lnTo>
                  <a:lnTo>
                    <a:pt x="4468" y="19181"/>
                  </a:lnTo>
                  <a:lnTo>
                    <a:pt x="2979" y="21254"/>
                  </a:lnTo>
                  <a:lnTo>
                    <a:pt x="2692" y="24047"/>
                  </a:lnTo>
                  <a:lnTo>
                    <a:pt x="5658" y="34720"/>
                  </a:lnTo>
                  <a:lnTo>
                    <a:pt x="25424" y="78096"/>
                  </a:lnTo>
                  <a:lnTo>
                    <a:pt x="30500" y="98603"/>
                  </a:lnTo>
                  <a:lnTo>
                    <a:pt x="31640" y="130273"/>
                  </a:lnTo>
                  <a:lnTo>
                    <a:pt x="28346" y="143649"/>
                  </a:lnTo>
                  <a:lnTo>
                    <a:pt x="20762" y="160036"/>
                  </a:lnTo>
                  <a:lnTo>
                    <a:pt x="19105" y="167083"/>
                  </a:lnTo>
                  <a:lnTo>
                    <a:pt x="16016" y="172565"/>
                  </a:lnTo>
                  <a:lnTo>
                    <a:pt x="12293" y="175474"/>
                  </a:lnTo>
                  <a:lnTo>
                    <a:pt x="6230" y="177111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1037"/>
            <p:cNvSpPr/>
            <p:nvPr>
              <p:custDataLst>
                <p:tags r:id="rId41"/>
              </p:custDataLst>
            </p:nvPr>
          </p:nvSpPr>
          <p:spPr>
            <a:xfrm>
              <a:off x="5252333" y="3384931"/>
              <a:ext cx="176918" cy="139320"/>
            </a:xfrm>
            <a:custGeom>
              <a:avLst/>
              <a:gdLst/>
              <a:ahLst/>
              <a:cxnLst/>
              <a:rect l="0" t="0" r="0" b="0"/>
              <a:pathLst>
                <a:path w="176918" h="139320">
                  <a:moveTo>
                    <a:pt x="5467" y="139319"/>
                  </a:moveTo>
                  <a:lnTo>
                    <a:pt x="5467" y="139319"/>
                  </a:lnTo>
                  <a:lnTo>
                    <a:pt x="0" y="133852"/>
                  </a:lnTo>
                  <a:lnTo>
                    <a:pt x="411" y="132852"/>
                  </a:lnTo>
                  <a:lnTo>
                    <a:pt x="3655" y="128074"/>
                  </a:lnTo>
                  <a:lnTo>
                    <a:pt x="5109" y="120138"/>
                  </a:lnTo>
                  <a:lnTo>
                    <a:pt x="5229" y="118065"/>
                  </a:lnTo>
                  <a:lnTo>
                    <a:pt x="7242" y="113880"/>
                  </a:lnTo>
                  <a:lnTo>
                    <a:pt x="26665" y="83913"/>
                  </a:lnTo>
                  <a:lnTo>
                    <a:pt x="35690" y="55336"/>
                  </a:lnTo>
                  <a:lnTo>
                    <a:pt x="66146" y="8318"/>
                  </a:lnTo>
                  <a:lnTo>
                    <a:pt x="68857" y="0"/>
                  </a:lnTo>
                  <a:lnTo>
                    <a:pt x="68957" y="5120"/>
                  </a:lnTo>
                  <a:lnTo>
                    <a:pt x="61128" y="24759"/>
                  </a:lnTo>
                  <a:lnTo>
                    <a:pt x="59507" y="26962"/>
                  </a:lnTo>
                  <a:lnTo>
                    <a:pt x="57708" y="33173"/>
                  </a:lnTo>
                  <a:lnTo>
                    <a:pt x="54812" y="44603"/>
                  </a:lnTo>
                  <a:lnTo>
                    <a:pt x="50884" y="57737"/>
                  </a:lnTo>
                  <a:lnTo>
                    <a:pt x="50002" y="76952"/>
                  </a:lnTo>
                  <a:lnTo>
                    <a:pt x="51836" y="81732"/>
                  </a:lnTo>
                  <a:lnTo>
                    <a:pt x="54298" y="86208"/>
                  </a:lnTo>
                  <a:lnTo>
                    <a:pt x="55391" y="90549"/>
                  </a:lnTo>
                  <a:lnTo>
                    <a:pt x="56389" y="91989"/>
                  </a:lnTo>
                  <a:lnTo>
                    <a:pt x="57760" y="92949"/>
                  </a:lnTo>
                  <a:lnTo>
                    <a:pt x="61164" y="94721"/>
                  </a:lnTo>
                  <a:lnTo>
                    <a:pt x="67047" y="98980"/>
                  </a:lnTo>
                  <a:lnTo>
                    <a:pt x="71171" y="100224"/>
                  </a:lnTo>
                  <a:lnTo>
                    <a:pt x="73259" y="99850"/>
                  </a:lnTo>
                  <a:lnTo>
                    <a:pt x="81679" y="96062"/>
                  </a:lnTo>
                  <a:lnTo>
                    <a:pt x="83792" y="95664"/>
                  </a:lnTo>
                  <a:lnTo>
                    <a:pt x="99855" y="86100"/>
                  </a:lnTo>
                  <a:lnTo>
                    <a:pt x="105743" y="80153"/>
                  </a:lnTo>
                  <a:lnTo>
                    <a:pt x="138814" y="32819"/>
                  </a:lnTo>
                  <a:lnTo>
                    <a:pt x="143912" y="26560"/>
                  </a:lnTo>
                  <a:lnTo>
                    <a:pt x="145057" y="19687"/>
                  </a:lnTo>
                  <a:lnTo>
                    <a:pt x="145799" y="19347"/>
                  </a:lnTo>
                  <a:lnTo>
                    <a:pt x="150624" y="18759"/>
                  </a:lnTo>
                  <a:lnTo>
                    <a:pt x="150921" y="19434"/>
                  </a:lnTo>
                  <a:lnTo>
                    <a:pt x="152207" y="35677"/>
                  </a:lnTo>
                  <a:lnTo>
                    <a:pt x="156540" y="44084"/>
                  </a:lnTo>
                  <a:lnTo>
                    <a:pt x="158398" y="54654"/>
                  </a:lnTo>
                  <a:lnTo>
                    <a:pt x="162180" y="61708"/>
                  </a:lnTo>
                  <a:lnTo>
                    <a:pt x="164319" y="71011"/>
                  </a:lnTo>
                  <a:lnTo>
                    <a:pt x="165696" y="72614"/>
                  </a:lnTo>
                  <a:lnTo>
                    <a:pt x="167320" y="73682"/>
                  </a:lnTo>
                  <a:lnTo>
                    <a:pt x="168402" y="75100"/>
                  </a:lnTo>
                  <a:lnTo>
                    <a:pt x="169605" y="78557"/>
                  </a:lnTo>
                  <a:lnTo>
                    <a:pt x="170631" y="79761"/>
                  </a:lnTo>
                  <a:lnTo>
                    <a:pt x="176917" y="821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1038"/>
            <p:cNvSpPr/>
            <p:nvPr>
              <p:custDataLst>
                <p:tags r:id="rId42"/>
              </p:custDataLst>
            </p:nvPr>
          </p:nvSpPr>
          <p:spPr>
            <a:xfrm>
              <a:off x="5137228" y="3479800"/>
              <a:ext cx="63423" cy="12701"/>
            </a:xfrm>
            <a:custGeom>
              <a:avLst/>
              <a:gdLst/>
              <a:ahLst/>
              <a:cxnLst/>
              <a:rect l="0" t="0" r="0" b="0"/>
              <a:pathLst>
                <a:path w="63423" h="12701">
                  <a:moveTo>
                    <a:pt x="6272" y="12700"/>
                  </a:moveTo>
                  <a:lnTo>
                    <a:pt x="6272" y="12700"/>
                  </a:lnTo>
                  <a:lnTo>
                    <a:pt x="0" y="12700"/>
                  </a:lnTo>
                  <a:lnTo>
                    <a:pt x="15033" y="12700"/>
                  </a:lnTo>
                  <a:lnTo>
                    <a:pt x="19103" y="10818"/>
                  </a:lnTo>
                  <a:lnTo>
                    <a:pt x="21176" y="9329"/>
                  </a:lnTo>
                  <a:lnTo>
                    <a:pt x="30836" y="7233"/>
                  </a:lnTo>
                  <a:lnTo>
                    <a:pt x="49138" y="5696"/>
                  </a:lnTo>
                  <a:lnTo>
                    <a:pt x="634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1039"/>
            <p:cNvSpPr/>
            <p:nvPr>
              <p:custDataLst>
                <p:tags r:id="rId43"/>
              </p:custDataLst>
            </p:nvPr>
          </p:nvSpPr>
          <p:spPr>
            <a:xfrm>
              <a:off x="4959350" y="3416412"/>
              <a:ext cx="95251" cy="107467"/>
            </a:xfrm>
            <a:custGeom>
              <a:avLst/>
              <a:gdLst/>
              <a:ahLst/>
              <a:cxnLst/>
              <a:rect l="0" t="0" r="0" b="0"/>
              <a:pathLst>
                <a:path w="95251" h="107467">
                  <a:moveTo>
                    <a:pt x="0" y="18938"/>
                  </a:moveTo>
                  <a:lnTo>
                    <a:pt x="0" y="18938"/>
                  </a:lnTo>
                  <a:lnTo>
                    <a:pt x="0" y="12610"/>
                  </a:lnTo>
                  <a:lnTo>
                    <a:pt x="9460" y="12588"/>
                  </a:lnTo>
                  <a:lnTo>
                    <a:pt x="13141" y="14470"/>
                  </a:lnTo>
                  <a:lnTo>
                    <a:pt x="17129" y="16952"/>
                  </a:lnTo>
                  <a:lnTo>
                    <a:pt x="23340" y="19055"/>
                  </a:lnTo>
                  <a:lnTo>
                    <a:pt x="33875" y="27699"/>
                  </a:lnTo>
                  <a:lnTo>
                    <a:pt x="36222" y="31769"/>
                  </a:lnTo>
                  <a:lnTo>
                    <a:pt x="37971" y="35928"/>
                  </a:lnTo>
                  <a:lnTo>
                    <a:pt x="48152" y="52940"/>
                  </a:lnTo>
                  <a:lnTo>
                    <a:pt x="50015" y="61390"/>
                  </a:lnTo>
                  <a:lnTo>
                    <a:pt x="50451" y="68615"/>
                  </a:lnTo>
                  <a:lnTo>
                    <a:pt x="48763" y="74648"/>
                  </a:lnTo>
                  <a:lnTo>
                    <a:pt x="46367" y="79682"/>
                  </a:lnTo>
                  <a:lnTo>
                    <a:pt x="44312" y="86482"/>
                  </a:lnTo>
                  <a:lnTo>
                    <a:pt x="40254" y="92965"/>
                  </a:lnTo>
                  <a:lnTo>
                    <a:pt x="38033" y="99356"/>
                  </a:lnTo>
                  <a:lnTo>
                    <a:pt x="32717" y="106581"/>
                  </a:lnTo>
                  <a:lnTo>
                    <a:pt x="30298" y="107279"/>
                  </a:lnTo>
                  <a:lnTo>
                    <a:pt x="28666" y="107466"/>
                  </a:lnTo>
                  <a:lnTo>
                    <a:pt x="27577" y="106884"/>
                  </a:lnTo>
                  <a:lnTo>
                    <a:pt x="26851" y="105791"/>
                  </a:lnTo>
                  <a:lnTo>
                    <a:pt x="25830" y="100881"/>
                  </a:lnTo>
                  <a:lnTo>
                    <a:pt x="25485" y="92901"/>
                  </a:lnTo>
                  <a:lnTo>
                    <a:pt x="27319" y="88735"/>
                  </a:lnTo>
                  <a:lnTo>
                    <a:pt x="29781" y="84531"/>
                  </a:lnTo>
                  <a:lnTo>
                    <a:pt x="42980" y="42853"/>
                  </a:lnTo>
                  <a:lnTo>
                    <a:pt x="74946" y="1168"/>
                  </a:lnTo>
                  <a:lnTo>
                    <a:pt x="77524" y="457"/>
                  </a:lnTo>
                  <a:lnTo>
                    <a:pt x="81557" y="0"/>
                  </a:lnTo>
                  <a:lnTo>
                    <a:pt x="81888" y="668"/>
                  </a:lnTo>
                  <a:lnTo>
                    <a:pt x="82462" y="8736"/>
                  </a:lnTo>
                  <a:lnTo>
                    <a:pt x="80630" y="12758"/>
                  </a:lnTo>
                  <a:lnTo>
                    <a:pt x="78168" y="16897"/>
                  </a:lnTo>
                  <a:lnTo>
                    <a:pt x="71303" y="33892"/>
                  </a:lnTo>
                  <a:lnTo>
                    <a:pt x="66126" y="42340"/>
                  </a:lnTo>
                  <a:lnTo>
                    <a:pt x="62137" y="55598"/>
                  </a:lnTo>
                  <a:lnTo>
                    <a:pt x="59367" y="60632"/>
                  </a:lnTo>
                  <a:lnTo>
                    <a:pt x="57102" y="67432"/>
                  </a:lnTo>
                  <a:lnTo>
                    <a:pt x="54071" y="71770"/>
                  </a:lnTo>
                  <a:lnTo>
                    <a:pt x="53685" y="73915"/>
                  </a:lnTo>
                  <a:lnTo>
                    <a:pt x="54135" y="76050"/>
                  </a:lnTo>
                  <a:lnTo>
                    <a:pt x="56555" y="81176"/>
                  </a:lnTo>
                  <a:lnTo>
                    <a:pt x="60345" y="85435"/>
                  </a:lnTo>
                  <a:lnTo>
                    <a:pt x="63979" y="87298"/>
                  </a:lnTo>
                  <a:lnTo>
                    <a:pt x="74852" y="88592"/>
                  </a:lnTo>
                  <a:lnTo>
                    <a:pt x="95250" y="88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1040"/>
            <p:cNvSpPr/>
            <p:nvPr>
              <p:custDataLst>
                <p:tags r:id="rId44"/>
              </p:custDataLst>
            </p:nvPr>
          </p:nvSpPr>
          <p:spPr>
            <a:xfrm>
              <a:off x="4895885" y="3359173"/>
              <a:ext cx="57116" cy="171428"/>
            </a:xfrm>
            <a:custGeom>
              <a:avLst/>
              <a:gdLst/>
              <a:ahLst/>
              <a:cxnLst/>
              <a:rect l="0" t="0" r="0" b="0"/>
              <a:pathLst>
                <a:path w="57116" h="171428">
                  <a:moveTo>
                    <a:pt x="57115" y="6327"/>
                  </a:moveTo>
                  <a:lnTo>
                    <a:pt x="57115" y="6327"/>
                  </a:lnTo>
                  <a:lnTo>
                    <a:pt x="53744" y="6327"/>
                  </a:lnTo>
                  <a:lnTo>
                    <a:pt x="52751" y="5621"/>
                  </a:lnTo>
                  <a:lnTo>
                    <a:pt x="52089" y="4445"/>
                  </a:lnTo>
                  <a:lnTo>
                    <a:pt x="51648" y="2956"/>
                  </a:lnTo>
                  <a:lnTo>
                    <a:pt x="50648" y="1963"/>
                  </a:lnTo>
                  <a:lnTo>
                    <a:pt x="45375" y="238"/>
                  </a:lnTo>
                  <a:lnTo>
                    <a:pt x="35661" y="0"/>
                  </a:lnTo>
                  <a:lnTo>
                    <a:pt x="34345" y="697"/>
                  </a:lnTo>
                  <a:lnTo>
                    <a:pt x="33469" y="1868"/>
                  </a:lnTo>
                  <a:lnTo>
                    <a:pt x="31789" y="5051"/>
                  </a:lnTo>
                  <a:lnTo>
                    <a:pt x="10524" y="30875"/>
                  </a:lnTo>
                  <a:lnTo>
                    <a:pt x="7562" y="42685"/>
                  </a:lnTo>
                  <a:lnTo>
                    <a:pt x="4598" y="68552"/>
                  </a:lnTo>
                  <a:lnTo>
                    <a:pt x="1337" y="84031"/>
                  </a:lnTo>
                  <a:lnTo>
                    <a:pt x="0" y="129995"/>
                  </a:lnTo>
                  <a:lnTo>
                    <a:pt x="686" y="136785"/>
                  </a:lnTo>
                  <a:lnTo>
                    <a:pt x="6434" y="159550"/>
                  </a:lnTo>
                  <a:lnTo>
                    <a:pt x="7805" y="161392"/>
                  </a:lnTo>
                  <a:lnTo>
                    <a:pt x="19015" y="171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1041"/>
            <p:cNvSpPr/>
            <p:nvPr>
              <p:custDataLst>
                <p:tags r:id="rId45"/>
              </p:custDataLst>
            </p:nvPr>
          </p:nvSpPr>
          <p:spPr>
            <a:xfrm>
              <a:off x="4705428" y="3473450"/>
              <a:ext cx="126923" cy="18783"/>
            </a:xfrm>
            <a:custGeom>
              <a:avLst/>
              <a:gdLst/>
              <a:ahLst/>
              <a:cxnLst/>
              <a:rect l="0" t="0" r="0" b="0"/>
              <a:pathLst>
                <a:path w="126923" h="18783">
                  <a:moveTo>
                    <a:pt x="6272" y="6350"/>
                  </a:moveTo>
                  <a:lnTo>
                    <a:pt x="6272" y="6350"/>
                  </a:lnTo>
                  <a:lnTo>
                    <a:pt x="6272" y="9721"/>
                  </a:lnTo>
                  <a:lnTo>
                    <a:pt x="5566" y="10714"/>
                  </a:lnTo>
                  <a:lnTo>
                    <a:pt x="2901" y="11817"/>
                  </a:lnTo>
                  <a:lnTo>
                    <a:pt x="805" y="12438"/>
                  </a:lnTo>
                  <a:lnTo>
                    <a:pt x="314" y="14465"/>
                  </a:lnTo>
                  <a:lnTo>
                    <a:pt x="0" y="18145"/>
                  </a:lnTo>
                  <a:lnTo>
                    <a:pt x="679" y="18446"/>
                  </a:lnTo>
                  <a:lnTo>
                    <a:pt x="3316" y="18782"/>
                  </a:lnTo>
                  <a:lnTo>
                    <a:pt x="6841" y="17049"/>
                  </a:lnTo>
                  <a:lnTo>
                    <a:pt x="10758" y="14633"/>
                  </a:lnTo>
                  <a:lnTo>
                    <a:pt x="17636" y="13273"/>
                  </a:lnTo>
                  <a:lnTo>
                    <a:pt x="54309" y="9565"/>
                  </a:lnTo>
                  <a:lnTo>
                    <a:pt x="57347" y="10609"/>
                  </a:lnTo>
                  <a:lnTo>
                    <a:pt x="104211" y="5783"/>
                  </a:lnTo>
                  <a:lnTo>
                    <a:pt x="1269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1042"/>
            <p:cNvSpPr/>
            <p:nvPr>
              <p:custDataLst>
                <p:tags r:id="rId46"/>
              </p:custDataLst>
            </p:nvPr>
          </p:nvSpPr>
          <p:spPr>
            <a:xfrm>
              <a:off x="4686621" y="3867529"/>
              <a:ext cx="171130" cy="228187"/>
            </a:xfrm>
            <a:custGeom>
              <a:avLst/>
              <a:gdLst/>
              <a:ahLst/>
              <a:cxnLst/>
              <a:rect l="0" t="0" r="0" b="0"/>
              <a:pathLst>
                <a:path w="171130" h="228187">
                  <a:moveTo>
                    <a:pt x="37779" y="69471"/>
                  </a:moveTo>
                  <a:lnTo>
                    <a:pt x="37779" y="69471"/>
                  </a:lnTo>
                  <a:lnTo>
                    <a:pt x="31690" y="75559"/>
                  </a:lnTo>
                  <a:lnTo>
                    <a:pt x="31506" y="79114"/>
                  </a:lnTo>
                  <a:lnTo>
                    <a:pt x="30775" y="80133"/>
                  </a:lnTo>
                  <a:lnTo>
                    <a:pt x="29581" y="80813"/>
                  </a:lnTo>
                  <a:lnTo>
                    <a:pt x="25968" y="81903"/>
                  </a:lnTo>
                  <a:lnTo>
                    <a:pt x="25474" y="83933"/>
                  </a:lnTo>
                  <a:lnTo>
                    <a:pt x="25157" y="90985"/>
                  </a:lnTo>
                  <a:lnTo>
                    <a:pt x="25836" y="92280"/>
                  </a:lnTo>
                  <a:lnTo>
                    <a:pt x="26995" y="93144"/>
                  </a:lnTo>
                  <a:lnTo>
                    <a:pt x="30164" y="94809"/>
                  </a:lnTo>
                  <a:lnTo>
                    <a:pt x="42087" y="104929"/>
                  </a:lnTo>
                  <a:lnTo>
                    <a:pt x="46279" y="106397"/>
                  </a:lnTo>
                  <a:lnTo>
                    <a:pt x="67786" y="107468"/>
                  </a:lnTo>
                  <a:lnTo>
                    <a:pt x="74164" y="105644"/>
                  </a:lnTo>
                  <a:lnTo>
                    <a:pt x="93454" y="96584"/>
                  </a:lnTo>
                  <a:lnTo>
                    <a:pt x="96062" y="96013"/>
                  </a:lnTo>
                  <a:lnTo>
                    <a:pt x="112526" y="83088"/>
                  </a:lnTo>
                  <a:lnTo>
                    <a:pt x="119898" y="74211"/>
                  </a:lnTo>
                  <a:lnTo>
                    <a:pt x="130150" y="54442"/>
                  </a:lnTo>
                  <a:lnTo>
                    <a:pt x="132995" y="17544"/>
                  </a:lnTo>
                  <a:lnTo>
                    <a:pt x="131133" y="12761"/>
                  </a:lnTo>
                  <a:lnTo>
                    <a:pt x="124188" y="3941"/>
                  </a:lnTo>
                  <a:lnTo>
                    <a:pt x="120162" y="1541"/>
                  </a:lnTo>
                  <a:lnTo>
                    <a:pt x="111830" y="0"/>
                  </a:lnTo>
                  <a:lnTo>
                    <a:pt x="98319" y="4766"/>
                  </a:lnTo>
                  <a:lnTo>
                    <a:pt x="90321" y="8493"/>
                  </a:lnTo>
                  <a:lnTo>
                    <a:pt x="83944" y="14383"/>
                  </a:lnTo>
                  <a:lnTo>
                    <a:pt x="46165" y="58060"/>
                  </a:lnTo>
                  <a:lnTo>
                    <a:pt x="20971" y="101296"/>
                  </a:lnTo>
                  <a:lnTo>
                    <a:pt x="11083" y="120293"/>
                  </a:lnTo>
                  <a:lnTo>
                    <a:pt x="759" y="167701"/>
                  </a:lnTo>
                  <a:lnTo>
                    <a:pt x="0" y="184654"/>
                  </a:lnTo>
                  <a:lnTo>
                    <a:pt x="1303" y="189299"/>
                  </a:lnTo>
                  <a:lnTo>
                    <a:pt x="20703" y="216558"/>
                  </a:lnTo>
                  <a:lnTo>
                    <a:pt x="33895" y="223667"/>
                  </a:lnTo>
                  <a:lnTo>
                    <a:pt x="52952" y="227321"/>
                  </a:lnTo>
                  <a:lnTo>
                    <a:pt x="95908" y="228186"/>
                  </a:lnTo>
                  <a:lnTo>
                    <a:pt x="134784" y="226338"/>
                  </a:lnTo>
                  <a:lnTo>
                    <a:pt x="155404" y="219382"/>
                  </a:lnTo>
                  <a:lnTo>
                    <a:pt x="171129" y="209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4" name="SMARTInkShape-1043"/>
          <p:cNvSpPr/>
          <p:nvPr>
            <p:custDataLst>
              <p:tags r:id="rId2"/>
            </p:custDataLst>
          </p:nvPr>
        </p:nvSpPr>
        <p:spPr>
          <a:xfrm>
            <a:off x="5969372" y="3855152"/>
            <a:ext cx="317129" cy="342001"/>
          </a:xfrm>
          <a:custGeom>
            <a:avLst/>
            <a:gdLst/>
            <a:ahLst/>
            <a:cxnLst/>
            <a:rect l="0" t="0" r="0" b="0"/>
            <a:pathLst>
              <a:path w="317129" h="342001">
                <a:moveTo>
                  <a:pt x="88528" y="240598"/>
                </a:moveTo>
                <a:lnTo>
                  <a:pt x="88528" y="240598"/>
                </a:lnTo>
                <a:lnTo>
                  <a:pt x="88528" y="231760"/>
                </a:lnTo>
                <a:lnTo>
                  <a:pt x="89233" y="230473"/>
                </a:lnTo>
                <a:lnTo>
                  <a:pt x="90409" y="229614"/>
                </a:lnTo>
                <a:lnTo>
                  <a:pt x="91899" y="229043"/>
                </a:lnTo>
                <a:lnTo>
                  <a:pt x="92892" y="227955"/>
                </a:lnTo>
                <a:lnTo>
                  <a:pt x="93995" y="224866"/>
                </a:lnTo>
                <a:lnTo>
                  <a:pt x="94616" y="219160"/>
                </a:lnTo>
                <a:lnTo>
                  <a:pt x="93998" y="217839"/>
                </a:lnTo>
                <a:lnTo>
                  <a:pt x="92880" y="216959"/>
                </a:lnTo>
                <a:lnTo>
                  <a:pt x="91429" y="216372"/>
                </a:lnTo>
                <a:lnTo>
                  <a:pt x="90461" y="215275"/>
                </a:lnTo>
                <a:lnTo>
                  <a:pt x="87029" y="208445"/>
                </a:lnTo>
                <a:lnTo>
                  <a:pt x="83136" y="203672"/>
                </a:lnTo>
                <a:lnTo>
                  <a:pt x="80723" y="203020"/>
                </a:lnTo>
                <a:lnTo>
                  <a:pt x="67276" y="202528"/>
                </a:lnTo>
                <a:lnTo>
                  <a:pt x="57615" y="205878"/>
                </a:lnTo>
                <a:lnTo>
                  <a:pt x="35653" y="220211"/>
                </a:lnTo>
                <a:lnTo>
                  <a:pt x="27784" y="231578"/>
                </a:lnTo>
                <a:lnTo>
                  <a:pt x="8110" y="275018"/>
                </a:lnTo>
                <a:lnTo>
                  <a:pt x="1512" y="296393"/>
                </a:lnTo>
                <a:lnTo>
                  <a:pt x="0" y="314414"/>
                </a:lnTo>
                <a:lnTo>
                  <a:pt x="1676" y="321148"/>
                </a:lnTo>
                <a:lnTo>
                  <a:pt x="10482" y="337126"/>
                </a:lnTo>
                <a:lnTo>
                  <a:pt x="14565" y="339944"/>
                </a:lnTo>
                <a:lnTo>
                  <a:pt x="20831" y="341530"/>
                </a:lnTo>
                <a:lnTo>
                  <a:pt x="27156" y="342000"/>
                </a:lnTo>
                <a:lnTo>
                  <a:pt x="48684" y="333342"/>
                </a:lnTo>
                <a:lnTo>
                  <a:pt x="61122" y="323895"/>
                </a:lnTo>
                <a:lnTo>
                  <a:pt x="88925" y="278479"/>
                </a:lnTo>
                <a:lnTo>
                  <a:pt x="99465" y="257702"/>
                </a:lnTo>
                <a:lnTo>
                  <a:pt x="115943" y="212694"/>
                </a:lnTo>
                <a:lnTo>
                  <a:pt x="124310" y="173677"/>
                </a:lnTo>
                <a:lnTo>
                  <a:pt x="126171" y="132364"/>
                </a:lnTo>
                <a:lnTo>
                  <a:pt x="126538" y="92663"/>
                </a:lnTo>
                <a:lnTo>
                  <a:pt x="126616" y="51661"/>
                </a:lnTo>
                <a:lnTo>
                  <a:pt x="126628" y="7294"/>
                </a:lnTo>
                <a:lnTo>
                  <a:pt x="125923" y="4629"/>
                </a:lnTo>
                <a:lnTo>
                  <a:pt x="124747" y="2852"/>
                </a:lnTo>
                <a:lnTo>
                  <a:pt x="121161" y="0"/>
                </a:lnTo>
                <a:lnTo>
                  <a:pt x="118788" y="1491"/>
                </a:lnTo>
                <a:lnTo>
                  <a:pt x="111518" y="8198"/>
                </a:lnTo>
                <a:lnTo>
                  <a:pt x="109329" y="14072"/>
                </a:lnTo>
                <a:lnTo>
                  <a:pt x="96815" y="61140"/>
                </a:lnTo>
                <a:lnTo>
                  <a:pt x="89759" y="97701"/>
                </a:lnTo>
                <a:lnTo>
                  <a:pt x="88691" y="144160"/>
                </a:lnTo>
                <a:lnTo>
                  <a:pt x="88549" y="187525"/>
                </a:lnTo>
                <a:lnTo>
                  <a:pt x="91901" y="226623"/>
                </a:lnTo>
                <a:lnTo>
                  <a:pt x="107626" y="271741"/>
                </a:lnTo>
                <a:lnTo>
                  <a:pt x="125634" y="302808"/>
                </a:lnTo>
                <a:lnTo>
                  <a:pt x="126672" y="302533"/>
                </a:lnTo>
                <a:lnTo>
                  <a:pt x="135379" y="295146"/>
                </a:lnTo>
                <a:lnTo>
                  <a:pt x="137572" y="291182"/>
                </a:lnTo>
                <a:lnTo>
                  <a:pt x="156315" y="244224"/>
                </a:lnTo>
                <a:lnTo>
                  <a:pt x="175313" y="201264"/>
                </a:lnTo>
                <a:lnTo>
                  <a:pt x="180956" y="192803"/>
                </a:lnTo>
                <a:lnTo>
                  <a:pt x="185102" y="183624"/>
                </a:lnTo>
                <a:lnTo>
                  <a:pt x="186777" y="181448"/>
                </a:lnTo>
                <a:lnTo>
                  <a:pt x="190519" y="179031"/>
                </a:lnTo>
                <a:lnTo>
                  <a:pt x="192507" y="178387"/>
                </a:lnTo>
                <a:lnTo>
                  <a:pt x="193830" y="178663"/>
                </a:lnTo>
                <a:lnTo>
                  <a:pt x="194713" y="179552"/>
                </a:lnTo>
                <a:lnTo>
                  <a:pt x="196399" y="182422"/>
                </a:lnTo>
                <a:lnTo>
                  <a:pt x="200610" y="188005"/>
                </a:lnTo>
                <a:lnTo>
                  <a:pt x="202876" y="194127"/>
                </a:lnTo>
                <a:lnTo>
                  <a:pt x="206997" y="201115"/>
                </a:lnTo>
                <a:lnTo>
                  <a:pt x="209152" y="244864"/>
                </a:lnTo>
                <a:lnTo>
                  <a:pt x="207286" y="251431"/>
                </a:lnTo>
                <a:lnTo>
                  <a:pt x="204810" y="257407"/>
                </a:lnTo>
                <a:lnTo>
                  <a:pt x="199718" y="276843"/>
                </a:lnTo>
                <a:lnTo>
                  <a:pt x="191878" y="290875"/>
                </a:lnTo>
                <a:lnTo>
                  <a:pt x="191295" y="293166"/>
                </a:lnTo>
                <a:lnTo>
                  <a:pt x="190201" y="294693"/>
                </a:lnTo>
                <a:lnTo>
                  <a:pt x="188765" y="295712"/>
                </a:lnTo>
                <a:lnTo>
                  <a:pt x="187103" y="296390"/>
                </a:lnTo>
                <a:lnTo>
                  <a:pt x="185995" y="297548"/>
                </a:lnTo>
                <a:lnTo>
                  <a:pt x="184070" y="303096"/>
                </a:lnTo>
                <a:lnTo>
                  <a:pt x="182027" y="301771"/>
                </a:lnTo>
                <a:lnTo>
                  <a:pt x="180493" y="300430"/>
                </a:lnTo>
                <a:lnTo>
                  <a:pt x="178790" y="297059"/>
                </a:lnTo>
                <a:lnTo>
                  <a:pt x="178335" y="295171"/>
                </a:lnTo>
                <a:lnTo>
                  <a:pt x="178738" y="293208"/>
                </a:lnTo>
                <a:lnTo>
                  <a:pt x="181972" y="286368"/>
                </a:lnTo>
                <a:lnTo>
                  <a:pt x="186912" y="267731"/>
                </a:lnTo>
                <a:lnTo>
                  <a:pt x="214215" y="221819"/>
                </a:lnTo>
                <a:lnTo>
                  <a:pt x="227106" y="204668"/>
                </a:lnTo>
                <a:lnTo>
                  <a:pt x="262969" y="171189"/>
                </a:lnTo>
                <a:lnTo>
                  <a:pt x="264089" y="168926"/>
                </a:lnTo>
                <a:lnTo>
                  <a:pt x="265540" y="167416"/>
                </a:lnTo>
                <a:lnTo>
                  <a:pt x="278923" y="158136"/>
                </a:lnTo>
                <a:lnTo>
                  <a:pt x="278997" y="161445"/>
                </a:lnTo>
                <a:lnTo>
                  <a:pt x="277132" y="164967"/>
                </a:lnTo>
                <a:lnTo>
                  <a:pt x="268900" y="175056"/>
                </a:lnTo>
                <a:lnTo>
                  <a:pt x="264955" y="183463"/>
                </a:lnTo>
                <a:lnTo>
                  <a:pt x="257590" y="195288"/>
                </a:lnTo>
                <a:lnTo>
                  <a:pt x="248262" y="232164"/>
                </a:lnTo>
                <a:lnTo>
                  <a:pt x="247365" y="254163"/>
                </a:lnTo>
                <a:lnTo>
                  <a:pt x="248746" y="256697"/>
                </a:lnTo>
                <a:lnTo>
                  <a:pt x="261592" y="268004"/>
                </a:lnTo>
                <a:lnTo>
                  <a:pt x="267986" y="270417"/>
                </a:lnTo>
                <a:lnTo>
                  <a:pt x="292781" y="275752"/>
                </a:lnTo>
                <a:lnTo>
                  <a:pt x="317128" y="27234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9" name="SMARTInkShape-Group221"/>
          <p:cNvGrpSpPr/>
          <p:nvPr/>
        </p:nvGrpSpPr>
        <p:grpSpPr>
          <a:xfrm>
            <a:off x="6643445" y="3486180"/>
            <a:ext cx="328856" cy="711083"/>
            <a:chOff x="6643445" y="3486180"/>
            <a:chExt cx="328856" cy="711083"/>
          </a:xfrm>
        </p:grpSpPr>
        <p:sp>
          <p:nvSpPr>
            <p:cNvPr id="415" name="SMARTInkShape-1044"/>
            <p:cNvSpPr/>
            <p:nvPr>
              <p:custDataLst>
                <p:tags r:id="rId31"/>
              </p:custDataLst>
            </p:nvPr>
          </p:nvSpPr>
          <p:spPr>
            <a:xfrm>
              <a:off x="6829360" y="3829050"/>
              <a:ext cx="28641" cy="44451"/>
            </a:xfrm>
            <a:custGeom>
              <a:avLst/>
              <a:gdLst/>
              <a:ahLst/>
              <a:cxnLst/>
              <a:rect l="0" t="0" r="0" b="0"/>
              <a:pathLst>
                <a:path w="28641" h="44451">
                  <a:moveTo>
                    <a:pt x="28640" y="0"/>
                  </a:moveTo>
                  <a:lnTo>
                    <a:pt x="28640" y="0"/>
                  </a:lnTo>
                  <a:lnTo>
                    <a:pt x="28640" y="20394"/>
                  </a:lnTo>
                  <a:lnTo>
                    <a:pt x="26759" y="25057"/>
                  </a:lnTo>
                  <a:lnTo>
                    <a:pt x="24276" y="29481"/>
                  </a:lnTo>
                  <a:lnTo>
                    <a:pt x="23173" y="33799"/>
                  </a:lnTo>
                  <a:lnTo>
                    <a:pt x="20056" y="35233"/>
                  </a:lnTo>
                  <a:lnTo>
                    <a:pt x="498" y="37723"/>
                  </a:lnTo>
                  <a:lnTo>
                    <a:pt x="0" y="38553"/>
                  </a:lnTo>
                  <a:lnTo>
                    <a:pt x="374" y="39813"/>
                  </a:lnTo>
                  <a:lnTo>
                    <a:pt x="324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1045"/>
            <p:cNvSpPr/>
            <p:nvPr>
              <p:custDataLst>
                <p:tags r:id="rId32"/>
              </p:custDataLst>
            </p:nvPr>
          </p:nvSpPr>
          <p:spPr>
            <a:xfrm>
              <a:off x="6782682" y="3486180"/>
              <a:ext cx="137556" cy="184121"/>
            </a:xfrm>
            <a:custGeom>
              <a:avLst/>
              <a:gdLst/>
              <a:ahLst/>
              <a:cxnLst/>
              <a:rect l="0" t="0" r="0" b="0"/>
              <a:pathLst>
                <a:path w="137556" h="184121">
                  <a:moveTo>
                    <a:pt x="5468" y="44420"/>
                  </a:moveTo>
                  <a:lnTo>
                    <a:pt x="5468" y="44420"/>
                  </a:lnTo>
                  <a:lnTo>
                    <a:pt x="2097" y="41049"/>
                  </a:lnTo>
                  <a:lnTo>
                    <a:pt x="441" y="37513"/>
                  </a:lnTo>
                  <a:lnTo>
                    <a:pt x="0" y="35582"/>
                  </a:lnTo>
                  <a:lnTo>
                    <a:pt x="412" y="33589"/>
                  </a:lnTo>
                  <a:lnTo>
                    <a:pt x="2750" y="29493"/>
                  </a:lnTo>
                  <a:lnTo>
                    <a:pt x="12954" y="21115"/>
                  </a:lnTo>
                  <a:lnTo>
                    <a:pt x="13280" y="19005"/>
                  </a:lnTo>
                  <a:lnTo>
                    <a:pt x="12792" y="16893"/>
                  </a:lnTo>
                  <a:lnTo>
                    <a:pt x="13173" y="15486"/>
                  </a:lnTo>
                  <a:lnTo>
                    <a:pt x="14133" y="14547"/>
                  </a:lnTo>
                  <a:lnTo>
                    <a:pt x="17080" y="12798"/>
                  </a:lnTo>
                  <a:lnTo>
                    <a:pt x="30141" y="3941"/>
                  </a:lnTo>
                  <a:lnTo>
                    <a:pt x="41863" y="1147"/>
                  </a:lnTo>
                  <a:lnTo>
                    <a:pt x="79562" y="0"/>
                  </a:lnTo>
                  <a:lnTo>
                    <a:pt x="96486" y="5045"/>
                  </a:lnTo>
                  <a:lnTo>
                    <a:pt x="111537" y="12837"/>
                  </a:lnTo>
                  <a:lnTo>
                    <a:pt x="121513" y="21170"/>
                  </a:lnTo>
                  <a:lnTo>
                    <a:pt x="134553" y="39307"/>
                  </a:lnTo>
                  <a:lnTo>
                    <a:pt x="136922" y="45910"/>
                  </a:lnTo>
                  <a:lnTo>
                    <a:pt x="137555" y="49647"/>
                  </a:lnTo>
                  <a:lnTo>
                    <a:pt x="136375" y="57561"/>
                  </a:lnTo>
                  <a:lnTo>
                    <a:pt x="119704" y="98376"/>
                  </a:lnTo>
                  <a:lnTo>
                    <a:pt x="96109" y="130505"/>
                  </a:lnTo>
                  <a:lnTo>
                    <a:pt x="51289" y="176313"/>
                  </a:lnTo>
                  <a:lnTo>
                    <a:pt x="43568" y="184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1046"/>
            <p:cNvSpPr/>
            <p:nvPr>
              <p:custDataLst>
                <p:tags r:id="rId33"/>
              </p:custDataLst>
            </p:nvPr>
          </p:nvSpPr>
          <p:spPr>
            <a:xfrm>
              <a:off x="6643445" y="4165600"/>
              <a:ext cx="328856" cy="31663"/>
            </a:xfrm>
            <a:custGeom>
              <a:avLst/>
              <a:gdLst/>
              <a:ahLst/>
              <a:cxnLst/>
              <a:rect l="0" t="0" r="0" b="0"/>
              <a:pathLst>
                <a:path w="328856" h="31663">
                  <a:moveTo>
                    <a:pt x="36755" y="0"/>
                  </a:moveTo>
                  <a:lnTo>
                    <a:pt x="36755" y="0"/>
                  </a:lnTo>
                  <a:lnTo>
                    <a:pt x="10272" y="14927"/>
                  </a:lnTo>
                  <a:lnTo>
                    <a:pt x="0" y="24156"/>
                  </a:lnTo>
                  <a:lnTo>
                    <a:pt x="256" y="25276"/>
                  </a:lnTo>
                  <a:lnTo>
                    <a:pt x="2424" y="28402"/>
                  </a:lnTo>
                  <a:lnTo>
                    <a:pt x="7620" y="30262"/>
                  </a:lnTo>
                  <a:lnTo>
                    <a:pt x="38161" y="31662"/>
                  </a:lnTo>
                  <a:lnTo>
                    <a:pt x="78349" y="26275"/>
                  </a:lnTo>
                  <a:lnTo>
                    <a:pt x="116181" y="21209"/>
                  </a:lnTo>
                  <a:lnTo>
                    <a:pt x="157624" y="17595"/>
                  </a:lnTo>
                  <a:lnTo>
                    <a:pt x="199781" y="13667"/>
                  </a:lnTo>
                  <a:lnTo>
                    <a:pt x="242080" y="12185"/>
                  </a:lnTo>
                  <a:lnTo>
                    <a:pt x="282525" y="7712"/>
                  </a:lnTo>
                  <a:lnTo>
                    <a:pt x="3288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1047"/>
            <p:cNvSpPr/>
            <p:nvPr>
              <p:custDataLst>
                <p:tags r:id="rId34"/>
              </p:custDataLst>
            </p:nvPr>
          </p:nvSpPr>
          <p:spPr>
            <a:xfrm>
              <a:off x="6705600" y="4038869"/>
              <a:ext cx="215901" cy="25132"/>
            </a:xfrm>
            <a:custGeom>
              <a:avLst/>
              <a:gdLst/>
              <a:ahLst/>
              <a:cxnLst/>
              <a:rect l="0" t="0" r="0" b="0"/>
              <a:pathLst>
                <a:path w="215901" h="25132">
                  <a:moveTo>
                    <a:pt x="0" y="12431"/>
                  </a:moveTo>
                  <a:lnTo>
                    <a:pt x="0" y="12431"/>
                  </a:lnTo>
                  <a:lnTo>
                    <a:pt x="3370" y="15802"/>
                  </a:lnTo>
                  <a:lnTo>
                    <a:pt x="5069" y="16089"/>
                  </a:lnTo>
                  <a:lnTo>
                    <a:pt x="6907" y="15575"/>
                  </a:lnTo>
                  <a:lnTo>
                    <a:pt x="8839" y="14527"/>
                  </a:lnTo>
                  <a:lnTo>
                    <a:pt x="10831" y="15239"/>
                  </a:lnTo>
                  <a:lnTo>
                    <a:pt x="14927" y="19794"/>
                  </a:lnTo>
                  <a:lnTo>
                    <a:pt x="17712" y="20867"/>
                  </a:lnTo>
                  <a:lnTo>
                    <a:pt x="24571" y="20179"/>
                  </a:lnTo>
                  <a:lnTo>
                    <a:pt x="70708" y="8265"/>
                  </a:lnTo>
                  <a:lnTo>
                    <a:pt x="114351" y="4327"/>
                  </a:lnTo>
                  <a:lnTo>
                    <a:pt x="158752" y="0"/>
                  </a:lnTo>
                  <a:lnTo>
                    <a:pt x="177802" y="3182"/>
                  </a:lnTo>
                  <a:lnTo>
                    <a:pt x="207896" y="13807"/>
                  </a:lnTo>
                  <a:lnTo>
                    <a:pt x="210564" y="15465"/>
                  </a:lnTo>
                  <a:lnTo>
                    <a:pt x="213529" y="19189"/>
                  </a:lnTo>
                  <a:lnTo>
                    <a:pt x="215900" y="25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1" name="SMARTInkShape-Group222"/>
          <p:cNvGrpSpPr/>
          <p:nvPr/>
        </p:nvGrpSpPr>
        <p:grpSpPr>
          <a:xfrm>
            <a:off x="7296150" y="3354348"/>
            <a:ext cx="1860551" cy="1370046"/>
            <a:chOff x="7296150" y="3354348"/>
            <a:chExt cx="1860551" cy="1370046"/>
          </a:xfrm>
        </p:grpSpPr>
        <p:sp>
          <p:nvSpPr>
            <p:cNvPr id="420" name="SMARTInkShape-1048"/>
            <p:cNvSpPr/>
            <p:nvPr>
              <p:custDataLst>
                <p:tags r:id="rId20"/>
              </p:custDataLst>
            </p:nvPr>
          </p:nvSpPr>
          <p:spPr>
            <a:xfrm>
              <a:off x="8966562" y="4235450"/>
              <a:ext cx="190139" cy="82551"/>
            </a:xfrm>
            <a:custGeom>
              <a:avLst/>
              <a:gdLst/>
              <a:ahLst/>
              <a:cxnLst/>
              <a:rect l="0" t="0" r="0" b="0"/>
              <a:pathLst>
                <a:path w="190139" h="82551">
                  <a:moveTo>
                    <a:pt x="18688" y="82550"/>
                  </a:moveTo>
                  <a:lnTo>
                    <a:pt x="18688" y="82550"/>
                  </a:lnTo>
                  <a:lnTo>
                    <a:pt x="9849" y="68244"/>
                  </a:lnTo>
                  <a:lnTo>
                    <a:pt x="5823" y="65608"/>
                  </a:lnTo>
                  <a:lnTo>
                    <a:pt x="3759" y="64905"/>
                  </a:lnTo>
                  <a:lnTo>
                    <a:pt x="2386" y="63731"/>
                  </a:lnTo>
                  <a:lnTo>
                    <a:pt x="860" y="60546"/>
                  </a:lnTo>
                  <a:lnTo>
                    <a:pt x="0" y="54785"/>
                  </a:lnTo>
                  <a:lnTo>
                    <a:pt x="1290" y="52751"/>
                  </a:lnTo>
                  <a:lnTo>
                    <a:pt x="13975" y="42311"/>
                  </a:lnTo>
                  <a:lnTo>
                    <a:pt x="20356" y="39972"/>
                  </a:lnTo>
                  <a:lnTo>
                    <a:pt x="62055" y="31706"/>
                  </a:lnTo>
                  <a:lnTo>
                    <a:pt x="106211" y="20977"/>
                  </a:lnTo>
                  <a:lnTo>
                    <a:pt x="147904" y="10558"/>
                  </a:lnTo>
                  <a:lnTo>
                    <a:pt x="1901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1049"/>
            <p:cNvSpPr/>
            <p:nvPr>
              <p:custDataLst>
                <p:tags r:id="rId21"/>
              </p:custDataLst>
            </p:nvPr>
          </p:nvSpPr>
          <p:spPr>
            <a:xfrm>
              <a:off x="9048750" y="4305400"/>
              <a:ext cx="31643" cy="114201"/>
            </a:xfrm>
            <a:custGeom>
              <a:avLst/>
              <a:gdLst/>
              <a:ahLst/>
              <a:cxnLst/>
              <a:rect l="0" t="0" r="0" b="0"/>
              <a:pathLst>
                <a:path w="31643" h="114201">
                  <a:moveTo>
                    <a:pt x="12700" y="12600"/>
                  </a:moveTo>
                  <a:lnTo>
                    <a:pt x="12700" y="12600"/>
                  </a:lnTo>
                  <a:lnTo>
                    <a:pt x="23531" y="2474"/>
                  </a:lnTo>
                  <a:lnTo>
                    <a:pt x="31388" y="0"/>
                  </a:lnTo>
                  <a:lnTo>
                    <a:pt x="31642" y="3301"/>
                  </a:lnTo>
                  <a:lnTo>
                    <a:pt x="29819" y="6821"/>
                  </a:lnTo>
                  <a:lnTo>
                    <a:pt x="21620" y="16908"/>
                  </a:lnTo>
                  <a:lnTo>
                    <a:pt x="3326" y="62199"/>
                  </a:lnTo>
                  <a:lnTo>
                    <a:pt x="438" y="82571"/>
                  </a:lnTo>
                  <a:lnTo>
                    <a:pt x="0" y="114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1050"/>
            <p:cNvSpPr/>
            <p:nvPr>
              <p:custDataLst>
                <p:tags r:id="rId22"/>
              </p:custDataLst>
            </p:nvPr>
          </p:nvSpPr>
          <p:spPr>
            <a:xfrm>
              <a:off x="8981649" y="4305300"/>
              <a:ext cx="29002" cy="95251"/>
            </a:xfrm>
            <a:custGeom>
              <a:avLst/>
              <a:gdLst/>
              <a:ahLst/>
              <a:cxnLst/>
              <a:rect l="0" t="0" r="0" b="0"/>
              <a:pathLst>
                <a:path w="29002" h="95251">
                  <a:moveTo>
                    <a:pt x="29001" y="0"/>
                  </a:moveTo>
                  <a:lnTo>
                    <a:pt x="29001" y="0"/>
                  </a:lnTo>
                  <a:lnTo>
                    <a:pt x="25630" y="0"/>
                  </a:lnTo>
                  <a:lnTo>
                    <a:pt x="24638" y="705"/>
                  </a:lnTo>
                  <a:lnTo>
                    <a:pt x="23975" y="1881"/>
                  </a:lnTo>
                  <a:lnTo>
                    <a:pt x="22914" y="5467"/>
                  </a:lnTo>
                  <a:lnTo>
                    <a:pt x="19356" y="9460"/>
                  </a:lnTo>
                  <a:lnTo>
                    <a:pt x="19043" y="11245"/>
                  </a:lnTo>
                  <a:lnTo>
                    <a:pt x="19541" y="13141"/>
                  </a:lnTo>
                  <a:lnTo>
                    <a:pt x="21269" y="17129"/>
                  </a:lnTo>
                  <a:lnTo>
                    <a:pt x="22036" y="21254"/>
                  </a:lnTo>
                  <a:lnTo>
                    <a:pt x="21537" y="23340"/>
                  </a:lnTo>
                  <a:lnTo>
                    <a:pt x="18165" y="30356"/>
                  </a:lnTo>
                  <a:lnTo>
                    <a:pt x="16148" y="40353"/>
                  </a:lnTo>
                  <a:lnTo>
                    <a:pt x="11384" y="50409"/>
                  </a:lnTo>
                  <a:lnTo>
                    <a:pt x="10908" y="52656"/>
                  </a:lnTo>
                  <a:lnTo>
                    <a:pt x="5051" y="65347"/>
                  </a:lnTo>
                  <a:lnTo>
                    <a:pt x="3086" y="79840"/>
                  </a:lnTo>
                  <a:lnTo>
                    <a:pt x="314" y="84403"/>
                  </a:lnTo>
                  <a:lnTo>
                    <a:pt x="0" y="86608"/>
                  </a:lnTo>
                  <a:lnTo>
                    <a:pt x="492" y="88783"/>
                  </a:lnTo>
                  <a:lnTo>
                    <a:pt x="3601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1051"/>
            <p:cNvSpPr/>
            <p:nvPr>
              <p:custDataLst>
                <p:tags r:id="rId23"/>
              </p:custDataLst>
            </p:nvPr>
          </p:nvSpPr>
          <p:spPr>
            <a:xfrm>
              <a:off x="8835843" y="4248237"/>
              <a:ext cx="104958" cy="149617"/>
            </a:xfrm>
            <a:custGeom>
              <a:avLst/>
              <a:gdLst/>
              <a:ahLst/>
              <a:cxnLst/>
              <a:rect l="0" t="0" r="0" b="0"/>
              <a:pathLst>
                <a:path w="104958" h="149617">
                  <a:moveTo>
                    <a:pt x="3357" y="38013"/>
                  </a:moveTo>
                  <a:lnTo>
                    <a:pt x="3357" y="38013"/>
                  </a:lnTo>
                  <a:lnTo>
                    <a:pt x="6727" y="34642"/>
                  </a:lnTo>
                  <a:lnTo>
                    <a:pt x="8382" y="31105"/>
                  </a:lnTo>
                  <a:lnTo>
                    <a:pt x="8824" y="29175"/>
                  </a:lnTo>
                  <a:lnTo>
                    <a:pt x="15416" y="19072"/>
                  </a:lnTo>
                  <a:lnTo>
                    <a:pt x="15774" y="15954"/>
                  </a:lnTo>
                  <a:lnTo>
                    <a:pt x="17812" y="12216"/>
                  </a:lnTo>
                  <a:lnTo>
                    <a:pt x="19344" y="10233"/>
                  </a:lnTo>
                  <a:lnTo>
                    <a:pt x="22926" y="8027"/>
                  </a:lnTo>
                  <a:lnTo>
                    <a:pt x="26872" y="6342"/>
                  </a:lnTo>
                  <a:lnTo>
                    <a:pt x="30975" y="3240"/>
                  </a:lnTo>
                  <a:lnTo>
                    <a:pt x="37033" y="1392"/>
                  </a:lnTo>
                  <a:lnTo>
                    <a:pt x="59387" y="0"/>
                  </a:lnTo>
                  <a:lnTo>
                    <a:pt x="65416" y="1833"/>
                  </a:lnTo>
                  <a:lnTo>
                    <a:pt x="87392" y="16921"/>
                  </a:lnTo>
                  <a:lnTo>
                    <a:pt x="90095" y="21113"/>
                  </a:lnTo>
                  <a:lnTo>
                    <a:pt x="91616" y="27439"/>
                  </a:lnTo>
                  <a:lnTo>
                    <a:pt x="92067" y="37153"/>
                  </a:lnTo>
                  <a:lnTo>
                    <a:pt x="90291" y="43040"/>
                  </a:lnTo>
                  <a:lnTo>
                    <a:pt x="70882" y="71370"/>
                  </a:lnTo>
                  <a:lnTo>
                    <a:pt x="47363" y="93685"/>
                  </a:lnTo>
                  <a:lnTo>
                    <a:pt x="8502" y="122673"/>
                  </a:lnTo>
                  <a:lnTo>
                    <a:pt x="5643" y="126909"/>
                  </a:lnTo>
                  <a:lnTo>
                    <a:pt x="3667" y="131145"/>
                  </a:lnTo>
                  <a:lnTo>
                    <a:pt x="437" y="135379"/>
                  </a:lnTo>
                  <a:lnTo>
                    <a:pt x="0" y="136790"/>
                  </a:lnTo>
                  <a:lnTo>
                    <a:pt x="414" y="137731"/>
                  </a:lnTo>
                  <a:lnTo>
                    <a:pt x="1394" y="138358"/>
                  </a:lnTo>
                  <a:lnTo>
                    <a:pt x="2049" y="139482"/>
                  </a:lnTo>
                  <a:lnTo>
                    <a:pt x="3186" y="144970"/>
                  </a:lnTo>
                  <a:lnTo>
                    <a:pt x="3948" y="145301"/>
                  </a:lnTo>
                  <a:lnTo>
                    <a:pt x="37906" y="149616"/>
                  </a:lnTo>
                  <a:lnTo>
                    <a:pt x="68585" y="144163"/>
                  </a:lnTo>
                  <a:lnTo>
                    <a:pt x="76091" y="141635"/>
                  </a:lnTo>
                  <a:lnTo>
                    <a:pt x="104957" y="133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1052"/>
            <p:cNvSpPr/>
            <p:nvPr>
              <p:custDataLst>
                <p:tags r:id="rId24"/>
              </p:custDataLst>
            </p:nvPr>
          </p:nvSpPr>
          <p:spPr>
            <a:xfrm>
              <a:off x="8731252" y="4121807"/>
              <a:ext cx="311149" cy="310468"/>
            </a:xfrm>
            <a:custGeom>
              <a:avLst/>
              <a:gdLst/>
              <a:ahLst/>
              <a:cxnLst/>
              <a:rect l="0" t="0" r="0" b="0"/>
              <a:pathLst>
                <a:path w="311149" h="310468">
                  <a:moveTo>
                    <a:pt x="6348" y="272393"/>
                  </a:moveTo>
                  <a:lnTo>
                    <a:pt x="6348" y="272393"/>
                  </a:lnTo>
                  <a:lnTo>
                    <a:pt x="2977" y="275764"/>
                  </a:lnTo>
                  <a:lnTo>
                    <a:pt x="1322" y="279300"/>
                  </a:lnTo>
                  <a:lnTo>
                    <a:pt x="0" y="298302"/>
                  </a:lnTo>
                  <a:lnTo>
                    <a:pt x="0" y="302988"/>
                  </a:lnTo>
                  <a:lnTo>
                    <a:pt x="5465" y="309509"/>
                  </a:lnTo>
                  <a:lnTo>
                    <a:pt x="7839" y="310056"/>
                  </a:lnTo>
                  <a:lnTo>
                    <a:pt x="15784" y="310467"/>
                  </a:lnTo>
                  <a:lnTo>
                    <a:pt x="16872" y="309770"/>
                  </a:lnTo>
                  <a:lnTo>
                    <a:pt x="17598" y="308600"/>
                  </a:lnTo>
                  <a:lnTo>
                    <a:pt x="30297" y="270056"/>
                  </a:lnTo>
                  <a:lnTo>
                    <a:pt x="31664" y="224435"/>
                  </a:lnTo>
                  <a:lnTo>
                    <a:pt x="31739" y="178275"/>
                  </a:lnTo>
                  <a:lnTo>
                    <a:pt x="31746" y="138634"/>
                  </a:lnTo>
                  <a:lnTo>
                    <a:pt x="31748" y="91961"/>
                  </a:lnTo>
                  <a:lnTo>
                    <a:pt x="31748" y="48226"/>
                  </a:lnTo>
                  <a:lnTo>
                    <a:pt x="33629" y="43882"/>
                  </a:lnTo>
                  <a:lnTo>
                    <a:pt x="40585" y="35344"/>
                  </a:lnTo>
                  <a:lnTo>
                    <a:pt x="61784" y="22628"/>
                  </a:lnTo>
                  <a:lnTo>
                    <a:pt x="104051" y="11651"/>
                  </a:lnTo>
                  <a:lnTo>
                    <a:pt x="150731" y="4335"/>
                  </a:lnTo>
                  <a:lnTo>
                    <a:pt x="192658" y="0"/>
                  </a:lnTo>
                  <a:lnTo>
                    <a:pt x="238944" y="3764"/>
                  </a:lnTo>
                  <a:lnTo>
                    <a:pt x="278701" y="7462"/>
                  </a:lnTo>
                  <a:lnTo>
                    <a:pt x="291893" y="10686"/>
                  </a:lnTo>
                  <a:lnTo>
                    <a:pt x="311148" y="12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1053"/>
            <p:cNvSpPr/>
            <p:nvPr>
              <p:custDataLst>
                <p:tags r:id="rId25"/>
              </p:custDataLst>
            </p:nvPr>
          </p:nvSpPr>
          <p:spPr>
            <a:xfrm>
              <a:off x="8489987" y="4235450"/>
              <a:ext cx="228564" cy="163839"/>
            </a:xfrm>
            <a:custGeom>
              <a:avLst/>
              <a:gdLst/>
              <a:ahLst/>
              <a:cxnLst/>
              <a:rect l="0" t="0" r="0" b="0"/>
              <a:pathLst>
                <a:path w="228564" h="163839">
                  <a:moveTo>
                    <a:pt x="38063" y="38100"/>
                  </a:moveTo>
                  <a:lnTo>
                    <a:pt x="38063" y="38100"/>
                  </a:lnTo>
                  <a:lnTo>
                    <a:pt x="38061" y="83119"/>
                  </a:lnTo>
                  <a:lnTo>
                    <a:pt x="37358" y="124759"/>
                  </a:lnTo>
                  <a:lnTo>
                    <a:pt x="32301" y="143272"/>
                  </a:lnTo>
                  <a:lnTo>
                    <a:pt x="31790" y="154430"/>
                  </a:lnTo>
                  <a:lnTo>
                    <a:pt x="29865" y="158711"/>
                  </a:lnTo>
                  <a:lnTo>
                    <a:pt x="26251" y="163838"/>
                  </a:lnTo>
                  <a:lnTo>
                    <a:pt x="25250" y="163553"/>
                  </a:lnTo>
                  <a:lnTo>
                    <a:pt x="16603" y="156151"/>
                  </a:lnTo>
                  <a:lnTo>
                    <a:pt x="14413" y="152186"/>
                  </a:lnTo>
                  <a:lnTo>
                    <a:pt x="1417" y="107899"/>
                  </a:lnTo>
                  <a:lnTo>
                    <a:pt x="0" y="63891"/>
                  </a:lnTo>
                  <a:lnTo>
                    <a:pt x="685" y="55207"/>
                  </a:lnTo>
                  <a:lnTo>
                    <a:pt x="5038" y="43090"/>
                  </a:lnTo>
                  <a:lnTo>
                    <a:pt x="17675" y="27063"/>
                  </a:lnTo>
                  <a:lnTo>
                    <a:pt x="24534" y="20024"/>
                  </a:lnTo>
                  <a:lnTo>
                    <a:pt x="32285" y="15955"/>
                  </a:lnTo>
                  <a:lnTo>
                    <a:pt x="76433" y="2701"/>
                  </a:lnTo>
                  <a:lnTo>
                    <a:pt x="118650" y="237"/>
                  </a:lnTo>
                  <a:lnTo>
                    <a:pt x="164948" y="14"/>
                  </a:lnTo>
                  <a:lnTo>
                    <a:pt x="210086" y="0"/>
                  </a:lnTo>
                  <a:lnTo>
                    <a:pt x="2285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1054"/>
            <p:cNvSpPr/>
            <p:nvPr>
              <p:custDataLst>
                <p:tags r:id="rId26"/>
              </p:custDataLst>
            </p:nvPr>
          </p:nvSpPr>
          <p:spPr>
            <a:xfrm>
              <a:off x="8305800" y="39814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0"/>
                  </a:moveTo>
                  <a:lnTo>
                    <a:pt x="0" y="0"/>
                  </a:lnTo>
                  <a:lnTo>
                    <a:pt x="6328" y="6327"/>
                  </a:lnTo>
                  <a:lnTo>
                    <a:pt x="882" y="6348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1055"/>
            <p:cNvSpPr/>
            <p:nvPr>
              <p:custDataLst>
                <p:tags r:id="rId27"/>
              </p:custDataLst>
            </p:nvPr>
          </p:nvSpPr>
          <p:spPr>
            <a:xfrm>
              <a:off x="7835980" y="3829076"/>
              <a:ext cx="253921" cy="208235"/>
            </a:xfrm>
            <a:custGeom>
              <a:avLst/>
              <a:gdLst/>
              <a:ahLst/>
              <a:cxnLst/>
              <a:rect l="0" t="0" r="0" b="0"/>
              <a:pathLst>
                <a:path w="253921" h="208235">
                  <a:moveTo>
                    <a:pt x="12620" y="25374"/>
                  </a:moveTo>
                  <a:lnTo>
                    <a:pt x="12620" y="25374"/>
                  </a:lnTo>
                  <a:lnTo>
                    <a:pt x="7153" y="19907"/>
                  </a:lnTo>
                  <a:lnTo>
                    <a:pt x="6532" y="15914"/>
                  </a:lnTo>
                  <a:lnTo>
                    <a:pt x="5739" y="14834"/>
                  </a:lnTo>
                  <a:lnTo>
                    <a:pt x="2976" y="13634"/>
                  </a:lnTo>
                  <a:lnTo>
                    <a:pt x="1958" y="12608"/>
                  </a:lnTo>
                  <a:lnTo>
                    <a:pt x="188" y="7291"/>
                  </a:lnTo>
                  <a:lnTo>
                    <a:pt x="0" y="3239"/>
                  </a:lnTo>
                  <a:lnTo>
                    <a:pt x="679" y="2151"/>
                  </a:lnTo>
                  <a:lnTo>
                    <a:pt x="1837" y="1425"/>
                  </a:lnTo>
                  <a:lnTo>
                    <a:pt x="6838" y="404"/>
                  </a:lnTo>
                  <a:lnTo>
                    <a:pt x="21119" y="0"/>
                  </a:lnTo>
                  <a:lnTo>
                    <a:pt x="42627" y="8814"/>
                  </a:lnTo>
                  <a:lnTo>
                    <a:pt x="55064" y="18272"/>
                  </a:lnTo>
                  <a:lnTo>
                    <a:pt x="86967" y="60510"/>
                  </a:lnTo>
                  <a:lnTo>
                    <a:pt x="91524" y="71329"/>
                  </a:lnTo>
                  <a:lnTo>
                    <a:pt x="100424" y="114362"/>
                  </a:lnTo>
                  <a:lnTo>
                    <a:pt x="94468" y="146036"/>
                  </a:lnTo>
                  <a:lnTo>
                    <a:pt x="89918" y="158022"/>
                  </a:lnTo>
                  <a:lnTo>
                    <a:pt x="71742" y="185288"/>
                  </a:lnTo>
                  <a:lnTo>
                    <a:pt x="45516" y="205172"/>
                  </a:lnTo>
                  <a:lnTo>
                    <a:pt x="36870" y="208234"/>
                  </a:lnTo>
                  <a:lnTo>
                    <a:pt x="34431" y="207959"/>
                  </a:lnTo>
                  <a:lnTo>
                    <a:pt x="29840" y="205771"/>
                  </a:lnTo>
                  <a:lnTo>
                    <a:pt x="28332" y="204200"/>
                  </a:lnTo>
                  <a:lnTo>
                    <a:pt x="26658" y="200572"/>
                  </a:lnTo>
                  <a:lnTo>
                    <a:pt x="25717" y="194563"/>
                  </a:lnTo>
                  <a:lnTo>
                    <a:pt x="32516" y="169051"/>
                  </a:lnTo>
                  <a:lnTo>
                    <a:pt x="56034" y="126592"/>
                  </a:lnTo>
                  <a:lnTo>
                    <a:pt x="90744" y="83998"/>
                  </a:lnTo>
                  <a:lnTo>
                    <a:pt x="137426" y="37498"/>
                  </a:lnTo>
                  <a:lnTo>
                    <a:pt x="171250" y="12785"/>
                  </a:lnTo>
                  <a:lnTo>
                    <a:pt x="167963" y="12707"/>
                  </a:lnTo>
                  <a:lnTo>
                    <a:pt x="166982" y="13401"/>
                  </a:lnTo>
                  <a:lnTo>
                    <a:pt x="153534" y="36149"/>
                  </a:lnTo>
                  <a:lnTo>
                    <a:pt x="135957" y="59442"/>
                  </a:lnTo>
                  <a:lnTo>
                    <a:pt x="129911" y="72001"/>
                  </a:lnTo>
                  <a:lnTo>
                    <a:pt x="127036" y="105809"/>
                  </a:lnTo>
                  <a:lnTo>
                    <a:pt x="130325" y="118508"/>
                  </a:lnTo>
                  <a:lnTo>
                    <a:pt x="135724" y="125093"/>
                  </a:lnTo>
                  <a:lnTo>
                    <a:pt x="166540" y="148198"/>
                  </a:lnTo>
                  <a:lnTo>
                    <a:pt x="184520" y="155292"/>
                  </a:lnTo>
                  <a:lnTo>
                    <a:pt x="226573" y="158422"/>
                  </a:lnTo>
                  <a:lnTo>
                    <a:pt x="253920" y="158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1056"/>
            <p:cNvSpPr/>
            <p:nvPr>
              <p:custDataLst>
                <p:tags r:id="rId28"/>
              </p:custDataLst>
            </p:nvPr>
          </p:nvSpPr>
          <p:spPr>
            <a:xfrm>
              <a:off x="7379615" y="3354348"/>
              <a:ext cx="169822" cy="131429"/>
            </a:xfrm>
            <a:custGeom>
              <a:avLst/>
              <a:gdLst/>
              <a:ahLst/>
              <a:cxnLst/>
              <a:rect l="0" t="0" r="0" b="0"/>
              <a:pathLst>
                <a:path w="169822" h="131429">
                  <a:moveTo>
                    <a:pt x="81635" y="17502"/>
                  </a:moveTo>
                  <a:lnTo>
                    <a:pt x="81635" y="17502"/>
                  </a:lnTo>
                  <a:lnTo>
                    <a:pt x="87102" y="17502"/>
                  </a:lnTo>
                  <a:lnTo>
                    <a:pt x="87397" y="18207"/>
                  </a:lnTo>
                  <a:lnTo>
                    <a:pt x="87907" y="26340"/>
                  </a:lnTo>
                  <a:lnTo>
                    <a:pt x="86069" y="30367"/>
                  </a:lnTo>
                  <a:lnTo>
                    <a:pt x="84591" y="32429"/>
                  </a:lnTo>
                  <a:lnTo>
                    <a:pt x="72874" y="66298"/>
                  </a:lnTo>
                  <a:lnTo>
                    <a:pt x="37218" y="112311"/>
                  </a:lnTo>
                  <a:lnTo>
                    <a:pt x="22370" y="127543"/>
                  </a:lnTo>
                  <a:lnTo>
                    <a:pt x="18137" y="129909"/>
                  </a:lnTo>
                  <a:lnTo>
                    <a:pt x="9668" y="131428"/>
                  </a:lnTo>
                  <a:lnTo>
                    <a:pt x="8257" y="130847"/>
                  </a:lnTo>
                  <a:lnTo>
                    <a:pt x="7316" y="129754"/>
                  </a:lnTo>
                  <a:lnTo>
                    <a:pt x="6271" y="126659"/>
                  </a:lnTo>
                  <a:lnTo>
                    <a:pt x="5806" y="122930"/>
                  </a:lnTo>
                  <a:lnTo>
                    <a:pt x="3718" y="118922"/>
                  </a:lnTo>
                  <a:lnTo>
                    <a:pt x="2175" y="116865"/>
                  </a:lnTo>
                  <a:lnTo>
                    <a:pt x="458" y="110816"/>
                  </a:lnTo>
                  <a:lnTo>
                    <a:pt x="0" y="107229"/>
                  </a:lnTo>
                  <a:lnTo>
                    <a:pt x="5981" y="66869"/>
                  </a:lnTo>
                  <a:lnTo>
                    <a:pt x="16252" y="47251"/>
                  </a:lnTo>
                  <a:lnTo>
                    <a:pt x="29589" y="31543"/>
                  </a:lnTo>
                  <a:lnTo>
                    <a:pt x="32164" y="30798"/>
                  </a:lnTo>
                  <a:lnTo>
                    <a:pt x="33836" y="30599"/>
                  </a:lnTo>
                  <a:lnTo>
                    <a:pt x="37578" y="32260"/>
                  </a:lnTo>
                  <a:lnTo>
                    <a:pt x="45729" y="39075"/>
                  </a:lnTo>
                  <a:lnTo>
                    <a:pt x="48037" y="43083"/>
                  </a:lnTo>
                  <a:lnTo>
                    <a:pt x="49769" y="47215"/>
                  </a:lnTo>
                  <a:lnTo>
                    <a:pt x="76542" y="75887"/>
                  </a:lnTo>
                  <a:lnTo>
                    <a:pt x="92898" y="89117"/>
                  </a:lnTo>
                  <a:lnTo>
                    <a:pt x="97929" y="95192"/>
                  </a:lnTo>
                  <a:lnTo>
                    <a:pt x="112438" y="102783"/>
                  </a:lnTo>
                  <a:lnTo>
                    <a:pt x="127727" y="105687"/>
                  </a:lnTo>
                  <a:lnTo>
                    <a:pt x="140560" y="106308"/>
                  </a:lnTo>
                  <a:lnTo>
                    <a:pt x="144983" y="104479"/>
                  </a:lnTo>
                  <a:lnTo>
                    <a:pt x="159356" y="95565"/>
                  </a:lnTo>
                  <a:lnTo>
                    <a:pt x="166920" y="81831"/>
                  </a:lnTo>
                  <a:lnTo>
                    <a:pt x="169821" y="65930"/>
                  </a:lnTo>
                  <a:lnTo>
                    <a:pt x="169768" y="40763"/>
                  </a:lnTo>
                  <a:lnTo>
                    <a:pt x="165447" y="28784"/>
                  </a:lnTo>
                  <a:lnTo>
                    <a:pt x="149335" y="3678"/>
                  </a:lnTo>
                  <a:lnTo>
                    <a:pt x="145120" y="774"/>
                  </a:lnTo>
                  <a:lnTo>
                    <a:pt x="143009" y="0"/>
                  </a:lnTo>
                  <a:lnTo>
                    <a:pt x="136898" y="1022"/>
                  </a:lnTo>
                  <a:lnTo>
                    <a:pt x="125525" y="3682"/>
                  </a:lnTo>
                  <a:lnTo>
                    <a:pt x="113219" y="6352"/>
                  </a:lnTo>
                  <a:lnTo>
                    <a:pt x="102517" y="11611"/>
                  </a:lnTo>
                  <a:lnTo>
                    <a:pt x="89208" y="23080"/>
                  </a:lnTo>
                  <a:lnTo>
                    <a:pt x="85001" y="28918"/>
                  </a:lnTo>
                  <a:lnTo>
                    <a:pt x="75023" y="47815"/>
                  </a:lnTo>
                  <a:lnTo>
                    <a:pt x="71640" y="52847"/>
                  </a:lnTo>
                  <a:lnTo>
                    <a:pt x="68935" y="61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1057"/>
            <p:cNvSpPr/>
            <p:nvPr>
              <p:custDataLst>
                <p:tags r:id="rId29"/>
              </p:custDataLst>
            </p:nvPr>
          </p:nvSpPr>
          <p:spPr>
            <a:xfrm>
              <a:off x="7296150" y="4566055"/>
              <a:ext cx="247651" cy="158339"/>
            </a:xfrm>
            <a:custGeom>
              <a:avLst/>
              <a:gdLst/>
              <a:ahLst/>
              <a:cxnLst/>
              <a:rect l="0" t="0" r="0" b="0"/>
              <a:pathLst>
                <a:path w="247651" h="158339">
                  <a:moveTo>
                    <a:pt x="0" y="145645"/>
                  </a:moveTo>
                  <a:lnTo>
                    <a:pt x="0" y="145645"/>
                  </a:lnTo>
                  <a:lnTo>
                    <a:pt x="0" y="151917"/>
                  </a:lnTo>
                  <a:lnTo>
                    <a:pt x="12545" y="158267"/>
                  </a:lnTo>
                  <a:lnTo>
                    <a:pt x="18154" y="158338"/>
                  </a:lnTo>
                  <a:lnTo>
                    <a:pt x="23943" y="153979"/>
                  </a:lnTo>
                  <a:lnTo>
                    <a:pt x="27810" y="152877"/>
                  </a:lnTo>
                  <a:lnTo>
                    <a:pt x="29123" y="151172"/>
                  </a:lnTo>
                  <a:lnTo>
                    <a:pt x="41425" y="113807"/>
                  </a:lnTo>
                  <a:lnTo>
                    <a:pt x="46633" y="105390"/>
                  </a:lnTo>
                  <a:lnTo>
                    <a:pt x="59475" y="62722"/>
                  </a:lnTo>
                  <a:lnTo>
                    <a:pt x="73970" y="17301"/>
                  </a:lnTo>
                  <a:lnTo>
                    <a:pt x="76174" y="0"/>
                  </a:lnTo>
                  <a:lnTo>
                    <a:pt x="72821" y="3085"/>
                  </a:lnTo>
                  <a:lnTo>
                    <a:pt x="71170" y="8437"/>
                  </a:lnTo>
                  <a:lnTo>
                    <a:pt x="69731" y="14814"/>
                  </a:lnTo>
                  <a:lnTo>
                    <a:pt x="65660" y="23076"/>
                  </a:lnTo>
                  <a:lnTo>
                    <a:pt x="52553" y="68161"/>
                  </a:lnTo>
                  <a:lnTo>
                    <a:pt x="50846" y="113469"/>
                  </a:lnTo>
                  <a:lnTo>
                    <a:pt x="50809" y="127373"/>
                  </a:lnTo>
                  <a:lnTo>
                    <a:pt x="52685" y="132350"/>
                  </a:lnTo>
                  <a:lnTo>
                    <a:pt x="65726" y="147727"/>
                  </a:lnTo>
                  <a:lnTo>
                    <a:pt x="69898" y="150098"/>
                  </a:lnTo>
                  <a:lnTo>
                    <a:pt x="78325" y="151620"/>
                  </a:lnTo>
                  <a:lnTo>
                    <a:pt x="88040" y="151885"/>
                  </a:lnTo>
                  <a:lnTo>
                    <a:pt x="93927" y="150064"/>
                  </a:lnTo>
                  <a:lnTo>
                    <a:pt x="134819" y="127984"/>
                  </a:lnTo>
                  <a:lnTo>
                    <a:pt x="159145" y="102910"/>
                  </a:lnTo>
                  <a:lnTo>
                    <a:pt x="166686" y="97019"/>
                  </a:lnTo>
                  <a:lnTo>
                    <a:pt x="179568" y="77641"/>
                  </a:lnTo>
                  <a:lnTo>
                    <a:pt x="188997" y="51874"/>
                  </a:lnTo>
                  <a:lnTo>
                    <a:pt x="190474" y="32625"/>
                  </a:lnTo>
                  <a:lnTo>
                    <a:pt x="190497" y="40296"/>
                  </a:lnTo>
                  <a:lnTo>
                    <a:pt x="188617" y="44260"/>
                  </a:lnTo>
                  <a:lnTo>
                    <a:pt x="186136" y="48375"/>
                  </a:lnTo>
                  <a:lnTo>
                    <a:pt x="184738" y="55362"/>
                  </a:lnTo>
                  <a:lnTo>
                    <a:pt x="184412" y="62245"/>
                  </a:lnTo>
                  <a:lnTo>
                    <a:pt x="186148" y="68126"/>
                  </a:lnTo>
                  <a:lnTo>
                    <a:pt x="188565" y="73797"/>
                  </a:lnTo>
                  <a:lnTo>
                    <a:pt x="193615" y="93023"/>
                  </a:lnTo>
                  <a:lnTo>
                    <a:pt x="205405" y="112687"/>
                  </a:lnTo>
                  <a:lnTo>
                    <a:pt x="211471" y="118767"/>
                  </a:lnTo>
                  <a:lnTo>
                    <a:pt x="226605" y="129928"/>
                  </a:lnTo>
                  <a:lnTo>
                    <a:pt x="247650" y="132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1058"/>
            <p:cNvSpPr/>
            <p:nvPr>
              <p:custDataLst>
                <p:tags r:id="rId30"/>
              </p:custDataLst>
            </p:nvPr>
          </p:nvSpPr>
          <p:spPr>
            <a:xfrm>
              <a:off x="7461250" y="3594471"/>
              <a:ext cx="177801" cy="837449"/>
            </a:xfrm>
            <a:custGeom>
              <a:avLst/>
              <a:gdLst/>
              <a:ahLst/>
              <a:cxnLst/>
              <a:rect l="0" t="0" r="0" b="0"/>
              <a:pathLst>
                <a:path w="177801" h="837449">
                  <a:moveTo>
                    <a:pt x="177800" y="50429"/>
                  </a:moveTo>
                  <a:lnTo>
                    <a:pt x="177800" y="50429"/>
                  </a:lnTo>
                  <a:lnTo>
                    <a:pt x="172774" y="38496"/>
                  </a:lnTo>
                  <a:lnTo>
                    <a:pt x="172333" y="36124"/>
                  </a:lnTo>
                  <a:lnTo>
                    <a:pt x="171333" y="34542"/>
                  </a:lnTo>
                  <a:lnTo>
                    <a:pt x="169960" y="33488"/>
                  </a:lnTo>
                  <a:lnTo>
                    <a:pt x="166554" y="31610"/>
                  </a:lnTo>
                  <a:lnTo>
                    <a:pt x="162689" y="28424"/>
                  </a:lnTo>
                  <a:lnTo>
                    <a:pt x="160501" y="24657"/>
                  </a:lnTo>
                  <a:lnTo>
                    <a:pt x="158822" y="20630"/>
                  </a:lnTo>
                  <a:lnTo>
                    <a:pt x="143853" y="3856"/>
                  </a:lnTo>
                  <a:lnTo>
                    <a:pt x="137782" y="1507"/>
                  </a:lnTo>
                  <a:lnTo>
                    <a:pt x="122388" y="0"/>
                  </a:lnTo>
                  <a:lnTo>
                    <a:pt x="116013" y="1676"/>
                  </a:lnTo>
                  <a:lnTo>
                    <a:pt x="72768" y="24202"/>
                  </a:lnTo>
                  <a:lnTo>
                    <a:pt x="42380" y="54032"/>
                  </a:lnTo>
                  <a:lnTo>
                    <a:pt x="24544" y="88028"/>
                  </a:lnTo>
                  <a:lnTo>
                    <a:pt x="10693" y="135423"/>
                  </a:lnTo>
                  <a:lnTo>
                    <a:pt x="1896" y="182498"/>
                  </a:lnTo>
                  <a:lnTo>
                    <a:pt x="374" y="220764"/>
                  </a:lnTo>
                  <a:lnTo>
                    <a:pt x="4438" y="262293"/>
                  </a:lnTo>
                  <a:lnTo>
                    <a:pt x="7855" y="304468"/>
                  </a:lnTo>
                  <a:lnTo>
                    <a:pt x="15115" y="350141"/>
                  </a:lnTo>
                  <a:lnTo>
                    <a:pt x="27705" y="394859"/>
                  </a:lnTo>
                  <a:lnTo>
                    <a:pt x="37719" y="437663"/>
                  </a:lnTo>
                  <a:lnTo>
                    <a:pt x="49863" y="480090"/>
                  </a:lnTo>
                  <a:lnTo>
                    <a:pt x="60780" y="522441"/>
                  </a:lnTo>
                  <a:lnTo>
                    <a:pt x="69731" y="564778"/>
                  </a:lnTo>
                  <a:lnTo>
                    <a:pt x="74921" y="603741"/>
                  </a:lnTo>
                  <a:lnTo>
                    <a:pt x="75947" y="642978"/>
                  </a:lnTo>
                  <a:lnTo>
                    <a:pt x="76167" y="687251"/>
                  </a:lnTo>
                  <a:lnTo>
                    <a:pt x="67359" y="729481"/>
                  </a:lnTo>
                  <a:lnTo>
                    <a:pt x="55001" y="770041"/>
                  </a:lnTo>
                  <a:lnTo>
                    <a:pt x="26984" y="813802"/>
                  </a:lnTo>
                  <a:lnTo>
                    <a:pt x="17559" y="822165"/>
                  </a:lnTo>
                  <a:lnTo>
                    <a:pt x="14860" y="826869"/>
                  </a:lnTo>
                  <a:lnTo>
                    <a:pt x="13340" y="833484"/>
                  </a:lnTo>
                  <a:lnTo>
                    <a:pt x="12421" y="834932"/>
                  </a:lnTo>
                  <a:lnTo>
                    <a:pt x="11102" y="835898"/>
                  </a:lnTo>
                  <a:lnTo>
                    <a:pt x="7288" y="837448"/>
                  </a:lnTo>
                  <a:lnTo>
                    <a:pt x="0" y="8314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4" name="SMARTInkShape-Group223"/>
          <p:cNvGrpSpPr/>
          <p:nvPr/>
        </p:nvGrpSpPr>
        <p:grpSpPr>
          <a:xfrm>
            <a:off x="8617058" y="3549650"/>
            <a:ext cx="622193" cy="431439"/>
            <a:chOff x="8617058" y="3549650"/>
            <a:chExt cx="622193" cy="431439"/>
          </a:xfrm>
        </p:grpSpPr>
        <p:sp>
          <p:nvSpPr>
            <p:cNvPr id="432" name="SMARTInkShape-1059"/>
            <p:cNvSpPr/>
            <p:nvPr>
              <p:custDataLst>
                <p:tags r:id="rId18"/>
              </p:custDataLst>
            </p:nvPr>
          </p:nvSpPr>
          <p:spPr>
            <a:xfrm>
              <a:off x="8617058" y="3949784"/>
              <a:ext cx="622193" cy="31305"/>
            </a:xfrm>
            <a:custGeom>
              <a:avLst/>
              <a:gdLst/>
              <a:ahLst/>
              <a:cxnLst/>
              <a:rect l="0" t="0" r="0" b="0"/>
              <a:pathLst>
                <a:path w="622193" h="31305">
                  <a:moveTo>
                    <a:pt x="18942" y="12616"/>
                  </a:moveTo>
                  <a:lnTo>
                    <a:pt x="18942" y="12616"/>
                  </a:lnTo>
                  <a:lnTo>
                    <a:pt x="253" y="31304"/>
                  </a:lnTo>
                  <a:lnTo>
                    <a:pt x="0" y="24816"/>
                  </a:lnTo>
                  <a:lnTo>
                    <a:pt x="669" y="22867"/>
                  </a:lnTo>
                  <a:lnTo>
                    <a:pt x="1821" y="21567"/>
                  </a:lnTo>
                  <a:lnTo>
                    <a:pt x="3294" y="20699"/>
                  </a:lnTo>
                  <a:lnTo>
                    <a:pt x="48486" y="17152"/>
                  </a:lnTo>
                  <a:lnTo>
                    <a:pt x="87494" y="13512"/>
                  </a:lnTo>
                  <a:lnTo>
                    <a:pt x="125410" y="9510"/>
                  </a:lnTo>
                  <a:lnTo>
                    <a:pt x="171295" y="7227"/>
                  </a:lnTo>
                  <a:lnTo>
                    <a:pt x="205893" y="4812"/>
                  </a:lnTo>
                  <a:lnTo>
                    <a:pt x="243143" y="2092"/>
                  </a:lnTo>
                  <a:lnTo>
                    <a:pt x="283217" y="883"/>
                  </a:lnTo>
                  <a:lnTo>
                    <a:pt x="322665" y="346"/>
                  </a:lnTo>
                  <a:lnTo>
                    <a:pt x="361362" y="107"/>
                  </a:lnTo>
                  <a:lnTo>
                    <a:pt x="399729" y="0"/>
                  </a:lnTo>
                  <a:lnTo>
                    <a:pt x="436066" y="1835"/>
                  </a:lnTo>
                  <a:lnTo>
                    <a:pt x="470325" y="4297"/>
                  </a:lnTo>
                  <a:lnTo>
                    <a:pt x="516673" y="5683"/>
                  </a:lnTo>
                  <a:lnTo>
                    <a:pt x="556825" y="6799"/>
                  </a:lnTo>
                  <a:lnTo>
                    <a:pt x="598593" y="11258"/>
                  </a:lnTo>
                  <a:lnTo>
                    <a:pt x="622192" y="12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1060"/>
            <p:cNvSpPr/>
            <p:nvPr>
              <p:custDataLst>
                <p:tags r:id="rId19"/>
              </p:custDataLst>
            </p:nvPr>
          </p:nvSpPr>
          <p:spPr>
            <a:xfrm>
              <a:off x="8743950" y="3549650"/>
              <a:ext cx="29057" cy="311151"/>
            </a:xfrm>
            <a:custGeom>
              <a:avLst/>
              <a:gdLst/>
              <a:ahLst/>
              <a:cxnLst/>
              <a:rect l="0" t="0" r="0" b="0"/>
              <a:pathLst>
                <a:path w="29057" h="311151">
                  <a:moveTo>
                    <a:pt x="25400" y="0"/>
                  </a:moveTo>
                  <a:lnTo>
                    <a:pt x="25400" y="0"/>
                  </a:lnTo>
                  <a:lnTo>
                    <a:pt x="28770" y="3371"/>
                  </a:lnTo>
                  <a:lnTo>
                    <a:pt x="29056" y="5775"/>
                  </a:lnTo>
                  <a:lnTo>
                    <a:pt x="21074" y="52544"/>
                  </a:lnTo>
                  <a:lnTo>
                    <a:pt x="19227" y="95458"/>
                  </a:lnTo>
                  <a:lnTo>
                    <a:pt x="15701" y="139144"/>
                  </a:lnTo>
                  <a:lnTo>
                    <a:pt x="11214" y="183798"/>
                  </a:lnTo>
                  <a:lnTo>
                    <a:pt x="6991" y="226437"/>
                  </a:lnTo>
                  <a:lnTo>
                    <a:pt x="3063" y="268810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8" name="SMARTInkShape-Group224"/>
          <p:cNvGrpSpPr/>
          <p:nvPr/>
        </p:nvGrpSpPr>
        <p:grpSpPr>
          <a:xfrm>
            <a:off x="9532971" y="3207663"/>
            <a:ext cx="1503330" cy="957269"/>
            <a:chOff x="9532971" y="3207663"/>
            <a:chExt cx="1503330" cy="957269"/>
          </a:xfrm>
        </p:grpSpPr>
        <p:sp>
          <p:nvSpPr>
            <p:cNvPr id="435" name="SMARTInkShape-1061"/>
            <p:cNvSpPr/>
            <p:nvPr>
              <p:custDataLst>
                <p:tags r:id="rId5"/>
              </p:custDataLst>
            </p:nvPr>
          </p:nvSpPr>
          <p:spPr>
            <a:xfrm>
              <a:off x="9654695" y="3397250"/>
              <a:ext cx="143356" cy="19051"/>
            </a:xfrm>
            <a:custGeom>
              <a:avLst/>
              <a:gdLst/>
              <a:ahLst/>
              <a:cxnLst/>
              <a:rect l="0" t="0" r="0" b="0"/>
              <a:pathLst>
                <a:path w="143356" h="19051">
                  <a:moveTo>
                    <a:pt x="10005" y="19050"/>
                  </a:moveTo>
                  <a:lnTo>
                    <a:pt x="10005" y="19050"/>
                  </a:lnTo>
                  <a:lnTo>
                    <a:pt x="0" y="19050"/>
                  </a:lnTo>
                  <a:lnTo>
                    <a:pt x="12310" y="19050"/>
                  </a:lnTo>
                  <a:lnTo>
                    <a:pt x="51571" y="12962"/>
                  </a:lnTo>
                  <a:lnTo>
                    <a:pt x="97159" y="10828"/>
                  </a:lnTo>
                  <a:lnTo>
                    <a:pt x="112969" y="7677"/>
                  </a:lnTo>
                  <a:lnTo>
                    <a:pt x="129178" y="4862"/>
                  </a:lnTo>
                  <a:lnTo>
                    <a:pt x="1433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1062"/>
            <p:cNvSpPr/>
            <p:nvPr>
              <p:custDataLst>
                <p:tags r:id="rId6"/>
              </p:custDataLst>
            </p:nvPr>
          </p:nvSpPr>
          <p:spPr>
            <a:xfrm>
              <a:off x="9532971" y="3822810"/>
              <a:ext cx="277780" cy="222028"/>
            </a:xfrm>
            <a:custGeom>
              <a:avLst/>
              <a:gdLst/>
              <a:ahLst/>
              <a:cxnLst/>
              <a:rect l="0" t="0" r="0" b="0"/>
              <a:pathLst>
                <a:path w="277780" h="222028">
                  <a:moveTo>
                    <a:pt x="30129" y="88790"/>
                  </a:moveTo>
                  <a:lnTo>
                    <a:pt x="30129" y="88790"/>
                  </a:lnTo>
                  <a:lnTo>
                    <a:pt x="30129" y="100345"/>
                  </a:lnTo>
                  <a:lnTo>
                    <a:pt x="30834" y="100726"/>
                  </a:lnTo>
                  <a:lnTo>
                    <a:pt x="45056" y="101460"/>
                  </a:lnTo>
                  <a:lnTo>
                    <a:pt x="49226" y="99595"/>
                  </a:lnTo>
                  <a:lnTo>
                    <a:pt x="93676" y="76075"/>
                  </a:lnTo>
                  <a:lnTo>
                    <a:pt x="106344" y="67854"/>
                  </a:lnTo>
                  <a:lnTo>
                    <a:pt x="145630" y="30428"/>
                  </a:lnTo>
                  <a:lnTo>
                    <a:pt x="148491" y="25692"/>
                  </a:lnTo>
                  <a:lnTo>
                    <a:pt x="150326" y="16902"/>
                  </a:lnTo>
                  <a:lnTo>
                    <a:pt x="150645" y="10497"/>
                  </a:lnTo>
                  <a:lnTo>
                    <a:pt x="148838" y="6250"/>
                  </a:lnTo>
                  <a:lnTo>
                    <a:pt x="147368" y="4130"/>
                  </a:lnTo>
                  <a:lnTo>
                    <a:pt x="143855" y="1774"/>
                  </a:lnTo>
                  <a:lnTo>
                    <a:pt x="137908" y="448"/>
                  </a:lnTo>
                  <a:lnTo>
                    <a:pt x="126208" y="0"/>
                  </a:lnTo>
                  <a:lnTo>
                    <a:pt x="101135" y="6812"/>
                  </a:lnTo>
                  <a:lnTo>
                    <a:pt x="92025" y="11433"/>
                  </a:lnTo>
                  <a:lnTo>
                    <a:pt x="48828" y="42342"/>
                  </a:lnTo>
                  <a:lnTo>
                    <a:pt x="24290" y="70313"/>
                  </a:lnTo>
                  <a:lnTo>
                    <a:pt x="10317" y="95253"/>
                  </a:lnTo>
                  <a:lnTo>
                    <a:pt x="1470" y="120562"/>
                  </a:lnTo>
                  <a:lnTo>
                    <a:pt x="0" y="139595"/>
                  </a:lnTo>
                  <a:lnTo>
                    <a:pt x="2156" y="152293"/>
                  </a:lnTo>
                  <a:lnTo>
                    <a:pt x="10709" y="167970"/>
                  </a:lnTo>
                  <a:lnTo>
                    <a:pt x="34516" y="194513"/>
                  </a:lnTo>
                  <a:lnTo>
                    <a:pt x="50479" y="203919"/>
                  </a:lnTo>
                  <a:lnTo>
                    <a:pt x="96231" y="217793"/>
                  </a:lnTo>
                  <a:lnTo>
                    <a:pt x="141906" y="221568"/>
                  </a:lnTo>
                  <a:lnTo>
                    <a:pt x="182893" y="222027"/>
                  </a:lnTo>
                  <a:lnTo>
                    <a:pt x="222530" y="217048"/>
                  </a:lnTo>
                  <a:lnTo>
                    <a:pt x="256387" y="207389"/>
                  </a:lnTo>
                  <a:lnTo>
                    <a:pt x="277779" y="196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1063"/>
            <p:cNvSpPr/>
            <p:nvPr>
              <p:custDataLst>
                <p:tags r:id="rId7"/>
              </p:custDataLst>
            </p:nvPr>
          </p:nvSpPr>
          <p:spPr>
            <a:xfrm>
              <a:off x="9855252" y="3285816"/>
              <a:ext cx="76149" cy="193985"/>
            </a:xfrm>
            <a:custGeom>
              <a:avLst/>
              <a:gdLst/>
              <a:ahLst/>
              <a:cxnLst/>
              <a:rect l="0" t="0" r="0" b="0"/>
              <a:pathLst>
                <a:path w="76149" h="193985">
                  <a:moveTo>
                    <a:pt x="76148" y="9834"/>
                  </a:moveTo>
                  <a:lnTo>
                    <a:pt x="76148" y="9834"/>
                  </a:lnTo>
                  <a:lnTo>
                    <a:pt x="76146" y="6463"/>
                  </a:lnTo>
                  <a:lnTo>
                    <a:pt x="75443" y="5470"/>
                  </a:lnTo>
                  <a:lnTo>
                    <a:pt x="74267" y="4808"/>
                  </a:lnTo>
                  <a:lnTo>
                    <a:pt x="72777" y="4367"/>
                  </a:lnTo>
                  <a:lnTo>
                    <a:pt x="71785" y="3367"/>
                  </a:lnTo>
                  <a:lnTo>
                    <a:pt x="70681" y="374"/>
                  </a:lnTo>
                  <a:lnTo>
                    <a:pt x="69680" y="0"/>
                  </a:lnTo>
                  <a:lnTo>
                    <a:pt x="68307" y="456"/>
                  </a:lnTo>
                  <a:lnTo>
                    <a:pt x="64903" y="2138"/>
                  </a:lnTo>
                  <a:lnTo>
                    <a:pt x="59018" y="3791"/>
                  </a:lnTo>
                  <a:lnTo>
                    <a:pt x="36550" y="24058"/>
                  </a:lnTo>
                  <a:lnTo>
                    <a:pt x="9013" y="63519"/>
                  </a:lnTo>
                  <a:lnTo>
                    <a:pt x="1947" y="84722"/>
                  </a:lnTo>
                  <a:lnTo>
                    <a:pt x="0" y="131939"/>
                  </a:lnTo>
                  <a:lnTo>
                    <a:pt x="660" y="157356"/>
                  </a:lnTo>
                  <a:lnTo>
                    <a:pt x="5018" y="169804"/>
                  </a:lnTo>
                  <a:lnTo>
                    <a:pt x="18245" y="186374"/>
                  </a:lnTo>
                  <a:lnTo>
                    <a:pt x="25953" y="190602"/>
                  </a:lnTo>
                  <a:lnTo>
                    <a:pt x="43893" y="193687"/>
                  </a:lnTo>
                  <a:lnTo>
                    <a:pt x="50748" y="193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1064"/>
            <p:cNvSpPr/>
            <p:nvPr>
              <p:custDataLst>
                <p:tags r:id="rId8"/>
              </p:custDataLst>
            </p:nvPr>
          </p:nvSpPr>
          <p:spPr>
            <a:xfrm>
              <a:off x="9938008" y="3359159"/>
              <a:ext cx="139443" cy="113089"/>
            </a:xfrm>
            <a:custGeom>
              <a:avLst/>
              <a:gdLst/>
              <a:ahLst/>
              <a:cxnLst/>
              <a:rect l="0" t="0" r="0" b="0"/>
              <a:pathLst>
                <a:path w="139443" h="113089">
                  <a:moveTo>
                    <a:pt x="6092" y="31741"/>
                  </a:moveTo>
                  <a:lnTo>
                    <a:pt x="6092" y="31741"/>
                  </a:lnTo>
                  <a:lnTo>
                    <a:pt x="6092" y="22903"/>
                  </a:lnTo>
                  <a:lnTo>
                    <a:pt x="4211" y="18876"/>
                  </a:lnTo>
                  <a:lnTo>
                    <a:pt x="625" y="13913"/>
                  </a:lnTo>
                  <a:lnTo>
                    <a:pt x="0" y="9682"/>
                  </a:lnTo>
                  <a:lnTo>
                    <a:pt x="1327" y="7863"/>
                  </a:lnTo>
                  <a:lnTo>
                    <a:pt x="10699" y="1167"/>
                  </a:lnTo>
                  <a:lnTo>
                    <a:pt x="10575" y="775"/>
                  </a:lnTo>
                  <a:lnTo>
                    <a:pt x="6821" y="94"/>
                  </a:lnTo>
                  <a:lnTo>
                    <a:pt x="11621" y="0"/>
                  </a:lnTo>
                  <a:lnTo>
                    <a:pt x="46241" y="27517"/>
                  </a:lnTo>
                  <a:lnTo>
                    <a:pt x="60417" y="48087"/>
                  </a:lnTo>
                  <a:lnTo>
                    <a:pt x="61986" y="52646"/>
                  </a:lnTo>
                  <a:lnTo>
                    <a:pt x="63133" y="74423"/>
                  </a:lnTo>
                  <a:lnTo>
                    <a:pt x="61311" y="80814"/>
                  </a:lnTo>
                  <a:lnTo>
                    <a:pt x="52405" y="96556"/>
                  </a:lnTo>
                  <a:lnTo>
                    <a:pt x="33603" y="111585"/>
                  </a:lnTo>
                  <a:lnTo>
                    <a:pt x="29374" y="113088"/>
                  </a:lnTo>
                  <a:lnTo>
                    <a:pt x="27257" y="112784"/>
                  </a:lnTo>
                  <a:lnTo>
                    <a:pt x="20045" y="108718"/>
                  </a:lnTo>
                  <a:lnTo>
                    <a:pt x="19349" y="106405"/>
                  </a:lnTo>
                  <a:lnTo>
                    <a:pt x="18901" y="95800"/>
                  </a:lnTo>
                  <a:lnTo>
                    <a:pt x="20723" y="90080"/>
                  </a:lnTo>
                  <a:lnTo>
                    <a:pt x="39774" y="62033"/>
                  </a:lnTo>
                  <a:lnTo>
                    <a:pt x="56504" y="42989"/>
                  </a:lnTo>
                  <a:lnTo>
                    <a:pt x="61658" y="36035"/>
                  </a:lnTo>
                  <a:lnTo>
                    <a:pt x="86350" y="15570"/>
                  </a:lnTo>
                  <a:lnTo>
                    <a:pt x="94957" y="11378"/>
                  </a:lnTo>
                  <a:lnTo>
                    <a:pt x="99211" y="8580"/>
                  </a:lnTo>
                  <a:lnTo>
                    <a:pt x="107318" y="6429"/>
                  </a:lnTo>
                  <a:lnTo>
                    <a:pt x="103254" y="11428"/>
                  </a:lnTo>
                  <a:lnTo>
                    <a:pt x="101203" y="17177"/>
                  </a:lnTo>
                  <a:lnTo>
                    <a:pt x="91266" y="30352"/>
                  </a:lnTo>
                  <a:lnTo>
                    <a:pt x="87280" y="43121"/>
                  </a:lnTo>
                  <a:lnTo>
                    <a:pt x="84508" y="48088"/>
                  </a:lnTo>
                  <a:lnTo>
                    <a:pt x="82729" y="57025"/>
                  </a:lnTo>
                  <a:lnTo>
                    <a:pt x="82583" y="59180"/>
                  </a:lnTo>
                  <a:lnTo>
                    <a:pt x="85750" y="68955"/>
                  </a:lnTo>
                  <a:lnTo>
                    <a:pt x="93855" y="81023"/>
                  </a:lnTo>
                  <a:lnTo>
                    <a:pt x="98027" y="85463"/>
                  </a:lnTo>
                  <a:lnTo>
                    <a:pt x="101749" y="87367"/>
                  </a:lnTo>
                  <a:lnTo>
                    <a:pt x="116343" y="88690"/>
                  </a:lnTo>
                  <a:lnTo>
                    <a:pt x="139442" y="88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1065"/>
            <p:cNvSpPr/>
            <p:nvPr>
              <p:custDataLst>
                <p:tags r:id="rId9"/>
              </p:custDataLst>
            </p:nvPr>
          </p:nvSpPr>
          <p:spPr>
            <a:xfrm>
              <a:off x="10128328" y="3435350"/>
              <a:ext cx="63423" cy="12701"/>
            </a:xfrm>
            <a:custGeom>
              <a:avLst/>
              <a:gdLst/>
              <a:ahLst/>
              <a:cxnLst/>
              <a:rect l="0" t="0" r="0" b="0"/>
              <a:pathLst>
                <a:path w="63423" h="12701">
                  <a:moveTo>
                    <a:pt x="6272" y="12700"/>
                  </a:moveTo>
                  <a:lnTo>
                    <a:pt x="6272" y="12700"/>
                  </a:lnTo>
                  <a:lnTo>
                    <a:pt x="0" y="12700"/>
                  </a:lnTo>
                  <a:lnTo>
                    <a:pt x="11479" y="12700"/>
                  </a:lnTo>
                  <a:lnTo>
                    <a:pt x="44849" y="1440"/>
                  </a:lnTo>
                  <a:lnTo>
                    <a:pt x="634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1066"/>
            <p:cNvSpPr/>
            <p:nvPr>
              <p:custDataLst>
                <p:tags r:id="rId10"/>
              </p:custDataLst>
            </p:nvPr>
          </p:nvSpPr>
          <p:spPr>
            <a:xfrm>
              <a:off x="10236198" y="3352840"/>
              <a:ext cx="190503" cy="133311"/>
            </a:xfrm>
            <a:custGeom>
              <a:avLst/>
              <a:gdLst/>
              <a:ahLst/>
              <a:cxnLst/>
              <a:rect l="0" t="0" r="0" b="0"/>
              <a:pathLst>
                <a:path w="190503" h="133311">
                  <a:moveTo>
                    <a:pt x="2" y="133310"/>
                  </a:moveTo>
                  <a:lnTo>
                    <a:pt x="2" y="133310"/>
                  </a:lnTo>
                  <a:lnTo>
                    <a:pt x="0" y="129939"/>
                  </a:lnTo>
                  <a:lnTo>
                    <a:pt x="1883" y="126402"/>
                  </a:lnTo>
                  <a:lnTo>
                    <a:pt x="4365" y="122479"/>
                  </a:lnTo>
                  <a:lnTo>
                    <a:pt x="6470" y="116303"/>
                  </a:lnTo>
                  <a:lnTo>
                    <a:pt x="39345" y="71632"/>
                  </a:lnTo>
                  <a:lnTo>
                    <a:pt x="67568" y="27238"/>
                  </a:lnTo>
                  <a:lnTo>
                    <a:pt x="75901" y="1508"/>
                  </a:lnTo>
                  <a:lnTo>
                    <a:pt x="75294" y="992"/>
                  </a:lnTo>
                  <a:lnTo>
                    <a:pt x="70708" y="96"/>
                  </a:lnTo>
                  <a:lnTo>
                    <a:pt x="66735" y="0"/>
                  </a:lnTo>
                  <a:lnTo>
                    <a:pt x="63058" y="1859"/>
                  </a:lnTo>
                  <a:lnTo>
                    <a:pt x="54947" y="8802"/>
                  </a:lnTo>
                  <a:lnTo>
                    <a:pt x="52646" y="14708"/>
                  </a:lnTo>
                  <a:lnTo>
                    <a:pt x="50916" y="21332"/>
                  </a:lnTo>
                  <a:lnTo>
                    <a:pt x="46681" y="29733"/>
                  </a:lnTo>
                  <a:lnTo>
                    <a:pt x="38292" y="73930"/>
                  </a:lnTo>
                  <a:lnTo>
                    <a:pt x="38186" y="81284"/>
                  </a:lnTo>
                  <a:lnTo>
                    <a:pt x="40021" y="87374"/>
                  </a:lnTo>
                  <a:lnTo>
                    <a:pt x="42482" y="92433"/>
                  </a:lnTo>
                  <a:lnTo>
                    <a:pt x="44573" y="99247"/>
                  </a:lnTo>
                  <a:lnTo>
                    <a:pt x="49843" y="106630"/>
                  </a:lnTo>
                  <a:lnTo>
                    <a:pt x="65024" y="107798"/>
                  </a:lnTo>
                  <a:lnTo>
                    <a:pt x="75163" y="104506"/>
                  </a:lnTo>
                  <a:lnTo>
                    <a:pt x="102038" y="86928"/>
                  </a:lnTo>
                  <a:lnTo>
                    <a:pt x="112549" y="75588"/>
                  </a:lnTo>
                  <a:lnTo>
                    <a:pt x="125795" y="59113"/>
                  </a:lnTo>
                  <a:lnTo>
                    <a:pt x="154172" y="36050"/>
                  </a:lnTo>
                  <a:lnTo>
                    <a:pt x="156716" y="31758"/>
                  </a:lnTo>
                  <a:lnTo>
                    <a:pt x="157394" y="29625"/>
                  </a:lnTo>
                  <a:lnTo>
                    <a:pt x="158551" y="28203"/>
                  </a:lnTo>
                  <a:lnTo>
                    <a:pt x="164100" y="25734"/>
                  </a:lnTo>
                  <a:lnTo>
                    <a:pt x="164435" y="26315"/>
                  </a:lnTo>
                  <a:lnTo>
                    <a:pt x="165807" y="67107"/>
                  </a:lnTo>
                  <a:lnTo>
                    <a:pt x="169465" y="74575"/>
                  </a:lnTo>
                  <a:lnTo>
                    <a:pt x="171569" y="84706"/>
                  </a:lnTo>
                  <a:lnTo>
                    <a:pt x="176347" y="92490"/>
                  </a:lnTo>
                  <a:lnTo>
                    <a:pt x="180212" y="97059"/>
                  </a:lnTo>
                  <a:lnTo>
                    <a:pt x="184283" y="99559"/>
                  </a:lnTo>
                  <a:lnTo>
                    <a:pt x="190502" y="101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1067"/>
            <p:cNvSpPr/>
            <p:nvPr>
              <p:custDataLst>
                <p:tags r:id="rId11"/>
              </p:custDataLst>
            </p:nvPr>
          </p:nvSpPr>
          <p:spPr>
            <a:xfrm>
              <a:off x="10464800" y="3327407"/>
              <a:ext cx="47529" cy="177794"/>
            </a:xfrm>
            <a:custGeom>
              <a:avLst/>
              <a:gdLst/>
              <a:ahLst/>
              <a:cxnLst/>
              <a:rect l="0" t="0" r="0" b="0"/>
              <a:pathLst>
                <a:path w="47529" h="177794">
                  <a:moveTo>
                    <a:pt x="12700" y="6343"/>
                  </a:moveTo>
                  <a:lnTo>
                    <a:pt x="12700" y="6343"/>
                  </a:lnTo>
                  <a:lnTo>
                    <a:pt x="12700" y="15"/>
                  </a:lnTo>
                  <a:lnTo>
                    <a:pt x="16070" y="0"/>
                  </a:lnTo>
                  <a:lnTo>
                    <a:pt x="17063" y="703"/>
                  </a:lnTo>
                  <a:lnTo>
                    <a:pt x="17726" y="1877"/>
                  </a:lnTo>
                  <a:lnTo>
                    <a:pt x="18167" y="3366"/>
                  </a:lnTo>
                  <a:lnTo>
                    <a:pt x="25841" y="12858"/>
                  </a:lnTo>
                  <a:lnTo>
                    <a:pt x="31881" y="20974"/>
                  </a:lnTo>
                  <a:lnTo>
                    <a:pt x="35337" y="28368"/>
                  </a:lnTo>
                  <a:lnTo>
                    <a:pt x="45891" y="74884"/>
                  </a:lnTo>
                  <a:lnTo>
                    <a:pt x="47528" y="79553"/>
                  </a:lnTo>
                  <a:lnTo>
                    <a:pt x="47464" y="90386"/>
                  </a:lnTo>
                  <a:lnTo>
                    <a:pt x="39498" y="128920"/>
                  </a:lnTo>
                  <a:lnTo>
                    <a:pt x="23257" y="165065"/>
                  </a:lnTo>
                  <a:lnTo>
                    <a:pt x="16925" y="172924"/>
                  </a:lnTo>
                  <a:lnTo>
                    <a:pt x="12696" y="175630"/>
                  </a:lnTo>
                  <a:lnTo>
                    <a:pt x="6348" y="177152"/>
                  </a:lnTo>
                  <a:lnTo>
                    <a:pt x="0" y="177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1068"/>
            <p:cNvSpPr/>
            <p:nvPr>
              <p:custDataLst>
                <p:tags r:id="rId12"/>
              </p:custDataLst>
            </p:nvPr>
          </p:nvSpPr>
          <p:spPr>
            <a:xfrm>
              <a:off x="10528300" y="3207663"/>
              <a:ext cx="133351" cy="119653"/>
            </a:xfrm>
            <a:custGeom>
              <a:avLst/>
              <a:gdLst/>
              <a:ahLst/>
              <a:cxnLst/>
              <a:rect l="0" t="0" r="0" b="0"/>
              <a:pathLst>
                <a:path w="133351" h="119653">
                  <a:moveTo>
                    <a:pt x="0" y="24487"/>
                  </a:moveTo>
                  <a:lnTo>
                    <a:pt x="0" y="24487"/>
                  </a:lnTo>
                  <a:lnTo>
                    <a:pt x="0" y="6604"/>
                  </a:lnTo>
                  <a:lnTo>
                    <a:pt x="705" y="6215"/>
                  </a:lnTo>
                  <a:lnTo>
                    <a:pt x="3371" y="5783"/>
                  </a:lnTo>
                  <a:lnTo>
                    <a:pt x="12865" y="456"/>
                  </a:lnTo>
                  <a:lnTo>
                    <a:pt x="14927" y="0"/>
                  </a:lnTo>
                  <a:lnTo>
                    <a:pt x="17006" y="401"/>
                  </a:lnTo>
                  <a:lnTo>
                    <a:pt x="25415" y="4233"/>
                  </a:lnTo>
                  <a:lnTo>
                    <a:pt x="33637" y="6962"/>
                  </a:lnTo>
                  <a:lnTo>
                    <a:pt x="50559" y="14875"/>
                  </a:lnTo>
                  <a:lnTo>
                    <a:pt x="52756" y="16668"/>
                  </a:lnTo>
                  <a:lnTo>
                    <a:pt x="61128" y="28777"/>
                  </a:lnTo>
                  <a:lnTo>
                    <a:pt x="62443" y="32979"/>
                  </a:lnTo>
                  <a:lnTo>
                    <a:pt x="62092" y="35087"/>
                  </a:lnTo>
                  <a:lnTo>
                    <a:pt x="58335" y="43540"/>
                  </a:lnTo>
                  <a:lnTo>
                    <a:pt x="55621" y="51769"/>
                  </a:lnTo>
                  <a:lnTo>
                    <a:pt x="50345" y="61263"/>
                  </a:lnTo>
                  <a:lnTo>
                    <a:pt x="47069" y="66232"/>
                  </a:lnTo>
                  <a:lnTo>
                    <a:pt x="43086" y="75170"/>
                  </a:lnTo>
                  <a:lnTo>
                    <a:pt x="41422" y="77326"/>
                  </a:lnTo>
                  <a:lnTo>
                    <a:pt x="37695" y="79721"/>
                  </a:lnTo>
                  <a:lnTo>
                    <a:pt x="35715" y="80360"/>
                  </a:lnTo>
                  <a:lnTo>
                    <a:pt x="34392" y="81491"/>
                  </a:lnTo>
                  <a:lnTo>
                    <a:pt x="32924" y="84629"/>
                  </a:lnTo>
                  <a:lnTo>
                    <a:pt x="31853" y="96530"/>
                  </a:lnTo>
                  <a:lnTo>
                    <a:pt x="32524" y="97916"/>
                  </a:lnTo>
                  <a:lnTo>
                    <a:pt x="33676" y="98840"/>
                  </a:lnTo>
                  <a:lnTo>
                    <a:pt x="36840" y="100572"/>
                  </a:lnTo>
                  <a:lnTo>
                    <a:pt x="42587" y="104808"/>
                  </a:lnTo>
                  <a:lnTo>
                    <a:pt x="46680" y="106046"/>
                  </a:lnTo>
                  <a:lnTo>
                    <a:pt x="59417" y="107547"/>
                  </a:lnTo>
                  <a:lnTo>
                    <a:pt x="67856" y="111343"/>
                  </a:lnTo>
                  <a:lnTo>
                    <a:pt x="112070" y="119547"/>
                  </a:lnTo>
                  <a:lnTo>
                    <a:pt x="119424" y="119652"/>
                  </a:lnTo>
                  <a:lnTo>
                    <a:pt x="125514" y="117818"/>
                  </a:lnTo>
                  <a:lnTo>
                    <a:pt x="133350" y="1133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1069"/>
            <p:cNvSpPr/>
            <p:nvPr>
              <p:custDataLst>
                <p:tags r:id="rId13"/>
              </p:custDataLst>
            </p:nvPr>
          </p:nvSpPr>
          <p:spPr>
            <a:xfrm>
              <a:off x="9824333" y="3600626"/>
              <a:ext cx="545218" cy="12525"/>
            </a:xfrm>
            <a:custGeom>
              <a:avLst/>
              <a:gdLst/>
              <a:ahLst/>
              <a:cxnLst/>
              <a:rect l="0" t="0" r="0" b="0"/>
              <a:pathLst>
                <a:path w="545218" h="12525">
                  <a:moveTo>
                    <a:pt x="5467" y="6174"/>
                  </a:moveTo>
                  <a:lnTo>
                    <a:pt x="5467" y="6174"/>
                  </a:lnTo>
                  <a:lnTo>
                    <a:pt x="0" y="11641"/>
                  </a:lnTo>
                  <a:lnTo>
                    <a:pt x="410" y="11935"/>
                  </a:lnTo>
                  <a:lnTo>
                    <a:pt x="2749" y="12262"/>
                  </a:lnTo>
                  <a:lnTo>
                    <a:pt x="6141" y="10526"/>
                  </a:lnTo>
                  <a:lnTo>
                    <a:pt x="8032" y="9075"/>
                  </a:lnTo>
                  <a:lnTo>
                    <a:pt x="13898" y="7463"/>
                  </a:lnTo>
                  <a:lnTo>
                    <a:pt x="55903" y="5519"/>
                  </a:lnTo>
                  <a:lnTo>
                    <a:pt x="100087" y="713"/>
                  </a:lnTo>
                  <a:lnTo>
                    <a:pt x="147005" y="0"/>
                  </a:lnTo>
                  <a:lnTo>
                    <a:pt x="188671" y="581"/>
                  </a:lnTo>
                  <a:lnTo>
                    <a:pt x="233003" y="4203"/>
                  </a:lnTo>
                  <a:lnTo>
                    <a:pt x="265108" y="5298"/>
                  </a:lnTo>
                  <a:lnTo>
                    <a:pt x="298193" y="5785"/>
                  </a:lnTo>
                  <a:lnTo>
                    <a:pt x="331006" y="6001"/>
                  </a:lnTo>
                  <a:lnTo>
                    <a:pt x="377247" y="6828"/>
                  </a:lnTo>
                  <a:lnTo>
                    <a:pt x="420816" y="10523"/>
                  </a:lnTo>
                  <a:lnTo>
                    <a:pt x="467858" y="10247"/>
                  </a:lnTo>
                  <a:lnTo>
                    <a:pt x="496659" y="9262"/>
                  </a:lnTo>
                  <a:lnTo>
                    <a:pt x="543837" y="12486"/>
                  </a:lnTo>
                  <a:lnTo>
                    <a:pt x="545217" y="12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1070"/>
            <p:cNvSpPr/>
            <p:nvPr>
              <p:custDataLst>
                <p:tags r:id="rId14"/>
              </p:custDataLst>
            </p:nvPr>
          </p:nvSpPr>
          <p:spPr>
            <a:xfrm>
              <a:off x="9893300" y="3676652"/>
              <a:ext cx="127001" cy="107948"/>
            </a:xfrm>
            <a:custGeom>
              <a:avLst/>
              <a:gdLst/>
              <a:ahLst/>
              <a:cxnLst/>
              <a:rect l="0" t="0" r="0" b="0"/>
              <a:pathLst>
                <a:path w="127001" h="107948">
                  <a:moveTo>
                    <a:pt x="0" y="19048"/>
                  </a:moveTo>
                  <a:lnTo>
                    <a:pt x="0" y="19048"/>
                  </a:lnTo>
                  <a:lnTo>
                    <a:pt x="11950" y="7803"/>
                  </a:lnTo>
                  <a:lnTo>
                    <a:pt x="21493" y="2624"/>
                  </a:lnTo>
                  <a:lnTo>
                    <a:pt x="31397" y="517"/>
                  </a:lnTo>
                  <a:lnTo>
                    <a:pt x="65537" y="0"/>
                  </a:lnTo>
                  <a:lnTo>
                    <a:pt x="69815" y="1880"/>
                  </a:lnTo>
                  <a:lnTo>
                    <a:pt x="71943" y="3370"/>
                  </a:lnTo>
                  <a:lnTo>
                    <a:pt x="74308" y="6906"/>
                  </a:lnTo>
                  <a:lnTo>
                    <a:pt x="76066" y="10829"/>
                  </a:lnTo>
                  <a:lnTo>
                    <a:pt x="80314" y="17005"/>
                  </a:lnTo>
                  <a:lnTo>
                    <a:pt x="81887" y="23303"/>
                  </a:lnTo>
                  <a:lnTo>
                    <a:pt x="82256" y="27524"/>
                  </a:lnTo>
                  <a:lnTo>
                    <a:pt x="80538" y="31752"/>
                  </a:lnTo>
                  <a:lnTo>
                    <a:pt x="52911" y="71338"/>
                  </a:lnTo>
                  <a:lnTo>
                    <a:pt x="23544" y="91068"/>
                  </a:lnTo>
                  <a:lnTo>
                    <a:pt x="21049" y="95272"/>
                  </a:lnTo>
                  <a:lnTo>
                    <a:pt x="20381" y="97380"/>
                  </a:lnTo>
                  <a:lnTo>
                    <a:pt x="19232" y="98786"/>
                  </a:lnTo>
                  <a:lnTo>
                    <a:pt x="16071" y="100348"/>
                  </a:lnTo>
                  <a:lnTo>
                    <a:pt x="15654" y="101470"/>
                  </a:lnTo>
                  <a:lnTo>
                    <a:pt x="16082" y="102924"/>
                  </a:lnTo>
                  <a:lnTo>
                    <a:pt x="18463" y="106955"/>
                  </a:lnTo>
                  <a:lnTo>
                    <a:pt x="20671" y="107507"/>
                  </a:lnTo>
                  <a:lnTo>
                    <a:pt x="66758" y="107947"/>
                  </a:lnTo>
                  <a:lnTo>
                    <a:pt x="90609" y="107242"/>
                  </a:lnTo>
                  <a:lnTo>
                    <a:pt x="127000" y="101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1071"/>
            <p:cNvSpPr/>
            <p:nvPr>
              <p:custDataLst>
                <p:tags r:id="rId15"/>
              </p:custDataLst>
            </p:nvPr>
          </p:nvSpPr>
          <p:spPr>
            <a:xfrm>
              <a:off x="10045789" y="3740150"/>
              <a:ext cx="177712" cy="95248"/>
            </a:xfrm>
            <a:custGeom>
              <a:avLst/>
              <a:gdLst/>
              <a:ahLst/>
              <a:cxnLst/>
              <a:rect l="0" t="0" r="0" b="0"/>
              <a:pathLst>
                <a:path w="177712" h="95248">
                  <a:moveTo>
                    <a:pt x="82461" y="44450"/>
                  </a:moveTo>
                  <a:lnTo>
                    <a:pt x="82461" y="44450"/>
                  </a:lnTo>
                  <a:lnTo>
                    <a:pt x="76994" y="49917"/>
                  </a:lnTo>
                  <a:lnTo>
                    <a:pt x="73001" y="50538"/>
                  </a:lnTo>
                  <a:lnTo>
                    <a:pt x="71921" y="51331"/>
                  </a:lnTo>
                  <a:lnTo>
                    <a:pt x="70720" y="54093"/>
                  </a:lnTo>
                  <a:lnTo>
                    <a:pt x="69696" y="55112"/>
                  </a:lnTo>
                  <a:lnTo>
                    <a:pt x="66675" y="56245"/>
                  </a:lnTo>
                  <a:lnTo>
                    <a:pt x="65587" y="57252"/>
                  </a:lnTo>
                  <a:lnTo>
                    <a:pt x="58028" y="68682"/>
                  </a:lnTo>
                  <a:lnTo>
                    <a:pt x="52888" y="74688"/>
                  </a:lnTo>
                  <a:lnTo>
                    <a:pt x="51356" y="80613"/>
                  </a:lnTo>
                  <a:lnTo>
                    <a:pt x="50999" y="84746"/>
                  </a:lnTo>
                  <a:lnTo>
                    <a:pt x="48958" y="88935"/>
                  </a:lnTo>
                  <a:lnTo>
                    <a:pt x="47427" y="91040"/>
                  </a:lnTo>
                  <a:lnTo>
                    <a:pt x="43842" y="93379"/>
                  </a:lnTo>
                  <a:lnTo>
                    <a:pt x="38073" y="95004"/>
                  </a:lnTo>
                  <a:lnTo>
                    <a:pt x="16821" y="95247"/>
                  </a:lnTo>
                  <a:lnTo>
                    <a:pt x="12601" y="93367"/>
                  </a:lnTo>
                  <a:lnTo>
                    <a:pt x="10488" y="91878"/>
                  </a:lnTo>
                  <a:lnTo>
                    <a:pt x="9079" y="89474"/>
                  </a:lnTo>
                  <a:lnTo>
                    <a:pt x="4935" y="77359"/>
                  </a:lnTo>
                  <a:lnTo>
                    <a:pt x="2146" y="72481"/>
                  </a:lnTo>
                  <a:lnTo>
                    <a:pt x="352" y="63602"/>
                  </a:lnTo>
                  <a:lnTo>
                    <a:pt x="0" y="55053"/>
                  </a:lnTo>
                  <a:lnTo>
                    <a:pt x="1831" y="50809"/>
                  </a:lnTo>
                  <a:lnTo>
                    <a:pt x="4291" y="46570"/>
                  </a:lnTo>
                  <a:lnTo>
                    <a:pt x="5386" y="42335"/>
                  </a:lnTo>
                  <a:lnTo>
                    <a:pt x="9637" y="38100"/>
                  </a:lnTo>
                  <a:lnTo>
                    <a:pt x="30625" y="23283"/>
                  </a:lnTo>
                  <a:lnTo>
                    <a:pt x="65336" y="14189"/>
                  </a:lnTo>
                  <a:lnTo>
                    <a:pt x="81149" y="11259"/>
                  </a:lnTo>
                  <a:lnTo>
                    <a:pt x="91756" y="8532"/>
                  </a:lnTo>
                  <a:lnTo>
                    <a:pt x="137468" y="6478"/>
                  </a:lnTo>
                  <a:lnTo>
                    <a:pt x="160494" y="5661"/>
                  </a:lnTo>
                  <a:lnTo>
                    <a:pt x="1777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1072"/>
            <p:cNvSpPr/>
            <p:nvPr>
              <p:custDataLst>
                <p:tags r:id="rId16"/>
              </p:custDataLst>
            </p:nvPr>
          </p:nvSpPr>
          <p:spPr>
            <a:xfrm>
              <a:off x="10287000" y="3683000"/>
              <a:ext cx="127001" cy="57151"/>
            </a:xfrm>
            <a:custGeom>
              <a:avLst/>
              <a:gdLst/>
              <a:ahLst/>
              <a:cxnLst/>
              <a:rect l="0" t="0" r="0" b="0"/>
              <a:pathLst>
                <a:path w="127001" h="57151">
                  <a:moveTo>
                    <a:pt x="0" y="12700"/>
                  </a:moveTo>
                  <a:lnTo>
                    <a:pt x="0" y="12700"/>
                  </a:lnTo>
                  <a:lnTo>
                    <a:pt x="0" y="3056"/>
                  </a:lnTo>
                  <a:lnTo>
                    <a:pt x="705" y="2037"/>
                  </a:lnTo>
                  <a:lnTo>
                    <a:pt x="1881" y="1358"/>
                  </a:lnTo>
                  <a:lnTo>
                    <a:pt x="6907" y="402"/>
                  </a:lnTo>
                  <a:lnTo>
                    <a:pt x="46567" y="0"/>
                  </a:lnTo>
                  <a:lnTo>
                    <a:pt x="50800" y="1881"/>
                  </a:lnTo>
                  <a:lnTo>
                    <a:pt x="62245" y="11555"/>
                  </a:lnTo>
                  <a:lnTo>
                    <a:pt x="62943" y="14073"/>
                  </a:lnTo>
                  <a:lnTo>
                    <a:pt x="63391" y="21438"/>
                  </a:lnTo>
                  <a:lnTo>
                    <a:pt x="61569" y="25521"/>
                  </a:lnTo>
                  <a:lnTo>
                    <a:pt x="59113" y="29687"/>
                  </a:lnTo>
                  <a:lnTo>
                    <a:pt x="58022" y="33891"/>
                  </a:lnTo>
                  <a:lnTo>
                    <a:pt x="57028" y="35294"/>
                  </a:lnTo>
                  <a:lnTo>
                    <a:pt x="55658" y="36229"/>
                  </a:lnTo>
                  <a:lnTo>
                    <a:pt x="52253" y="37974"/>
                  </a:lnTo>
                  <a:lnTo>
                    <a:pt x="45618" y="43457"/>
                  </a:lnTo>
                  <a:lnTo>
                    <a:pt x="44969" y="45890"/>
                  </a:lnTo>
                  <a:lnTo>
                    <a:pt x="44453" y="56863"/>
                  </a:lnTo>
                  <a:lnTo>
                    <a:pt x="88964" y="57149"/>
                  </a:lnTo>
                  <a:lnTo>
                    <a:pt x="12700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1073"/>
            <p:cNvSpPr/>
            <p:nvPr>
              <p:custDataLst>
                <p:tags r:id="rId17"/>
              </p:custDataLst>
            </p:nvPr>
          </p:nvSpPr>
          <p:spPr>
            <a:xfrm>
              <a:off x="10675605" y="3798971"/>
              <a:ext cx="360696" cy="365961"/>
            </a:xfrm>
            <a:custGeom>
              <a:avLst/>
              <a:gdLst/>
              <a:ahLst/>
              <a:cxnLst/>
              <a:rect l="0" t="0" r="0" b="0"/>
              <a:pathLst>
                <a:path w="360696" h="365961">
                  <a:moveTo>
                    <a:pt x="119395" y="245979"/>
                  </a:moveTo>
                  <a:lnTo>
                    <a:pt x="119395" y="245979"/>
                  </a:lnTo>
                  <a:lnTo>
                    <a:pt x="119395" y="237141"/>
                  </a:lnTo>
                  <a:lnTo>
                    <a:pt x="118690" y="235854"/>
                  </a:lnTo>
                  <a:lnTo>
                    <a:pt x="117514" y="234996"/>
                  </a:lnTo>
                  <a:lnTo>
                    <a:pt x="116025" y="234424"/>
                  </a:lnTo>
                  <a:lnTo>
                    <a:pt x="115032" y="233336"/>
                  </a:lnTo>
                  <a:lnTo>
                    <a:pt x="111554" y="226522"/>
                  </a:lnTo>
                  <a:lnTo>
                    <a:pt x="85520" y="199410"/>
                  </a:lnTo>
                  <a:lnTo>
                    <a:pt x="81291" y="197060"/>
                  </a:lnTo>
                  <a:lnTo>
                    <a:pt x="72827" y="195550"/>
                  </a:lnTo>
                  <a:lnTo>
                    <a:pt x="63108" y="198660"/>
                  </a:lnTo>
                  <a:lnTo>
                    <a:pt x="51544" y="206737"/>
                  </a:lnTo>
                  <a:lnTo>
                    <a:pt x="38286" y="221189"/>
                  </a:lnTo>
                  <a:lnTo>
                    <a:pt x="17830" y="266534"/>
                  </a:lnTo>
                  <a:lnTo>
                    <a:pt x="2981" y="309567"/>
                  </a:lnTo>
                  <a:lnTo>
                    <a:pt x="0" y="325184"/>
                  </a:lnTo>
                  <a:lnTo>
                    <a:pt x="1185" y="334333"/>
                  </a:lnTo>
                  <a:lnTo>
                    <a:pt x="5992" y="351609"/>
                  </a:lnTo>
                  <a:lnTo>
                    <a:pt x="14375" y="361552"/>
                  </a:lnTo>
                  <a:lnTo>
                    <a:pt x="19333" y="364373"/>
                  </a:lnTo>
                  <a:lnTo>
                    <a:pt x="29462" y="365960"/>
                  </a:lnTo>
                  <a:lnTo>
                    <a:pt x="37326" y="362569"/>
                  </a:lnTo>
                  <a:lnTo>
                    <a:pt x="66505" y="342225"/>
                  </a:lnTo>
                  <a:lnTo>
                    <a:pt x="96113" y="296348"/>
                  </a:lnTo>
                  <a:lnTo>
                    <a:pt x="120648" y="252856"/>
                  </a:lnTo>
                  <a:lnTo>
                    <a:pt x="135610" y="211798"/>
                  </a:lnTo>
                  <a:lnTo>
                    <a:pt x="151421" y="169717"/>
                  </a:lnTo>
                  <a:lnTo>
                    <a:pt x="164760" y="127433"/>
                  </a:lnTo>
                  <a:lnTo>
                    <a:pt x="174191" y="85816"/>
                  </a:lnTo>
                  <a:lnTo>
                    <a:pt x="182039" y="38218"/>
                  </a:lnTo>
                  <a:lnTo>
                    <a:pt x="182861" y="3969"/>
                  </a:lnTo>
                  <a:lnTo>
                    <a:pt x="182167" y="2089"/>
                  </a:lnTo>
                  <a:lnTo>
                    <a:pt x="181000" y="835"/>
                  </a:lnTo>
                  <a:lnTo>
                    <a:pt x="179513" y="0"/>
                  </a:lnTo>
                  <a:lnTo>
                    <a:pt x="177819" y="148"/>
                  </a:lnTo>
                  <a:lnTo>
                    <a:pt x="164596" y="7314"/>
                  </a:lnTo>
                  <a:lnTo>
                    <a:pt x="158769" y="13140"/>
                  </a:lnTo>
                  <a:lnTo>
                    <a:pt x="137285" y="49624"/>
                  </a:lnTo>
                  <a:lnTo>
                    <a:pt x="123713" y="96111"/>
                  </a:lnTo>
                  <a:lnTo>
                    <a:pt x="119963" y="139965"/>
                  </a:lnTo>
                  <a:lnTo>
                    <a:pt x="120176" y="186131"/>
                  </a:lnTo>
                  <a:lnTo>
                    <a:pt x="130232" y="232391"/>
                  </a:lnTo>
                  <a:lnTo>
                    <a:pt x="144810" y="275795"/>
                  </a:lnTo>
                  <a:lnTo>
                    <a:pt x="149740" y="284631"/>
                  </a:lnTo>
                  <a:lnTo>
                    <a:pt x="156636" y="290909"/>
                  </a:lnTo>
                  <a:lnTo>
                    <a:pt x="162522" y="294170"/>
                  </a:lnTo>
                  <a:lnTo>
                    <a:pt x="172050" y="296264"/>
                  </a:lnTo>
                  <a:lnTo>
                    <a:pt x="176428" y="294669"/>
                  </a:lnTo>
                  <a:lnTo>
                    <a:pt x="184989" y="287895"/>
                  </a:lnTo>
                  <a:lnTo>
                    <a:pt x="197710" y="266737"/>
                  </a:lnTo>
                  <a:lnTo>
                    <a:pt x="216762" y="222946"/>
                  </a:lnTo>
                  <a:lnTo>
                    <a:pt x="235812" y="187972"/>
                  </a:lnTo>
                  <a:lnTo>
                    <a:pt x="245140" y="177494"/>
                  </a:lnTo>
                  <a:lnTo>
                    <a:pt x="247719" y="176736"/>
                  </a:lnTo>
                  <a:lnTo>
                    <a:pt x="261288" y="176164"/>
                  </a:lnTo>
                  <a:lnTo>
                    <a:pt x="265479" y="178026"/>
                  </a:lnTo>
                  <a:lnTo>
                    <a:pt x="273918" y="184970"/>
                  </a:lnTo>
                  <a:lnTo>
                    <a:pt x="276266" y="188996"/>
                  </a:lnTo>
                  <a:lnTo>
                    <a:pt x="277589" y="197110"/>
                  </a:lnTo>
                  <a:lnTo>
                    <a:pt x="277433" y="241768"/>
                  </a:lnTo>
                  <a:lnTo>
                    <a:pt x="273075" y="253746"/>
                  </a:lnTo>
                  <a:lnTo>
                    <a:pt x="244891" y="291477"/>
                  </a:lnTo>
                  <a:lnTo>
                    <a:pt x="216818" y="319295"/>
                  </a:lnTo>
                  <a:lnTo>
                    <a:pt x="209556" y="321799"/>
                  </a:lnTo>
                  <a:lnTo>
                    <a:pt x="209136" y="321220"/>
                  </a:lnTo>
                  <a:lnTo>
                    <a:pt x="208669" y="318695"/>
                  </a:lnTo>
                  <a:lnTo>
                    <a:pt x="210344" y="315221"/>
                  </a:lnTo>
                  <a:lnTo>
                    <a:pt x="246957" y="270936"/>
                  </a:lnTo>
                  <a:lnTo>
                    <a:pt x="290469" y="235149"/>
                  </a:lnTo>
                  <a:lnTo>
                    <a:pt x="335683" y="196634"/>
                  </a:lnTo>
                  <a:lnTo>
                    <a:pt x="346230" y="191142"/>
                  </a:lnTo>
                  <a:lnTo>
                    <a:pt x="348934" y="190371"/>
                  </a:lnTo>
                  <a:lnTo>
                    <a:pt x="350738" y="189151"/>
                  </a:lnTo>
                  <a:lnTo>
                    <a:pt x="351940" y="187633"/>
                  </a:lnTo>
                  <a:lnTo>
                    <a:pt x="354205" y="182781"/>
                  </a:lnTo>
                  <a:lnTo>
                    <a:pt x="350932" y="182569"/>
                  </a:lnTo>
                  <a:lnTo>
                    <a:pt x="347421" y="184400"/>
                  </a:lnTo>
                  <a:lnTo>
                    <a:pt x="333146" y="197408"/>
                  </a:lnTo>
                  <a:lnTo>
                    <a:pt x="314127" y="231275"/>
                  </a:lnTo>
                  <a:lnTo>
                    <a:pt x="308571" y="250462"/>
                  </a:lnTo>
                  <a:lnTo>
                    <a:pt x="306896" y="253201"/>
                  </a:lnTo>
                  <a:lnTo>
                    <a:pt x="306487" y="256438"/>
                  </a:lnTo>
                  <a:lnTo>
                    <a:pt x="307908" y="263797"/>
                  </a:lnTo>
                  <a:lnTo>
                    <a:pt x="312677" y="272503"/>
                  </a:lnTo>
                  <a:lnTo>
                    <a:pt x="324769" y="286108"/>
                  </a:lnTo>
                  <a:lnTo>
                    <a:pt x="328972" y="288509"/>
                  </a:lnTo>
                  <a:lnTo>
                    <a:pt x="344601" y="293835"/>
                  </a:lnTo>
                  <a:lnTo>
                    <a:pt x="360695" y="2904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1" name="SMARTInkShape-Group225"/>
          <p:cNvGrpSpPr/>
          <p:nvPr/>
        </p:nvGrpSpPr>
        <p:grpSpPr>
          <a:xfrm>
            <a:off x="6426200" y="3619500"/>
            <a:ext cx="622301" cy="1003301"/>
            <a:chOff x="6426200" y="3619500"/>
            <a:chExt cx="622301" cy="1003301"/>
          </a:xfrm>
        </p:grpSpPr>
        <p:sp>
          <p:nvSpPr>
            <p:cNvPr id="449" name="SMARTInkShape-1074"/>
            <p:cNvSpPr/>
            <p:nvPr>
              <p:custDataLst>
                <p:tags r:id="rId3"/>
              </p:custDataLst>
            </p:nvPr>
          </p:nvSpPr>
          <p:spPr>
            <a:xfrm>
              <a:off x="6572250" y="3733802"/>
              <a:ext cx="476251" cy="652752"/>
            </a:xfrm>
            <a:custGeom>
              <a:avLst/>
              <a:gdLst/>
              <a:ahLst/>
              <a:cxnLst/>
              <a:rect l="0" t="0" r="0" b="0"/>
              <a:pathLst>
                <a:path w="476251" h="652752">
                  <a:moveTo>
                    <a:pt x="6350" y="12698"/>
                  </a:moveTo>
                  <a:lnTo>
                    <a:pt x="6350" y="12698"/>
                  </a:lnTo>
                  <a:lnTo>
                    <a:pt x="6350" y="9327"/>
                  </a:lnTo>
                  <a:lnTo>
                    <a:pt x="5645" y="8334"/>
                  </a:lnTo>
                  <a:lnTo>
                    <a:pt x="4468" y="7672"/>
                  </a:lnTo>
                  <a:lnTo>
                    <a:pt x="2979" y="7231"/>
                  </a:lnTo>
                  <a:lnTo>
                    <a:pt x="1986" y="6231"/>
                  </a:lnTo>
                  <a:lnTo>
                    <a:pt x="9" y="34"/>
                  </a:lnTo>
                  <a:lnTo>
                    <a:pt x="0" y="0"/>
                  </a:lnTo>
                  <a:lnTo>
                    <a:pt x="0" y="9458"/>
                  </a:lnTo>
                  <a:lnTo>
                    <a:pt x="19098" y="52740"/>
                  </a:lnTo>
                  <a:lnTo>
                    <a:pt x="24009" y="63655"/>
                  </a:lnTo>
                  <a:lnTo>
                    <a:pt x="36780" y="85924"/>
                  </a:lnTo>
                  <a:lnTo>
                    <a:pt x="54284" y="125326"/>
                  </a:lnTo>
                  <a:lnTo>
                    <a:pt x="83009" y="167273"/>
                  </a:lnTo>
                  <a:lnTo>
                    <a:pt x="114360" y="209556"/>
                  </a:lnTo>
                  <a:lnTo>
                    <a:pt x="147469" y="256952"/>
                  </a:lnTo>
                  <a:lnTo>
                    <a:pt x="181503" y="298613"/>
                  </a:lnTo>
                  <a:lnTo>
                    <a:pt x="215768" y="340814"/>
                  </a:lnTo>
                  <a:lnTo>
                    <a:pt x="247780" y="383121"/>
                  </a:lnTo>
                  <a:lnTo>
                    <a:pt x="282849" y="425449"/>
                  </a:lnTo>
                  <a:lnTo>
                    <a:pt x="313948" y="467781"/>
                  </a:lnTo>
                  <a:lnTo>
                    <a:pt x="353808" y="513791"/>
                  </a:lnTo>
                  <a:lnTo>
                    <a:pt x="387114" y="555902"/>
                  </a:lnTo>
                  <a:lnTo>
                    <a:pt x="424878" y="603079"/>
                  </a:lnTo>
                  <a:lnTo>
                    <a:pt x="446541" y="629200"/>
                  </a:lnTo>
                  <a:lnTo>
                    <a:pt x="474884" y="652751"/>
                  </a:lnTo>
                  <a:lnTo>
                    <a:pt x="475339" y="652478"/>
                  </a:lnTo>
                  <a:lnTo>
                    <a:pt x="475845" y="650293"/>
                  </a:lnTo>
                  <a:lnTo>
                    <a:pt x="476250" y="6222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1075"/>
            <p:cNvSpPr/>
            <p:nvPr>
              <p:custDataLst>
                <p:tags r:id="rId4"/>
              </p:custDataLst>
            </p:nvPr>
          </p:nvSpPr>
          <p:spPr>
            <a:xfrm>
              <a:off x="6426200" y="3619500"/>
              <a:ext cx="609601" cy="1003301"/>
            </a:xfrm>
            <a:custGeom>
              <a:avLst/>
              <a:gdLst/>
              <a:ahLst/>
              <a:cxnLst/>
              <a:rect l="0" t="0" r="0" b="0"/>
              <a:pathLst>
                <a:path w="609601" h="1003301">
                  <a:moveTo>
                    <a:pt x="609600" y="0"/>
                  </a:moveTo>
                  <a:lnTo>
                    <a:pt x="609600" y="0"/>
                  </a:lnTo>
                  <a:lnTo>
                    <a:pt x="609600" y="3371"/>
                  </a:lnTo>
                  <a:lnTo>
                    <a:pt x="607718" y="6907"/>
                  </a:lnTo>
                  <a:lnTo>
                    <a:pt x="604531" y="12242"/>
                  </a:lnTo>
                  <a:lnTo>
                    <a:pt x="588400" y="55283"/>
                  </a:lnTo>
                  <a:lnTo>
                    <a:pt x="566892" y="101828"/>
                  </a:lnTo>
                  <a:lnTo>
                    <a:pt x="549553" y="142985"/>
                  </a:lnTo>
                  <a:lnTo>
                    <a:pt x="531836" y="180184"/>
                  </a:lnTo>
                  <a:lnTo>
                    <a:pt x="509026" y="226328"/>
                  </a:lnTo>
                  <a:lnTo>
                    <a:pt x="492698" y="259105"/>
                  </a:lnTo>
                  <a:lnTo>
                    <a:pt x="476035" y="292487"/>
                  </a:lnTo>
                  <a:lnTo>
                    <a:pt x="458515" y="327550"/>
                  </a:lnTo>
                  <a:lnTo>
                    <a:pt x="438970" y="366652"/>
                  </a:lnTo>
                  <a:lnTo>
                    <a:pt x="416642" y="405667"/>
                  </a:lnTo>
                  <a:lnTo>
                    <a:pt x="393313" y="445584"/>
                  </a:lnTo>
                  <a:lnTo>
                    <a:pt x="371185" y="489197"/>
                  </a:lnTo>
                  <a:lnTo>
                    <a:pt x="347710" y="532569"/>
                  </a:lnTo>
                  <a:lnTo>
                    <a:pt x="323165" y="575364"/>
                  </a:lnTo>
                  <a:lnTo>
                    <a:pt x="298145" y="617903"/>
                  </a:lnTo>
                  <a:lnTo>
                    <a:pt x="272915" y="660327"/>
                  </a:lnTo>
                  <a:lnTo>
                    <a:pt x="246884" y="701996"/>
                  </a:lnTo>
                  <a:lnTo>
                    <a:pt x="218852" y="741681"/>
                  </a:lnTo>
                  <a:lnTo>
                    <a:pt x="193694" y="778605"/>
                  </a:lnTo>
                  <a:lnTo>
                    <a:pt x="170047" y="813831"/>
                  </a:lnTo>
                  <a:lnTo>
                    <a:pt x="145426" y="848300"/>
                  </a:lnTo>
                  <a:lnTo>
                    <a:pt x="111136" y="892698"/>
                  </a:lnTo>
                  <a:lnTo>
                    <a:pt x="73014" y="939851"/>
                  </a:lnTo>
                  <a:lnTo>
                    <a:pt x="33142" y="982445"/>
                  </a:lnTo>
                  <a:lnTo>
                    <a:pt x="0" y="1003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61399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SMARTInkShape-Group226"/>
          <p:cNvGrpSpPr/>
          <p:nvPr/>
        </p:nvGrpSpPr>
        <p:grpSpPr>
          <a:xfrm>
            <a:off x="8509031" y="5435600"/>
            <a:ext cx="494434" cy="457201"/>
            <a:chOff x="8509031" y="5435600"/>
            <a:chExt cx="494434" cy="457201"/>
          </a:xfrm>
        </p:grpSpPr>
        <p:sp>
          <p:nvSpPr>
            <p:cNvPr id="160" name="SMARTInkShape-1076"/>
            <p:cNvSpPr/>
            <p:nvPr>
              <p:custDataLst>
                <p:tags r:id="rId128"/>
              </p:custDataLst>
            </p:nvPr>
          </p:nvSpPr>
          <p:spPr>
            <a:xfrm>
              <a:off x="8820150" y="5435600"/>
              <a:ext cx="183315" cy="457201"/>
            </a:xfrm>
            <a:custGeom>
              <a:avLst/>
              <a:gdLst/>
              <a:ahLst/>
              <a:cxnLst/>
              <a:rect l="0" t="0" r="0" b="0"/>
              <a:pathLst>
                <a:path w="183315" h="457201">
                  <a:moveTo>
                    <a:pt x="120650" y="0"/>
                  </a:moveTo>
                  <a:lnTo>
                    <a:pt x="120650" y="0"/>
                  </a:lnTo>
                  <a:lnTo>
                    <a:pt x="135577" y="0"/>
                  </a:lnTo>
                  <a:lnTo>
                    <a:pt x="139747" y="1881"/>
                  </a:lnTo>
                  <a:lnTo>
                    <a:pt x="141849" y="3371"/>
                  </a:lnTo>
                  <a:lnTo>
                    <a:pt x="156635" y="24180"/>
                  </a:lnTo>
                  <a:lnTo>
                    <a:pt x="171450" y="67563"/>
                  </a:lnTo>
                  <a:lnTo>
                    <a:pt x="179917" y="106637"/>
                  </a:lnTo>
                  <a:lnTo>
                    <a:pt x="183314" y="149030"/>
                  </a:lnTo>
                  <a:lnTo>
                    <a:pt x="183197" y="185033"/>
                  </a:lnTo>
                  <a:lnTo>
                    <a:pt x="179007" y="222512"/>
                  </a:lnTo>
                  <a:lnTo>
                    <a:pt x="172591" y="259722"/>
                  </a:lnTo>
                  <a:lnTo>
                    <a:pt x="160656" y="293404"/>
                  </a:lnTo>
                  <a:lnTo>
                    <a:pt x="133936" y="338271"/>
                  </a:lnTo>
                  <a:lnTo>
                    <a:pt x="101323" y="384318"/>
                  </a:lnTo>
                  <a:lnTo>
                    <a:pt x="55137" y="425975"/>
                  </a:lnTo>
                  <a:lnTo>
                    <a:pt x="0" y="45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077"/>
            <p:cNvSpPr/>
            <p:nvPr>
              <p:custDataLst>
                <p:tags r:id="rId129"/>
              </p:custDataLst>
            </p:nvPr>
          </p:nvSpPr>
          <p:spPr>
            <a:xfrm>
              <a:off x="8769350" y="5519135"/>
              <a:ext cx="69650" cy="246666"/>
            </a:xfrm>
            <a:custGeom>
              <a:avLst/>
              <a:gdLst/>
              <a:ahLst/>
              <a:cxnLst/>
              <a:rect l="0" t="0" r="0" b="0"/>
              <a:pathLst>
                <a:path w="69650" h="246666">
                  <a:moveTo>
                    <a:pt x="0" y="24415"/>
                  </a:moveTo>
                  <a:lnTo>
                    <a:pt x="0" y="24415"/>
                  </a:lnTo>
                  <a:lnTo>
                    <a:pt x="0" y="9304"/>
                  </a:lnTo>
                  <a:lnTo>
                    <a:pt x="705" y="7992"/>
                  </a:lnTo>
                  <a:lnTo>
                    <a:pt x="1881" y="7116"/>
                  </a:lnTo>
                  <a:lnTo>
                    <a:pt x="22489" y="0"/>
                  </a:lnTo>
                  <a:lnTo>
                    <a:pt x="24164" y="377"/>
                  </a:lnTo>
                  <a:lnTo>
                    <a:pt x="29894" y="4279"/>
                  </a:lnTo>
                  <a:lnTo>
                    <a:pt x="36062" y="10609"/>
                  </a:lnTo>
                  <a:lnTo>
                    <a:pt x="58387" y="41470"/>
                  </a:lnTo>
                  <a:lnTo>
                    <a:pt x="67564" y="86184"/>
                  </a:lnTo>
                  <a:lnTo>
                    <a:pt x="69649" y="126569"/>
                  </a:lnTo>
                  <a:lnTo>
                    <a:pt x="66454" y="163212"/>
                  </a:lnTo>
                  <a:lnTo>
                    <a:pt x="54920" y="198765"/>
                  </a:lnTo>
                  <a:lnTo>
                    <a:pt x="41291" y="221089"/>
                  </a:lnTo>
                  <a:lnTo>
                    <a:pt x="38812" y="228947"/>
                  </a:lnTo>
                  <a:lnTo>
                    <a:pt x="31473" y="239743"/>
                  </a:lnTo>
                  <a:lnTo>
                    <a:pt x="25400" y="246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078"/>
            <p:cNvSpPr/>
            <p:nvPr>
              <p:custDataLst>
                <p:tags r:id="rId130"/>
              </p:custDataLst>
            </p:nvPr>
          </p:nvSpPr>
          <p:spPr>
            <a:xfrm>
              <a:off x="8509031" y="5588001"/>
              <a:ext cx="203170" cy="139590"/>
            </a:xfrm>
            <a:custGeom>
              <a:avLst/>
              <a:gdLst/>
              <a:ahLst/>
              <a:cxnLst/>
              <a:rect l="0" t="0" r="0" b="0"/>
              <a:pathLst>
                <a:path w="203170" h="139590">
                  <a:moveTo>
                    <a:pt x="101569" y="31749"/>
                  </a:moveTo>
                  <a:lnTo>
                    <a:pt x="101569" y="31749"/>
                  </a:lnTo>
                  <a:lnTo>
                    <a:pt x="101569" y="25406"/>
                  </a:lnTo>
                  <a:lnTo>
                    <a:pt x="107841" y="25399"/>
                  </a:lnTo>
                  <a:lnTo>
                    <a:pt x="107917" y="9667"/>
                  </a:lnTo>
                  <a:lnTo>
                    <a:pt x="107214" y="8561"/>
                  </a:lnTo>
                  <a:lnTo>
                    <a:pt x="106037" y="7824"/>
                  </a:lnTo>
                  <a:lnTo>
                    <a:pt x="104548" y="7332"/>
                  </a:lnTo>
                  <a:lnTo>
                    <a:pt x="103555" y="6299"/>
                  </a:lnTo>
                  <a:lnTo>
                    <a:pt x="102451" y="3269"/>
                  </a:lnTo>
                  <a:lnTo>
                    <a:pt x="101451" y="2179"/>
                  </a:lnTo>
                  <a:lnTo>
                    <a:pt x="98459" y="968"/>
                  </a:lnTo>
                  <a:lnTo>
                    <a:pt x="57980" y="0"/>
                  </a:lnTo>
                  <a:lnTo>
                    <a:pt x="52092" y="1880"/>
                  </a:lnTo>
                  <a:lnTo>
                    <a:pt x="23914" y="20980"/>
                  </a:lnTo>
                  <a:lnTo>
                    <a:pt x="17666" y="27667"/>
                  </a:lnTo>
                  <a:lnTo>
                    <a:pt x="4026" y="55327"/>
                  </a:lnTo>
                  <a:lnTo>
                    <a:pt x="770" y="71319"/>
                  </a:lnTo>
                  <a:lnTo>
                    <a:pt x="0" y="99746"/>
                  </a:lnTo>
                  <a:lnTo>
                    <a:pt x="1863" y="106185"/>
                  </a:lnTo>
                  <a:lnTo>
                    <a:pt x="8810" y="116067"/>
                  </a:lnTo>
                  <a:lnTo>
                    <a:pt x="23980" y="131212"/>
                  </a:lnTo>
                  <a:lnTo>
                    <a:pt x="33972" y="136870"/>
                  </a:lnTo>
                  <a:lnTo>
                    <a:pt x="42421" y="138861"/>
                  </a:lnTo>
                  <a:lnTo>
                    <a:pt x="58276" y="139589"/>
                  </a:lnTo>
                  <a:lnTo>
                    <a:pt x="64924" y="135887"/>
                  </a:lnTo>
                  <a:lnTo>
                    <a:pt x="100360" y="108856"/>
                  </a:lnTo>
                  <a:lnTo>
                    <a:pt x="104560" y="101061"/>
                  </a:lnTo>
                  <a:lnTo>
                    <a:pt x="124182" y="55026"/>
                  </a:lnTo>
                  <a:lnTo>
                    <a:pt x="126602" y="40607"/>
                  </a:lnTo>
                  <a:lnTo>
                    <a:pt x="131946" y="31521"/>
                  </a:lnTo>
                  <a:lnTo>
                    <a:pt x="133296" y="25505"/>
                  </a:lnTo>
                  <a:lnTo>
                    <a:pt x="133317" y="30876"/>
                  </a:lnTo>
                  <a:lnTo>
                    <a:pt x="137683" y="36646"/>
                  </a:lnTo>
                  <a:lnTo>
                    <a:pt x="139786" y="42529"/>
                  </a:lnTo>
                  <a:lnTo>
                    <a:pt x="156876" y="63503"/>
                  </a:lnTo>
                  <a:lnTo>
                    <a:pt x="161726" y="75337"/>
                  </a:lnTo>
                  <a:lnTo>
                    <a:pt x="167347" y="81225"/>
                  </a:lnTo>
                  <a:lnTo>
                    <a:pt x="173841" y="85490"/>
                  </a:lnTo>
                  <a:lnTo>
                    <a:pt x="183762" y="90106"/>
                  </a:lnTo>
                  <a:lnTo>
                    <a:pt x="188193" y="92963"/>
                  </a:lnTo>
                  <a:lnTo>
                    <a:pt x="194654" y="94572"/>
                  </a:lnTo>
                  <a:lnTo>
                    <a:pt x="203169" y="95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227"/>
          <p:cNvGrpSpPr/>
          <p:nvPr/>
        </p:nvGrpSpPr>
        <p:grpSpPr>
          <a:xfrm>
            <a:off x="8020052" y="5429977"/>
            <a:ext cx="425449" cy="386624"/>
            <a:chOff x="8020052" y="5429977"/>
            <a:chExt cx="425449" cy="386624"/>
          </a:xfrm>
        </p:grpSpPr>
        <p:sp>
          <p:nvSpPr>
            <p:cNvPr id="164" name="SMARTInkShape-1079"/>
            <p:cNvSpPr/>
            <p:nvPr>
              <p:custDataLst>
                <p:tags r:id="rId123"/>
              </p:custDataLst>
            </p:nvPr>
          </p:nvSpPr>
          <p:spPr>
            <a:xfrm>
              <a:off x="8326275" y="5442550"/>
              <a:ext cx="119226" cy="335951"/>
            </a:xfrm>
            <a:custGeom>
              <a:avLst/>
              <a:gdLst/>
              <a:ahLst/>
              <a:cxnLst/>
              <a:rect l="0" t="0" r="0" b="0"/>
              <a:pathLst>
                <a:path w="119226" h="335951">
                  <a:moveTo>
                    <a:pt x="119225" y="18450"/>
                  </a:moveTo>
                  <a:lnTo>
                    <a:pt x="119225" y="18450"/>
                  </a:lnTo>
                  <a:lnTo>
                    <a:pt x="119225" y="15079"/>
                  </a:lnTo>
                  <a:lnTo>
                    <a:pt x="115854" y="6241"/>
                  </a:lnTo>
                  <a:lnTo>
                    <a:pt x="114156" y="3961"/>
                  </a:lnTo>
                  <a:lnTo>
                    <a:pt x="110386" y="1427"/>
                  </a:lnTo>
                  <a:lnTo>
                    <a:pt x="104298" y="0"/>
                  </a:lnTo>
                  <a:lnTo>
                    <a:pt x="102924" y="506"/>
                  </a:lnTo>
                  <a:lnTo>
                    <a:pt x="102007" y="1548"/>
                  </a:lnTo>
                  <a:lnTo>
                    <a:pt x="100283" y="4588"/>
                  </a:lnTo>
                  <a:lnTo>
                    <a:pt x="97165" y="8292"/>
                  </a:lnTo>
                  <a:lnTo>
                    <a:pt x="65631" y="34816"/>
                  </a:lnTo>
                  <a:lnTo>
                    <a:pt x="36635" y="80840"/>
                  </a:lnTo>
                  <a:lnTo>
                    <a:pt x="25845" y="102552"/>
                  </a:lnTo>
                  <a:lnTo>
                    <a:pt x="9979" y="143537"/>
                  </a:lnTo>
                  <a:lnTo>
                    <a:pt x="2220" y="189064"/>
                  </a:lnTo>
                  <a:lnTo>
                    <a:pt x="0" y="224594"/>
                  </a:lnTo>
                  <a:lnTo>
                    <a:pt x="5810" y="266507"/>
                  </a:lnTo>
                  <a:lnTo>
                    <a:pt x="15613" y="289426"/>
                  </a:lnTo>
                  <a:lnTo>
                    <a:pt x="31611" y="309230"/>
                  </a:lnTo>
                  <a:lnTo>
                    <a:pt x="58874" y="330010"/>
                  </a:lnTo>
                  <a:lnTo>
                    <a:pt x="75708" y="334190"/>
                  </a:lnTo>
                  <a:lnTo>
                    <a:pt x="106525" y="335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080"/>
            <p:cNvSpPr/>
            <p:nvPr>
              <p:custDataLst>
                <p:tags r:id="rId124"/>
              </p:custDataLst>
            </p:nvPr>
          </p:nvSpPr>
          <p:spPr>
            <a:xfrm>
              <a:off x="8020052" y="5765800"/>
              <a:ext cx="152399" cy="50801"/>
            </a:xfrm>
            <a:custGeom>
              <a:avLst/>
              <a:gdLst/>
              <a:ahLst/>
              <a:cxnLst/>
              <a:rect l="0" t="0" r="0" b="0"/>
              <a:pathLst>
                <a:path w="152399" h="50801">
                  <a:moveTo>
                    <a:pt x="12698" y="50800"/>
                  </a:moveTo>
                  <a:lnTo>
                    <a:pt x="12698" y="50800"/>
                  </a:lnTo>
                  <a:lnTo>
                    <a:pt x="9327" y="50800"/>
                  </a:lnTo>
                  <a:lnTo>
                    <a:pt x="5791" y="48918"/>
                  </a:lnTo>
                  <a:lnTo>
                    <a:pt x="7" y="44457"/>
                  </a:lnTo>
                  <a:lnTo>
                    <a:pt x="0" y="41081"/>
                  </a:lnTo>
                  <a:lnTo>
                    <a:pt x="1410" y="40086"/>
                  </a:lnTo>
                  <a:lnTo>
                    <a:pt x="9432" y="37984"/>
                  </a:lnTo>
                  <a:lnTo>
                    <a:pt x="17295" y="33910"/>
                  </a:lnTo>
                  <a:lnTo>
                    <a:pt x="63104" y="25340"/>
                  </a:lnTo>
                  <a:lnTo>
                    <a:pt x="108013" y="14877"/>
                  </a:lnTo>
                  <a:lnTo>
                    <a:pt x="130961" y="9615"/>
                  </a:lnTo>
                  <a:lnTo>
                    <a:pt x="1523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081"/>
            <p:cNvSpPr/>
            <p:nvPr>
              <p:custDataLst>
                <p:tags r:id="rId125"/>
              </p:custDataLst>
            </p:nvPr>
          </p:nvSpPr>
          <p:spPr>
            <a:xfrm>
              <a:off x="8058172" y="5454667"/>
              <a:ext cx="146029" cy="25384"/>
            </a:xfrm>
            <a:custGeom>
              <a:avLst/>
              <a:gdLst/>
              <a:ahLst/>
              <a:cxnLst/>
              <a:rect l="0" t="0" r="0" b="0"/>
              <a:pathLst>
                <a:path w="146029" h="25384">
                  <a:moveTo>
                    <a:pt x="6328" y="25383"/>
                  </a:moveTo>
                  <a:lnTo>
                    <a:pt x="6328" y="25383"/>
                  </a:lnTo>
                  <a:lnTo>
                    <a:pt x="2957" y="25383"/>
                  </a:lnTo>
                  <a:lnTo>
                    <a:pt x="1964" y="24678"/>
                  </a:lnTo>
                  <a:lnTo>
                    <a:pt x="1301" y="23501"/>
                  </a:lnTo>
                  <a:lnTo>
                    <a:pt x="240" y="19916"/>
                  </a:lnTo>
                  <a:lnTo>
                    <a:pt x="0" y="8176"/>
                  </a:lnTo>
                  <a:lnTo>
                    <a:pt x="6726" y="3508"/>
                  </a:lnTo>
                  <a:lnTo>
                    <a:pt x="17656" y="1027"/>
                  </a:lnTo>
                  <a:lnTo>
                    <a:pt x="64327" y="0"/>
                  </a:lnTo>
                  <a:lnTo>
                    <a:pt x="107979" y="1865"/>
                  </a:lnTo>
                  <a:lnTo>
                    <a:pt x="146028" y="12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082"/>
            <p:cNvSpPr/>
            <p:nvPr>
              <p:custDataLst>
                <p:tags r:id="rId126"/>
              </p:custDataLst>
            </p:nvPr>
          </p:nvSpPr>
          <p:spPr>
            <a:xfrm>
              <a:off x="8102600" y="5429977"/>
              <a:ext cx="50801" cy="348140"/>
            </a:xfrm>
            <a:custGeom>
              <a:avLst/>
              <a:gdLst/>
              <a:ahLst/>
              <a:cxnLst/>
              <a:rect l="0" t="0" r="0" b="0"/>
              <a:pathLst>
                <a:path w="50801" h="348140">
                  <a:moveTo>
                    <a:pt x="50800" y="18323"/>
                  </a:moveTo>
                  <a:lnTo>
                    <a:pt x="50800" y="18323"/>
                  </a:lnTo>
                  <a:lnTo>
                    <a:pt x="40674" y="7491"/>
                  </a:lnTo>
                  <a:lnTo>
                    <a:pt x="39243" y="3396"/>
                  </a:lnTo>
                  <a:lnTo>
                    <a:pt x="38157" y="2727"/>
                  </a:lnTo>
                  <a:lnTo>
                    <a:pt x="36726" y="2987"/>
                  </a:lnTo>
                  <a:lnTo>
                    <a:pt x="35068" y="3866"/>
                  </a:lnTo>
                  <a:lnTo>
                    <a:pt x="33961" y="3746"/>
                  </a:lnTo>
                  <a:lnTo>
                    <a:pt x="33224" y="2960"/>
                  </a:lnTo>
                  <a:lnTo>
                    <a:pt x="32041" y="0"/>
                  </a:lnTo>
                  <a:lnTo>
                    <a:pt x="28465" y="2859"/>
                  </a:lnTo>
                  <a:lnTo>
                    <a:pt x="26762" y="6276"/>
                  </a:lnTo>
                  <a:lnTo>
                    <a:pt x="23637" y="23406"/>
                  </a:lnTo>
                  <a:lnTo>
                    <a:pt x="22109" y="25945"/>
                  </a:lnTo>
                  <a:lnTo>
                    <a:pt x="19957" y="36260"/>
                  </a:lnTo>
                  <a:lnTo>
                    <a:pt x="14739" y="80144"/>
                  </a:lnTo>
                  <a:lnTo>
                    <a:pt x="12879" y="125551"/>
                  </a:lnTo>
                  <a:lnTo>
                    <a:pt x="12723" y="168677"/>
                  </a:lnTo>
                  <a:lnTo>
                    <a:pt x="7677" y="214137"/>
                  </a:lnTo>
                  <a:lnTo>
                    <a:pt x="6465" y="258975"/>
                  </a:lnTo>
                  <a:lnTo>
                    <a:pt x="889" y="304035"/>
                  </a:lnTo>
                  <a:lnTo>
                    <a:pt x="2" y="348139"/>
                  </a:lnTo>
                  <a:lnTo>
                    <a:pt x="0" y="342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083"/>
            <p:cNvSpPr/>
            <p:nvPr>
              <p:custDataLst>
                <p:tags r:id="rId127"/>
              </p:custDataLst>
            </p:nvPr>
          </p:nvSpPr>
          <p:spPr>
            <a:xfrm>
              <a:off x="8040363" y="5530953"/>
              <a:ext cx="125603" cy="164045"/>
            </a:xfrm>
            <a:custGeom>
              <a:avLst/>
              <a:gdLst/>
              <a:ahLst/>
              <a:cxnLst/>
              <a:rect l="0" t="0" r="0" b="0"/>
              <a:pathLst>
                <a:path w="125603" h="164045">
                  <a:moveTo>
                    <a:pt x="100337" y="31647"/>
                  </a:moveTo>
                  <a:lnTo>
                    <a:pt x="100337" y="31647"/>
                  </a:lnTo>
                  <a:lnTo>
                    <a:pt x="100337" y="22187"/>
                  </a:lnTo>
                  <a:lnTo>
                    <a:pt x="102218" y="18506"/>
                  </a:lnTo>
                  <a:lnTo>
                    <a:pt x="103707" y="16536"/>
                  </a:lnTo>
                  <a:lnTo>
                    <a:pt x="103994" y="15224"/>
                  </a:lnTo>
                  <a:lnTo>
                    <a:pt x="103482" y="14348"/>
                  </a:lnTo>
                  <a:lnTo>
                    <a:pt x="102433" y="13764"/>
                  </a:lnTo>
                  <a:lnTo>
                    <a:pt x="101734" y="12669"/>
                  </a:lnTo>
                  <a:lnTo>
                    <a:pt x="100751" y="7758"/>
                  </a:lnTo>
                  <a:lnTo>
                    <a:pt x="100521" y="3861"/>
                  </a:lnTo>
                  <a:lnTo>
                    <a:pt x="99754" y="2540"/>
                  </a:lnTo>
                  <a:lnTo>
                    <a:pt x="98537" y="1659"/>
                  </a:lnTo>
                  <a:lnTo>
                    <a:pt x="94886" y="245"/>
                  </a:lnTo>
                  <a:lnTo>
                    <a:pt x="90883" y="0"/>
                  </a:lnTo>
                  <a:lnTo>
                    <a:pt x="87197" y="1824"/>
                  </a:lnTo>
                  <a:lnTo>
                    <a:pt x="57592" y="20878"/>
                  </a:lnTo>
                  <a:lnTo>
                    <a:pt x="20686" y="66241"/>
                  </a:lnTo>
                  <a:lnTo>
                    <a:pt x="3000" y="108841"/>
                  </a:lnTo>
                  <a:lnTo>
                    <a:pt x="0" y="123820"/>
                  </a:lnTo>
                  <a:lnTo>
                    <a:pt x="1180" y="130939"/>
                  </a:lnTo>
                  <a:lnTo>
                    <a:pt x="5811" y="138913"/>
                  </a:lnTo>
                  <a:lnTo>
                    <a:pt x="13697" y="147929"/>
                  </a:lnTo>
                  <a:lnTo>
                    <a:pt x="35105" y="160752"/>
                  </a:lnTo>
                  <a:lnTo>
                    <a:pt x="47534" y="163739"/>
                  </a:lnTo>
                  <a:lnTo>
                    <a:pt x="68740" y="164044"/>
                  </a:lnTo>
                  <a:lnTo>
                    <a:pt x="91612" y="156126"/>
                  </a:lnTo>
                  <a:lnTo>
                    <a:pt x="115021" y="140985"/>
                  </a:lnTo>
                  <a:lnTo>
                    <a:pt x="120505" y="134098"/>
                  </a:lnTo>
                  <a:lnTo>
                    <a:pt x="123411" y="126335"/>
                  </a:lnTo>
                  <a:lnTo>
                    <a:pt x="125602" y="91763"/>
                  </a:lnTo>
                  <a:lnTo>
                    <a:pt x="122325" y="78465"/>
                  </a:lnTo>
                  <a:lnTo>
                    <a:pt x="112867" y="58962"/>
                  </a:lnTo>
                  <a:lnTo>
                    <a:pt x="104538" y="45586"/>
                  </a:lnTo>
                  <a:lnTo>
                    <a:pt x="99008" y="32089"/>
                  </a:lnTo>
                  <a:lnTo>
                    <a:pt x="87637" y="189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SMARTInkShape-Group228"/>
          <p:cNvGrpSpPr/>
          <p:nvPr/>
        </p:nvGrpSpPr>
        <p:grpSpPr>
          <a:xfrm>
            <a:off x="6713339" y="5461286"/>
            <a:ext cx="1046362" cy="342615"/>
            <a:chOff x="6713339" y="5461286"/>
            <a:chExt cx="1046362" cy="342615"/>
          </a:xfrm>
        </p:grpSpPr>
        <p:sp>
          <p:nvSpPr>
            <p:cNvPr id="170" name="SMARTInkShape-1084"/>
            <p:cNvSpPr/>
            <p:nvPr>
              <p:custDataLst>
                <p:tags r:id="rId119"/>
              </p:custDataLst>
            </p:nvPr>
          </p:nvSpPr>
          <p:spPr>
            <a:xfrm>
              <a:off x="7562934" y="5645150"/>
              <a:ext cx="196767" cy="25394"/>
            </a:xfrm>
            <a:custGeom>
              <a:avLst/>
              <a:gdLst/>
              <a:ahLst/>
              <a:cxnLst/>
              <a:rect l="0" t="0" r="0" b="0"/>
              <a:pathLst>
                <a:path w="196767" h="25394">
                  <a:moveTo>
                    <a:pt x="12616" y="12700"/>
                  </a:moveTo>
                  <a:lnTo>
                    <a:pt x="12616" y="12700"/>
                  </a:lnTo>
                  <a:lnTo>
                    <a:pt x="0" y="25316"/>
                  </a:lnTo>
                  <a:lnTo>
                    <a:pt x="5390" y="25393"/>
                  </a:lnTo>
                  <a:lnTo>
                    <a:pt x="16937" y="21034"/>
                  </a:lnTo>
                  <a:lnTo>
                    <a:pt x="64117" y="14737"/>
                  </a:lnTo>
                  <a:lnTo>
                    <a:pt x="105941" y="8515"/>
                  </a:lnTo>
                  <a:lnTo>
                    <a:pt x="152203" y="1451"/>
                  </a:lnTo>
                  <a:lnTo>
                    <a:pt x="1967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085"/>
            <p:cNvSpPr/>
            <p:nvPr>
              <p:custDataLst>
                <p:tags r:id="rId120"/>
              </p:custDataLst>
            </p:nvPr>
          </p:nvSpPr>
          <p:spPr>
            <a:xfrm>
              <a:off x="7429500" y="5512061"/>
              <a:ext cx="12701" cy="233400"/>
            </a:xfrm>
            <a:custGeom>
              <a:avLst/>
              <a:gdLst/>
              <a:ahLst/>
              <a:cxnLst/>
              <a:rect l="0" t="0" r="0" b="0"/>
              <a:pathLst>
                <a:path w="12701" h="233400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0" y="21231"/>
                  </a:lnTo>
                  <a:lnTo>
                    <a:pt x="6088" y="54891"/>
                  </a:lnTo>
                  <a:lnTo>
                    <a:pt x="382" y="99627"/>
                  </a:lnTo>
                  <a:lnTo>
                    <a:pt x="14" y="145970"/>
                  </a:lnTo>
                  <a:lnTo>
                    <a:pt x="0" y="193225"/>
                  </a:lnTo>
                  <a:lnTo>
                    <a:pt x="0" y="216392"/>
                  </a:lnTo>
                  <a:lnTo>
                    <a:pt x="1881" y="221382"/>
                  </a:lnTo>
                  <a:lnTo>
                    <a:pt x="4363" y="225953"/>
                  </a:lnTo>
                  <a:lnTo>
                    <a:pt x="6088" y="233399"/>
                  </a:lnTo>
                  <a:lnTo>
                    <a:pt x="6881" y="233124"/>
                  </a:lnTo>
                  <a:lnTo>
                    <a:pt x="12700" y="228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086"/>
            <p:cNvSpPr/>
            <p:nvPr>
              <p:custDataLst>
                <p:tags r:id="rId121"/>
              </p:custDataLst>
            </p:nvPr>
          </p:nvSpPr>
          <p:spPr>
            <a:xfrm>
              <a:off x="7125970" y="5461286"/>
              <a:ext cx="157481" cy="342615"/>
            </a:xfrm>
            <a:custGeom>
              <a:avLst/>
              <a:gdLst/>
              <a:ahLst/>
              <a:cxnLst/>
              <a:rect l="0" t="0" r="0" b="0"/>
              <a:pathLst>
                <a:path w="157481" h="342615">
                  <a:moveTo>
                    <a:pt x="157480" y="18764"/>
                  </a:moveTo>
                  <a:lnTo>
                    <a:pt x="157480" y="18764"/>
                  </a:lnTo>
                  <a:lnTo>
                    <a:pt x="157480" y="15393"/>
                  </a:lnTo>
                  <a:lnTo>
                    <a:pt x="156775" y="14400"/>
                  </a:lnTo>
                  <a:lnTo>
                    <a:pt x="155598" y="13738"/>
                  </a:lnTo>
                  <a:lnTo>
                    <a:pt x="154109" y="13297"/>
                  </a:lnTo>
                  <a:lnTo>
                    <a:pt x="153116" y="12297"/>
                  </a:lnTo>
                  <a:lnTo>
                    <a:pt x="152012" y="9304"/>
                  </a:lnTo>
                  <a:lnTo>
                    <a:pt x="151013" y="8224"/>
                  </a:lnTo>
                  <a:lnTo>
                    <a:pt x="138940" y="1889"/>
                  </a:lnTo>
                  <a:lnTo>
                    <a:pt x="119002" y="0"/>
                  </a:lnTo>
                  <a:lnTo>
                    <a:pt x="113803" y="1722"/>
                  </a:lnTo>
                  <a:lnTo>
                    <a:pt x="69090" y="28090"/>
                  </a:lnTo>
                  <a:lnTo>
                    <a:pt x="35388" y="69969"/>
                  </a:lnTo>
                  <a:lnTo>
                    <a:pt x="18705" y="106394"/>
                  </a:lnTo>
                  <a:lnTo>
                    <a:pt x="5161" y="152560"/>
                  </a:lnTo>
                  <a:lnTo>
                    <a:pt x="0" y="186069"/>
                  </a:lnTo>
                  <a:lnTo>
                    <a:pt x="5805" y="226444"/>
                  </a:lnTo>
                  <a:lnTo>
                    <a:pt x="19940" y="272655"/>
                  </a:lnTo>
                  <a:lnTo>
                    <a:pt x="29630" y="291781"/>
                  </a:lnTo>
                  <a:lnTo>
                    <a:pt x="50617" y="312138"/>
                  </a:lnTo>
                  <a:lnTo>
                    <a:pt x="78052" y="330665"/>
                  </a:lnTo>
                  <a:lnTo>
                    <a:pt x="110236" y="340553"/>
                  </a:lnTo>
                  <a:lnTo>
                    <a:pt x="144780" y="3426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087"/>
            <p:cNvSpPr/>
            <p:nvPr>
              <p:custDataLst>
                <p:tags r:id="rId122"/>
              </p:custDataLst>
            </p:nvPr>
          </p:nvSpPr>
          <p:spPr>
            <a:xfrm>
              <a:off x="6713339" y="5493060"/>
              <a:ext cx="239912" cy="282547"/>
            </a:xfrm>
            <a:custGeom>
              <a:avLst/>
              <a:gdLst/>
              <a:ahLst/>
              <a:cxnLst/>
              <a:rect l="0" t="0" r="0" b="0"/>
              <a:pathLst>
                <a:path w="239912" h="282547">
                  <a:moveTo>
                    <a:pt x="43061" y="50490"/>
                  </a:moveTo>
                  <a:lnTo>
                    <a:pt x="43061" y="50490"/>
                  </a:lnTo>
                  <a:lnTo>
                    <a:pt x="39690" y="50490"/>
                  </a:lnTo>
                  <a:lnTo>
                    <a:pt x="36154" y="48609"/>
                  </a:lnTo>
                  <a:lnTo>
                    <a:pt x="34222" y="47119"/>
                  </a:lnTo>
                  <a:lnTo>
                    <a:pt x="32077" y="43582"/>
                  </a:lnTo>
                  <a:lnTo>
                    <a:pt x="30418" y="39658"/>
                  </a:lnTo>
                  <a:lnTo>
                    <a:pt x="26223" y="33483"/>
                  </a:lnTo>
                  <a:lnTo>
                    <a:pt x="24994" y="29291"/>
                  </a:lnTo>
                  <a:lnTo>
                    <a:pt x="25371" y="27184"/>
                  </a:lnTo>
                  <a:lnTo>
                    <a:pt x="33496" y="12368"/>
                  </a:lnTo>
                  <a:lnTo>
                    <a:pt x="35978" y="10259"/>
                  </a:lnTo>
                  <a:lnTo>
                    <a:pt x="54526" y="2046"/>
                  </a:lnTo>
                  <a:lnTo>
                    <a:pt x="78464" y="0"/>
                  </a:lnTo>
                  <a:lnTo>
                    <a:pt x="113007" y="6880"/>
                  </a:lnTo>
                  <a:lnTo>
                    <a:pt x="131562" y="19742"/>
                  </a:lnTo>
                  <a:lnTo>
                    <a:pt x="145445" y="32500"/>
                  </a:lnTo>
                  <a:lnTo>
                    <a:pt x="148537" y="41084"/>
                  </a:lnTo>
                  <a:lnTo>
                    <a:pt x="150866" y="82433"/>
                  </a:lnTo>
                  <a:lnTo>
                    <a:pt x="142160" y="120357"/>
                  </a:lnTo>
                  <a:lnTo>
                    <a:pt x="128226" y="145743"/>
                  </a:lnTo>
                  <a:lnTo>
                    <a:pt x="92318" y="190190"/>
                  </a:lnTo>
                  <a:lnTo>
                    <a:pt x="47365" y="235921"/>
                  </a:lnTo>
                  <a:lnTo>
                    <a:pt x="5649" y="270286"/>
                  </a:lnTo>
                  <a:lnTo>
                    <a:pt x="3302" y="271104"/>
                  </a:lnTo>
                  <a:lnTo>
                    <a:pt x="1739" y="272355"/>
                  </a:lnTo>
                  <a:lnTo>
                    <a:pt x="0" y="275625"/>
                  </a:lnTo>
                  <a:lnTo>
                    <a:pt x="243" y="276781"/>
                  </a:lnTo>
                  <a:lnTo>
                    <a:pt x="1109" y="277550"/>
                  </a:lnTo>
                  <a:lnTo>
                    <a:pt x="3955" y="279111"/>
                  </a:lnTo>
                  <a:lnTo>
                    <a:pt x="7571" y="282156"/>
                  </a:lnTo>
                  <a:lnTo>
                    <a:pt x="10228" y="282546"/>
                  </a:lnTo>
                  <a:lnTo>
                    <a:pt x="53228" y="279168"/>
                  </a:lnTo>
                  <a:lnTo>
                    <a:pt x="95520" y="279097"/>
                  </a:lnTo>
                  <a:lnTo>
                    <a:pt x="142925" y="277209"/>
                  </a:lnTo>
                  <a:lnTo>
                    <a:pt x="187634" y="273132"/>
                  </a:lnTo>
                  <a:lnTo>
                    <a:pt x="214220" y="269446"/>
                  </a:lnTo>
                  <a:lnTo>
                    <a:pt x="239911" y="260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229"/>
          <p:cNvGrpSpPr/>
          <p:nvPr/>
        </p:nvGrpSpPr>
        <p:grpSpPr>
          <a:xfrm>
            <a:off x="6249644" y="5657850"/>
            <a:ext cx="170207" cy="114299"/>
            <a:chOff x="6249644" y="5657850"/>
            <a:chExt cx="170207" cy="114299"/>
          </a:xfrm>
        </p:grpSpPr>
        <p:sp>
          <p:nvSpPr>
            <p:cNvPr id="175" name="SMARTInkShape-1088"/>
            <p:cNvSpPr/>
            <p:nvPr>
              <p:custDataLst>
                <p:tags r:id="rId117"/>
              </p:custDataLst>
            </p:nvPr>
          </p:nvSpPr>
          <p:spPr>
            <a:xfrm>
              <a:off x="6264016" y="5740400"/>
              <a:ext cx="143135" cy="31749"/>
            </a:xfrm>
            <a:custGeom>
              <a:avLst/>
              <a:gdLst/>
              <a:ahLst/>
              <a:cxnLst/>
              <a:rect l="0" t="0" r="0" b="0"/>
              <a:pathLst>
                <a:path w="143135" h="31749">
                  <a:moveTo>
                    <a:pt x="16134" y="0"/>
                  </a:moveTo>
                  <a:lnTo>
                    <a:pt x="16134" y="0"/>
                  </a:lnTo>
                  <a:lnTo>
                    <a:pt x="3491" y="22477"/>
                  </a:lnTo>
                  <a:lnTo>
                    <a:pt x="2061" y="23451"/>
                  </a:lnTo>
                  <a:lnTo>
                    <a:pt x="402" y="24101"/>
                  </a:lnTo>
                  <a:lnTo>
                    <a:pt x="0" y="25240"/>
                  </a:lnTo>
                  <a:lnTo>
                    <a:pt x="440" y="26704"/>
                  </a:lnTo>
                  <a:lnTo>
                    <a:pt x="2843" y="30754"/>
                  </a:lnTo>
                  <a:lnTo>
                    <a:pt x="5053" y="31307"/>
                  </a:lnTo>
                  <a:lnTo>
                    <a:pt x="45886" y="31748"/>
                  </a:lnTo>
                  <a:lnTo>
                    <a:pt x="92709" y="22290"/>
                  </a:lnTo>
                  <a:lnTo>
                    <a:pt x="130283" y="12269"/>
                  </a:lnTo>
                  <a:lnTo>
                    <a:pt x="143134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089"/>
            <p:cNvSpPr/>
            <p:nvPr>
              <p:custDataLst>
                <p:tags r:id="rId118"/>
              </p:custDataLst>
            </p:nvPr>
          </p:nvSpPr>
          <p:spPr>
            <a:xfrm>
              <a:off x="6249644" y="5657850"/>
              <a:ext cx="170207" cy="19051"/>
            </a:xfrm>
            <a:custGeom>
              <a:avLst/>
              <a:gdLst/>
              <a:ahLst/>
              <a:cxnLst/>
              <a:rect l="0" t="0" r="0" b="0"/>
              <a:pathLst>
                <a:path w="170207" h="19051">
                  <a:moveTo>
                    <a:pt x="24156" y="0"/>
                  </a:moveTo>
                  <a:lnTo>
                    <a:pt x="24156" y="0"/>
                  </a:lnTo>
                  <a:lnTo>
                    <a:pt x="9229" y="0"/>
                  </a:lnTo>
                  <a:lnTo>
                    <a:pt x="5058" y="1881"/>
                  </a:lnTo>
                  <a:lnTo>
                    <a:pt x="2956" y="3371"/>
                  </a:lnTo>
                  <a:lnTo>
                    <a:pt x="1556" y="3658"/>
                  </a:lnTo>
                  <a:lnTo>
                    <a:pt x="623" y="3144"/>
                  </a:lnTo>
                  <a:lnTo>
                    <a:pt x="0" y="2096"/>
                  </a:lnTo>
                  <a:lnTo>
                    <a:pt x="291" y="1398"/>
                  </a:lnTo>
                  <a:lnTo>
                    <a:pt x="1191" y="932"/>
                  </a:lnTo>
                  <a:lnTo>
                    <a:pt x="10023" y="36"/>
                  </a:lnTo>
                  <a:lnTo>
                    <a:pt x="56821" y="0"/>
                  </a:lnTo>
                  <a:lnTo>
                    <a:pt x="100410" y="1881"/>
                  </a:lnTo>
                  <a:lnTo>
                    <a:pt x="146088" y="12643"/>
                  </a:lnTo>
                  <a:lnTo>
                    <a:pt x="170206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SMARTInkShape-Group230"/>
          <p:cNvGrpSpPr/>
          <p:nvPr/>
        </p:nvGrpSpPr>
        <p:grpSpPr>
          <a:xfrm>
            <a:off x="3968862" y="5430133"/>
            <a:ext cx="1687500" cy="513388"/>
            <a:chOff x="3968862" y="5430133"/>
            <a:chExt cx="1687500" cy="513388"/>
          </a:xfrm>
        </p:grpSpPr>
        <p:sp>
          <p:nvSpPr>
            <p:cNvPr id="178" name="SMARTInkShape-1090"/>
            <p:cNvSpPr/>
            <p:nvPr>
              <p:custDataLst>
                <p:tags r:id="rId107"/>
              </p:custDataLst>
            </p:nvPr>
          </p:nvSpPr>
          <p:spPr>
            <a:xfrm>
              <a:off x="3968862" y="5518176"/>
              <a:ext cx="247539" cy="241274"/>
            </a:xfrm>
            <a:custGeom>
              <a:avLst/>
              <a:gdLst/>
              <a:ahLst/>
              <a:cxnLst/>
              <a:rect l="0" t="0" r="0" b="0"/>
              <a:pathLst>
                <a:path w="247539" h="241274">
                  <a:moveTo>
                    <a:pt x="44338" y="57124"/>
                  </a:moveTo>
                  <a:lnTo>
                    <a:pt x="44338" y="57124"/>
                  </a:lnTo>
                  <a:lnTo>
                    <a:pt x="44338" y="53753"/>
                  </a:lnTo>
                  <a:lnTo>
                    <a:pt x="43632" y="52760"/>
                  </a:lnTo>
                  <a:lnTo>
                    <a:pt x="42456" y="52098"/>
                  </a:lnTo>
                  <a:lnTo>
                    <a:pt x="38871" y="51035"/>
                  </a:lnTo>
                  <a:lnTo>
                    <a:pt x="38380" y="49009"/>
                  </a:lnTo>
                  <a:lnTo>
                    <a:pt x="38249" y="47480"/>
                  </a:lnTo>
                  <a:lnTo>
                    <a:pt x="36223" y="43901"/>
                  </a:lnTo>
                  <a:lnTo>
                    <a:pt x="32543" y="39225"/>
                  </a:lnTo>
                  <a:lnTo>
                    <a:pt x="31906" y="35044"/>
                  </a:lnTo>
                  <a:lnTo>
                    <a:pt x="33639" y="31318"/>
                  </a:lnTo>
                  <a:lnTo>
                    <a:pt x="35089" y="29337"/>
                  </a:lnTo>
                  <a:lnTo>
                    <a:pt x="38581" y="27136"/>
                  </a:lnTo>
                  <a:lnTo>
                    <a:pt x="42485" y="25451"/>
                  </a:lnTo>
                  <a:lnTo>
                    <a:pt x="67745" y="9093"/>
                  </a:lnTo>
                  <a:lnTo>
                    <a:pt x="114193" y="267"/>
                  </a:lnTo>
                  <a:lnTo>
                    <a:pt x="134286" y="0"/>
                  </a:lnTo>
                  <a:lnTo>
                    <a:pt x="139113" y="1867"/>
                  </a:lnTo>
                  <a:lnTo>
                    <a:pt x="147961" y="8815"/>
                  </a:lnTo>
                  <a:lnTo>
                    <a:pt x="150364" y="12840"/>
                  </a:lnTo>
                  <a:lnTo>
                    <a:pt x="151718" y="20955"/>
                  </a:lnTo>
                  <a:lnTo>
                    <a:pt x="151329" y="28349"/>
                  </a:lnTo>
                  <a:lnTo>
                    <a:pt x="134569" y="70682"/>
                  </a:lnTo>
                  <a:lnTo>
                    <a:pt x="103491" y="115191"/>
                  </a:lnTo>
                  <a:lnTo>
                    <a:pt x="63776" y="160084"/>
                  </a:lnTo>
                  <a:lnTo>
                    <a:pt x="23293" y="205822"/>
                  </a:lnTo>
                  <a:lnTo>
                    <a:pt x="1808" y="234768"/>
                  </a:lnTo>
                  <a:lnTo>
                    <a:pt x="0" y="240893"/>
                  </a:lnTo>
                  <a:lnTo>
                    <a:pt x="46283" y="241273"/>
                  </a:lnTo>
                  <a:lnTo>
                    <a:pt x="63964" y="239392"/>
                  </a:lnTo>
                  <a:lnTo>
                    <a:pt x="106565" y="233435"/>
                  </a:lnTo>
                  <a:lnTo>
                    <a:pt x="150852" y="229001"/>
                  </a:lnTo>
                  <a:lnTo>
                    <a:pt x="195288" y="226730"/>
                  </a:lnTo>
                  <a:lnTo>
                    <a:pt x="247538" y="2158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091"/>
            <p:cNvSpPr/>
            <p:nvPr>
              <p:custDataLst>
                <p:tags r:id="rId108"/>
              </p:custDataLst>
            </p:nvPr>
          </p:nvSpPr>
          <p:spPr>
            <a:xfrm>
              <a:off x="4279977" y="5702300"/>
              <a:ext cx="31674" cy="12701"/>
            </a:xfrm>
            <a:custGeom>
              <a:avLst/>
              <a:gdLst/>
              <a:ahLst/>
              <a:cxnLst/>
              <a:rect l="0" t="0" r="0" b="0"/>
              <a:pathLst>
                <a:path w="31674" h="12701">
                  <a:moveTo>
                    <a:pt x="6273" y="12700"/>
                  </a:moveTo>
                  <a:lnTo>
                    <a:pt x="6273" y="12700"/>
                  </a:lnTo>
                  <a:lnTo>
                    <a:pt x="0" y="12700"/>
                  </a:lnTo>
                  <a:lnTo>
                    <a:pt x="17130" y="12700"/>
                  </a:lnTo>
                  <a:lnTo>
                    <a:pt x="25638" y="7674"/>
                  </a:lnTo>
                  <a:lnTo>
                    <a:pt x="27650" y="7233"/>
                  </a:lnTo>
                  <a:lnTo>
                    <a:pt x="28990" y="6233"/>
                  </a:lnTo>
                  <a:lnTo>
                    <a:pt x="29884" y="4861"/>
                  </a:lnTo>
                  <a:lnTo>
                    <a:pt x="316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092"/>
            <p:cNvSpPr/>
            <p:nvPr>
              <p:custDataLst>
                <p:tags r:id="rId109"/>
              </p:custDataLst>
            </p:nvPr>
          </p:nvSpPr>
          <p:spPr>
            <a:xfrm>
              <a:off x="4521579" y="5527208"/>
              <a:ext cx="170510" cy="225290"/>
            </a:xfrm>
            <a:custGeom>
              <a:avLst/>
              <a:gdLst/>
              <a:ahLst/>
              <a:cxnLst/>
              <a:rect l="0" t="0" r="0" b="0"/>
              <a:pathLst>
                <a:path w="170510" h="225290">
                  <a:moveTo>
                    <a:pt x="132971" y="29042"/>
                  </a:moveTo>
                  <a:lnTo>
                    <a:pt x="132971" y="29042"/>
                  </a:lnTo>
                  <a:lnTo>
                    <a:pt x="132971" y="25671"/>
                  </a:lnTo>
                  <a:lnTo>
                    <a:pt x="133676" y="24678"/>
                  </a:lnTo>
                  <a:lnTo>
                    <a:pt x="134852" y="24016"/>
                  </a:lnTo>
                  <a:lnTo>
                    <a:pt x="136342" y="23575"/>
                  </a:lnTo>
                  <a:lnTo>
                    <a:pt x="137335" y="22575"/>
                  </a:lnTo>
                  <a:lnTo>
                    <a:pt x="139059" y="17302"/>
                  </a:lnTo>
                  <a:lnTo>
                    <a:pt x="133830" y="10959"/>
                  </a:lnTo>
                  <a:lnTo>
                    <a:pt x="129855" y="6908"/>
                  </a:lnTo>
                  <a:lnTo>
                    <a:pt x="126176" y="5094"/>
                  </a:lnTo>
                  <a:lnTo>
                    <a:pt x="109670" y="2993"/>
                  </a:lnTo>
                  <a:lnTo>
                    <a:pt x="105446" y="296"/>
                  </a:lnTo>
                  <a:lnTo>
                    <a:pt x="103332" y="0"/>
                  </a:lnTo>
                  <a:lnTo>
                    <a:pt x="79924" y="4931"/>
                  </a:lnTo>
                  <a:lnTo>
                    <a:pt x="71470" y="12333"/>
                  </a:lnTo>
                  <a:lnTo>
                    <a:pt x="61048" y="16564"/>
                  </a:lnTo>
                  <a:lnTo>
                    <a:pt x="39172" y="42003"/>
                  </a:lnTo>
                  <a:lnTo>
                    <a:pt x="10490" y="89547"/>
                  </a:lnTo>
                  <a:lnTo>
                    <a:pt x="2500" y="112255"/>
                  </a:lnTo>
                  <a:lnTo>
                    <a:pt x="0" y="140058"/>
                  </a:lnTo>
                  <a:lnTo>
                    <a:pt x="4766" y="162292"/>
                  </a:lnTo>
                  <a:lnTo>
                    <a:pt x="12501" y="179124"/>
                  </a:lnTo>
                  <a:lnTo>
                    <a:pt x="34331" y="208410"/>
                  </a:lnTo>
                  <a:lnTo>
                    <a:pt x="54597" y="222836"/>
                  </a:lnTo>
                  <a:lnTo>
                    <a:pt x="69878" y="225289"/>
                  </a:lnTo>
                  <a:lnTo>
                    <a:pt x="78119" y="224918"/>
                  </a:lnTo>
                  <a:lnTo>
                    <a:pt x="103353" y="218696"/>
                  </a:lnTo>
                  <a:lnTo>
                    <a:pt x="137205" y="195178"/>
                  </a:lnTo>
                  <a:lnTo>
                    <a:pt x="146534" y="183239"/>
                  </a:lnTo>
                  <a:lnTo>
                    <a:pt x="166805" y="135991"/>
                  </a:lnTo>
                  <a:lnTo>
                    <a:pt x="170509" y="110136"/>
                  </a:lnTo>
                  <a:lnTo>
                    <a:pt x="170115" y="98951"/>
                  </a:lnTo>
                  <a:lnTo>
                    <a:pt x="163876" y="71567"/>
                  </a:lnTo>
                  <a:lnTo>
                    <a:pt x="140848" y="39748"/>
                  </a:lnTo>
                  <a:lnTo>
                    <a:pt x="125402" y="27220"/>
                  </a:lnTo>
                  <a:lnTo>
                    <a:pt x="118788" y="24705"/>
                  </a:lnTo>
                  <a:lnTo>
                    <a:pt x="103979" y="22251"/>
                  </a:lnTo>
                  <a:lnTo>
                    <a:pt x="95267" y="16614"/>
                  </a:lnTo>
                  <a:lnTo>
                    <a:pt x="94988" y="19793"/>
                  </a:lnTo>
                  <a:lnTo>
                    <a:pt x="95654" y="20760"/>
                  </a:lnTo>
                  <a:lnTo>
                    <a:pt x="96805" y="21403"/>
                  </a:lnTo>
                  <a:lnTo>
                    <a:pt x="101221" y="22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093"/>
            <p:cNvSpPr/>
            <p:nvPr>
              <p:custDataLst>
                <p:tags r:id="rId110"/>
              </p:custDataLst>
            </p:nvPr>
          </p:nvSpPr>
          <p:spPr>
            <a:xfrm>
              <a:off x="4591108" y="5430133"/>
              <a:ext cx="31693" cy="487955"/>
            </a:xfrm>
            <a:custGeom>
              <a:avLst/>
              <a:gdLst/>
              <a:ahLst/>
              <a:cxnLst/>
              <a:rect l="0" t="0" r="0" b="0"/>
              <a:pathLst>
                <a:path w="31693" h="487955">
                  <a:moveTo>
                    <a:pt x="31692" y="5467"/>
                  </a:moveTo>
                  <a:lnTo>
                    <a:pt x="31692" y="5467"/>
                  </a:lnTo>
                  <a:lnTo>
                    <a:pt x="28321" y="5467"/>
                  </a:lnTo>
                  <a:lnTo>
                    <a:pt x="27328" y="4761"/>
                  </a:lnTo>
                  <a:lnTo>
                    <a:pt x="26666" y="3585"/>
                  </a:lnTo>
                  <a:lnTo>
                    <a:pt x="25603" y="0"/>
                  </a:lnTo>
                  <a:lnTo>
                    <a:pt x="25342" y="44046"/>
                  </a:lnTo>
                  <a:lnTo>
                    <a:pt x="25342" y="85438"/>
                  </a:lnTo>
                  <a:lnTo>
                    <a:pt x="25342" y="132632"/>
                  </a:lnTo>
                  <a:lnTo>
                    <a:pt x="23460" y="178541"/>
                  </a:lnTo>
                  <a:lnTo>
                    <a:pt x="18875" y="225684"/>
                  </a:lnTo>
                  <a:lnTo>
                    <a:pt x="12201" y="264371"/>
                  </a:lnTo>
                  <a:lnTo>
                    <a:pt x="6364" y="307960"/>
                  </a:lnTo>
                  <a:lnTo>
                    <a:pt x="599" y="353864"/>
                  </a:lnTo>
                  <a:lnTo>
                    <a:pt x="0" y="396401"/>
                  </a:lnTo>
                  <a:lnTo>
                    <a:pt x="665" y="412535"/>
                  </a:lnTo>
                  <a:lnTo>
                    <a:pt x="8058" y="457224"/>
                  </a:lnTo>
                  <a:lnTo>
                    <a:pt x="11735" y="470057"/>
                  </a:lnTo>
                  <a:lnTo>
                    <a:pt x="12640" y="487954"/>
                  </a:lnTo>
                  <a:lnTo>
                    <a:pt x="9270" y="484662"/>
                  </a:lnTo>
                  <a:lnTo>
                    <a:pt x="7615" y="481145"/>
                  </a:lnTo>
                  <a:lnTo>
                    <a:pt x="6292" y="456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094"/>
            <p:cNvSpPr/>
            <p:nvPr>
              <p:custDataLst>
                <p:tags r:id="rId111"/>
              </p:custDataLst>
            </p:nvPr>
          </p:nvSpPr>
          <p:spPr>
            <a:xfrm>
              <a:off x="4533908" y="5442851"/>
              <a:ext cx="196843" cy="43550"/>
            </a:xfrm>
            <a:custGeom>
              <a:avLst/>
              <a:gdLst/>
              <a:ahLst/>
              <a:cxnLst/>
              <a:rect l="0" t="0" r="0" b="0"/>
              <a:pathLst>
                <a:path w="196843" h="43550">
                  <a:moveTo>
                    <a:pt x="31742" y="43549"/>
                  </a:moveTo>
                  <a:lnTo>
                    <a:pt x="31742" y="43549"/>
                  </a:lnTo>
                  <a:lnTo>
                    <a:pt x="22903" y="43549"/>
                  </a:lnTo>
                  <a:lnTo>
                    <a:pt x="18877" y="41668"/>
                  </a:lnTo>
                  <a:lnTo>
                    <a:pt x="14735" y="39185"/>
                  </a:lnTo>
                  <a:lnTo>
                    <a:pt x="10543" y="38082"/>
                  </a:lnTo>
                  <a:lnTo>
                    <a:pt x="9142" y="37082"/>
                  </a:lnTo>
                  <a:lnTo>
                    <a:pt x="8209" y="35710"/>
                  </a:lnTo>
                  <a:lnTo>
                    <a:pt x="7586" y="34089"/>
                  </a:lnTo>
                  <a:lnTo>
                    <a:pt x="6466" y="33009"/>
                  </a:lnTo>
                  <a:lnTo>
                    <a:pt x="0" y="30851"/>
                  </a:lnTo>
                  <a:lnTo>
                    <a:pt x="3365" y="30850"/>
                  </a:lnTo>
                  <a:lnTo>
                    <a:pt x="6900" y="28967"/>
                  </a:lnTo>
                  <a:lnTo>
                    <a:pt x="10824" y="26485"/>
                  </a:lnTo>
                  <a:lnTo>
                    <a:pt x="57627" y="9595"/>
                  </a:lnTo>
                  <a:lnTo>
                    <a:pt x="102326" y="1328"/>
                  </a:lnTo>
                  <a:lnTo>
                    <a:pt x="141092" y="0"/>
                  </a:lnTo>
                  <a:lnTo>
                    <a:pt x="181708" y="8566"/>
                  </a:lnTo>
                  <a:lnTo>
                    <a:pt x="196842" y="18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095"/>
            <p:cNvSpPr/>
            <p:nvPr>
              <p:custDataLst>
                <p:tags r:id="rId112"/>
              </p:custDataLst>
            </p:nvPr>
          </p:nvSpPr>
          <p:spPr>
            <a:xfrm>
              <a:off x="4495824" y="5899150"/>
              <a:ext cx="228577" cy="44371"/>
            </a:xfrm>
            <a:custGeom>
              <a:avLst/>
              <a:gdLst/>
              <a:ahLst/>
              <a:cxnLst/>
              <a:rect l="0" t="0" r="0" b="0"/>
              <a:pathLst>
                <a:path w="228577" h="44371">
                  <a:moveTo>
                    <a:pt x="12676" y="25400"/>
                  </a:moveTo>
                  <a:lnTo>
                    <a:pt x="12676" y="25400"/>
                  </a:lnTo>
                  <a:lnTo>
                    <a:pt x="260" y="37816"/>
                  </a:lnTo>
                  <a:lnTo>
                    <a:pt x="0" y="43542"/>
                  </a:lnTo>
                  <a:lnTo>
                    <a:pt x="698" y="43844"/>
                  </a:lnTo>
                  <a:lnTo>
                    <a:pt x="12187" y="44370"/>
                  </a:lnTo>
                  <a:lnTo>
                    <a:pt x="17868" y="42532"/>
                  </a:lnTo>
                  <a:lnTo>
                    <a:pt x="20370" y="41054"/>
                  </a:lnTo>
                  <a:lnTo>
                    <a:pt x="63776" y="33189"/>
                  </a:lnTo>
                  <a:lnTo>
                    <a:pt x="106628" y="29994"/>
                  </a:lnTo>
                  <a:lnTo>
                    <a:pt x="150938" y="23922"/>
                  </a:lnTo>
                  <a:lnTo>
                    <a:pt x="196742" y="19334"/>
                  </a:lnTo>
                  <a:lnTo>
                    <a:pt x="205725" y="17295"/>
                  </a:lnTo>
                  <a:lnTo>
                    <a:pt x="214750" y="14062"/>
                  </a:lnTo>
                  <a:lnTo>
                    <a:pt x="219608" y="12599"/>
                  </a:lnTo>
                  <a:lnTo>
                    <a:pt x="224120" y="9598"/>
                  </a:lnTo>
                  <a:lnTo>
                    <a:pt x="226596" y="5912"/>
                  </a:lnTo>
                  <a:lnTo>
                    <a:pt x="2285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096"/>
            <p:cNvSpPr/>
            <p:nvPr>
              <p:custDataLst>
                <p:tags r:id="rId113"/>
              </p:custDataLst>
            </p:nvPr>
          </p:nvSpPr>
          <p:spPr>
            <a:xfrm>
              <a:off x="4896769" y="5467376"/>
              <a:ext cx="108852" cy="317475"/>
            </a:xfrm>
            <a:custGeom>
              <a:avLst/>
              <a:gdLst/>
              <a:ahLst/>
              <a:cxnLst/>
              <a:rect l="0" t="0" r="0" b="0"/>
              <a:pathLst>
                <a:path w="108852" h="317475">
                  <a:moveTo>
                    <a:pt x="100681" y="25374"/>
                  </a:moveTo>
                  <a:lnTo>
                    <a:pt x="100681" y="25374"/>
                  </a:lnTo>
                  <a:lnTo>
                    <a:pt x="100681" y="7491"/>
                  </a:lnTo>
                  <a:lnTo>
                    <a:pt x="108703" y="2191"/>
                  </a:lnTo>
                  <a:lnTo>
                    <a:pt x="108851" y="1452"/>
                  </a:lnTo>
                  <a:lnTo>
                    <a:pt x="108244" y="959"/>
                  </a:lnTo>
                  <a:lnTo>
                    <a:pt x="100974" y="0"/>
                  </a:lnTo>
                  <a:lnTo>
                    <a:pt x="89867" y="11512"/>
                  </a:lnTo>
                  <a:lnTo>
                    <a:pt x="61088" y="57735"/>
                  </a:lnTo>
                  <a:lnTo>
                    <a:pt x="37050" y="100304"/>
                  </a:lnTo>
                  <a:lnTo>
                    <a:pt x="16795" y="144588"/>
                  </a:lnTo>
                  <a:lnTo>
                    <a:pt x="10482" y="158086"/>
                  </a:lnTo>
                  <a:lnTo>
                    <a:pt x="701" y="203136"/>
                  </a:lnTo>
                  <a:lnTo>
                    <a:pt x="0" y="234214"/>
                  </a:lnTo>
                  <a:lnTo>
                    <a:pt x="10331" y="279431"/>
                  </a:lnTo>
                  <a:lnTo>
                    <a:pt x="14194" y="289042"/>
                  </a:lnTo>
                  <a:lnTo>
                    <a:pt x="22026" y="296135"/>
                  </a:lnTo>
                  <a:lnTo>
                    <a:pt x="58251" y="314563"/>
                  </a:lnTo>
                  <a:lnTo>
                    <a:pt x="94331" y="3174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097"/>
            <p:cNvSpPr/>
            <p:nvPr>
              <p:custDataLst>
                <p:tags r:id="rId114"/>
              </p:custDataLst>
            </p:nvPr>
          </p:nvSpPr>
          <p:spPr>
            <a:xfrm>
              <a:off x="5092700" y="5676900"/>
              <a:ext cx="146051" cy="19051"/>
            </a:xfrm>
            <a:custGeom>
              <a:avLst/>
              <a:gdLst/>
              <a:ahLst/>
              <a:cxnLst/>
              <a:rect l="0" t="0" r="0" b="0"/>
              <a:pathLst>
                <a:path w="146051" h="19051">
                  <a:moveTo>
                    <a:pt x="0" y="12700"/>
                  </a:moveTo>
                  <a:lnTo>
                    <a:pt x="0" y="12700"/>
                  </a:lnTo>
                  <a:lnTo>
                    <a:pt x="0" y="18972"/>
                  </a:lnTo>
                  <a:lnTo>
                    <a:pt x="44514" y="19050"/>
                  </a:lnTo>
                  <a:lnTo>
                    <a:pt x="59051" y="17169"/>
                  </a:lnTo>
                  <a:lnTo>
                    <a:pt x="106511" y="7791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098"/>
            <p:cNvSpPr/>
            <p:nvPr>
              <p:custDataLst>
                <p:tags r:id="rId115"/>
              </p:custDataLst>
            </p:nvPr>
          </p:nvSpPr>
          <p:spPr>
            <a:xfrm>
              <a:off x="5378829" y="5582564"/>
              <a:ext cx="177422" cy="112990"/>
            </a:xfrm>
            <a:custGeom>
              <a:avLst/>
              <a:gdLst/>
              <a:ahLst/>
              <a:cxnLst/>
              <a:rect l="0" t="0" r="0" b="0"/>
              <a:pathLst>
                <a:path w="177422" h="112990">
                  <a:moveTo>
                    <a:pt x="107571" y="56236"/>
                  </a:moveTo>
                  <a:lnTo>
                    <a:pt x="107571" y="56236"/>
                  </a:lnTo>
                  <a:lnTo>
                    <a:pt x="102104" y="50769"/>
                  </a:lnTo>
                  <a:lnTo>
                    <a:pt x="101482" y="46776"/>
                  </a:lnTo>
                  <a:lnTo>
                    <a:pt x="101299" y="41125"/>
                  </a:lnTo>
                  <a:lnTo>
                    <a:pt x="99374" y="37057"/>
                  </a:lnTo>
                  <a:lnTo>
                    <a:pt x="96872" y="32896"/>
                  </a:lnTo>
                  <a:lnTo>
                    <a:pt x="95134" y="25732"/>
                  </a:lnTo>
                  <a:lnTo>
                    <a:pt x="90558" y="19663"/>
                  </a:lnTo>
                  <a:lnTo>
                    <a:pt x="88419" y="13728"/>
                  </a:lnTo>
                  <a:lnTo>
                    <a:pt x="85418" y="9592"/>
                  </a:lnTo>
                  <a:lnTo>
                    <a:pt x="81732" y="7283"/>
                  </a:lnTo>
                  <a:lnTo>
                    <a:pt x="71529" y="4974"/>
                  </a:lnTo>
                  <a:lnTo>
                    <a:pt x="64515" y="1144"/>
                  </a:lnTo>
                  <a:lnTo>
                    <a:pt x="57626" y="0"/>
                  </a:lnTo>
                  <a:lnTo>
                    <a:pt x="55224" y="401"/>
                  </a:lnTo>
                  <a:lnTo>
                    <a:pt x="53623" y="1373"/>
                  </a:lnTo>
                  <a:lnTo>
                    <a:pt x="52556" y="2728"/>
                  </a:lnTo>
                  <a:lnTo>
                    <a:pt x="26090" y="23664"/>
                  </a:lnTo>
                  <a:lnTo>
                    <a:pt x="3937" y="60502"/>
                  </a:lnTo>
                  <a:lnTo>
                    <a:pt x="472" y="76703"/>
                  </a:lnTo>
                  <a:lnTo>
                    <a:pt x="0" y="82501"/>
                  </a:lnTo>
                  <a:lnTo>
                    <a:pt x="3104" y="93103"/>
                  </a:lnTo>
                  <a:lnTo>
                    <a:pt x="10475" y="104258"/>
                  </a:lnTo>
                  <a:lnTo>
                    <a:pt x="14557" y="108859"/>
                  </a:lnTo>
                  <a:lnTo>
                    <a:pt x="20607" y="111374"/>
                  </a:lnTo>
                  <a:lnTo>
                    <a:pt x="35986" y="112989"/>
                  </a:lnTo>
                  <a:lnTo>
                    <a:pt x="42359" y="111328"/>
                  </a:lnTo>
                  <a:lnTo>
                    <a:pt x="66699" y="96372"/>
                  </a:lnTo>
                  <a:lnTo>
                    <a:pt x="89729" y="76145"/>
                  </a:lnTo>
                  <a:lnTo>
                    <a:pt x="93347" y="67701"/>
                  </a:lnTo>
                  <a:lnTo>
                    <a:pt x="94868" y="49998"/>
                  </a:lnTo>
                  <a:lnTo>
                    <a:pt x="98241" y="49919"/>
                  </a:lnTo>
                  <a:lnTo>
                    <a:pt x="99235" y="50613"/>
                  </a:lnTo>
                  <a:lnTo>
                    <a:pt x="99897" y="51782"/>
                  </a:lnTo>
                  <a:lnTo>
                    <a:pt x="100960" y="58727"/>
                  </a:lnTo>
                  <a:lnTo>
                    <a:pt x="101752" y="60014"/>
                  </a:lnTo>
                  <a:lnTo>
                    <a:pt x="102986" y="60871"/>
                  </a:lnTo>
                  <a:lnTo>
                    <a:pt x="106239" y="62529"/>
                  </a:lnTo>
                  <a:lnTo>
                    <a:pt x="122418" y="77483"/>
                  </a:lnTo>
                  <a:lnTo>
                    <a:pt x="131566" y="89544"/>
                  </a:lnTo>
                  <a:lnTo>
                    <a:pt x="138461" y="92206"/>
                  </a:lnTo>
                  <a:lnTo>
                    <a:pt x="177421" y="943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099"/>
            <p:cNvSpPr/>
            <p:nvPr>
              <p:custDataLst>
                <p:tags r:id="rId116"/>
              </p:custDataLst>
            </p:nvPr>
          </p:nvSpPr>
          <p:spPr>
            <a:xfrm>
              <a:off x="5581650" y="5493011"/>
              <a:ext cx="74712" cy="329940"/>
            </a:xfrm>
            <a:custGeom>
              <a:avLst/>
              <a:gdLst/>
              <a:ahLst/>
              <a:cxnLst/>
              <a:rect l="0" t="0" r="0" b="0"/>
              <a:pathLst>
                <a:path w="74712" h="329940">
                  <a:moveTo>
                    <a:pt x="25400" y="6089"/>
                  </a:moveTo>
                  <a:lnTo>
                    <a:pt x="25400" y="6089"/>
                  </a:lnTo>
                  <a:lnTo>
                    <a:pt x="25400" y="622"/>
                  </a:lnTo>
                  <a:lnTo>
                    <a:pt x="26105" y="327"/>
                  </a:lnTo>
                  <a:lnTo>
                    <a:pt x="28771" y="0"/>
                  </a:lnTo>
                  <a:lnTo>
                    <a:pt x="32307" y="1737"/>
                  </a:lnTo>
                  <a:lnTo>
                    <a:pt x="36956" y="5229"/>
                  </a:lnTo>
                  <a:lnTo>
                    <a:pt x="59291" y="51852"/>
                  </a:lnTo>
                  <a:lnTo>
                    <a:pt x="67971" y="84343"/>
                  </a:lnTo>
                  <a:lnTo>
                    <a:pt x="74711" y="128244"/>
                  </a:lnTo>
                  <a:lnTo>
                    <a:pt x="71640" y="169271"/>
                  </a:lnTo>
                  <a:lnTo>
                    <a:pt x="66441" y="202979"/>
                  </a:lnTo>
                  <a:lnTo>
                    <a:pt x="49176" y="248716"/>
                  </a:lnTo>
                  <a:lnTo>
                    <a:pt x="30283" y="291398"/>
                  </a:lnTo>
                  <a:lnTo>
                    <a:pt x="0" y="329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SMARTInkShape-Group231"/>
          <p:cNvGrpSpPr/>
          <p:nvPr/>
        </p:nvGrpSpPr>
        <p:grpSpPr>
          <a:xfrm>
            <a:off x="3467129" y="5576262"/>
            <a:ext cx="184122" cy="132143"/>
            <a:chOff x="3467129" y="5576262"/>
            <a:chExt cx="184122" cy="132143"/>
          </a:xfrm>
        </p:grpSpPr>
        <p:sp>
          <p:nvSpPr>
            <p:cNvPr id="189" name="SMARTInkShape-1100"/>
            <p:cNvSpPr/>
            <p:nvPr>
              <p:custDataLst>
                <p:tags r:id="rId105"/>
              </p:custDataLst>
            </p:nvPr>
          </p:nvSpPr>
          <p:spPr>
            <a:xfrm>
              <a:off x="3467129" y="5576262"/>
              <a:ext cx="165072" cy="29906"/>
            </a:xfrm>
            <a:custGeom>
              <a:avLst/>
              <a:gdLst/>
              <a:ahLst/>
              <a:cxnLst/>
              <a:rect l="0" t="0" r="0" b="0"/>
              <a:pathLst>
                <a:path w="165072" h="29906">
                  <a:moveTo>
                    <a:pt x="12671" y="24438"/>
                  </a:moveTo>
                  <a:lnTo>
                    <a:pt x="12671" y="24438"/>
                  </a:lnTo>
                  <a:lnTo>
                    <a:pt x="3833" y="24438"/>
                  </a:lnTo>
                  <a:lnTo>
                    <a:pt x="2545" y="25144"/>
                  </a:lnTo>
                  <a:lnTo>
                    <a:pt x="1687" y="26319"/>
                  </a:lnTo>
                  <a:lnTo>
                    <a:pt x="310" y="29905"/>
                  </a:lnTo>
                  <a:lnTo>
                    <a:pt x="0" y="19776"/>
                  </a:lnTo>
                  <a:lnTo>
                    <a:pt x="3351" y="15217"/>
                  </a:lnTo>
                  <a:lnTo>
                    <a:pt x="8763" y="13284"/>
                  </a:lnTo>
                  <a:lnTo>
                    <a:pt x="53622" y="5288"/>
                  </a:lnTo>
                  <a:lnTo>
                    <a:pt x="82896" y="0"/>
                  </a:lnTo>
                  <a:lnTo>
                    <a:pt x="128310" y="5033"/>
                  </a:lnTo>
                  <a:lnTo>
                    <a:pt x="165071" y="5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101"/>
            <p:cNvSpPr/>
            <p:nvPr>
              <p:custDataLst>
                <p:tags r:id="rId106"/>
              </p:custDataLst>
            </p:nvPr>
          </p:nvSpPr>
          <p:spPr>
            <a:xfrm>
              <a:off x="3499910" y="5683250"/>
              <a:ext cx="151341" cy="25155"/>
            </a:xfrm>
            <a:custGeom>
              <a:avLst/>
              <a:gdLst/>
              <a:ahLst/>
              <a:cxnLst/>
              <a:rect l="0" t="0" r="0" b="0"/>
              <a:pathLst>
                <a:path w="151341" h="25155">
                  <a:moveTo>
                    <a:pt x="24340" y="0"/>
                  </a:moveTo>
                  <a:lnTo>
                    <a:pt x="24340" y="0"/>
                  </a:lnTo>
                  <a:lnTo>
                    <a:pt x="18565" y="5069"/>
                  </a:lnTo>
                  <a:lnTo>
                    <a:pt x="9850" y="10832"/>
                  </a:lnTo>
                  <a:lnTo>
                    <a:pt x="0" y="24156"/>
                  </a:lnTo>
                  <a:lnTo>
                    <a:pt x="352" y="24570"/>
                  </a:lnTo>
                  <a:lnTo>
                    <a:pt x="4219" y="25154"/>
                  </a:lnTo>
                  <a:lnTo>
                    <a:pt x="34356" y="24693"/>
                  </a:lnTo>
                  <a:lnTo>
                    <a:pt x="59551" y="19932"/>
                  </a:lnTo>
                  <a:lnTo>
                    <a:pt x="107025" y="25042"/>
                  </a:lnTo>
                  <a:lnTo>
                    <a:pt x="118945" y="24535"/>
                  </a:lnTo>
                  <a:lnTo>
                    <a:pt x="15134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SMARTInkShape-Group232"/>
          <p:cNvGrpSpPr/>
          <p:nvPr/>
        </p:nvGrpSpPr>
        <p:grpSpPr>
          <a:xfrm>
            <a:off x="6229352" y="4699261"/>
            <a:ext cx="628508" cy="323590"/>
            <a:chOff x="6229352" y="4699261"/>
            <a:chExt cx="628508" cy="323590"/>
          </a:xfrm>
        </p:grpSpPr>
        <p:sp>
          <p:nvSpPr>
            <p:cNvPr id="192" name="SMARTInkShape-1102"/>
            <p:cNvSpPr/>
            <p:nvPr>
              <p:custDataLst>
                <p:tags r:id="rId102"/>
              </p:custDataLst>
            </p:nvPr>
          </p:nvSpPr>
          <p:spPr>
            <a:xfrm>
              <a:off x="6229352" y="4851400"/>
              <a:ext cx="158749" cy="6351"/>
            </a:xfrm>
            <a:custGeom>
              <a:avLst/>
              <a:gdLst/>
              <a:ahLst/>
              <a:cxnLst/>
              <a:rect l="0" t="0" r="0" b="0"/>
              <a:pathLst>
                <a:path w="158749" h="6351">
                  <a:moveTo>
                    <a:pt x="6348" y="0"/>
                  </a:moveTo>
                  <a:lnTo>
                    <a:pt x="6348" y="0"/>
                  </a:lnTo>
                  <a:lnTo>
                    <a:pt x="1" y="6347"/>
                  </a:lnTo>
                  <a:lnTo>
                    <a:pt x="0" y="6348"/>
                  </a:lnTo>
                  <a:lnTo>
                    <a:pt x="44617" y="6350"/>
                  </a:lnTo>
                  <a:lnTo>
                    <a:pt x="88396" y="6350"/>
                  </a:lnTo>
                  <a:lnTo>
                    <a:pt x="120582" y="4468"/>
                  </a:lnTo>
                  <a:lnTo>
                    <a:pt x="1587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103"/>
            <p:cNvSpPr/>
            <p:nvPr>
              <p:custDataLst>
                <p:tags r:id="rId103"/>
              </p:custDataLst>
            </p:nvPr>
          </p:nvSpPr>
          <p:spPr>
            <a:xfrm>
              <a:off x="6508947" y="4776186"/>
              <a:ext cx="177604" cy="126015"/>
            </a:xfrm>
            <a:custGeom>
              <a:avLst/>
              <a:gdLst/>
              <a:ahLst/>
              <a:cxnLst/>
              <a:rect l="0" t="0" r="0" b="0"/>
              <a:pathLst>
                <a:path w="177604" h="126015">
                  <a:moveTo>
                    <a:pt x="107753" y="43464"/>
                  </a:moveTo>
                  <a:lnTo>
                    <a:pt x="107753" y="43464"/>
                  </a:lnTo>
                  <a:lnTo>
                    <a:pt x="107753" y="22265"/>
                  </a:lnTo>
                  <a:lnTo>
                    <a:pt x="107048" y="20864"/>
                  </a:lnTo>
                  <a:lnTo>
                    <a:pt x="105871" y="19931"/>
                  </a:lnTo>
                  <a:lnTo>
                    <a:pt x="104382" y="19308"/>
                  </a:lnTo>
                  <a:lnTo>
                    <a:pt x="103389" y="18188"/>
                  </a:lnTo>
                  <a:lnTo>
                    <a:pt x="99913" y="11320"/>
                  </a:lnTo>
                  <a:lnTo>
                    <a:pt x="98293" y="9335"/>
                  </a:lnTo>
                  <a:lnTo>
                    <a:pt x="92731" y="7129"/>
                  </a:lnTo>
                  <a:lnTo>
                    <a:pt x="86260" y="5443"/>
                  </a:lnTo>
                  <a:lnTo>
                    <a:pt x="77944" y="1232"/>
                  </a:lnTo>
                  <a:lnTo>
                    <a:pt x="70751" y="0"/>
                  </a:lnTo>
                  <a:lnTo>
                    <a:pt x="64732" y="1334"/>
                  </a:lnTo>
                  <a:lnTo>
                    <a:pt x="58999" y="3572"/>
                  </a:lnTo>
                  <a:lnTo>
                    <a:pt x="39732" y="8499"/>
                  </a:lnTo>
                  <a:lnTo>
                    <a:pt x="27234" y="14132"/>
                  </a:lnTo>
                  <a:lnTo>
                    <a:pt x="20696" y="20079"/>
                  </a:lnTo>
                  <a:lnTo>
                    <a:pt x="14734" y="26721"/>
                  </a:lnTo>
                  <a:lnTo>
                    <a:pt x="7379" y="32024"/>
                  </a:lnTo>
                  <a:lnTo>
                    <a:pt x="4854" y="35132"/>
                  </a:lnTo>
                  <a:lnTo>
                    <a:pt x="2048" y="42349"/>
                  </a:lnTo>
                  <a:lnTo>
                    <a:pt x="0" y="66835"/>
                  </a:lnTo>
                  <a:lnTo>
                    <a:pt x="1772" y="73371"/>
                  </a:lnTo>
                  <a:lnTo>
                    <a:pt x="14734" y="95390"/>
                  </a:lnTo>
                  <a:lnTo>
                    <a:pt x="18904" y="98292"/>
                  </a:lnTo>
                  <a:lnTo>
                    <a:pt x="39140" y="105945"/>
                  </a:lnTo>
                  <a:lnTo>
                    <a:pt x="49480" y="106662"/>
                  </a:lnTo>
                  <a:lnTo>
                    <a:pt x="55513" y="104949"/>
                  </a:lnTo>
                  <a:lnTo>
                    <a:pt x="61252" y="102541"/>
                  </a:lnTo>
                  <a:lnTo>
                    <a:pt x="71710" y="100479"/>
                  </a:lnTo>
                  <a:lnTo>
                    <a:pt x="87553" y="91851"/>
                  </a:lnTo>
                  <a:lnTo>
                    <a:pt x="93600" y="85901"/>
                  </a:lnTo>
                  <a:lnTo>
                    <a:pt x="105745" y="69245"/>
                  </a:lnTo>
                  <a:lnTo>
                    <a:pt x="107565" y="64800"/>
                  </a:lnTo>
                  <a:lnTo>
                    <a:pt x="120103" y="50187"/>
                  </a:lnTo>
                  <a:lnTo>
                    <a:pt x="123720" y="49924"/>
                  </a:lnTo>
                  <a:lnTo>
                    <a:pt x="124748" y="50593"/>
                  </a:lnTo>
                  <a:lnTo>
                    <a:pt x="125433" y="51745"/>
                  </a:lnTo>
                  <a:lnTo>
                    <a:pt x="126397" y="56736"/>
                  </a:lnTo>
                  <a:lnTo>
                    <a:pt x="126532" y="58662"/>
                  </a:lnTo>
                  <a:lnTo>
                    <a:pt x="128564" y="62683"/>
                  </a:lnTo>
                  <a:lnTo>
                    <a:pt x="130093" y="64744"/>
                  </a:lnTo>
                  <a:lnTo>
                    <a:pt x="131793" y="70796"/>
                  </a:lnTo>
                  <a:lnTo>
                    <a:pt x="132246" y="74385"/>
                  </a:lnTo>
                  <a:lnTo>
                    <a:pt x="133959" y="77484"/>
                  </a:lnTo>
                  <a:lnTo>
                    <a:pt x="177603" y="126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104"/>
            <p:cNvSpPr/>
            <p:nvPr>
              <p:custDataLst>
                <p:tags r:id="rId104"/>
              </p:custDataLst>
            </p:nvPr>
          </p:nvSpPr>
          <p:spPr>
            <a:xfrm>
              <a:off x="6769100" y="4699261"/>
              <a:ext cx="88760" cy="323590"/>
            </a:xfrm>
            <a:custGeom>
              <a:avLst/>
              <a:gdLst/>
              <a:ahLst/>
              <a:cxnLst/>
              <a:rect l="0" t="0" r="0" b="0"/>
              <a:pathLst>
                <a:path w="88760" h="323590">
                  <a:moveTo>
                    <a:pt x="6350" y="6089"/>
                  </a:moveTo>
                  <a:lnTo>
                    <a:pt x="6350" y="6089"/>
                  </a:lnTo>
                  <a:lnTo>
                    <a:pt x="6348" y="0"/>
                  </a:lnTo>
                  <a:lnTo>
                    <a:pt x="6348" y="3187"/>
                  </a:lnTo>
                  <a:lnTo>
                    <a:pt x="9720" y="11971"/>
                  </a:lnTo>
                  <a:lnTo>
                    <a:pt x="17887" y="23217"/>
                  </a:lnTo>
                  <a:lnTo>
                    <a:pt x="43335" y="58233"/>
                  </a:lnTo>
                  <a:lnTo>
                    <a:pt x="62354" y="100574"/>
                  </a:lnTo>
                  <a:lnTo>
                    <a:pt x="80796" y="141777"/>
                  </a:lnTo>
                  <a:lnTo>
                    <a:pt x="87832" y="187594"/>
                  </a:lnTo>
                  <a:lnTo>
                    <a:pt x="88759" y="230387"/>
                  </a:lnTo>
                  <a:lnTo>
                    <a:pt x="85075" y="245477"/>
                  </a:lnTo>
                  <a:lnTo>
                    <a:pt x="59044" y="291727"/>
                  </a:lnTo>
                  <a:lnTo>
                    <a:pt x="48819" y="300726"/>
                  </a:lnTo>
                  <a:lnTo>
                    <a:pt x="23153" y="318279"/>
                  </a:lnTo>
                  <a:lnTo>
                    <a:pt x="0" y="323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6" name="SMARTInkShape-1105"/>
          <p:cNvSpPr/>
          <p:nvPr>
            <p:custDataLst>
              <p:tags r:id="rId1"/>
            </p:custDataLst>
          </p:nvPr>
        </p:nvSpPr>
        <p:spPr>
          <a:xfrm>
            <a:off x="5664503" y="4756235"/>
            <a:ext cx="228298" cy="171366"/>
          </a:xfrm>
          <a:custGeom>
            <a:avLst/>
            <a:gdLst/>
            <a:ahLst/>
            <a:cxnLst/>
            <a:rect l="0" t="0" r="0" b="0"/>
            <a:pathLst>
              <a:path w="228298" h="171366">
                <a:moveTo>
                  <a:pt x="133047" y="31665"/>
                </a:moveTo>
                <a:lnTo>
                  <a:pt x="133047" y="31665"/>
                </a:lnTo>
                <a:lnTo>
                  <a:pt x="136418" y="28294"/>
                </a:lnTo>
                <a:lnTo>
                  <a:pt x="139954" y="26639"/>
                </a:lnTo>
                <a:lnTo>
                  <a:pt x="141886" y="26198"/>
                </a:lnTo>
                <a:lnTo>
                  <a:pt x="143173" y="25198"/>
                </a:lnTo>
                <a:lnTo>
                  <a:pt x="148779" y="16554"/>
                </a:lnTo>
                <a:lnTo>
                  <a:pt x="149181" y="15241"/>
                </a:lnTo>
                <a:lnTo>
                  <a:pt x="148740" y="14366"/>
                </a:lnTo>
                <a:lnTo>
                  <a:pt x="147742" y="13782"/>
                </a:lnTo>
                <a:lnTo>
                  <a:pt x="147783" y="12687"/>
                </a:lnTo>
                <a:lnTo>
                  <a:pt x="149709" y="9590"/>
                </a:lnTo>
                <a:lnTo>
                  <a:pt x="151211" y="8482"/>
                </a:lnTo>
                <a:lnTo>
                  <a:pt x="154762" y="7250"/>
                </a:lnTo>
                <a:lnTo>
                  <a:pt x="155989" y="6217"/>
                </a:lnTo>
                <a:lnTo>
                  <a:pt x="157354" y="3186"/>
                </a:lnTo>
                <a:lnTo>
                  <a:pt x="158424" y="2096"/>
                </a:lnTo>
                <a:lnTo>
                  <a:pt x="164507" y="0"/>
                </a:lnTo>
                <a:lnTo>
                  <a:pt x="164771" y="5389"/>
                </a:lnTo>
                <a:lnTo>
                  <a:pt x="133900" y="37160"/>
                </a:lnTo>
                <a:lnTo>
                  <a:pt x="88582" y="71220"/>
                </a:lnTo>
                <a:lnTo>
                  <a:pt x="79418" y="78173"/>
                </a:lnTo>
                <a:lnTo>
                  <a:pt x="53332" y="93563"/>
                </a:lnTo>
                <a:lnTo>
                  <a:pt x="25015" y="113811"/>
                </a:lnTo>
                <a:lnTo>
                  <a:pt x="7667" y="125637"/>
                </a:lnTo>
                <a:lnTo>
                  <a:pt x="3156" y="129907"/>
                </a:lnTo>
                <a:lnTo>
                  <a:pt x="1234" y="133654"/>
                </a:lnTo>
                <a:lnTo>
                  <a:pt x="0" y="141808"/>
                </a:lnTo>
                <a:lnTo>
                  <a:pt x="605" y="143194"/>
                </a:lnTo>
                <a:lnTo>
                  <a:pt x="1714" y="144117"/>
                </a:lnTo>
                <a:lnTo>
                  <a:pt x="4827" y="145850"/>
                </a:lnTo>
                <a:lnTo>
                  <a:pt x="8562" y="148971"/>
                </a:lnTo>
                <a:lnTo>
                  <a:pt x="14455" y="150829"/>
                </a:lnTo>
                <a:lnTo>
                  <a:pt x="25707" y="153756"/>
                </a:lnTo>
                <a:lnTo>
                  <a:pt x="34540" y="156483"/>
                </a:lnTo>
                <a:lnTo>
                  <a:pt x="76078" y="160419"/>
                </a:lnTo>
                <a:lnTo>
                  <a:pt x="119039" y="164611"/>
                </a:lnTo>
                <a:lnTo>
                  <a:pt x="160214" y="164979"/>
                </a:lnTo>
                <a:lnTo>
                  <a:pt x="180607" y="166886"/>
                </a:lnTo>
                <a:lnTo>
                  <a:pt x="212107" y="170972"/>
                </a:lnTo>
                <a:lnTo>
                  <a:pt x="228297" y="17136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3" name="SMARTInkShape-Group234"/>
          <p:cNvGrpSpPr/>
          <p:nvPr/>
        </p:nvGrpSpPr>
        <p:grpSpPr>
          <a:xfrm>
            <a:off x="3975475" y="4559707"/>
            <a:ext cx="1415676" cy="418694"/>
            <a:chOff x="3975475" y="4559707"/>
            <a:chExt cx="1415676" cy="418694"/>
          </a:xfrm>
        </p:grpSpPr>
        <p:sp>
          <p:nvSpPr>
            <p:cNvPr id="197" name="SMARTInkShape-1106"/>
            <p:cNvSpPr/>
            <p:nvPr>
              <p:custDataLst>
                <p:tags r:id="rId96"/>
              </p:custDataLst>
            </p:nvPr>
          </p:nvSpPr>
          <p:spPr>
            <a:xfrm>
              <a:off x="3975475" y="4655520"/>
              <a:ext cx="247276" cy="278398"/>
            </a:xfrm>
            <a:custGeom>
              <a:avLst/>
              <a:gdLst/>
              <a:ahLst/>
              <a:cxnLst/>
              <a:rect l="0" t="0" r="0" b="0"/>
              <a:pathLst>
                <a:path w="247276" h="278398">
                  <a:moveTo>
                    <a:pt x="63125" y="43480"/>
                  </a:moveTo>
                  <a:lnTo>
                    <a:pt x="63125" y="43480"/>
                  </a:lnTo>
                  <a:lnTo>
                    <a:pt x="41742" y="43480"/>
                  </a:lnTo>
                  <a:lnTo>
                    <a:pt x="37629" y="41598"/>
                  </a:lnTo>
                  <a:lnTo>
                    <a:pt x="32610" y="38013"/>
                  </a:lnTo>
                  <a:lnTo>
                    <a:pt x="31924" y="35641"/>
                  </a:lnTo>
                  <a:lnTo>
                    <a:pt x="31741" y="34020"/>
                  </a:lnTo>
                  <a:lnTo>
                    <a:pt x="32325" y="32940"/>
                  </a:lnTo>
                  <a:lnTo>
                    <a:pt x="33419" y="32220"/>
                  </a:lnTo>
                  <a:lnTo>
                    <a:pt x="34855" y="31740"/>
                  </a:lnTo>
                  <a:lnTo>
                    <a:pt x="59046" y="14495"/>
                  </a:lnTo>
                  <a:lnTo>
                    <a:pt x="105284" y="2302"/>
                  </a:lnTo>
                  <a:lnTo>
                    <a:pt x="118107" y="0"/>
                  </a:lnTo>
                  <a:lnTo>
                    <a:pt x="130843" y="2688"/>
                  </a:lnTo>
                  <a:lnTo>
                    <a:pt x="150142" y="11933"/>
                  </a:lnTo>
                  <a:lnTo>
                    <a:pt x="152886" y="13982"/>
                  </a:lnTo>
                  <a:lnTo>
                    <a:pt x="154716" y="16759"/>
                  </a:lnTo>
                  <a:lnTo>
                    <a:pt x="157291" y="27409"/>
                  </a:lnTo>
                  <a:lnTo>
                    <a:pt x="158232" y="47827"/>
                  </a:lnTo>
                  <a:lnTo>
                    <a:pt x="154961" y="63818"/>
                  </a:lnTo>
                  <a:lnTo>
                    <a:pt x="142466" y="87479"/>
                  </a:lnTo>
                  <a:lnTo>
                    <a:pt x="131241" y="103397"/>
                  </a:lnTo>
                  <a:lnTo>
                    <a:pt x="117005" y="131463"/>
                  </a:lnTo>
                  <a:lnTo>
                    <a:pt x="75814" y="177383"/>
                  </a:lnTo>
                  <a:lnTo>
                    <a:pt x="30607" y="223164"/>
                  </a:lnTo>
                  <a:lnTo>
                    <a:pt x="2474" y="263363"/>
                  </a:lnTo>
                  <a:lnTo>
                    <a:pt x="469" y="269889"/>
                  </a:lnTo>
                  <a:lnTo>
                    <a:pt x="0" y="274164"/>
                  </a:lnTo>
                  <a:lnTo>
                    <a:pt x="580" y="275586"/>
                  </a:lnTo>
                  <a:lnTo>
                    <a:pt x="1673" y="276534"/>
                  </a:lnTo>
                  <a:lnTo>
                    <a:pt x="4768" y="277587"/>
                  </a:lnTo>
                  <a:lnTo>
                    <a:pt x="29665" y="278397"/>
                  </a:lnTo>
                  <a:lnTo>
                    <a:pt x="74110" y="271961"/>
                  </a:lnTo>
                  <a:lnTo>
                    <a:pt x="118844" y="262005"/>
                  </a:lnTo>
                  <a:lnTo>
                    <a:pt x="164654" y="255247"/>
                  </a:lnTo>
                  <a:lnTo>
                    <a:pt x="207813" y="248155"/>
                  </a:lnTo>
                  <a:lnTo>
                    <a:pt x="247275" y="233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107"/>
            <p:cNvSpPr/>
            <p:nvPr>
              <p:custDataLst>
                <p:tags r:id="rId97"/>
              </p:custDataLst>
            </p:nvPr>
          </p:nvSpPr>
          <p:spPr>
            <a:xfrm>
              <a:off x="4311911" y="4845050"/>
              <a:ext cx="18790" cy="12700"/>
            </a:xfrm>
            <a:custGeom>
              <a:avLst/>
              <a:gdLst/>
              <a:ahLst/>
              <a:cxnLst/>
              <a:rect l="0" t="0" r="0" b="0"/>
              <a:pathLst>
                <a:path w="18790" h="12700">
                  <a:moveTo>
                    <a:pt x="6089" y="6350"/>
                  </a:moveTo>
                  <a:lnTo>
                    <a:pt x="6089" y="6350"/>
                  </a:lnTo>
                  <a:lnTo>
                    <a:pt x="6089" y="12438"/>
                  </a:lnTo>
                  <a:lnTo>
                    <a:pt x="0" y="12693"/>
                  </a:lnTo>
                  <a:lnTo>
                    <a:pt x="8600" y="12699"/>
                  </a:lnTo>
                  <a:lnTo>
                    <a:pt x="12615" y="10818"/>
                  </a:lnTo>
                  <a:lnTo>
                    <a:pt x="14673" y="9329"/>
                  </a:lnTo>
                  <a:lnTo>
                    <a:pt x="16960" y="5792"/>
                  </a:lnTo>
                  <a:lnTo>
                    <a:pt x="187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108"/>
            <p:cNvSpPr/>
            <p:nvPr>
              <p:custDataLst>
                <p:tags r:id="rId98"/>
              </p:custDataLst>
            </p:nvPr>
          </p:nvSpPr>
          <p:spPr>
            <a:xfrm>
              <a:off x="4546600" y="4559707"/>
              <a:ext cx="113927" cy="373575"/>
            </a:xfrm>
            <a:custGeom>
              <a:avLst/>
              <a:gdLst/>
              <a:ahLst/>
              <a:cxnLst/>
              <a:rect l="0" t="0" r="0" b="0"/>
              <a:pathLst>
                <a:path w="113927" h="373575">
                  <a:moveTo>
                    <a:pt x="0" y="113893"/>
                  </a:moveTo>
                  <a:lnTo>
                    <a:pt x="0" y="113893"/>
                  </a:lnTo>
                  <a:lnTo>
                    <a:pt x="5467" y="108426"/>
                  </a:lnTo>
                  <a:lnTo>
                    <a:pt x="11740" y="107621"/>
                  </a:lnTo>
                  <a:lnTo>
                    <a:pt x="15786" y="110937"/>
                  </a:lnTo>
                  <a:lnTo>
                    <a:pt x="17599" y="116342"/>
                  </a:lnTo>
                  <a:lnTo>
                    <a:pt x="19043" y="159949"/>
                  </a:lnTo>
                  <a:lnTo>
                    <a:pt x="19049" y="202886"/>
                  </a:lnTo>
                  <a:lnTo>
                    <a:pt x="19050" y="249130"/>
                  </a:lnTo>
                  <a:lnTo>
                    <a:pt x="19050" y="291300"/>
                  </a:lnTo>
                  <a:lnTo>
                    <a:pt x="19050" y="337408"/>
                  </a:lnTo>
                  <a:lnTo>
                    <a:pt x="19755" y="350001"/>
                  </a:lnTo>
                  <a:lnTo>
                    <a:pt x="24076" y="362817"/>
                  </a:lnTo>
                  <a:lnTo>
                    <a:pt x="25322" y="373574"/>
                  </a:lnTo>
                  <a:lnTo>
                    <a:pt x="25399" y="328858"/>
                  </a:lnTo>
                  <a:lnTo>
                    <a:pt x="25400" y="286541"/>
                  </a:lnTo>
                  <a:lnTo>
                    <a:pt x="25400" y="241634"/>
                  </a:lnTo>
                  <a:lnTo>
                    <a:pt x="25400" y="200404"/>
                  </a:lnTo>
                  <a:lnTo>
                    <a:pt x="25400" y="160171"/>
                  </a:lnTo>
                  <a:lnTo>
                    <a:pt x="29764" y="115544"/>
                  </a:lnTo>
                  <a:lnTo>
                    <a:pt x="34860" y="71611"/>
                  </a:lnTo>
                  <a:lnTo>
                    <a:pt x="45813" y="25635"/>
                  </a:lnTo>
                  <a:lnTo>
                    <a:pt x="51203" y="14365"/>
                  </a:lnTo>
                  <a:lnTo>
                    <a:pt x="59346" y="4235"/>
                  </a:lnTo>
                  <a:lnTo>
                    <a:pt x="63536" y="1656"/>
                  </a:lnTo>
                  <a:lnTo>
                    <a:pt x="71974" y="0"/>
                  </a:lnTo>
                  <a:lnTo>
                    <a:pt x="81690" y="3085"/>
                  </a:lnTo>
                  <a:lnTo>
                    <a:pt x="92545" y="10448"/>
                  </a:lnTo>
                  <a:lnTo>
                    <a:pt x="99309" y="17312"/>
                  </a:lnTo>
                  <a:lnTo>
                    <a:pt x="110044" y="35958"/>
                  </a:lnTo>
                  <a:lnTo>
                    <a:pt x="113039" y="48389"/>
                  </a:lnTo>
                  <a:lnTo>
                    <a:pt x="113926" y="61011"/>
                  </a:lnTo>
                  <a:lnTo>
                    <a:pt x="110818" y="73686"/>
                  </a:lnTo>
                  <a:lnTo>
                    <a:pt x="87357" y="113501"/>
                  </a:lnTo>
                  <a:lnTo>
                    <a:pt x="75743" y="124595"/>
                  </a:lnTo>
                  <a:lnTo>
                    <a:pt x="28882" y="155514"/>
                  </a:lnTo>
                  <a:lnTo>
                    <a:pt x="26948" y="157085"/>
                  </a:lnTo>
                  <a:lnTo>
                    <a:pt x="22487" y="157970"/>
                  </a:lnTo>
                  <a:lnTo>
                    <a:pt x="21342" y="158800"/>
                  </a:lnTo>
                  <a:lnTo>
                    <a:pt x="20577" y="160059"/>
                  </a:lnTo>
                  <a:lnTo>
                    <a:pt x="19050" y="164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109"/>
            <p:cNvSpPr/>
            <p:nvPr>
              <p:custDataLst>
                <p:tags r:id="rId99"/>
              </p:custDataLst>
            </p:nvPr>
          </p:nvSpPr>
          <p:spPr>
            <a:xfrm>
              <a:off x="4641876" y="4762500"/>
              <a:ext cx="126975" cy="158292"/>
            </a:xfrm>
            <a:custGeom>
              <a:avLst/>
              <a:gdLst/>
              <a:ahLst/>
              <a:cxnLst/>
              <a:rect l="0" t="0" r="0" b="0"/>
              <a:pathLst>
                <a:path w="126975" h="158292">
                  <a:moveTo>
                    <a:pt x="12674" y="57150"/>
                  </a:moveTo>
                  <a:lnTo>
                    <a:pt x="12674" y="57150"/>
                  </a:lnTo>
                  <a:lnTo>
                    <a:pt x="7207" y="62617"/>
                  </a:lnTo>
                  <a:lnTo>
                    <a:pt x="3214" y="63238"/>
                  </a:lnTo>
                  <a:lnTo>
                    <a:pt x="2134" y="62620"/>
                  </a:lnTo>
                  <a:lnTo>
                    <a:pt x="1414" y="61502"/>
                  </a:lnTo>
                  <a:lnTo>
                    <a:pt x="164" y="57017"/>
                  </a:lnTo>
                  <a:lnTo>
                    <a:pt x="0" y="48387"/>
                  </a:lnTo>
                  <a:lnTo>
                    <a:pt x="696" y="47075"/>
                  </a:lnTo>
                  <a:lnTo>
                    <a:pt x="1867" y="46200"/>
                  </a:lnTo>
                  <a:lnTo>
                    <a:pt x="5048" y="44522"/>
                  </a:lnTo>
                  <a:lnTo>
                    <a:pt x="10806" y="40316"/>
                  </a:lnTo>
                  <a:lnTo>
                    <a:pt x="16981" y="38757"/>
                  </a:lnTo>
                  <a:lnTo>
                    <a:pt x="27500" y="38186"/>
                  </a:lnTo>
                  <a:lnTo>
                    <a:pt x="31728" y="40020"/>
                  </a:lnTo>
                  <a:lnTo>
                    <a:pt x="58358" y="64767"/>
                  </a:lnTo>
                  <a:lnTo>
                    <a:pt x="65329" y="75086"/>
                  </a:lnTo>
                  <a:lnTo>
                    <a:pt x="68492" y="87081"/>
                  </a:lnTo>
                  <a:lnTo>
                    <a:pt x="69814" y="134214"/>
                  </a:lnTo>
                  <a:lnTo>
                    <a:pt x="69117" y="148050"/>
                  </a:lnTo>
                  <a:lnTo>
                    <a:pt x="64356" y="157202"/>
                  </a:lnTo>
                  <a:lnTo>
                    <a:pt x="63356" y="157718"/>
                  </a:lnTo>
                  <a:lnTo>
                    <a:pt x="60364" y="158291"/>
                  </a:lnTo>
                  <a:lnTo>
                    <a:pt x="59284" y="157738"/>
                  </a:lnTo>
                  <a:lnTo>
                    <a:pt x="58564" y="156664"/>
                  </a:lnTo>
                  <a:lnTo>
                    <a:pt x="58084" y="155243"/>
                  </a:lnTo>
                  <a:lnTo>
                    <a:pt x="52225" y="145867"/>
                  </a:lnTo>
                  <a:lnTo>
                    <a:pt x="51060" y="130805"/>
                  </a:lnTo>
                  <a:lnTo>
                    <a:pt x="57963" y="94512"/>
                  </a:lnTo>
                  <a:lnTo>
                    <a:pt x="78117" y="49889"/>
                  </a:lnTo>
                  <a:lnTo>
                    <a:pt x="87429" y="30288"/>
                  </a:lnTo>
                  <a:lnTo>
                    <a:pt x="98166" y="17833"/>
                  </a:lnTo>
                  <a:lnTo>
                    <a:pt x="1269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110"/>
            <p:cNvSpPr/>
            <p:nvPr>
              <p:custDataLst>
                <p:tags r:id="rId100"/>
              </p:custDataLst>
            </p:nvPr>
          </p:nvSpPr>
          <p:spPr>
            <a:xfrm>
              <a:off x="4916178" y="4663649"/>
              <a:ext cx="100301" cy="314752"/>
            </a:xfrm>
            <a:custGeom>
              <a:avLst/>
              <a:gdLst/>
              <a:ahLst/>
              <a:cxnLst/>
              <a:rect l="0" t="0" r="0" b="0"/>
              <a:pathLst>
                <a:path w="100301" h="314752">
                  <a:moveTo>
                    <a:pt x="93972" y="22651"/>
                  </a:moveTo>
                  <a:lnTo>
                    <a:pt x="93972" y="22651"/>
                  </a:lnTo>
                  <a:lnTo>
                    <a:pt x="93972" y="19280"/>
                  </a:lnTo>
                  <a:lnTo>
                    <a:pt x="95853" y="15743"/>
                  </a:lnTo>
                  <a:lnTo>
                    <a:pt x="99439" y="11095"/>
                  </a:lnTo>
                  <a:lnTo>
                    <a:pt x="100300" y="3892"/>
                  </a:lnTo>
                  <a:lnTo>
                    <a:pt x="96944" y="316"/>
                  </a:lnTo>
                  <a:lnTo>
                    <a:pt x="95954" y="0"/>
                  </a:lnTo>
                  <a:lnTo>
                    <a:pt x="95293" y="495"/>
                  </a:lnTo>
                  <a:lnTo>
                    <a:pt x="94853" y="1530"/>
                  </a:lnTo>
                  <a:lnTo>
                    <a:pt x="93853" y="2220"/>
                  </a:lnTo>
                  <a:lnTo>
                    <a:pt x="89076" y="3897"/>
                  </a:lnTo>
                  <a:lnTo>
                    <a:pt x="69408" y="21882"/>
                  </a:lnTo>
                  <a:lnTo>
                    <a:pt x="50644" y="52795"/>
                  </a:lnTo>
                  <a:lnTo>
                    <a:pt x="34990" y="95731"/>
                  </a:lnTo>
                  <a:lnTo>
                    <a:pt x="19134" y="137098"/>
                  </a:lnTo>
                  <a:lnTo>
                    <a:pt x="7368" y="180009"/>
                  </a:lnTo>
                  <a:lnTo>
                    <a:pt x="0" y="223717"/>
                  </a:lnTo>
                  <a:lnTo>
                    <a:pt x="4302" y="265860"/>
                  </a:lnTo>
                  <a:lnTo>
                    <a:pt x="11586" y="283566"/>
                  </a:lnTo>
                  <a:lnTo>
                    <a:pt x="37001" y="308941"/>
                  </a:lnTo>
                  <a:lnTo>
                    <a:pt x="46074" y="312169"/>
                  </a:lnTo>
                  <a:lnTo>
                    <a:pt x="81272" y="314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111"/>
            <p:cNvSpPr/>
            <p:nvPr>
              <p:custDataLst>
                <p:tags r:id="rId101"/>
              </p:custDataLst>
            </p:nvPr>
          </p:nvSpPr>
          <p:spPr>
            <a:xfrm>
              <a:off x="5137235" y="4775222"/>
              <a:ext cx="253916" cy="196741"/>
            </a:xfrm>
            <a:custGeom>
              <a:avLst/>
              <a:gdLst/>
              <a:ahLst/>
              <a:cxnLst/>
              <a:rect l="0" t="0" r="0" b="0"/>
              <a:pathLst>
                <a:path w="253916" h="196741">
                  <a:moveTo>
                    <a:pt x="18965" y="6328"/>
                  </a:moveTo>
                  <a:lnTo>
                    <a:pt x="18965" y="6328"/>
                  </a:lnTo>
                  <a:lnTo>
                    <a:pt x="9505" y="6328"/>
                  </a:lnTo>
                  <a:lnTo>
                    <a:pt x="8425" y="7033"/>
                  </a:lnTo>
                  <a:lnTo>
                    <a:pt x="7706" y="8209"/>
                  </a:lnTo>
                  <a:lnTo>
                    <a:pt x="7225" y="9699"/>
                  </a:lnTo>
                  <a:lnTo>
                    <a:pt x="6200" y="10692"/>
                  </a:lnTo>
                  <a:lnTo>
                    <a:pt x="0" y="12655"/>
                  </a:lnTo>
                  <a:lnTo>
                    <a:pt x="32654" y="11972"/>
                  </a:lnTo>
                  <a:lnTo>
                    <a:pt x="72138" y="6720"/>
                  </a:lnTo>
                  <a:lnTo>
                    <a:pt x="115747" y="6362"/>
                  </a:lnTo>
                  <a:lnTo>
                    <a:pt x="136306" y="4457"/>
                  </a:lnTo>
                  <a:lnTo>
                    <a:pt x="159265" y="862"/>
                  </a:lnTo>
                  <a:lnTo>
                    <a:pt x="201526" y="0"/>
                  </a:lnTo>
                  <a:lnTo>
                    <a:pt x="204172" y="698"/>
                  </a:lnTo>
                  <a:lnTo>
                    <a:pt x="205936" y="1869"/>
                  </a:lnTo>
                  <a:lnTo>
                    <a:pt x="207112" y="3355"/>
                  </a:lnTo>
                  <a:lnTo>
                    <a:pt x="210301" y="5007"/>
                  </a:lnTo>
                  <a:lnTo>
                    <a:pt x="212139" y="5447"/>
                  </a:lnTo>
                  <a:lnTo>
                    <a:pt x="212659" y="6447"/>
                  </a:lnTo>
                  <a:lnTo>
                    <a:pt x="212299" y="7818"/>
                  </a:lnTo>
                  <a:lnTo>
                    <a:pt x="209132" y="12743"/>
                  </a:lnTo>
                  <a:lnTo>
                    <a:pt x="202631" y="21340"/>
                  </a:lnTo>
                  <a:lnTo>
                    <a:pt x="194553" y="33047"/>
                  </a:lnTo>
                  <a:lnTo>
                    <a:pt x="150712" y="65829"/>
                  </a:lnTo>
                  <a:lnTo>
                    <a:pt x="106350" y="102995"/>
                  </a:lnTo>
                  <a:lnTo>
                    <a:pt x="62608" y="137017"/>
                  </a:lnTo>
                  <a:lnTo>
                    <a:pt x="37658" y="163288"/>
                  </a:lnTo>
                  <a:lnTo>
                    <a:pt x="17199" y="179790"/>
                  </a:lnTo>
                  <a:lnTo>
                    <a:pt x="14652" y="184081"/>
                  </a:lnTo>
                  <a:lnTo>
                    <a:pt x="13017" y="189215"/>
                  </a:lnTo>
                  <a:lnTo>
                    <a:pt x="14675" y="191798"/>
                  </a:lnTo>
                  <a:lnTo>
                    <a:pt x="16105" y="193475"/>
                  </a:lnTo>
                  <a:lnTo>
                    <a:pt x="21457" y="195337"/>
                  </a:lnTo>
                  <a:lnTo>
                    <a:pt x="48744" y="196740"/>
                  </a:lnTo>
                  <a:lnTo>
                    <a:pt x="95336" y="190867"/>
                  </a:lnTo>
                  <a:lnTo>
                    <a:pt x="131302" y="185459"/>
                  </a:lnTo>
                  <a:lnTo>
                    <a:pt x="174851" y="178545"/>
                  </a:lnTo>
                  <a:lnTo>
                    <a:pt x="222342" y="177808"/>
                  </a:lnTo>
                  <a:lnTo>
                    <a:pt x="234525" y="177787"/>
                  </a:lnTo>
                  <a:lnTo>
                    <a:pt x="240122" y="175901"/>
                  </a:lnTo>
                  <a:lnTo>
                    <a:pt x="244962" y="173416"/>
                  </a:lnTo>
                  <a:lnTo>
                    <a:pt x="249466" y="172311"/>
                  </a:lnTo>
                  <a:lnTo>
                    <a:pt x="250949" y="171311"/>
                  </a:lnTo>
                  <a:lnTo>
                    <a:pt x="251938" y="169939"/>
                  </a:lnTo>
                  <a:lnTo>
                    <a:pt x="253915" y="1650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" name="SMARTInkShape-Group235"/>
          <p:cNvGrpSpPr/>
          <p:nvPr/>
        </p:nvGrpSpPr>
        <p:grpSpPr>
          <a:xfrm>
            <a:off x="3429914" y="4762500"/>
            <a:ext cx="227687" cy="116076"/>
            <a:chOff x="3429914" y="4762500"/>
            <a:chExt cx="227687" cy="116076"/>
          </a:xfrm>
        </p:grpSpPr>
        <p:sp>
          <p:nvSpPr>
            <p:cNvPr id="204" name="SMARTInkShape-1112"/>
            <p:cNvSpPr/>
            <p:nvPr>
              <p:custDataLst>
                <p:tags r:id="rId94"/>
              </p:custDataLst>
            </p:nvPr>
          </p:nvSpPr>
          <p:spPr>
            <a:xfrm>
              <a:off x="3429914" y="4762500"/>
              <a:ext cx="183237" cy="19048"/>
            </a:xfrm>
            <a:custGeom>
              <a:avLst/>
              <a:gdLst/>
              <a:ahLst/>
              <a:cxnLst/>
              <a:rect l="0" t="0" r="0" b="0"/>
              <a:pathLst>
                <a:path w="183237" h="19048">
                  <a:moveTo>
                    <a:pt x="24486" y="6350"/>
                  </a:moveTo>
                  <a:lnTo>
                    <a:pt x="24486" y="6350"/>
                  </a:lnTo>
                  <a:lnTo>
                    <a:pt x="21115" y="6350"/>
                  </a:lnTo>
                  <a:lnTo>
                    <a:pt x="17579" y="8231"/>
                  </a:lnTo>
                  <a:lnTo>
                    <a:pt x="5798" y="18711"/>
                  </a:lnTo>
                  <a:lnTo>
                    <a:pt x="0" y="19020"/>
                  </a:lnTo>
                  <a:lnTo>
                    <a:pt x="8004" y="19047"/>
                  </a:lnTo>
                  <a:lnTo>
                    <a:pt x="11986" y="17168"/>
                  </a:lnTo>
                  <a:lnTo>
                    <a:pt x="14036" y="15678"/>
                  </a:lnTo>
                  <a:lnTo>
                    <a:pt x="43706" y="7790"/>
                  </a:lnTo>
                  <a:lnTo>
                    <a:pt x="85388" y="967"/>
                  </a:lnTo>
                  <a:lnTo>
                    <a:pt x="131578" y="57"/>
                  </a:lnTo>
                  <a:lnTo>
                    <a:pt x="1832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113"/>
            <p:cNvSpPr/>
            <p:nvPr>
              <p:custDataLst>
                <p:tags r:id="rId95"/>
              </p:custDataLst>
            </p:nvPr>
          </p:nvSpPr>
          <p:spPr>
            <a:xfrm>
              <a:off x="3481021" y="4851400"/>
              <a:ext cx="176580" cy="27176"/>
            </a:xfrm>
            <a:custGeom>
              <a:avLst/>
              <a:gdLst/>
              <a:ahLst/>
              <a:cxnLst/>
              <a:rect l="0" t="0" r="0" b="0"/>
              <a:pathLst>
                <a:path w="176580" h="27176">
                  <a:moveTo>
                    <a:pt x="17829" y="6350"/>
                  </a:moveTo>
                  <a:lnTo>
                    <a:pt x="17829" y="6350"/>
                  </a:lnTo>
                  <a:lnTo>
                    <a:pt x="6998" y="16476"/>
                  </a:lnTo>
                  <a:lnTo>
                    <a:pt x="0" y="18711"/>
                  </a:lnTo>
                  <a:lnTo>
                    <a:pt x="2512" y="25691"/>
                  </a:lnTo>
                  <a:lnTo>
                    <a:pt x="3384" y="27005"/>
                  </a:lnTo>
                  <a:lnTo>
                    <a:pt x="3966" y="27175"/>
                  </a:lnTo>
                  <a:lnTo>
                    <a:pt x="4353" y="26584"/>
                  </a:lnTo>
                  <a:lnTo>
                    <a:pt x="22382" y="25469"/>
                  </a:lnTo>
                  <a:lnTo>
                    <a:pt x="33367" y="24714"/>
                  </a:lnTo>
                  <a:lnTo>
                    <a:pt x="77232" y="14861"/>
                  </a:lnTo>
                  <a:lnTo>
                    <a:pt x="119560" y="10945"/>
                  </a:lnTo>
                  <a:lnTo>
                    <a:pt x="163717" y="4588"/>
                  </a:lnTo>
                  <a:lnTo>
                    <a:pt x="1765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SMARTInkShape-Group236"/>
          <p:cNvGrpSpPr/>
          <p:nvPr/>
        </p:nvGrpSpPr>
        <p:grpSpPr>
          <a:xfrm>
            <a:off x="6248594" y="4203989"/>
            <a:ext cx="958657" cy="113995"/>
            <a:chOff x="6248594" y="4203989"/>
            <a:chExt cx="958657" cy="113995"/>
          </a:xfrm>
        </p:grpSpPr>
        <p:sp>
          <p:nvSpPr>
            <p:cNvPr id="207" name="SMARTInkShape-1114"/>
            <p:cNvSpPr/>
            <p:nvPr>
              <p:custDataLst>
                <p:tags r:id="rId92"/>
              </p:custDataLst>
            </p:nvPr>
          </p:nvSpPr>
          <p:spPr>
            <a:xfrm>
              <a:off x="6248594" y="4203989"/>
              <a:ext cx="881665" cy="56861"/>
            </a:xfrm>
            <a:custGeom>
              <a:avLst/>
              <a:gdLst/>
              <a:ahLst/>
              <a:cxnLst/>
              <a:rect l="0" t="0" r="0" b="0"/>
              <a:pathLst>
                <a:path w="881665" h="56861">
                  <a:moveTo>
                    <a:pt x="50606" y="50511"/>
                  </a:moveTo>
                  <a:lnTo>
                    <a:pt x="50606" y="50511"/>
                  </a:lnTo>
                  <a:lnTo>
                    <a:pt x="38673" y="55537"/>
                  </a:lnTo>
                  <a:lnTo>
                    <a:pt x="0" y="56860"/>
                  </a:lnTo>
                  <a:lnTo>
                    <a:pt x="12059" y="56155"/>
                  </a:lnTo>
                  <a:lnTo>
                    <a:pt x="50549" y="46030"/>
                  </a:lnTo>
                  <a:lnTo>
                    <a:pt x="93293" y="39643"/>
                  </a:lnTo>
                  <a:lnTo>
                    <a:pt x="134516" y="36472"/>
                  </a:lnTo>
                  <a:lnTo>
                    <a:pt x="181772" y="31064"/>
                  </a:lnTo>
                  <a:lnTo>
                    <a:pt x="218263" y="26346"/>
                  </a:lnTo>
                  <a:lnTo>
                    <a:pt x="258000" y="19545"/>
                  </a:lnTo>
                  <a:lnTo>
                    <a:pt x="299179" y="15581"/>
                  </a:lnTo>
                  <a:lnTo>
                    <a:pt x="341705" y="13114"/>
                  </a:lnTo>
                  <a:lnTo>
                    <a:pt x="386476" y="9666"/>
                  </a:lnTo>
                  <a:lnTo>
                    <a:pt x="432245" y="7663"/>
                  </a:lnTo>
                  <a:lnTo>
                    <a:pt x="477751" y="6066"/>
                  </a:lnTo>
                  <a:lnTo>
                    <a:pt x="521494" y="3007"/>
                  </a:lnTo>
                  <a:lnTo>
                    <a:pt x="564454" y="1176"/>
                  </a:lnTo>
                  <a:lnTo>
                    <a:pt x="606360" y="362"/>
                  </a:lnTo>
                  <a:lnTo>
                    <a:pt x="646153" y="0"/>
                  </a:lnTo>
                  <a:lnTo>
                    <a:pt x="683122" y="1721"/>
                  </a:lnTo>
                  <a:lnTo>
                    <a:pt x="716958" y="4132"/>
                  </a:lnTo>
                  <a:lnTo>
                    <a:pt x="759806" y="5489"/>
                  </a:lnTo>
                  <a:lnTo>
                    <a:pt x="797901" y="5892"/>
                  </a:lnTo>
                  <a:lnTo>
                    <a:pt x="842280" y="9410"/>
                  </a:lnTo>
                  <a:lnTo>
                    <a:pt x="881664" y="12388"/>
                  </a:lnTo>
                  <a:lnTo>
                    <a:pt x="869756" y="12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115"/>
            <p:cNvSpPr/>
            <p:nvPr>
              <p:custDataLst>
                <p:tags r:id="rId93"/>
              </p:custDataLst>
            </p:nvPr>
          </p:nvSpPr>
          <p:spPr>
            <a:xfrm>
              <a:off x="6339469" y="4267200"/>
              <a:ext cx="867782" cy="50784"/>
            </a:xfrm>
            <a:custGeom>
              <a:avLst/>
              <a:gdLst/>
              <a:ahLst/>
              <a:cxnLst/>
              <a:rect l="0" t="0" r="0" b="0"/>
              <a:pathLst>
                <a:path w="867782" h="50784">
                  <a:moveTo>
                    <a:pt x="86731" y="25400"/>
                  </a:moveTo>
                  <a:lnTo>
                    <a:pt x="86731" y="25400"/>
                  </a:lnTo>
                  <a:lnTo>
                    <a:pt x="42540" y="37609"/>
                  </a:lnTo>
                  <a:lnTo>
                    <a:pt x="0" y="50360"/>
                  </a:lnTo>
                  <a:lnTo>
                    <a:pt x="39342" y="50783"/>
                  </a:lnTo>
                  <a:lnTo>
                    <a:pt x="74336" y="48913"/>
                  </a:lnTo>
                  <a:lnTo>
                    <a:pt x="105211" y="45728"/>
                  </a:lnTo>
                  <a:lnTo>
                    <a:pt x="140100" y="41960"/>
                  </a:lnTo>
                  <a:lnTo>
                    <a:pt x="178654" y="39816"/>
                  </a:lnTo>
                  <a:lnTo>
                    <a:pt x="221424" y="38157"/>
                  </a:lnTo>
                  <a:lnTo>
                    <a:pt x="245671" y="36727"/>
                  </a:lnTo>
                  <a:lnTo>
                    <a:pt x="271007" y="35068"/>
                  </a:lnTo>
                  <a:lnTo>
                    <a:pt x="297071" y="33256"/>
                  </a:lnTo>
                  <a:lnTo>
                    <a:pt x="323619" y="31343"/>
                  </a:lnTo>
                  <a:lnTo>
                    <a:pt x="350489" y="29362"/>
                  </a:lnTo>
                  <a:lnTo>
                    <a:pt x="377575" y="27336"/>
                  </a:lnTo>
                  <a:lnTo>
                    <a:pt x="404805" y="25279"/>
                  </a:lnTo>
                  <a:lnTo>
                    <a:pt x="432131" y="23202"/>
                  </a:lnTo>
                  <a:lnTo>
                    <a:pt x="459519" y="21113"/>
                  </a:lnTo>
                  <a:lnTo>
                    <a:pt x="486951" y="19014"/>
                  </a:lnTo>
                  <a:lnTo>
                    <a:pt x="514410" y="16909"/>
                  </a:lnTo>
                  <a:lnTo>
                    <a:pt x="541889" y="15506"/>
                  </a:lnTo>
                  <a:lnTo>
                    <a:pt x="569382" y="14570"/>
                  </a:lnTo>
                  <a:lnTo>
                    <a:pt x="596880" y="13947"/>
                  </a:lnTo>
                  <a:lnTo>
                    <a:pt x="623680" y="12826"/>
                  </a:lnTo>
                  <a:lnTo>
                    <a:pt x="650014" y="11373"/>
                  </a:lnTo>
                  <a:lnTo>
                    <a:pt x="676036" y="9698"/>
                  </a:lnTo>
                  <a:lnTo>
                    <a:pt x="701852" y="8582"/>
                  </a:lnTo>
                  <a:lnTo>
                    <a:pt x="727528" y="7838"/>
                  </a:lnTo>
                  <a:lnTo>
                    <a:pt x="753112" y="7342"/>
                  </a:lnTo>
                  <a:lnTo>
                    <a:pt x="800353" y="4909"/>
                  </a:lnTo>
                  <a:lnTo>
                    <a:pt x="8677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SMARTInkShape-Group237"/>
          <p:cNvGrpSpPr/>
          <p:nvPr/>
        </p:nvGrpSpPr>
        <p:grpSpPr>
          <a:xfrm>
            <a:off x="6991472" y="3740411"/>
            <a:ext cx="920311" cy="342640"/>
            <a:chOff x="6991472" y="3740411"/>
            <a:chExt cx="920311" cy="342640"/>
          </a:xfrm>
        </p:grpSpPr>
        <p:sp>
          <p:nvSpPr>
            <p:cNvPr id="210" name="SMARTInkShape-1116"/>
            <p:cNvSpPr/>
            <p:nvPr>
              <p:custDataLst>
                <p:tags r:id="rId88"/>
              </p:custDataLst>
            </p:nvPr>
          </p:nvSpPr>
          <p:spPr>
            <a:xfrm>
              <a:off x="6991472" y="3791214"/>
              <a:ext cx="190379" cy="164837"/>
            </a:xfrm>
            <a:custGeom>
              <a:avLst/>
              <a:gdLst/>
              <a:ahLst/>
              <a:cxnLst/>
              <a:rect l="0" t="0" r="0" b="0"/>
              <a:pathLst>
                <a:path w="190379" h="164837">
                  <a:moveTo>
                    <a:pt x="164978" y="12436"/>
                  </a:moveTo>
                  <a:lnTo>
                    <a:pt x="164978" y="12436"/>
                  </a:lnTo>
                  <a:lnTo>
                    <a:pt x="164976" y="9065"/>
                  </a:lnTo>
                  <a:lnTo>
                    <a:pt x="165683" y="8072"/>
                  </a:lnTo>
                  <a:lnTo>
                    <a:pt x="166859" y="7410"/>
                  </a:lnTo>
                  <a:lnTo>
                    <a:pt x="171066" y="6164"/>
                  </a:lnTo>
                  <a:lnTo>
                    <a:pt x="171321" y="0"/>
                  </a:lnTo>
                  <a:lnTo>
                    <a:pt x="171326" y="3185"/>
                  </a:lnTo>
                  <a:lnTo>
                    <a:pt x="170621" y="4152"/>
                  </a:lnTo>
                  <a:lnTo>
                    <a:pt x="123223" y="27279"/>
                  </a:lnTo>
                  <a:lnTo>
                    <a:pt x="75935" y="52026"/>
                  </a:lnTo>
                  <a:lnTo>
                    <a:pt x="31738" y="73630"/>
                  </a:lnTo>
                  <a:lnTo>
                    <a:pt x="12009" y="84378"/>
                  </a:lnTo>
                  <a:lnTo>
                    <a:pt x="4570" y="94116"/>
                  </a:lnTo>
                  <a:lnTo>
                    <a:pt x="1269" y="102568"/>
                  </a:lnTo>
                  <a:lnTo>
                    <a:pt x="0" y="116075"/>
                  </a:lnTo>
                  <a:lnTo>
                    <a:pt x="1813" y="120352"/>
                  </a:lnTo>
                  <a:lnTo>
                    <a:pt x="8726" y="128846"/>
                  </a:lnTo>
                  <a:lnTo>
                    <a:pt x="18178" y="135201"/>
                  </a:lnTo>
                  <a:lnTo>
                    <a:pt x="60451" y="144297"/>
                  </a:lnTo>
                  <a:lnTo>
                    <a:pt x="107656" y="151166"/>
                  </a:lnTo>
                  <a:lnTo>
                    <a:pt x="152959" y="157840"/>
                  </a:lnTo>
                  <a:lnTo>
                    <a:pt x="166669" y="159000"/>
                  </a:lnTo>
                  <a:lnTo>
                    <a:pt x="190378" y="1648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117"/>
            <p:cNvSpPr/>
            <p:nvPr>
              <p:custDataLst>
                <p:tags r:id="rId89"/>
              </p:custDataLst>
            </p:nvPr>
          </p:nvSpPr>
          <p:spPr>
            <a:xfrm>
              <a:off x="7397772" y="3905250"/>
              <a:ext cx="126979" cy="6351"/>
            </a:xfrm>
            <a:custGeom>
              <a:avLst/>
              <a:gdLst/>
              <a:ahLst/>
              <a:cxnLst/>
              <a:rect l="0" t="0" r="0" b="0"/>
              <a:pathLst>
                <a:path w="126979" h="6351">
                  <a:moveTo>
                    <a:pt x="6328" y="0"/>
                  </a:moveTo>
                  <a:lnTo>
                    <a:pt x="6328" y="0"/>
                  </a:lnTo>
                  <a:lnTo>
                    <a:pt x="0" y="0"/>
                  </a:lnTo>
                  <a:lnTo>
                    <a:pt x="5446" y="5467"/>
                  </a:lnTo>
                  <a:lnTo>
                    <a:pt x="50920" y="6347"/>
                  </a:lnTo>
                  <a:lnTo>
                    <a:pt x="95789" y="6350"/>
                  </a:lnTo>
                  <a:lnTo>
                    <a:pt x="12697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118"/>
            <p:cNvSpPr/>
            <p:nvPr>
              <p:custDataLst>
                <p:tags r:id="rId90"/>
              </p:custDataLst>
            </p:nvPr>
          </p:nvSpPr>
          <p:spPr>
            <a:xfrm>
              <a:off x="7645766" y="3835431"/>
              <a:ext cx="152035" cy="114270"/>
            </a:xfrm>
            <a:custGeom>
              <a:avLst/>
              <a:gdLst/>
              <a:ahLst/>
              <a:cxnLst/>
              <a:rect l="0" t="0" r="0" b="0"/>
              <a:pathLst>
                <a:path w="152035" h="114270">
                  <a:moveTo>
                    <a:pt x="88534" y="44419"/>
                  </a:moveTo>
                  <a:lnTo>
                    <a:pt x="88534" y="44419"/>
                  </a:lnTo>
                  <a:lnTo>
                    <a:pt x="85163" y="41048"/>
                  </a:lnTo>
                  <a:lnTo>
                    <a:pt x="83508" y="37512"/>
                  </a:lnTo>
                  <a:lnTo>
                    <a:pt x="83067" y="35581"/>
                  </a:lnTo>
                  <a:lnTo>
                    <a:pt x="82066" y="34293"/>
                  </a:lnTo>
                  <a:lnTo>
                    <a:pt x="79074" y="32863"/>
                  </a:lnTo>
                  <a:lnTo>
                    <a:pt x="77994" y="31776"/>
                  </a:lnTo>
                  <a:lnTo>
                    <a:pt x="76794" y="28687"/>
                  </a:lnTo>
                  <a:lnTo>
                    <a:pt x="75318" y="17296"/>
                  </a:lnTo>
                  <a:lnTo>
                    <a:pt x="74078" y="15754"/>
                  </a:lnTo>
                  <a:lnTo>
                    <a:pt x="56738" y="1765"/>
                  </a:lnTo>
                  <a:lnTo>
                    <a:pt x="46195" y="205"/>
                  </a:lnTo>
                  <a:lnTo>
                    <a:pt x="35616" y="0"/>
                  </a:lnTo>
                  <a:lnTo>
                    <a:pt x="25896" y="3349"/>
                  </a:lnTo>
                  <a:lnTo>
                    <a:pt x="23492" y="5045"/>
                  </a:lnTo>
                  <a:lnTo>
                    <a:pt x="7977" y="28344"/>
                  </a:lnTo>
                  <a:lnTo>
                    <a:pt x="2419" y="40440"/>
                  </a:lnTo>
                  <a:lnTo>
                    <a:pt x="0" y="61386"/>
                  </a:lnTo>
                  <a:lnTo>
                    <a:pt x="1678" y="67952"/>
                  </a:lnTo>
                  <a:lnTo>
                    <a:pt x="18577" y="98551"/>
                  </a:lnTo>
                  <a:lnTo>
                    <a:pt x="20025" y="99557"/>
                  </a:lnTo>
                  <a:lnTo>
                    <a:pt x="24218" y="100674"/>
                  </a:lnTo>
                  <a:lnTo>
                    <a:pt x="39046" y="101451"/>
                  </a:lnTo>
                  <a:lnTo>
                    <a:pt x="43726" y="99635"/>
                  </a:lnTo>
                  <a:lnTo>
                    <a:pt x="77951" y="67699"/>
                  </a:lnTo>
                  <a:lnTo>
                    <a:pt x="80302" y="63467"/>
                  </a:lnTo>
                  <a:lnTo>
                    <a:pt x="80930" y="61352"/>
                  </a:lnTo>
                  <a:lnTo>
                    <a:pt x="82053" y="59941"/>
                  </a:lnTo>
                  <a:lnTo>
                    <a:pt x="85183" y="58373"/>
                  </a:lnTo>
                  <a:lnTo>
                    <a:pt x="90912" y="57490"/>
                  </a:lnTo>
                  <a:lnTo>
                    <a:pt x="92236" y="58072"/>
                  </a:lnTo>
                  <a:lnTo>
                    <a:pt x="93118" y="59165"/>
                  </a:lnTo>
                  <a:lnTo>
                    <a:pt x="93707" y="60600"/>
                  </a:lnTo>
                  <a:lnTo>
                    <a:pt x="94805" y="61556"/>
                  </a:lnTo>
                  <a:lnTo>
                    <a:pt x="101636" y="64972"/>
                  </a:lnTo>
                  <a:lnTo>
                    <a:pt x="109781" y="72232"/>
                  </a:lnTo>
                  <a:lnTo>
                    <a:pt x="128752" y="97082"/>
                  </a:lnTo>
                  <a:lnTo>
                    <a:pt x="152034" y="1142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119"/>
            <p:cNvSpPr/>
            <p:nvPr>
              <p:custDataLst>
                <p:tags r:id="rId91"/>
              </p:custDataLst>
            </p:nvPr>
          </p:nvSpPr>
          <p:spPr>
            <a:xfrm>
              <a:off x="7854950" y="3740411"/>
              <a:ext cx="56833" cy="342640"/>
            </a:xfrm>
            <a:custGeom>
              <a:avLst/>
              <a:gdLst/>
              <a:ahLst/>
              <a:cxnLst/>
              <a:rect l="0" t="0" r="0" b="0"/>
              <a:pathLst>
                <a:path w="56833" h="342640">
                  <a:moveTo>
                    <a:pt x="19050" y="6089"/>
                  </a:moveTo>
                  <a:lnTo>
                    <a:pt x="19050" y="6089"/>
                  </a:lnTo>
                  <a:lnTo>
                    <a:pt x="19050" y="0"/>
                  </a:lnTo>
                  <a:lnTo>
                    <a:pt x="19050" y="14673"/>
                  </a:lnTo>
                  <a:lnTo>
                    <a:pt x="33977" y="60745"/>
                  </a:lnTo>
                  <a:lnTo>
                    <a:pt x="47609" y="101568"/>
                  </a:lnTo>
                  <a:lnTo>
                    <a:pt x="54744" y="144408"/>
                  </a:lnTo>
                  <a:lnTo>
                    <a:pt x="56832" y="191477"/>
                  </a:lnTo>
                  <a:lnTo>
                    <a:pt x="52082" y="234573"/>
                  </a:lnTo>
                  <a:lnTo>
                    <a:pt x="49958" y="251571"/>
                  </a:lnTo>
                  <a:lnTo>
                    <a:pt x="33198" y="290578"/>
                  </a:lnTo>
                  <a:lnTo>
                    <a:pt x="4587" y="336747"/>
                  </a:lnTo>
                  <a:lnTo>
                    <a:pt x="0" y="342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SMARTInkShape-Group238"/>
          <p:cNvGrpSpPr/>
          <p:nvPr/>
        </p:nvGrpSpPr>
        <p:grpSpPr>
          <a:xfrm>
            <a:off x="5569028" y="3708631"/>
            <a:ext cx="1193723" cy="349020"/>
            <a:chOff x="5569028" y="3708631"/>
            <a:chExt cx="1193723" cy="349020"/>
          </a:xfrm>
        </p:grpSpPr>
        <p:sp>
          <p:nvSpPr>
            <p:cNvPr id="215" name="SMARTInkShape-1120"/>
            <p:cNvSpPr/>
            <p:nvPr>
              <p:custDataLst>
                <p:tags r:id="rId82"/>
              </p:custDataLst>
            </p:nvPr>
          </p:nvSpPr>
          <p:spPr>
            <a:xfrm>
              <a:off x="6553539" y="3825396"/>
              <a:ext cx="209212" cy="156045"/>
            </a:xfrm>
            <a:custGeom>
              <a:avLst/>
              <a:gdLst/>
              <a:ahLst/>
              <a:cxnLst/>
              <a:rect l="0" t="0" r="0" b="0"/>
              <a:pathLst>
                <a:path w="209212" h="156045">
                  <a:moveTo>
                    <a:pt x="12361" y="22704"/>
                  </a:moveTo>
                  <a:lnTo>
                    <a:pt x="12361" y="22704"/>
                  </a:lnTo>
                  <a:lnTo>
                    <a:pt x="804" y="22704"/>
                  </a:lnTo>
                  <a:lnTo>
                    <a:pt x="424" y="21998"/>
                  </a:lnTo>
                  <a:lnTo>
                    <a:pt x="0" y="19333"/>
                  </a:lnTo>
                  <a:lnTo>
                    <a:pt x="593" y="18340"/>
                  </a:lnTo>
                  <a:lnTo>
                    <a:pt x="1693" y="17678"/>
                  </a:lnTo>
                  <a:lnTo>
                    <a:pt x="23260" y="10607"/>
                  </a:lnTo>
                  <a:lnTo>
                    <a:pt x="69161" y="4057"/>
                  </a:lnTo>
                  <a:lnTo>
                    <a:pt x="108419" y="2964"/>
                  </a:lnTo>
                  <a:lnTo>
                    <a:pt x="114556" y="290"/>
                  </a:lnTo>
                  <a:lnTo>
                    <a:pt x="117885" y="0"/>
                  </a:lnTo>
                  <a:lnTo>
                    <a:pt x="144367" y="3599"/>
                  </a:lnTo>
                  <a:lnTo>
                    <a:pt x="144815" y="4323"/>
                  </a:lnTo>
                  <a:lnTo>
                    <a:pt x="145592" y="12487"/>
                  </a:lnTo>
                  <a:lnTo>
                    <a:pt x="143776" y="16517"/>
                  </a:lnTo>
                  <a:lnTo>
                    <a:pt x="109604" y="56113"/>
                  </a:lnTo>
                  <a:lnTo>
                    <a:pt x="65252" y="93496"/>
                  </a:lnTo>
                  <a:lnTo>
                    <a:pt x="26402" y="135646"/>
                  </a:lnTo>
                  <a:lnTo>
                    <a:pt x="25658" y="138282"/>
                  </a:lnTo>
                  <a:lnTo>
                    <a:pt x="25095" y="151895"/>
                  </a:lnTo>
                  <a:lnTo>
                    <a:pt x="25790" y="153281"/>
                  </a:lnTo>
                  <a:lnTo>
                    <a:pt x="26957" y="154205"/>
                  </a:lnTo>
                  <a:lnTo>
                    <a:pt x="30137" y="155233"/>
                  </a:lnTo>
                  <a:lnTo>
                    <a:pt x="67514" y="156044"/>
                  </a:lnTo>
                  <a:lnTo>
                    <a:pt x="110965" y="149965"/>
                  </a:lnTo>
                  <a:lnTo>
                    <a:pt x="156661" y="143756"/>
                  </a:lnTo>
                  <a:lnTo>
                    <a:pt x="202289" y="143357"/>
                  </a:lnTo>
                  <a:lnTo>
                    <a:pt x="209211" y="143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121"/>
            <p:cNvSpPr/>
            <p:nvPr>
              <p:custDataLst>
                <p:tags r:id="rId83"/>
              </p:custDataLst>
            </p:nvPr>
          </p:nvSpPr>
          <p:spPr>
            <a:xfrm>
              <a:off x="6401770" y="3759287"/>
              <a:ext cx="100631" cy="285664"/>
            </a:xfrm>
            <a:custGeom>
              <a:avLst/>
              <a:gdLst/>
              <a:ahLst/>
              <a:cxnLst/>
              <a:rect l="0" t="0" r="0" b="0"/>
              <a:pathLst>
                <a:path w="100631" h="285664">
                  <a:moveTo>
                    <a:pt x="100630" y="25313"/>
                  </a:moveTo>
                  <a:lnTo>
                    <a:pt x="100630" y="25313"/>
                  </a:lnTo>
                  <a:lnTo>
                    <a:pt x="97259" y="21942"/>
                  </a:lnTo>
                  <a:lnTo>
                    <a:pt x="95604" y="18406"/>
                  </a:lnTo>
                  <a:lnTo>
                    <a:pt x="94357" y="7484"/>
                  </a:lnTo>
                  <a:lnTo>
                    <a:pt x="82105" y="206"/>
                  </a:lnTo>
                  <a:lnTo>
                    <a:pt x="78365" y="0"/>
                  </a:lnTo>
                  <a:lnTo>
                    <a:pt x="77321" y="1382"/>
                  </a:lnTo>
                  <a:lnTo>
                    <a:pt x="73762" y="11858"/>
                  </a:lnTo>
                  <a:lnTo>
                    <a:pt x="48570" y="57531"/>
                  </a:lnTo>
                  <a:lnTo>
                    <a:pt x="29621" y="104042"/>
                  </a:lnTo>
                  <a:lnTo>
                    <a:pt x="10581" y="148999"/>
                  </a:lnTo>
                  <a:lnTo>
                    <a:pt x="1038" y="190534"/>
                  </a:lnTo>
                  <a:lnTo>
                    <a:pt x="0" y="227693"/>
                  </a:lnTo>
                  <a:lnTo>
                    <a:pt x="7903" y="256784"/>
                  </a:lnTo>
                  <a:lnTo>
                    <a:pt x="13792" y="264126"/>
                  </a:lnTo>
                  <a:lnTo>
                    <a:pt x="29510" y="276869"/>
                  </a:lnTo>
                  <a:lnTo>
                    <a:pt x="49830" y="285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122"/>
            <p:cNvSpPr/>
            <p:nvPr>
              <p:custDataLst>
                <p:tags r:id="rId84"/>
              </p:custDataLst>
            </p:nvPr>
          </p:nvSpPr>
          <p:spPr>
            <a:xfrm>
              <a:off x="6083300" y="3867150"/>
              <a:ext cx="114301" cy="157463"/>
            </a:xfrm>
            <a:custGeom>
              <a:avLst/>
              <a:gdLst/>
              <a:ahLst/>
              <a:cxnLst/>
              <a:rect l="0" t="0" r="0" b="0"/>
              <a:pathLst>
                <a:path w="114301" h="157463">
                  <a:moveTo>
                    <a:pt x="0" y="31750"/>
                  </a:moveTo>
                  <a:lnTo>
                    <a:pt x="0" y="31750"/>
                  </a:lnTo>
                  <a:lnTo>
                    <a:pt x="5467" y="31750"/>
                  </a:lnTo>
                  <a:lnTo>
                    <a:pt x="5762" y="31044"/>
                  </a:lnTo>
                  <a:lnTo>
                    <a:pt x="6273" y="26283"/>
                  </a:lnTo>
                  <a:lnTo>
                    <a:pt x="8196" y="25792"/>
                  </a:lnTo>
                  <a:lnTo>
                    <a:pt x="12437" y="25423"/>
                  </a:lnTo>
                  <a:lnTo>
                    <a:pt x="12622" y="28777"/>
                  </a:lnTo>
                  <a:lnTo>
                    <a:pt x="14546" y="32310"/>
                  </a:lnTo>
                  <a:lnTo>
                    <a:pt x="33898" y="61765"/>
                  </a:lnTo>
                  <a:lnTo>
                    <a:pt x="46829" y="104960"/>
                  </a:lnTo>
                  <a:lnTo>
                    <a:pt x="50277" y="126885"/>
                  </a:lnTo>
                  <a:lnTo>
                    <a:pt x="50697" y="140539"/>
                  </a:lnTo>
                  <a:lnTo>
                    <a:pt x="48872" y="145482"/>
                  </a:lnTo>
                  <a:lnTo>
                    <a:pt x="46415" y="150031"/>
                  </a:lnTo>
                  <a:lnTo>
                    <a:pt x="45324" y="154404"/>
                  </a:lnTo>
                  <a:lnTo>
                    <a:pt x="44328" y="155853"/>
                  </a:lnTo>
                  <a:lnTo>
                    <a:pt x="42957" y="156818"/>
                  </a:lnTo>
                  <a:lnTo>
                    <a:pt x="41339" y="157462"/>
                  </a:lnTo>
                  <a:lnTo>
                    <a:pt x="40260" y="157186"/>
                  </a:lnTo>
                  <a:lnTo>
                    <a:pt x="39539" y="156296"/>
                  </a:lnTo>
                  <a:lnTo>
                    <a:pt x="39059" y="154998"/>
                  </a:lnTo>
                  <a:lnTo>
                    <a:pt x="38034" y="154132"/>
                  </a:lnTo>
                  <a:lnTo>
                    <a:pt x="35013" y="153170"/>
                  </a:lnTo>
                  <a:lnTo>
                    <a:pt x="33925" y="151502"/>
                  </a:lnTo>
                  <a:lnTo>
                    <a:pt x="32180" y="138686"/>
                  </a:lnTo>
                  <a:lnTo>
                    <a:pt x="32514" y="117694"/>
                  </a:lnTo>
                  <a:lnTo>
                    <a:pt x="44618" y="76027"/>
                  </a:lnTo>
                  <a:lnTo>
                    <a:pt x="49464" y="64128"/>
                  </a:lnTo>
                  <a:lnTo>
                    <a:pt x="75078" y="27624"/>
                  </a:lnTo>
                  <a:lnTo>
                    <a:pt x="95381" y="1327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123"/>
            <p:cNvSpPr/>
            <p:nvPr>
              <p:custDataLst>
                <p:tags r:id="rId85"/>
              </p:custDataLst>
            </p:nvPr>
          </p:nvSpPr>
          <p:spPr>
            <a:xfrm>
              <a:off x="5962650" y="3708631"/>
              <a:ext cx="101491" cy="316865"/>
            </a:xfrm>
            <a:custGeom>
              <a:avLst/>
              <a:gdLst/>
              <a:ahLst/>
              <a:cxnLst/>
              <a:rect l="0" t="0" r="0" b="0"/>
              <a:pathLst>
                <a:path w="101491" h="316865">
                  <a:moveTo>
                    <a:pt x="0" y="126769"/>
                  </a:moveTo>
                  <a:lnTo>
                    <a:pt x="0" y="126769"/>
                  </a:lnTo>
                  <a:lnTo>
                    <a:pt x="9644" y="126769"/>
                  </a:lnTo>
                  <a:lnTo>
                    <a:pt x="10662" y="128180"/>
                  </a:lnTo>
                  <a:lnTo>
                    <a:pt x="12097" y="136908"/>
                  </a:lnTo>
                  <a:lnTo>
                    <a:pt x="12692" y="181200"/>
                  </a:lnTo>
                  <a:lnTo>
                    <a:pt x="18657" y="228511"/>
                  </a:lnTo>
                  <a:lnTo>
                    <a:pt x="19035" y="274105"/>
                  </a:lnTo>
                  <a:lnTo>
                    <a:pt x="18340" y="287389"/>
                  </a:lnTo>
                  <a:lnTo>
                    <a:pt x="12723" y="316864"/>
                  </a:lnTo>
                  <a:lnTo>
                    <a:pt x="12698" y="271180"/>
                  </a:lnTo>
                  <a:lnTo>
                    <a:pt x="12698" y="232108"/>
                  </a:lnTo>
                  <a:lnTo>
                    <a:pt x="17064" y="193568"/>
                  </a:lnTo>
                  <a:lnTo>
                    <a:pt x="18657" y="151985"/>
                  </a:lnTo>
                  <a:lnTo>
                    <a:pt x="22344" y="109799"/>
                  </a:lnTo>
                  <a:lnTo>
                    <a:pt x="31905" y="65703"/>
                  </a:lnTo>
                  <a:lnTo>
                    <a:pt x="41108" y="22332"/>
                  </a:lnTo>
                  <a:lnTo>
                    <a:pt x="49624" y="2400"/>
                  </a:lnTo>
                  <a:lnTo>
                    <a:pt x="50721" y="1523"/>
                  </a:lnTo>
                  <a:lnTo>
                    <a:pt x="53823" y="548"/>
                  </a:lnTo>
                  <a:lnTo>
                    <a:pt x="59536" y="0"/>
                  </a:lnTo>
                  <a:lnTo>
                    <a:pt x="63619" y="1753"/>
                  </a:lnTo>
                  <a:lnTo>
                    <a:pt x="78324" y="14702"/>
                  </a:lnTo>
                  <a:lnTo>
                    <a:pt x="86785" y="28850"/>
                  </a:lnTo>
                  <a:lnTo>
                    <a:pt x="99718" y="62927"/>
                  </a:lnTo>
                  <a:lnTo>
                    <a:pt x="101490" y="98349"/>
                  </a:lnTo>
                  <a:lnTo>
                    <a:pt x="97788" y="107317"/>
                  </a:lnTo>
                  <a:lnTo>
                    <a:pt x="80582" y="133958"/>
                  </a:lnTo>
                  <a:lnTo>
                    <a:pt x="62962" y="145651"/>
                  </a:lnTo>
                  <a:lnTo>
                    <a:pt x="52522" y="150237"/>
                  </a:lnTo>
                  <a:lnTo>
                    <a:pt x="47332" y="152016"/>
                  </a:lnTo>
                  <a:lnTo>
                    <a:pt x="40442" y="156278"/>
                  </a:lnTo>
                  <a:lnTo>
                    <a:pt x="31750" y="1585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124"/>
            <p:cNvSpPr/>
            <p:nvPr>
              <p:custDataLst>
                <p:tags r:id="rId86"/>
              </p:custDataLst>
            </p:nvPr>
          </p:nvSpPr>
          <p:spPr>
            <a:xfrm>
              <a:off x="5569028" y="3968750"/>
              <a:ext cx="171373" cy="31751"/>
            </a:xfrm>
            <a:custGeom>
              <a:avLst/>
              <a:gdLst/>
              <a:ahLst/>
              <a:cxnLst/>
              <a:rect l="0" t="0" r="0" b="0"/>
              <a:pathLst>
                <a:path w="171373" h="31751">
                  <a:moveTo>
                    <a:pt x="6272" y="31750"/>
                  </a:moveTo>
                  <a:lnTo>
                    <a:pt x="6272" y="31750"/>
                  </a:lnTo>
                  <a:lnTo>
                    <a:pt x="6272" y="28379"/>
                  </a:lnTo>
                  <a:lnTo>
                    <a:pt x="5567" y="27386"/>
                  </a:lnTo>
                  <a:lnTo>
                    <a:pt x="4390" y="26724"/>
                  </a:lnTo>
                  <a:lnTo>
                    <a:pt x="183" y="25477"/>
                  </a:lnTo>
                  <a:lnTo>
                    <a:pt x="0" y="22052"/>
                  </a:lnTo>
                  <a:lnTo>
                    <a:pt x="679" y="21051"/>
                  </a:lnTo>
                  <a:lnTo>
                    <a:pt x="1838" y="20384"/>
                  </a:lnTo>
                  <a:lnTo>
                    <a:pt x="6841" y="19445"/>
                  </a:lnTo>
                  <a:lnTo>
                    <a:pt x="8767" y="19314"/>
                  </a:lnTo>
                  <a:lnTo>
                    <a:pt x="12791" y="17285"/>
                  </a:lnTo>
                  <a:lnTo>
                    <a:pt x="14851" y="15757"/>
                  </a:lnTo>
                  <a:lnTo>
                    <a:pt x="20903" y="14059"/>
                  </a:lnTo>
                  <a:lnTo>
                    <a:pt x="63746" y="8389"/>
                  </a:lnTo>
                  <a:lnTo>
                    <a:pt x="107891" y="1443"/>
                  </a:lnTo>
                  <a:lnTo>
                    <a:pt x="153603" y="57"/>
                  </a:lnTo>
                  <a:lnTo>
                    <a:pt x="1713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125"/>
            <p:cNvSpPr/>
            <p:nvPr>
              <p:custDataLst>
                <p:tags r:id="rId87"/>
              </p:custDataLst>
            </p:nvPr>
          </p:nvSpPr>
          <p:spPr>
            <a:xfrm>
              <a:off x="5664223" y="3873500"/>
              <a:ext cx="12678" cy="184151"/>
            </a:xfrm>
            <a:custGeom>
              <a:avLst/>
              <a:gdLst/>
              <a:ahLst/>
              <a:cxnLst/>
              <a:rect l="0" t="0" r="0" b="0"/>
              <a:pathLst>
                <a:path w="12678" h="184151">
                  <a:moveTo>
                    <a:pt x="12677" y="0"/>
                  </a:moveTo>
                  <a:lnTo>
                    <a:pt x="12677" y="0"/>
                  </a:lnTo>
                  <a:lnTo>
                    <a:pt x="12677" y="3371"/>
                  </a:lnTo>
                  <a:lnTo>
                    <a:pt x="10796" y="6907"/>
                  </a:lnTo>
                  <a:lnTo>
                    <a:pt x="8313" y="10831"/>
                  </a:lnTo>
                  <a:lnTo>
                    <a:pt x="6915" y="17712"/>
                  </a:lnTo>
                  <a:lnTo>
                    <a:pt x="6334" y="61417"/>
                  </a:lnTo>
                  <a:lnTo>
                    <a:pt x="6327" y="104951"/>
                  </a:lnTo>
                  <a:lnTo>
                    <a:pt x="238" y="149378"/>
                  </a:lnTo>
                  <a:lnTo>
                    <a:pt x="0" y="172233"/>
                  </a:lnTo>
                  <a:lnTo>
                    <a:pt x="1868" y="177207"/>
                  </a:lnTo>
                  <a:lnTo>
                    <a:pt x="6327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" name="SMARTInkShape-Group239"/>
          <p:cNvGrpSpPr/>
          <p:nvPr/>
        </p:nvGrpSpPr>
        <p:grpSpPr>
          <a:xfrm>
            <a:off x="3479822" y="3778371"/>
            <a:ext cx="1862561" cy="304484"/>
            <a:chOff x="3479822" y="3778371"/>
            <a:chExt cx="1862561" cy="304484"/>
          </a:xfrm>
        </p:grpSpPr>
        <p:sp>
          <p:nvSpPr>
            <p:cNvPr id="222" name="SMARTInkShape-1126"/>
            <p:cNvSpPr/>
            <p:nvPr>
              <p:custDataLst>
                <p:tags r:id="rId73"/>
              </p:custDataLst>
            </p:nvPr>
          </p:nvSpPr>
          <p:spPr>
            <a:xfrm>
              <a:off x="5257800" y="3792094"/>
              <a:ext cx="84583" cy="278257"/>
            </a:xfrm>
            <a:custGeom>
              <a:avLst/>
              <a:gdLst/>
              <a:ahLst/>
              <a:cxnLst/>
              <a:rect l="0" t="0" r="0" b="0"/>
              <a:pathLst>
                <a:path w="84583" h="278257">
                  <a:moveTo>
                    <a:pt x="19050" y="11556"/>
                  </a:moveTo>
                  <a:lnTo>
                    <a:pt x="19050" y="11556"/>
                  </a:lnTo>
                  <a:lnTo>
                    <a:pt x="19050" y="0"/>
                  </a:lnTo>
                  <a:lnTo>
                    <a:pt x="19050" y="2566"/>
                  </a:lnTo>
                  <a:lnTo>
                    <a:pt x="24119" y="14118"/>
                  </a:lnTo>
                  <a:lnTo>
                    <a:pt x="52044" y="57351"/>
                  </a:lnTo>
                  <a:lnTo>
                    <a:pt x="71007" y="97595"/>
                  </a:lnTo>
                  <a:lnTo>
                    <a:pt x="84582" y="143772"/>
                  </a:lnTo>
                  <a:lnTo>
                    <a:pt x="84250" y="166991"/>
                  </a:lnTo>
                  <a:lnTo>
                    <a:pt x="77232" y="211486"/>
                  </a:lnTo>
                  <a:lnTo>
                    <a:pt x="71014" y="226003"/>
                  </a:lnTo>
                  <a:lnTo>
                    <a:pt x="48132" y="253945"/>
                  </a:lnTo>
                  <a:lnTo>
                    <a:pt x="22069" y="272633"/>
                  </a:lnTo>
                  <a:lnTo>
                    <a:pt x="0" y="278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127"/>
            <p:cNvSpPr/>
            <p:nvPr>
              <p:custDataLst>
                <p:tags r:id="rId74"/>
              </p:custDataLst>
            </p:nvPr>
          </p:nvSpPr>
          <p:spPr>
            <a:xfrm>
              <a:off x="5048370" y="3918242"/>
              <a:ext cx="164981" cy="94959"/>
            </a:xfrm>
            <a:custGeom>
              <a:avLst/>
              <a:gdLst/>
              <a:ahLst/>
              <a:cxnLst/>
              <a:rect l="0" t="0" r="0" b="0"/>
              <a:pathLst>
                <a:path w="164981" h="94959">
                  <a:moveTo>
                    <a:pt x="76080" y="44158"/>
                  </a:moveTo>
                  <a:lnTo>
                    <a:pt x="76080" y="44158"/>
                  </a:lnTo>
                  <a:lnTo>
                    <a:pt x="98557" y="31515"/>
                  </a:lnTo>
                  <a:lnTo>
                    <a:pt x="99531" y="30085"/>
                  </a:lnTo>
                  <a:lnTo>
                    <a:pt x="100902" y="24701"/>
                  </a:lnTo>
                  <a:lnTo>
                    <a:pt x="101446" y="15735"/>
                  </a:lnTo>
                  <a:lnTo>
                    <a:pt x="99584" y="12005"/>
                  </a:lnTo>
                  <a:lnTo>
                    <a:pt x="98100" y="10022"/>
                  </a:lnTo>
                  <a:lnTo>
                    <a:pt x="94568" y="7820"/>
                  </a:lnTo>
                  <a:lnTo>
                    <a:pt x="90647" y="6136"/>
                  </a:lnTo>
                  <a:lnTo>
                    <a:pt x="86553" y="3035"/>
                  </a:lnTo>
                  <a:lnTo>
                    <a:pt x="80499" y="1187"/>
                  </a:lnTo>
                  <a:lnTo>
                    <a:pt x="65116" y="0"/>
                  </a:lnTo>
                  <a:lnTo>
                    <a:pt x="58742" y="1719"/>
                  </a:lnTo>
                  <a:lnTo>
                    <a:pt x="52852" y="4129"/>
                  </a:lnTo>
                  <a:lnTo>
                    <a:pt x="33475" y="9175"/>
                  </a:lnTo>
                  <a:lnTo>
                    <a:pt x="20966" y="14821"/>
                  </a:lnTo>
                  <a:lnTo>
                    <a:pt x="14426" y="20771"/>
                  </a:lnTo>
                  <a:lnTo>
                    <a:pt x="2945" y="35120"/>
                  </a:lnTo>
                  <a:lnTo>
                    <a:pt x="788" y="41872"/>
                  </a:lnTo>
                  <a:lnTo>
                    <a:pt x="0" y="55973"/>
                  </a:lnTo>
                  <a:lnTo>
                    <a:pt x="665" y="58385"/>
                  </a:lnTo>
                  <a:lnTo>
                    <a:pt x="1816" y="59993"/>
                  </a:lnTo>
                  <a:lnTo>
                    <a:pt x="10718" y="67148"/>
                  </a:lnTo>
                  <a:lnTo>
                    <a:pt x="14810" y="68487"/>
                  </a:lnTo>
                  <a:lnTo>
                    <a:pt x="36245" y="69464"/>
                  </a:lnTo>
                  <a:lnTo>
                    <a:pt x="42618" y="67634"/>
                  </a:lnTo>
                  <a:lnTo>
                    <a:pt x="88349" y="39685"/>
                  </a:lnTo>
                  <a:lnTo>
                    <a:pt x="93791" y="38179"/>
                  </a:lnTo>
                  <a:lnTo>
                    <a:pt x="98104" y="34547"/>
                  </a:lnTo>
                  <a:lnTo>
                    <a:pt x="99935" y="34223"/>
                  </a:lnTo>
                  <a:lnTo>
                    <a:pt x="101861" y="34712"/>
                  </a:lnTo>
                  <a:lnTo>
                    <a:pt x="107749" y="38106"/>
                  </a:lnTo>
                  <a:lnTo>
                    <a:pt x="118591" y="49308"/>
                  </a:lnTo>
                  <a:lnTo>
                    <a:pt x="137702" y="75795"/>
                  </a:lnTo>
                  <a:lnTo>
                    <a:pt x="139451" y="80091"/>
                  </a:lnTo>
                  <a:lnTo>
                    <a:pt x="142580" y="84352"/>
                  </a:lnTo>
                  <a:lnTo>
                    <a:pt x="151679" y="90718"/>
                  </a:lnTo>
                  <a:lnTo>
                    <a:pt x="164980" y="94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128"/>
            <p:cNvSpPr/>
            <p:nvPr>
              <p:custDataLst>
                <p:tags r:id="rId75"/>
              </p:custDataLst>
            </p:nvPr>
          </p:nvSpPr>
          <p:spPr>
            <a:xfrm>
              <a:off x="4832427" y="3867150"/>
              <a:ext cx="138360" cy="184151"/>
            </a:xfrm>
            <a:custGeom>
              <a:avLst/>
              <a:gdLst/>
              <a:ahLst/>
              <a:cxnLst/>
              <a:rect l="0" t="0" r="0" b="0"/>
              <a:pathLst>
                <a:path w="138360" h="184151">
                  <a:moveTo>
                    <a:pt x="6273" y="0"/>
                  </a:moveTo>
                  <a:lnTo>
                    <a:pt x="6273" y="0"/>
                  </a:lnTo>
                  <a:lnTo>
                    <a:pt x="0" y="0"/>
                  </a:lnTo>
                  <a:lnTo>
                    <a:pt x="3317" y="0"/>
                  </a:lnTo>
                  <a:lnTo>
                    <a:pt x="6842" y="1881"/>
                  </a:lnTo>
                  <a:lnTo>
                    <a:pt x="8768" y="3371"/>
                  </a:lnTo>
                  <a:lnTo>
                    <a:pt x="14673" y="5026"/>
                  </a:lnTo>
                  <a:lnTo>
                    <a:pt x="21295" y="6467"/>
                  </a:lnTo>
                  <a:lnTo>
                    <a:pt x="30401" y="10540"/>
                  </a:lnTo>
                  <a:lnTo>
                    <a:pt x="54370" y="15786"/>
                  </a:lnTo>
                  <a:lnTo>
                    <a:pt x="101516" y="38111"/>
                  </a:lnTo>
                  <a:lnTo>
                    <a:pt x="112340" y="42572"/>
                  </a:lnTo>
                  <a:lnTo>
                    <a:pt x="117620" y="44321"/>
                  </a:lnTo>
                  <a:lnTo>
                    <a:pt x="133225" y="57266"/>
                  </a:lnTo>
                  <a:lnTo>
                    <a:pt x="136779" y="61435"/>
                  </a:lnTo>
                  <a:lnTo>
                    <a:pt x="138359" y="65639"/>
                  </a:lnTo>
                  <a:lnTo>
                    <a:pt x="137179" y="71741"/>
                  </a:lnTo>
                  <a:lnTo>
                    <a:pt x="132549" y="81229"/>
                  </a:lnTo>
                  <a:lnTo>
                    <a:pt x="115043" y="100660"/>
                  </a:lnTo>
                  <a:lnTo>
                    <a:pt x="80541" y="125556"/>
                  </a:lnTo>
                  <a:lnTo>
                    <a:pt x="64732" y="134804"/>
                  </a:lnTo>
                  <a:lnTo>
                    <a:pt x="21941" y="163632"/>
                  </a:lnTo>
                  <a:lnTo>
                    <a:pt x="9875" y="180734"/>
                  </a:lnTo>
                  <a:lnTo>
                    <a:pt x="10086" y="181873"/>
                  </a:lnTo>
                  <a:lnTo>
                    <a:pt x="10931" y="182632"/>
                  </a:lnTo>
                  <a:lnTo>
                    <a:pt x="13753" y="183475"/>
                  </a:lnTo>
                  <a:lnTo>
                    <a:pt x="31673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129"/>
            <p:cNvSpPr/>
            <p:nvPr>
              <p:custDataLst>
                <p:tags r:id="rId76"/>
              </p:custDataLst>
            </p:nvPr>
          </p:nvSpPr>
          <p:spPr>
            <a:xfrm>
              <a:off x="4483483" y="3855334"/>
              <a:ext cx="189707" cy="221256"/>
            </a:xfrm>
            <a:custGeom>
              <a:avLst/>
              <a:gdLst/>
              <a:ahLst/>
              <a:cxnLst/>
              <a:rect l="0" t="0" r="0" b="0"/>
              <a:pathLst>
                <a:path w="189707" h="221256">
                  <a:moveTo>
                    <a:pt x="37717" y="24516"/>
                  </a:moveTo>
                  <a:lnTo>
                    <a:pt x="37717" y="24516"/>
                  </a:lnTo>
                  <a:lnTo>
                    <a:pt x="32250" y="24516"/>
                  </a:lnTo>
                  <a:lnTo>
                    <a:pt x="25977" y="19049"/>
                  </a:lnTo>
                  <a:lnTo>
                    <a:pt x="25301" y="15056"/>
                  </a:lnTo>
                  <a:lnTo>
                    <a:pt x="25912" y="13976"/>
                  </a:lnTo>
                  <a:lnTo>
                    <a:pt x="27025" y="13256"/>
                  </a:lnTo>
                  <a:lnTo>
                    <a:pt x="31962" y="12243"/>
                  </a:lnTo>
                  <a:lnTo>
                    <a:pt x="33880" y="12100"/>
                  </a:lnTo>
                  <a:lnTo>
                    <a:pt x="37893" y="10061"/>
                  </a:lnTo>
                  <a:lnTo>
                    <a:pt x="39951" y="8529"/>
                  </a:lnTo>
                  <a:lnTo>
                    <a:pt x="46001" y="6827"/>
                  </a:lnTo>
                  <a:lnTo>
                    <a:pt x="91901" y="22"/>
                  </a:lnTo>
                  <a:lnTo>
                    <a:pt x="113881" y="0"/>
                  </a:lnTo>
                  <a:lnTo>
                    <a:pt x="158441" y="5296"/>
                  </a:lnTo>
                  <a:lnTo>
                    <a:pt x="171872" y="6121"/>
                  </a:lnTo>
                  <a:lnTo>
                    <a:pt x="186994" y="11928"/>
                  </a:lnTo>
                  <a:lnTo>
                    <a:pt x="188035" y="13302"/>
                  </a:lnTo>
                  <a:lnTo>
                    <a:pt x="189706" y="17205"/>
                  </a:lnTo>
                  <a:lnTo>
                    <a:pt x="185037" y="24947"/>
                  </a:lnTo>
                  <a:lnTo>
                    <a:pt x="184613" y="26920"/>
                  </a:lnTo>
                  <a:lnTo>
                    <a:pt x="180647" y="33068"/>
                  </a:lnTo>
                  <a:lnTo>
                    <a:pt x="133299" y="69132"/>
                  </a:lnTo>
                  <a:lnTo>
                    <a:pt x="89849" y="107070"/>
                  </a:lnTo>
                  <a:lnTo>
                    <a:pt x="45425" y="147047"/>
                  </a:lnTo>
                  <a:lnTo>
                    <a:pt x="6143" y="194442"/>
                  </a:lnTo>
                  <a:lnTo>
                    <a:pt x="2517" y="199522"/>
                  </a:lnTo>
                  <a:lnTo>
                    <a:pt x="476" y="206348"/>
                  </a:lnTo>
                  <a:lnTo>
                    <a:pt x="0" y="210693"/>
                  </a:lnTo>
                  <a:lnTo>
                    <a:pt x="1668" y="214976"/>
                  </a:lnTo>
                  <a:lnTo>
                    <a:pt x="3101" y="217107"/>
                  </a:lnTo>
                  <a:lnTo>
                    <a:pt x="4762" y="218526"/>
                  </a:lnTo>
                  <a:lnTo>
                    <a:pt x="8489" y="220103"/>
                  </a:lnTo>
                  <a:lnTo>
                    <a:pt x="29657" y="221255"/>
                  </a:lnTo>
                  <a:lnTo>
                    <a:pt x="75248" y="210119"/>
                  </a:lnTo>
                  <a:lnTo>
                    <a:pt x="120638" y="191010"/>
                  </a:lnTo>
                  <a:lnTo>
                    <a:pt x="164717" y="170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130"/>
            <p:cNvSpPr/>
            <p:nvPr>
              <p:custDataLst>
                <p:tags r:id="rId77"/>
              </p:custDataLst>
            </p:nvPr>
          </p:nvSpPr>
          <p:spPr>
            <a:xfrm>
              <a:off x="4267644" y="3792172"/>
              <a:ext cx="101157" cy="289219"/>
            </a:xfrm>
            <a:custGeom>
              <a:avLst/>
              <a:gdLst/>
              <a:ahLst/>
              <a:cxnLst/>
              <a:rect l="0" t="0" r="0" b="0"/>
              <a:pathLst>
                <a:path w="101157" h="289219">
                  <a:moveTo>
                    <a:pt x="101156" y="17828"/>
                  </a:moveTo>
                  <a:lnTo>
                    <a:pt x="101156" y="17828"/>
                  </a:lnTo>
                  <a:lnTo>
                    <a:pt x="101156" y="2901"/>
                  </a:lnTo>
                  <a:lnTo>
                    <a:pt x="100450" y="1527"/>
                  </a:lnTo>
                  <a:lnTo>
                    <a:pt x="99274" y="610"/>
                  </a:lnTo>
                  <a:lnTo>
                    <a:pt x="97785" y="0"/>
                  </a:lnTo>
                  <a:lnTo>
                    <a:pt x="96087" y="1003"/>
                  </a:lnTo>
                  <a:lnTo>
                    <a:pt x="83444" y="15442"/>
                  </a:lnTo>
                  <a:lnTo>
                    <a:pt x="72781" y="23392"/>
                  </a:lnTo>
                  <a:lnTo>
                    <a:pt x="39739" y="66748"/>
                  </a:lnTo>
                  <a:lnTo>
                    <a:pt x="17741" y="109934"/>
                  </a:lnTo>
                  <a:lnTo>
                    <a:pt x="2926" y="151321"/>
                  </a:lnTo>
                  <a:lnTo>
                    <a:pt x="0" y="192824"/>
                  </a:lnTo>
                  <a:lnTo>
                    <a:pt x="1525" y="220474"/>
                  </a:lnTo>
                  <a:lnTo>
                    <a:pt x="14488" y="262075"/>
                  </a:lnTo>
                  <a:lnTo>
                    <a:pt x="24128" y="275680"/>
                  </a:lnTo>
                  <a:lnTo>
                    <a:pt x="35921" y="285277"/>
                  </a:lnTo>
                  <a:lnTo>
                    <a:pt x="44175" y="288389"/>
                  </a:lnTo>
                  <a:lnTo>
                    <a:pt x="48352" y="289218"/>
                  </a:lnTo>
                  <a:lnTo>
                    <a:pt x="56756" y="288259"/>
                  </a:lnTo>
                  <a:lnTo>
                    <a:pt x="69406" y="284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131"/>
            <p:cNvSpPr/>
            <p:nvPr>
              <p:custDataLst>
                <p:tags r:id="rId78"/>
              </p:custDataLst>
            </p:nvPr>
          </p:nvSpPr>
          <p:spPr>
            <a:xfrm>
              <a:off x="4070636" y="3943350"/>
              <a:ext cx="101315" cy="139505"/>
            </a:xfrm>
            <a:custGeom>
              <a:avLst/>
              <a:gdLst/>
              <a:ahLst/>
              <a:cxnLst/>
              <a:rect l="0" t="0" r="0" b="0"/>
              <a:pathLst>
                <a:path w="101315" h="139505">
                  <a:moveTo>
                    <a:pt x="18764" y="25400"/>
                  </a:moveTo>
                  <a:lnTo>
                    <a:pt x="18764" y="25400"/>
                  </a:lnTo>
                  <a:lnTo>
                    <a:pt x="15393" y="25400"/>
                  </a:lnTo>
                  <a:lnTo>
                    <a:pt x="14400" y="24694"/>
                  </a:lnTo>
                  <a:lnTo>
                    <a:pt x="13738" y="23518"/>
                  </a:lnTo>
                  <a:lnTo>
                    <a:pt x="13297" y="22029"/>
                  </a:lnTo>
                  <a:lnTo>
                    <a:pt x="12297" y="21036"/>
                  </a:lnTo>
                  <a:lnTo>
                    <a:pt x="5999" y="18519"/>
                  </a:lnTo>
                  <a:lnTo>
                    <a:pt x="0" y="12968"/>
                  </a:lnTo>
                  <a:lnTo>
                    <a:pt x="10562" y="22841"/>
                  </a:lnTo>
                  <a:lnTo>
                    <a:pt x="14648" y="24263"/>
                  </a:lnTo>
                  <a:lnTo>
                    <a:pt x="18816" y="28658"/>
                  </a:lnTo>
                  <a:lnTo>
                    <a:pt x="39931" y="61702"/>
                  </a:lnTo>
                  <a:lnTo>
                    <a:pt x="47163" y="90182"/>
                  </a:lnTo>
                  <a:lnTo>
                    <a:pt x="47143" y="98407"/>
                  </a:lnTo>
                  <a:lnTo>
                    <a:pt x="45047" y="108885"/>
                  </a:lnTo>
                  <a:lnTo>
                    <a:pt x="43850" y="116127"/>
                  </a:lnTo>
                  <a:lnTo>
                    <a:pt x="35377" y="132171"/>
                  </a:lnTo>
                  <a:lnTo>
                    <a:pt x="31322" y="136353"/>
                  </a:lnTo>
                  <a:lnTo>
                    <a:pt x="25477" y="139504"/>
                  </a:lnTo>
                  <a:lnTo>
                    <a:pt x="25116" y="109661"/>
                  </a:lnTo>
                  <a:lnTo>
                    <a:pt x="32022" y="83820"/>
                  </a:lnTo>
                  <a:lnTo>
                    <a:pt x="37356" y="73942"/>
                  </a:lnTo>
                  <a:lnTo>
                    <a:pt x="72174" y="29823"/>
                  </a:lnTo>
                  <a:lnTo>
                    <a:pt x="1013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132"/>
            <p:cNvSpPr/>
            <p:nvPr>
              <p:custDataLst>
                <p:tags r:id="rId79"/>
              </p:custDataLst>
            </p:nvPr>
          </p:nvSpPr>
          <p:spPr>
            <a:xfrm>
              <a:off x="3949700" y="3778371"/>
              <a:ext cx="95141" cy="285509"/>
            </a:xfrm>
            <a:custGeom>
              <a:avLst/>
              <a:gdLst/>
              <a:ahLst/>
              <a:cxnLst/>
              <a:rect l="0" t="0" r="0" b="0"/>
              <a:pathLst>
                <a:path w="95141" h="285509">
                  <a:moveTo>
                    <a:pt x="0" y="76079"/>
                  </a:moveTo>
                  <a:lnTo>
                    <a:pt x="0" y="76079"/>
                  </a:lnTo>
                  <a:lnTo>
                    <a:pt x="0" y="85539"/>
                  </a:lnTo>
                  <a:lnTo>
                    <a:pt x="1881" y="89220"/>
                  </a:lnTo>
                  <a:lnTo>
                    <a:pt x="4364" y="93208"/>
                  </a:lnTo>
                  <a:lnTo>
                    <a:pt x="5761" y="100126"/>
                  </a:lnTo>
                  <a:lnTo>
                    <a:pt x="8221" y="144655"/>
                  </a:lnTo>
                  <a:lnTo>
                    <a:pt x="11373" y="160133"/>
                  </a:lnTo>
                  <a:lnTo>
                    <a:pt x="12622" y="203167"/>
                  </a:lnTo>
                  <a:lnTo>
                    <a:pt x="12698" y="250771"/>
                  </a:lnTo>
                  <a:lnTo>
                    <a:pt x="12700" y="285508"/>
                  </a:lnTo>
                  <a:lnTo>
                    <a:pt x="12700" y="240664"/>
                  </a:lnTo>
                  <a:lnTo>
                    <a:pt x="18167" y="194195"/>
                  </a:lnTo>
                  <a:lnTo>
                    <a:pt x="18933" y="147198"/>
                  </a:lnTo>
                  <a:lnTo>
                    <a:pt x="22398" y="108942"/>
                  </a:lnTo>
                  <a:lnTo>
                    <a:pt x="26886" y="63804"/>
                  </a:lnTo>
                  <a:lnTo>
                    <a:pt x="35924" y="18030"/>
                  </a:lnTo>
                  <a:lnTo>
                    <a:pt x="38161" y="9334"/>
                  </a:lnTo>
                  <a:lnTo>
                    <a:pt x="41184" y="4551"/>
                  </a:lnTo>
                  <a:lnTo>
                    <a:pt x="44880" y="1955"/>
                  </a:lnTo>
                  <a:lnTo>
                    <a:pt x="50726" y="152"/>
                  </a:lnTo>
                  <a:lnTo>
                    <a:pt x="53825" y="0"/>
                  </a:lnTo>
                  <a:lnTo>
                    <a:pt x="57553" y="1815"/>
                  </a:lnTo>
                  <a:lnTo>
                    <a:pt x="71990" y="14809"/>
                  </a:lnTo>
                  <a:lnTo>
                    <a:pt x="91017" y="43208"/>
                  </a:lnTo>
                  <a:lnTo>
                    <a:pt x="93996" y="55207"/>
                  </a:lnTo>
                  <a:lnTo>
                    <a:pt x="95140" y="80338"/>
                  </a:lnTo>
                  <a:lnTo>
                    <a:pt x="93319" y="86909"/>
                  </a:lnTo>
                  <a:lnTo>
                    <a:pt x="80320" y="108953"/>
                  </a:lnTo>
                  <a:lnTo>
                    <a:pt x="62928" y="120398"/>
                  </a:lnTo>
                  <a:lnTo>
                    <a:pt x="42671" y="131967"/>
                  </a:lnTo>
                  <a:lnTo>
                    <a:pt x="25400" y="1332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133"/>
            <p:cNvSpPr/>
            <p:nvPr>
              <p:custDataLst>
                <p:tags r:id="rId80"/>
              </p:custDataLst>
            </p:nvPr>
          </p:nvSpPr>
          <p:spPr>
            <a:xfrm>
              <a:off x="3502130" y="3987800"/>
              <a:ext cx="104671" cy="22483"/>
            </a:xfrm>
            <a:custGeom>
              <a:avLst/>
              <a:gdLst/>
              <a:ahLst/>
              <a:cxnLst/>
              <a:rect l="0" t="0" r="0" b="0"/>
              <a:pathLst>
                <a:path w="104671" h="22483">
                  <a:moveTo>
                    <a:pt x="9420" y="6350"/>
                  </a:moveTo>
                  <a:lnTo>
                    <a:pt x="9420" y="6350"/>
                  </a:lnTo>
                  <a:lnTo>
                    <a:pt x="582" y="15188"/>
                  </a:lnTo>
                  <a:lnTo>
                    <a:pt x="0" y="16475"/>
                  </a:lnTo>
                  <a:lnTo>
                    <a:pt x="318" y="17333"/>
                  </a:lnTo>
                  <a:lnTo>
                    <a:pt x="1235" y="17905"/>
                  </a:lnTo>
                  <a:lnTo>
                    <a:pt x="1847" y="18993"/>
                  </a:lnTo>
                  <a:lnTo>
                    <a:pt x="2526" y="22082"/>
                  </a:lnTo>
                  <a:lnTo>
                    <a:pt x="3413" y="22482"/>
                  </a:lnTo>
                  <a:lnTo>
                    <a:pt x="4710" y="22044"/>
                  </a:lnTo>
                  <a:lnTo>
                    <a:pt x="6280" y="21046"/>
                  </a:lnTo>
                  <a:lnTo>
                    <a:pt x="20940" y="19312"/>
                  </a:lnTo>
                  <a:lnTo>
                    <a:pt x="31883" y="17246"/>
                  </a:lnTo>
                  <a:lnTo>
                    <a:pt x="79403" y="7808"/>
                  </a:lnTo>
                  <a:lnTo>
                    <a:pt x="1046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134"/>
            <p:cNvSpPr/>
            <p:nvPr>
              <p:custDataLst>
                <p:tags r:id="rId81"/>
              </p:custDataLst>
            </p:nvPr>
          </p:nvSpPr>
          <p:spPr>
            <a:xfrm>
              <a:off x="3479822" y="3893430"/>
              <a:ext cx="114279" cy="11743"/>
            </a:xfrm>
            <a:custGeom>
              <a:avLst/>
              <a:gdLst/>
              <a:ahLst/>
              <a:cxnLst/>
              <a:rect l="0" t="0" r="0" b="0"/>
              <a:pathLst>
                <a:path w="114279" h="11743">
                  <a:moveTo>
                    <a:pt x="6328" y="5470"/>
                  </a:moveTo>
                  <a:lnTo>
                    <a:pt x="6328" y="5470"/>
                  </a:lnTo>
                  <a:lnTo>
                    <a:pt x="2957" y="5470"/>
                  </a:lnTo>
                  <a:lnTo>
                    <a:pt x="1964" y="6175"/>
                  </a:lnTo>
                  <a:lnTo>
                    <a:pt x="1302" y="7352"/>
                  </a:lnTo>
                  <a:lnTo>
                    <a:pt x="0" y="11742"/>
                  </a:lnTo>
                  <a:lnTo>
                    <a:pt x="3355" y="8426"/>
                  </a:lnTo>
                  <a:lnTo>
                    <a:pt x="6888" y="6783"/>
                  </a:lnTo>
                  <a:lnTo>
                    <a:pt x="50831" y="3598"/>
                  </a:lnTo>
                  <a:lnTo>
                    <a:pt x="65375" y="447"/>
                  </a:lnTo>
                  <a:lnTo>
                    <a:pt x="91114" y="0"/>
                  </a:lnTo>
                  <a:lnTo>
                    <a:pt x="114278" y="5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SMARTInkShape-Group240"/>
          <p:cNvGrpSpPr/>
          <p:nvPr/>
        </p:nvGrpSpPr>
        <p:grpSpPr>
          <a:xfrm>
            <a:off x="2571752" y="3740150"/>
            <a:ext cx="583934" cy="317501"/>
            <a:chOff x="2571752" y="3740150"/>
            <a:chExt cx="583934" cy="317501"/>
          </a:xfrm>
        </p:grpSpPr>
        <p:sp>
          <p:nvSpPr>
            <p:cNvPr id="232" name="SMARTInkShape-1135"/>
            <p:cNvSpPr/>
            <p:nvPr>
              <p:custDataLst>
                <p:tags r:id="rId70"/>
              </p:custDataLst>
            </p:nvPr>
          </p:nvSpPr>
          <p:spPr>
            <a:xfrm>
              <a:off x="3073400" y="3740150"/>
              <a:ext cx="82286" cy="317501"/>
            </a:xfrm>
            <a:custGeom>
              <a:avLst/>
              <a:gdLst/>
              <a:ahLst/>
              <a:cxnLst/>
              <a:rect l="0" t="0" r="0" b="0"/>
              <a:pathLst>
                <a:path w="82286" h="317501">
                  <a:moveTo>
                    <a:pt x="31750" y="0"/>
                  </a:moveTo>
                  <a:lnTo>
                    <a:pt x="31750" y="0"/>
                  </a:lnTo>
                  <a:lnTo>
                    <a:pt x="25661" y="0"/>
                  </a:lnTo>
                  <a:lnTo>
                    <a:pt x="29816" y="5069"/>
                  </a:lnTo>
                  <a:lnTo>
                    <a:pt x="31882" y="10831"/>
                  </a:lnTo>
                  <a:lnTo>
                    <a:pt x="58678" y="57484"/>
                  </a:lnTo>
                  <a:lnTo>
                    <a:pt x="71014" y="85987"/>
                  </a:lnTo>
                  <a:lnTo>
                    <a:pt x="80543" y="127174"/>
                  </a:lnTo>
                  <a:lnTo>
                    <a:pt x="82285" y="169356"/>
                  </a:lnTo>
                  <a:lnTo>
                    <a:pt x="79144" y="211670"/>
                  </a:lnTo>
                  <a:lnTo>
                    <a:pt x="67799" y="252119"/>
                  </a:lnTo>
                  <a:lnTo>
                    <a:pt x="54661" y="272492"/>
                  </a:lnTo>
                  <a:lnTo>
                    <a:pt x="25739" y="302312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136"/>
            <p:cNvSpPr/>
            <p:nvPr>
              <p:custDataLst>
                <p:tags r:id="rId71"/>
              </p:custDataLst>
            </p:nvPr>
          </p:nvSpPr>
          <p:spPr>
            <a:xfrm>
              <a:off x="2814122" y="3854481"/>
              <a:ext cx="170379" cy="107920"/>
            </a:xfrm>
            <a:custGeom>
              <a:avLst/>
              <a:gdLst/>
              <a:ahLst/>
              <a:cxnLst/>
              <a:rect l="0" t="0" r="0" b="0"/>
              <a:pathLst>
                <a:path w="170379" h="107920">
                  <a:moveTo>
                    <a:pt x="100528" y="44419"/>
                  </a:moveTo>
                  <a:lnTo>
                    <a:pt x="100528" y="44419"/>
                  </a:lnTo>
                  <a:lnTo>
                    <a:pt x="103899" y="41048"/>
                  </a:lnTo>
                  <a:lnTo>
                    <a:pt x="105554" y="37512"/>
                  </a:lnTo>
                  <a:lnTo>
                    <a:pt x="106617" y="29492"/>
                  </a:lnTo>
                  <a:lnTo>
                    <a:pt x="104880" y="25320"/>
                  </a:lnTo>
                  <a:lnTo>
                    <a:pt x="98017" y="16892"/>
                  </a:lnTo>
                  <a:lnTo>
                    <a:pt x="94002" y="14546"/>
                  </a:lnTo>
                  <a:lnTo>
                    <a:pt x="91944" y="13920"/>
                  </a:lnTo>
                  <a:lnTo>
                    <a:pt x="90572" y="12797"/>
                  </a:lnTo>
                  <a:lnTo>
                    <a:pt x="84818" y="3940"/>
                  </a:lnTo>
                  <a:lnTo>
                    <a:pt x="79200" y="1734"/>
                  </a:lnTo>
                  <a:lnTo>
                    <a:pt x="48565" y="0"/>
                  </a:lnTo>
                  <a:lnTo>
                    <a:pt x="38173" y="3349"/>
                  </a:lnTo>
                  <a:lnTo>
                    <a:pt x="27089" y="10802"/>
                  </a:lnTo>
                  <a:lnTo>
                    <a:pt x="10143" y="27638"/>
                  </a:lnTo>
                  <a:lnTo>
                    <a:pt x="1341" y="46494"/>
                  </a:lnTo>
                  <a:lnTo>
                    <a:pt x="0" y="51926"/>
                  </a:lnTo>
                  <a:lnTo>
                    <a:pt x="1286" y="58574"/>
                  </a:lnTo>
                  <a:lnTo>
                    <a:pt x="6809" y="75739"/>
                  </a:lnTo>
                  <a:lnTo>
                    <a:pt x="8415" y="77999"/>
                  </a:lnTo>
                  <a:lnTo>
                    <a:pt x="17418" y="84551"/>
                  </a:lnTo>
                  <a:lnTo>
                    <a:pt x="29023" y="87589"/>
                  </a:lnTo>
                  <a:lnTo>
                    <a:pt x="38027" y="88490"/>
                  </a:lnTo>
                  <a:lnTo>
                    <a:pt x="52460" y="83724"/>
                  </a:lnTo>
                  <a:lnTo>
                    <a:pt x="79633" y="69766"/>
                  </a:lnTo>
                  <a:lnTo>
                    <a:pt x="99042" y="53970"/>
                  </a:lnTo>
                  <a:lnTo>
                    <a:pt x="104101" y="51486"/>
                  </a:lnTo>
                  <a:lnTo>
                    <a:pt x="119540" y="39869"/>
                  </a:lnTo>
                  <a:lnTo>
                    <a:pt x="128037" y="38424"/>
                  </a:lnTo>
                  <a:lnTo>
                    <a:pt x="129451" y="39012"/>
                  </a:lnTo>
                  <a:lnTo>
                    <a:pt x="130393" y="40108"/>
                  </a:lnTo>
                  <a:lnTo>
                    <a:pt x="131440" y="43209"/>
                  </a:lnTo>
                  <a:lnTo>
                    <a:pt x="132910" y="55082"/>
                  </a:lnTo>
                  <a:lnTo>
                    <a:pt x="137290" y="63485"/>
                  </a:lnTo>
                  <a:lnTo>
                    <a:pt x="138363" y="75309"/>
                  </a:lnTo>
                  <a:lnTo>
                    <a:pt x="139863" y="78418"/>
                  </a:lnTo>
                  <a:lnTo>
                    <a:pt x="170378" y="1079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137"/>
            <p:cNvSpPr/>
            <p:nvPr>
              <p:custDataLst>
                <p:tags r:id="rId72"/>
              </p:custDataLst>
            </p:nvPr>
          </p:nvSpPr>
          <p:spPr>
            <a:xfrm>
              <a:off x="2571752" y="3784600"/>
              <a:ext cx="189393" cy="247651"/>
            </a:xfrm>
            <a:custGeom>
              <a:avLst/>
              <a:gdLst/>
              <a:ahLst/>
              <a:cxnLst/>
              <a:rect l="0" t="0" r="0" b="0"/>
              <a:pathLst>
                <a:path w="189393" h="247651">
                  <a:moveTo>
                    <a:pt x="6348" y="0"/>
                  </a:moveTo>
                  <a:lnTo>
                    <a:pt x="6348" y="0"/>
                  </a:lnTo>
                  <a:lnTo>
                    <a:pt x="6348" y="3371"/>
                  </a:lnTo>
                  <a:lnTo>
                    <a:pt x="5642" y="4364"/>
                  </a:lnTo>
                  <a:lnTo>
                    <a:pt x="2977" y="5467"/>
                  </a:lnTo>
                  <a:lnTo>
                    <a:pt x="260" y="6272"/>
                  </a:lnTo>
                  <a:lnTo>
                    <a:pt x="0" y="15992"/>
                  </a:lnTo>
                  <a:lnTo>
                    <a:pt x="1410" y="17012"/>
                  </a:lnTo>
                  <a:lnTo>
                    <a:pt x="11932" y="20529"/>
                  </a:lnTo>
                  <a:lnTo>
                    <a:pt x="59072" y="46343"/>
                  </a:lnTo>
                  <a:lnTo>
                    <a:pt x="103659" y="71924"/>
                  </a:lnTo>
                  <a:lnTo>
                    <a:pt x="149108" y="90932"/>
                  </a:lnTo>
                  <a:lnTo>
                    <a:pt x="183161" y="107817"/>
                  </a:lnTo>
                  <a:lnTo>
                    <a:pt x="186766" y="110948"/>
                  </a:lnTo>
                  <a:lnTo>
                    <a:pt x="188839" y="114692"/>
                  </a:lnTo>
                  <a:lnTo>
                    <a:pt x="189392" y="116678"/>
                  </a:lnTo>
                  <a:lnTo>
                    <a:pt x="189055" y="118707"/>
                  </a:lnTo>
                  <a:lnTo>
                    <a:pt x="186799" y="122844"/>
                  </a:lnTo>
                  <a:lnTo>
                    <a:pt x="175543" y="135474"/>
                  </a:lnTo>
                  <a:lnTo>
                    <a:pt x="129081" y="166955"/>
                  </a:lnTo>
                  <a:lnTo>
                    <a:pt x="81554" y="195719"/>
                  </a:lnTo>
                  <a:lnTo>
                    <a:pt x="34210" y="223400"/>
                  </a:lnTo>
                  <a:lnTo>
                    <a:pt x="6919" y="241262"/>
                  </a:lnTo>
                  <a:lnTo>
                    <a:pt x="1365" y="246388"/>
                  </a:lnTo>
                  <a:lnTo>
                    <a:pt x="1615" y="246809"/>
                  </a:lnTo>
                  <a:lnTo>
                    <a:pt x="3774" y="247276"/>
                  </a:lnTo>
                  <a:lnTo>
                    <a:pt x="19048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" name="SMARTInkShape-Group241"/>
          <p:cNvGrpSpPr/>
          <p:nvPr/>
        </p:nvGrpSpPr>
        <p:grpSpPr>
          <a:xfrm>
            <a:off x="914430" y="3715772"/>
            <a:ext cx="1358866" cy="329179"/>
            <a:chOff x="914430" y="3715772"/>
            <a:chExt cx="1358866" cy="329179"/>
          </a:xfrm>
        </p:grpSpPr>
        <p:sp>
          <p:nvSpPr>
            <p:cNvPr id="236" name="SMARTInkShape-1138"/>
            <p:cNvSpPr/>
            <p:nvPr>
              <p:custDataLst>
                <p:tags r:id="rId62"/>
              </p:custDataLst>
            </p:nvPr>
          </p:nvSpPr>
          <p:spPr>
            <a:xfrm>
              <a:off x="914430" y="3892550"/>
              <a:ext cx="126971" cy="12701"/>
            </a:xfrm>
            <a:custGeom>
              <a:avLst/>
              <a:gdLst/>
              <a:ahLst/>
              <a:cxnLst/>
              <a:rect l="0" t="0" r="0" b="0"/>
              <a:pathLst>
                <a:path w="126971" h="12701">
                  <a:moveTo>
                    <a:pt x="12670" y="0"/>
                  </a:moveTo>
                  <a:lnTo>
                    <a:pt x="12670" y="0"/>
                  </a:lnTo>
                  <a:lnTo>
                    <a:pt x="9299" y="3371"/>
                  </a:lnTo>
                  <a:lnTo>
                    <a:pt x="5762" y="5026"/>
                  </a:lnTo>
                  <a:lnTo>
                    <a:pt x="0" y="6343"/>
                  </a:lnTo>
                  <a:lnTo>
                    <a:pt x="3350" y="6348"/>
                  </a:lnTo>
                  <a:lnTo>
                    <a:pt x="6881" y="4468"/>
                  </a:lnTo>
                  <a:lnTo>
                    <a:pt x="10803" y="1986"/>
                  </a:lnTo>
                  <a:lnTo>
                    <a:pt x="17683" y="588"/>
                  </a:lnTo>
                  <a:lnTo>
                    <a:pt x="63601" y="3"/>
                  </a:lnTo>
                  <a:lnTo>
                    <a:pt x="97342" y="705"/>
                  </a:lnTo>
                  <a:lnTo>
                    <a:pt x="117667" y="6467"/>
                  </a:lnTo>
                  <a:lnTo>
                    <a:pt x="12697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139"/>
            <p:cNvSpPr/>
            <p:nvPr>
              <p:custDataLst>
                <p:tags r:id="rId63"/>
              </p:custDataLst>
            </p:nvPr>
          </p:nvSpPr>
          <p:spPr>
            <a:xfrm>
              <a:off x="946448" y="3962400"/>
              <a:ext cx="145753" cy="31743"/>
            </a:xfrm>
            <a:custGeom>
              <a:avLst/>
              <a:gdLst/>
              <a:ahLst/>
              <a:cxnLst/>
              <a:rect l="0" t="0" r="0" b="0"/>
              <a:pathLst>
                <a:path w="145753" h="31743">
                  <a:moveTo>
                    <a:pt x="44152" y="0"/>
                  </a:moveTo>
                  <a:lnTo>
                    <a:pt x="44152" y="0"/>
                  </a:lnTo>
                  <a:lnTo>
                    <a:pt x="18290" y="20394"/>
                  </a:lnTo>
                  <a:lnTo>
                    <a:pt x="13138" y="23175"/>
                  </a:lnTo>
                  <a:lnTo>
                    <a:pt x="10776" y="23917"/>
                  </a:lnTo>
                  <a:lnTo>
                    <a:pt x="9201" y="25117"/>
                  </a:lnTo>
                  <a:lnTo>
                    <a:pt x="6279" y="29471"/>
                  </a:lnTo>
                  <a:lnTo>
                    <a:pt x="0" y="31661"/>
                  </a:lnTo>
                  <a:lnTo>
                    <a:pt x="5195" y="31742"/>
                  </a:lnTo>
                  <a:lnTo>
                    <a:pt x="9169" y="28376"/>
                  </a:lnTo>
                  <a:lnTo>
                    <a:pt x="14728" y="26723"/>
                  </a:lnTo>
                  <a:lnTo>
                    <a:pt x="25791" y="23910"/>
                  </a:lnTo>
                  <a:lnTo>
                    <a:pt x="50562" y="14451"/>
                  </a:lnTo>
                  <a:lnTo>
                    <a:pt x="96443" y="6788"/>
                  </a:lnTo>
                  <a:lnTo>
                    <a:pt x="128157" y="4507"/>
                  </a:lnTo>
                  <a:lnTo>
                    <a:pt x="1457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1140"/>
            <p:cNvSpPr/>
            <p:nvPr>
              <p:custDataLst>
                <p:tags r:id="rId64"/>
              </p:custDataLst>
            </p:nvPr>
          </p:nvSpPr>
          <p:spPr>
            <a:xfrm>
              <a:off x="1358900" y="3715772"/>
              <a:ext cx="98017" cy="316079"/>
            </a:xfrm>
            <a:custGeom>
              <a:avLst/>
              <a:gdLst/>
              <a:ahLst/>
              <a:cxnLst/>
              <a:rect l="0" t="0" r="0" b="0"/>
              <a:pathLst>
                <a:path w="98017" h="316079">
                  <a:moveTo>
                    <a:pt x="0" y="125978"/>
                  </a:moveTo>
                  <a:lnTo>
                    <a:pt x="0" y="125978"/>
                  </a:lnTo>
                  <a:lnTo>
                    <a:pt x="6088" y="119889"/>
                  </a:lnTo>
                  <a:lnTo>
                    <a:pt x="6272" y="123076"/>
                  </a:lnTo>
                  <a:lnTo>
                    <a:pt x="8197" y="126570"/>
                  </a:lnTo>
                  <a:lnTo>
                    <a:pt x="16471" y="136639"/>
                  </a:lnTo>
                  <a:lnTo>
                    <a:pt x="17904" y="140829"/>
                  </a:lnTo>
                  <a:lnTo>
                    <a:pt x="19037" y="188203"/>
                  </a:lnTo>
                  <a:lnTo>
                    <a:pt x="20928" y="203682"/>
                  </a:lnTo>
                  <a:lnTo>
                    <a:pt x="25007" y="235384"/>
                  </a:lnTo>
                  <a:lnTo>
                    <a:pt x="25390" y="281395"/>
                  </a:lnTo>
                  <a:lnTo>
                    <a:pt x="26104" y="299236"/>
                  </a:lnTo>
                  <a:lnTo>
                    <a:pt x="31672" y="316078"/>
                  </a:lnTo>
                  <a:lnTo>
                    <a:pt x="31743" y="307605"/>
                  </a:lnTo>
                  <a:lnTo>
                    <a:pt x="25988" y="280929"/>
                  </a:lnTo>
                  <a:lnTo>
                    <a:pt x="24746" y="239184"/>
                  </a:lnTo>
                  <a:lnTo>
                    <a:pt x="19939" y="194264"/>
                  </a:lnTo>
                  <a:lnTo>
                    <a:pt x="19226" y="154884"/>
                  </a:lnTo>
                  <a:lnTo>
                    <a:pt x="19085" y="115016"/>
                  </a:lnTo>
                  <a:lnTo>
                    <a:pt x="19053" y="69538"/>
                  </a:lnTo>
                  <a:lnTo>
                    <a:pt x="19756" y="38583"/>
                  </a:lnTo>
                  <a:lnTo>
                    <a:pt x="26889" y="13338"/>
                  </a:lnTo>
                  <a:lnTo>
                    <a:pt x="34836" y="2425"/>
                  </a:lnTo>
                  <a:lnTo>
                    <a:pt x="38531" y="510"/>
                  </a:lnTo>
                  <a:lnTo>
                    <a:pt x="40504" y="0"/>
                  </a:lnTo>
                  <a:lnTo>
                    <a:pt x="42525" y="365"/>
                  </a:lnTo>
                  <a:lnTo>
                    <a:pt x="49446" y="3544"/>
                  </a:lnTo>
                  <a:lnTo>
                    <a:pt x="59414" y="5505"/>
                  </a:lnTo>
                  <a:lnTo>
                    <a:pt x="75078" y="14097"/>
                  </a:lnTo>
                  <a:lnTo>
                    <a:pt x="81111" y="20043"/>
                  </a:lnTo>
                  <a:lnTo>
                    <a:pt x="97282" y="47779"/>
                  </a:lnTo>
                  <a:lnTo>
                    <a:pt x="98016" y="51972"/>
                  </a:lnTo>
                  <a:lnTo>
                    <a:pt x="94880" y="77301"/>
                  </a:lnTo>
                  <a:lnTo>
                    <a:pt x="90280" y="89291"/>
                  </a:lnTo>
                  <a:lnTo>
                    <a:pt x="59265" y="135915"/>
                  </a:lnTo>
                  <a:lnTo>
                    <a:pt x="48683" y="147060"/>
                  </a:lnTo>
                  <a:lnTo>
                    <a:pt x="44450" y="149458"/>
                  </a:lnTo>
                  <a:lnTo>
                    <a:pt x="38100" y="1513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141"/>
            <p:cNvSpPr/>
            <p:nvPr>
              <p:custDataLst>
                <p:tags r:id="rId65"/>
              </p:custDataLst>
            </p:nvPr>
          </p:nvSpPr>
          <p:spPr>
            <a:xfrm>
              <a:off x="1473200" y="3873500"/>
              <a:ext cx="120651" cy="164720"/>
            </a:xfrm>
            <a:custGeom>
              <a:avLst/>
              <a:gdLst/>
              <a:ahLst/>
              <a:cxnLst/>
              <a:rect l="0" t="0" r="0" b="0"/>
              <a:pathLst>
                <a:path w="120651" h="164720">
                  <a:moveTo>
                    <a:pt x="0" y="88900"/>
                  </a:moveTo>
                  <a:lnTo>
                    <a:pt x="0" y="88900"/>
                  </a:lnTo>
                  <a:lnTo>
                    <a:pt x="0" y="51171"/>
                  </a:lnTo>
                  <a:lnTo>
                    <a:pt x="8838" y="50833"/>
                  </a:lnTo>
                  <a:lnTo>
                    <a:pt x="12865" y="52696"/>
                  </a:lnTo>
                  <a:lnTo>
                    <a:pt x="21199" y="59641"/>
                  </a:lnTo>
                  <a:lnTo>
                    <a:pt x="27526" y="69099"/>
                  </a:lnTo>
                  <a:lnTo>
                    <a:pt x="42685" y="108082"/>
                  </a:lnTo>
                  <a:lnTo>
                    <a:pt x="44419" y="146915"/>
                  </a:lnTo>
                  <a:lnTo>
                    <a:pt x="42555" y="151844"/>
                  </a:lnTo>
                  <a:lnTo>
                    <a:pt x="40080" y="156386"/>
                  </a:lnTo>
                  <a:lnTo>
                    <a:pt x="38980" y="160756"/>
                  </a:lnTo>
                  <a:lnTo>
                    <a:pt x="37981" y="162204"/>
                  </a:lnTo>
                  <a:lnTo>
                    <a:pt x="36610" y="163169"/>
                  </a:lnTo>
                  <a:lnTo>
                    <a:pt x="32710" y="164719"/>
                  </a:lnTo>
                  <a:lnTo>
                    <a:pt x="32390" y="164140"/>
                  </a:lnTo>
                  <a:lnTo>
                    <a:pt x="31757" y="135059"/>
                  </a:lnTo>
                  <a:lnTo>
                    <a:pt x="42581" y="90614"/>
                  </a:lnTo>
                  <a:lnTo>
                    <a:pt x="56466" y="50950"/>
                  </a:lnTo>
                  <a:lnTo>
                    <a:pt x="70823" y="33206"/>
                  </a:lnTo>
                  <a:lnTo>
                    <a:pt x="86793" y="18292"/>
                  </a:lnTo>
                  <a:lnTo>
                    <a:pt x="92902" y="10952"/>
                  </a:lnTo>
                  <a:lnTo>
                    <a:pt x="100321" y="5338"/>
                  </a:lnTo>
                  <a:lnTo>
                    <a:pt x="108322" y="2372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142"/>
            <p:cNvSpPr/>
            <p:nvPr>
              <p:custDataLst>
                <p:tags r:id="rId66"/>
              </p:custDataLst>
            </p:nvPr>
          </p:nvSpPr>
          <p:spPr>
            <a:xfrm>
              <a:off x="1753503" y="3721100"/>
              <a:ext cx="113398" cy="323851"/>
            </a:xfrm>
            <a:custGeom>
              <a:avLst/>
              <a:gdLst/>
              <a:ahLst/>
              <a:cxnLst/>
              <a:rect l="0" t="0" r="0" b="0"/>
              <a:pathLst>
                <a:path w="113398" h="323851">
                  <a:moveTo>
                    <a:pt x="113397" y="0"/>
                  </a:moveTo>
                  <a:lnTo>
                    <a:pt x="113397" y="0"/>
                  </a:lnTo>
                  <a:lnTo>
                    <a:pt x="73309" y="0"/>
                  </a:lnTo>
                  <a:lnTo>
                    <a:pt x="69004" y="1881"/>
                  </a:lnTo>
                  <a:lnTo>
                    <a:pt x="66868" y="3371"/>
                  </a:lnTo>
                  <a:lnTo>
                    <a:pt x="58371" y="15901"/>
                  </a:lnTo>
                  <a:lnTo>
                    <a:pt x="35963" y="57564"/>
                  </a:lnTo>
                  <a:lnTo>
                    <a:pt x="16990" y="98657"/>
                  </a:lnTo>
                  <a:lnTo>
                    <a:pt x="7455" y="144896"/>
                  </a:lnTo>
                  <a:lnTo>
                    <a:pt x="1347" y="188231"/>
                  </a:lnTo>
                  <a:lnTo>
                    <a:pt x="0" y="234805"/>
                  </a:lnTo>
                  <a:lnTo>
                    <a:pt x="6287" y="274373"/>
                  </a:lnTo>
                  <a:lnTo>
                    <a:pt x="11935" y="286338"/>
                  </a:lnTo>
                  <a:lnTo>
                    <a:pt x="19149" y="294948"/>
                  </a:lnTo>
                  <a:lnTo>
                    <a:pt x="47839" y="318529"/>
                  </a:lnTo>
                  <a:lnTo>
                    <a:pt x="62597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143"/>
            <p:cNvSpPr/>
            <p:nvPr>
              <p:custDataLst>
                <p:tags r:id="rId67"/>
              </p:custDataLst>
            </p:nvPr>
          </p:nvSpPr>
          <p:spPr>
            <a:xfrm>
              <a:off x="1936750" y="3816350"/>
              <a:ext cx="12701" cy="209551"/>
            </a:xfrm>
            <a:custGeom>
              <a:avLst/>
              <a:gdLst/>
              <a:ahLst/>
              <a:cxnLst/>
              <a:rect l="0" t="0" r="0" b="0"/>
              <a:pathLst>
                <a:path w="12701" h="209551">
                  <a:moveTo>
                    <a:pt x="6350" y="0"/>
                  </a:moveTo>
                  <a:lnTo>
                    <a:pt x="6350" y="0"/>
                  </a:lnTo>
                  <a:lnTo>
                    <a:pt x="6350" y="8838"/>
                  </a:lnTo>
                  <a:lnTo>
                    <a:pt x="392" y="40161"/>
                  </a:lnTo>
                  <a:lnTo>
                    <a:pt x="15" y="83219"/>
                  </a:lnTo>
                  <a:lnTo>
                    <a:pt x="1" y="130005"/>
                  </a:lnTo>
                  <a:lnTo>
                    <a:pt x="0" y="175390"/>
                  </a:lnTo>
                  <a:lnTo>
                    <a:pt x="706" y="191853"/>
                  </a:lnTo>
                  <a:lnTo>
                    <a:pt x="6467" y="206475"/>
                  </a:lnTo>
                  <a:lnTo>
                    <a:pt x="7839" y="207500"/>
                  </a:lnTo>
                  <a:lnTo>
                    <a:pt x="1270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144"/>
            <p:cNvSpPr/>
            <p:nvPr>
              <p:custDataLst>
                <p:tags r:id="rId68"/>
              </p:custDataLst>
            </p:nvPr>
          </p:nvSpPr>
          <p:spPr>
            <a:xfrm>
              <a:off x="2006679" y="3829052"/>
              <a:ext cx="158672" cy="196554"/>
            </a:xfrm>
            <a:custGeom>
              <a:avLst/>
              <a:gdLst/>
              <a:ahLst/>
              <a:cxnLst/>
              <a:rect l="0" t="0" r="0" b="0"/>
              <a:pathLst>
                <a:path w="158672" h="196554">
                  <a:moveTo>
                    <a:pt x="12621" y="31748"/>
                  </a:moveTo>
                  <a:lnTo>
                    <a:pt x="12621" y="31748"/>
                  </a:lnTo>
                  <a:lnTo>
                    <a:pt x="9250" y="31748"/>
                  </a:lnTo>
                  <a:lnTo>
                    <a:pt x="8257" y="31042"/>
                  </a:lnTo>
                  <a:lnTo>
                    <a:pt x="7595" y="29866"/>
                  </a:lnTo>
                  <a:lnTo>
                    <a:pt x="6532" y="26281"/>
                  </a:lnTo>
                  <a:lnTo>
                    <a:pt x="4506" y="25790"/>
                  </a:lnTo>
                  <a:lnTo>
                    <a:pt x="0" y="25405"/>
                  </a:lnTo>
                  <a:lnTo>
                    <a:pt x="5395" y="19931"/>
                  </a:lnTo>
                  <a:lnTo>
                    <a:pt x="48906" y="7310"/>
                  </a:lnTo>
                  <a:lnTo>
                    <a:pt x="86579" y="189"/>
                  </a:lnTo>
                  <a:lnTo>
                    <a:pt x="116251" y="0"/>
                  </a:lnTo>
                  <a:lnTo>
                    <a:pt x="117691" y="705"/>
                  </a:lnTo>
                  <a:lnTo>
                    <a:pt x="118651" y="1880"/>
                  </a:lnTo>
                  <a:lnTo>
                    <a:pt x="119717" y="5067"/>
                  </a:lnTo>
                  <a:lnTo>
                    <a:pt x="120192" y="8836"/>
                  </a:lnTo>
                  <a:lnTo>
                    <a:pt x="119613" y="10123"/>
                  </a:lnTo>
                  <a:lnTo>
                    <a:pt x="118521" y="10982"/>
                  </a:lnTo>
                  <a:lnTo>
                    <a:pt x="117088" y="11554"/>
                  </a:lnTo>
                  <a:lnTo>
                    <a:pt x="116132" y="13346"/>
                  </a:lnTo>
                  <a:lnTo>
                    <a:pt x="114082" y="21906"/>
                  </a:lnTo>
                  <a:lnTo>
                    <a:pt x="102734" y="40224"/>
                  </a:lnTo>
                  <a:lnTo>
                    <a:pt x="90106" y="52263"/>
                  </a:lnTo>
                  <a:lnTo>
                    <a:pt x="58217" y="98624"/>
                  </a:lnTo>
                  <a:lnTo>
                    <a:pt x="29901" y="137559"/>
                  </a:lnTo>
                  <a:lnTo>
                    <a:pt x="7528" y="179543"/>
                  </a:lnTo>
                  <a:lnTo>
                    <a:pt x="6381" y="189211"/>
                  </a:lnTo>
                  <a:lnTo>
                    <a:pt x="9675" y="193487"/>
                  </a:lnTo>
                  <a:lnTo>
                    <a:pt x="13193" y="195355"/>
                  </a:lnTo>
                  <a:lnTo>
                    <a:pt x="21201" y="196553"/>
                  </a:lnTo>
                  <a:lnTo>
                    <a:pt x="65734" y="184081"/>
                  </a:lnTo>
                  <a:lnTo>
                    <a:pt x="77590" y="179268"/>
                  </a:lnTo>
                  <a:lnTo>
                    <a:pt x="106018" y="162955"/>
                  </a:lnTo>
                  <a:lnTo>
                    <a:pt x="135403" y="153219"/>
                  </a:lnTo>
                  <a:lnTo>
                    <a:pt x="158671" y="133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145"/>
            <p:cNvSpPr/>
            <p:nvPr>
              <p:custDataLst>
                <p:tags r:id="rId69"/>
              </p:custDataLst>
            </p:nvPr>
          </p:nvSpPr>
          <p:spPr>
            <a:xfrm>
              <a:off x="2241550" y="3761974"/>
              <a:ext cx="31746" cy="263927"/>
            </a:xfrm>
            <a:custGeom>
              <a:avLst/>
              <a:gdLst/>
              <a:ahLst/>
              <a:cxnLst/>
              <a:rect l="0" t="0" r="0" b="0"/>
              <a:pathLst>
                <a:path w="31746" h="263927">
                  <a:moveTo>
                    <a:pt x="25400" y="22626"/>
                  </a:moveTo>
                  <a:lnTo>
                    <a:pt x="25400" y="22626"/>
                  </a:lnTo>
                  <a:lnTo>
                    <a:pt x="25400" y="3993"/>
                  </a:lnTo>
                  <a:lnTo>
                    <a:pt x="28771" y="328"/>
                  </a:lnTo>
                  <a:lnTo>
                    <a:pt x="29764" y="0"/>
                  </a:lnTo>
                  <a:lnTo>
                    <a:pt x="30426" y="486"/>
                  </a:lnTo>
                  <a:lnTo>
                    <a:pt x="30867" y="1516"/>
                  </a:lnTo>
                  <a:lnTo>
                    <a:pt x="31745" y="49069"/>
                  </a:lnTo>
                  <a:lnTo>
                    <a:pt x="29868" y="73632"/>
                  </a:lnTo>
                  <a:lnTo>
                    <a:pt x="23911" y="113425"/>
                  </a:lnTo>
                  <a:lnTo>
                    <a:pt x="14451" y="157467"/>
                  </a:lnTo>
                  <a:lnTo>
                    <a:pt x="7828" y="199999"/>
                  </a:lnTo>
                  <a:lnTo>
                    <a:pt x="2043" y="244037"/>
                  </a:lnTo>
                  <a:lnTo>
                    <a:pt x="0" y="263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SMARTInkShape-Group242"/>
          <p:cNvGrpSpPr/>
          <p:nvPr/>
        </p:nvGrpSpPr>
        <p:grpSpPr>
          <a:xfrm>
            <a:off x="4419600" y="2482850"/>
            <a:ext cx="692151" cy="323851"/>
            <a:chOff x="4419600" y="2482850"/>
            <a:chExt cx="692151" cy="323851"/>
          </a:xfrm>
        </p:grpSpPr>
        <p:sp>
          <p:nvSpPr>
            <p:cNvPr id="245" name="SMARTInkShape-1146"/>
            <p:cNvSpPr/>
            <p:nvPr>
              <p:custDataLst>
                <p:tags r:id="rId60"/>
              </p:custDataLst>
            </p:nvPr>
          </p:nvSpPr>
          <p:spPr>
            <a:xfrm>
              <a:off x="4419600" y="2482850"/>
              <a:ext cx="381001" cy="323851"/>
            </a:xfrm>
            <a:custGeom>
              <a:avLst/>
              <a:gdLst/>
              <a:ahLst/>
              <a:cxnLst/>
              <a:rect l="0" t="0" r="0" b="0"/>
              <a:pathLst>
                <a:path w="381001" h="323851">
                  <a:moveTo>
                    <a:pt x="0" y="323850"/>
                  </a:moveTo>
                  <a:lnTo>
                    <a:pt x="0" y="323850"/>
                  </a:lnTo>
                  <a:lnTo>
                    <a:pt x="8838" y="309544"/>
                  </a:lnTo>
                  <a:lnTo>
                    <a:pt x="47920" y="266232"/>
                  </a:lnTo>
                  <a:lnTo>
                    <a:pt x="95064" y="219721"/>
                  </a:lnTo>
                  <a:lnTo>
                    <a:pt x="136553" y="181115"/>
                  </a:lnTo>
                  <a:lnTo>
                    <a:pt x="172400" y="150011"/>
                  </a:lnTo>
                  <a:lnTo>
                    <a:pt x="209126" y="118453"/>
                  </a:lnTo>
                  <a:lnTo>
                    <a:pt x="255380" y="78065"/>
                  </a:lnTo>
                  <a:lnTo>
                    <a:pt x="301701" y="46073"/>
                  </a:lnTo>
                  <a:lnTo>
                    <a:pt x="340459" y="16417"/>
                  </a:lnTo>
                  <a:lnTo>
                    <a:pt x="381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1147"/>
            <p:cNvSpPr/>
            <p:nvPr>
              <p:custDataLst>
                <p:tags r:id="rId61"/>
              </p:custDataLst>
            </p:nvPr>
          </p:nvSpPr>
          <p:spPr>
            <a:xfrm>
              <a:off x="4706494" y="2495550"/>
              <a:ext cx="405257" cy="233729"/>
            </a:xfrm>
            <a:custGeom>
              <a:avLst/>
              <a:gdLst/>
              <a:ahLst/>
              <a:cxnLst/>
              <a:rect l="0" t="0" r="0" b="0"/>
              <a:pathLst>
                <a:path w="405257" h="233729">
                  <a:moveTo>
                    <a:pt x="11556" y="215900"/>
                  </a:moveTo>
                  <a:lnTo>
                    <a:pt x="11556" y="215900"/>
                  </a:lnTo>
                  <a:lnTo>
                    <a:pt x="1430" y="226731"/>
                  </a:lnTo>
                  <a:lnTo>
                    <a:pt x="0" y="230827"/>
                  </a:lnTo>
                  <a:lnTo>
                    <a:pt x="324" y="232201"/>
                  </a:lnTo>
                  <a:lnTo>
                    <a:pt x="1246" y="233117"/>
                  </a:lnTo>
                  <a:lnTo>
                    <a:pt x="2566" y="233728"/>
                  </a:lnTo>
                  <a:lnTo>
                    <a:pt x="3446" y="233430"/>
                  </a:lnTo>
                  <a:lnTo>
                    <a:pt x="4032" y="232526"/>
                  </a:lnTo>
                  <a:lnTo>
                    <a:pt x="4423" y="231217"/>
                  </a:lnTo>
                  <a:lnTo>
                    <a:pt x="44981" y="195738"/>
                  </a:lnTo>
                  <a:lnTo>
                    <a:pt x="87392" y="164953"/>
                  </a:lnTo>
                  <a:lnTo>
                    <a:pt x="129024" y="135307"/>
                  </a:lnTo>
                  <a:lnTo>
                    <a:pt x="164895" y="114174"/>
                  </a:lnTo>
                  <a:lnTo>
                    <a:pt x="202334" y="90352"/>
                  </a:lnTo>
                  <a:lnTo>
                    <a:pt x="240239" y="66125"/>
                  </a:lnTo>
                  <a:lnTo>
                    <a:pt x="278282" y="45933"/>
                  </a:lnTo>
                  <a:lnTo>
                    <a:pt x="315658" y="30700"/>
                  </a:lnTo>
                  <a:lnTo>
                    <a:pt x="358368" y="14792"/>
                  </a:lnTo>
                  <a:lnTo>
                    <a:pt x="4052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2" name="SMARTInkShape-Group243"/>
          <p:cNvGrpSpPr/>
          <p:nvPr/>
        </p:nvGrpSpPr>
        <p:grpSpPr>
          <a:xfrm>
            <a:off x="4975679" y="1968500"/>
            <a:ext cx="603266" cy="774701"/>
            <a:chOff x="4975679" y="1968500"/>
            <a:chExt cx="603266" cy="774701"/>
          </a:xfrm>
        </p:grpSpPr>
        <p:sp>
          <p:nvSpPr>
            <p:cNvPr id="248" name="SMARTInkShape-1148"/>
            <p:cNvSpPr/>
            <p:nvPr>
              <p:custDataLst>
                <p:tags r:id="rId56"/>
              </p:custDataLst>
            </p:nvPr>
          </p:nvSpPr>
          <p:spPr>
            <a:xfrm>
              <a:off x="5524522" y="1968500"/>
              <a:ext cx="54423" cy="774701"/>
            </a:xfrm>
            <a:custGeom>
              <a:avLst/>
              <a:gdLst/>
              <a:ahLst/>
              <a:cxnLst/>
              <a:rect l="0" t="0" r="0" b="0"/>
              <a:pathLst>
                <a:path w="54423" h="774701">
                  <a:moveTo>
                    <a:pt x="12678" y="0"/>
                  </a:moveTo>
                  <a:lnTo>
                    <a:pt x="12678" y="0"/>
                  </a:lnTo>
                  <a:lnTo>
                    <a:pt x="867" y="0"/>
                  </a:lnTo>
                  <a:lnTo>
                    <a:pt x="570" y="705"/>
                  </a:lnTo>
                  <a:lnTo>
                    <a:pt x="0" y="18298"/>
                  </a:lnTo>
                  <a:lnTo>
                    <a:pt x="1869" y="24125"/>
                  </a:lnTo>
                  <a:lnTo>
                    <a:pt x="4346" y="29772"/>
                  </a:lnTo>
                  <a:lnTo>
                    <a:pt x="10640" y="77212"/>
                  </a:lnTo>
                  <a:lnTo>
                    <a:pt x="16863" y="124452"/>
                  </a:lnTo>
                  <a:lnTo>
                    <a:pt x="22114" y="165156"/>
                  </a:lnTo>
                  <a:lnTo>
                    <a:pt x="24948" y="211160"/>
                  </a:lnTo>
                  <a:lnTo>
                    <a:pt x="29685" y="258315"/>
                  </a:lnTo>
                  <a:lnTo>
                    <a:pt x="31324" y="297003"/>
                  </a:lnTo>
                  <a:lnTo>
                    <a:pt x="32380" y="341298"/>
                  </a:lnTo>
                  <a:lnTo>
                    <a:pt x="36743" y="381520"/>
                  </a:lnTo>
                  <a:lnTo>
                    <a:pt x="37902" y="428915"/>
                  </a:lnTo>
                  <a:lnTo>
                    <a:pt x="38055" y="475286"/>
                  </a:lnTo>
                  <a:lnTo>
                    <a:pt x="38075" y="520294"/>
                  </a:lnTo>
                  <a:lnTo>
                    <a:pt x="38783" y="562980"/>
                  </a:lnTo>
                  <a:lnTo>
                    <a:pt x="43840" y="609465"/>
                  </a:lnTo>
                  <a:lnTo>
                    <a:pt x="44394" y="656814"/>
                  </a:lnTo>
                  <a:lnTo>
                    <a:pt x="44427" y="703660"/>
                  </a:lnTo>
                  <a:lnTo>
                    <a:pt x="44428" y="731043"/>
                  </a:lnTo>
                  <a:lnTo>
                    <a:pt x="46309" y="736011"/>
                  </a:lnTo>
                  <a:lnTo>
                    <a:pt x="48792" y="740572"/>
                  </a:lnTo>
                  <a:lnTo>
                    <a:pt x="50386" y="749248"/>
                  </a:lnTo>
                  <a:lnTo>
                    <a:pt x="50700" y="757756"/>
                  </a:lnTo>
                  <a:lnTo>
                    <a:pt x="52625" y="761995"/>
                  </a:lnTo>
                  <a:lnTo>
                    <a:pt x="54125" y="764113"/>
                  </a:lnTo>
                  <a:lnTo>
                    <a:pt x="54422" y="766231"/>
                  </a:lnTo>
                  <a:lnTo>
                    <a:pt x="50778" y="774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1149"/>
            <p:cNvSpPr/>
            <p:nvPr>
              <p:custDataLst>
                <p:tags r:id="rId57"/>
              </p:custDataLst>
            </p:nvPr>
          </p:nvSpPr>
          <p:spPr>
            <a:xfrm>
              <a:off x="4975679" y="2470150"/>
              <a:ext cx="351972" cy="176502"/>
            </a:xfrm>
            <a:custGeom>
              <a:avLst/>
              <a:gdLst/>
              <a:ahLst/>
              <a:cxnLst/>
              <a:rect l="0" t="0" r="0" b="0"/>
              <a:pathLst>
                <a:path w="351972" h="176502">
                  <a:moveTo>
                    <a:pt x="21771" y="152400"/>
                  </a:moveTo>
                  <a:lnTo>
                    <a:pt x="21771" y="152400"/>
                  </a:lnTo>
                  <a:lnTo>
                    <a:pt x="756" y="173415"/>
                  </a:lnTo>
                  <a:lnTo>
                    <a:pt x="0" y="174877"/>
                  </a:lnTo>
                  <a:lnTo>
                    <a:pt x="201" y="175851"/>
                  </a:lnTo>
                  <a:lnTo>
                    <a:pt x="1041" y="176501"/>
                  </a:lnTo>
                  <a:lnTo>
                    <a:pt x="2307" y="176228"/>
                  </a:lnTo>
                  <a:lnTo>
                    <a:pt x="43455" y="151779"/>
                  </a:lnTo>
                  <a:lnTo>
                    <a:pt x="88571" y="126082"/>
                  </a:lnTo>
                  <a:lnTo>
                    <a:pt x="131836" y="101419"/>
                  </a:lnTo>
                  <a:lnTo>
                    <a:pt x="177568" y="76164"/>
                  </a:lnTo>
                  <a:lnTo>
                    <a:pt x="224936" y="55157"/>
                  </a:lnTo>
                  <a:lnTo>
                    <a:pt x="268995" y="33238"/>
                  </a:lnTo>
                  <a:lnTo>
                    <a:pt x="308299" y="15111"/>
                  </a:lnTo>
                  <a:lnTo>
                    <a:pt x="351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1150"/>
            <p:cNvSpPr/>
            <p:nvPr>
              <p:custDataLst>
                <p:tags r:id="rId58"/>
              </p:custDataLst>
            </p:nvPr>
          </p:nvSpPr>
          <p:spPr>
            <a:xfrm>
              <a:off x="5178859" y="2603500"/>
              <a:ext cx="104342" cy="44030"/>
            </a:xfrm>
            <a:custGeom>
              <a:avLst/>
              <a:gdLst/>
              <a:ahLst/>
              <a:cxnLst/>
              <a:rect l="0" t="0" r="0" b="0"/>
              <a:pathLst>
                <a:path w="104342" h="44030">
                  <a:moveTo>
                    <a:pt x="34491" y="0"/>
                  </a:moveTo>
                  <a:lnTo>
                    <a:pt x="34491" y="0"/>
                  </a:lnTo>
                  <a:lnTo>
                    <a:pt x="24378" y="6742"/>
                  </a:lnTo>
                  <a:lnTo>
                    <a:pt x="17532" y="15697"/>
                  </a:lnTo>
                  <a:lnTo>
                    <a:pt x="5133" y="34705"/>
                  </a:lnTo>
                  <a:lnTo>
                    <a:pt x="747" y="39649"/>
                  </a:lnTo>
                  <a:lnTo>
                    <a:pt x="0" y="41249"/>
                  </a:lnTo>
                  <a:lnTo>
                    <a:pt x="209" y="42316"/>
                  </a:lnTo>
                  <a:lnTo>
                    <a:pt x="1053" y="43027"/>
                  </a:lnTo>
                  <a:lnTo>
                    <a:pt x="12354" y="44029"/>
                  </a:lnTo>
                  <a:lnTo>
                    <a:pt x="42010" y="35575"/>
                  </a:lnTo>
                  <a:lnTo>
                    <a:pt x="87882" y="17780"/>
                  </a:lnTo>
                  <a:lnTo>
                    <a:pt x="10434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1151"/>
            <p:cNvSpPr/>
            <p:nvPr>
              <p:custDataLst>
                <p:tags r:id="rId59"/>
              </p:custDataLst>
            </p:nvPr>
          </p:nvSpPr>
          <p:spPr>
            <a:xfrm>
              <a:off x="5487651" y="2514600"/>
              <a:ext cx="62250" cy="63417"/>
            </a:xfrm>
            <a:custGeom>
              <a:avLst/>
              <a:gdLst/>
              <a:ahLst/>
              <a:cxnLst/>
              <a:rect l="0" t="0" r="0" b="0"/>
              <a:pathLst>
                <a:path w="62250" h="63417">
                  <a:moveTo>
                    <a:pt x="30499" y="50800"/>
                  </a:moveTo>
                  <a:lnTo>
                    <a:pt x="30499" y="50800"/>
                  </a:lnTo>
                  <a:lnTo>
                    <a:pt x="30499" y="54171"/>
                  </a:lnTo>
                  <a:lnTo>
                    <a:pt x="29794" y="55164"/>
                  </a:lnTo>
                  <a:lnTo>
                    <a:pt x="28617" y="55826"/>
                  </a:lnTo>
                  <a:lnTo>
                    <a:pt x="27128" y="56267"/>
                  </a:lnTo>
                  <a:lnTo>
                    <a:pt x="17634" y="62060"/>
                  </a:lnTo>
                  <a:lnTo>
                    <a:pt x="2972" y="63416"/>
                  </a:lnTo>
                  <a:lnTo>
                    <a:pt x="1564" y="62738"/>
                  </a:lnTo>
                  <a:lnTo>
                    <a:pt x="626" y="61581"/>
                  </a:lnTo>
                  <a:lnTo>
                    <a:pt x="0" y="60104"/>
                  </a:lnTo>
                  <a:lnTo>
                    <a:pt x="3068" y="54700"/>
                  </a:lnTo>
                  <a:lnTo>
                    <a:pt x="32797" y="22482"/>
                  </a:lnTo>
                  <a:lnTo>
                    <a:pt x="622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SMARTInkShape-Group244"/>
          <p:cNvGrpSpPr/>
          <p:nvPr/>
        </p:nvGrpSpPr>
        <p:grpSpPr>
          <a:xfrm>
            <a:off x="7505700" y="1206500"/>
            <a:ext cx="1847851" cy="1498601"/>
            <a:chOff x="7505700" y="1206500"/>
            <a:chExt cx="1847851" cy="1498601"/>
          </a:xfrm>
        </p:grpSpPr>
        <p:sp>
          <p:nvSpPr>
            <p:cNvPr id="253" name="SMARTInkShape-1152"/>
            <p:cNvSpPr/>
            <p:nvPr>
              <p:custDataLst>
                <p:tags r:id="rId49"/>
              </p:custDataLst>
            </p:nvPr>
          </p:nvSpPr>
          <p:spPr>
            <a:xfrm>
              <a:off x="7505700" y="1206500"/>
              <a:ext cx="234951" cy="1498601"/>
            </a:xfrm>
            <a:custGeom>
              <a:avLst/>
              <a:gdLst/>
              <a:ahLst/>
              <a:cxnLst/>
              <a:rect l="0" t="0" r="0" b="0"/>
              <a:pathLst>
                <a:path w="234951" h="1498601">
                  <a:moveTo>
                    <a:pt x="0" y="0"/>
                  </a:moveTo>
                  <a:lnTo>
                    <a:pt x="0" y="0"/>
                  </a:lnTo>
                  <a:lnTo>
                    <a:pt x="11811" y="0"/>
                  </a:lnTo>
                  <a:lnTo>
                    <a:pt x="12107" y="705"/>
                  </a:lnTo>
                  <a:lnTo>
                    <a:pt x="12436" y="3371"/>
                  </a:lnTo>
                  <a:lnTo>
                    <a:pt x="13229" y="4364"/>
                  </a:lnTo>
                  <a:lnTo>
                    <a:pt x="15994" y="5467"/>
                  </a:lnTo>
                  <a:lnTo>
                    <a:pt x="17012" y="6467"/>
                  </a:lnTo>
                  <a:lnTo>
                    <a:pt x="18145" y="9459"/>
                  </a:lnTo>
                  <a:lnTo>
                    <a:pt x="19048" y="55151"/>
                  </a:lnTo>
                  <a:lnTo>
                    <a:pt x="19755" y="86711"/>
                  </a:lnTo>
                  <a:lnTo>
                    <a:pt x="24517" y="106102"/>
                  </a:lnTo>
                  <a:lnTo>
                    <a:pt x="27165" y="127035"/>
                  </a:lnTo>
                  <a:lnTo>
                    <a:pt x="30391" y="139711"/>
                  </a:lnTo>
                  <a:lnTo>
                    <a:pt x="36740" y="185639"/>
                  </a:lnTo>
                  <a:lnTo>
                    <a:pt x="39578" y="201760"/>
                  </a:lnTo>
                  <a:lnTo>
                    <a:pt x="43007" y="217355"/>
                  </a:lnTo>
                  <a:lnTo>
                    <a:pt x="49831" y="260435"/>
                  </a:lnTo>
                  <a:lnTo>
                    <a:pt x="60868" y="303407"/>
                  </a:lnTo>
                  <a:lnTo>
                    <a:pt x="70254" y="349168"/>
                  </a:lnTo>
                  <a:lnTo>
                    <a:pt x="79223" y="393695"/>
                  </a:lnTo>
                  <a:lnTo>
                    <a:pt x="91097" y="437267"/>
                  </a:lnTo>
                  <a:lnTo>
                    <a:pt x="105838" y="483254"/>
                  </a:lnTo>
                  <a:lnTo>
                    <a:pt x="114170" y="530821"/>
                  </a:lnTo>
                  <a:lnTo>
                    <a:pt x="125057" y="575638"/>
                  </a:lnTo>
                  <a:lnTo>
                    <a:pt x="136892" y="616461"/>
                  </a:lnTo>
                  <a:lnTo>
                    <a:pt x="142701" y="656513"/>
                  </a:lnTo>
                  <a:lnTo>
                    <a:pt x="151223" y="701529"/>
                  </a:lnTo>
                  <a:lnTo>
                    <a:pt x="157764" y="742658"/>
                  </a:lnTo>
                  <a:lnTo>
                    <a:pt x="158662" y="786492"/>
                  </a:lnTo>
                  <a:lnTo>
                    <a:pt x="164506" y="832502"/>
                  </a:lnTo>
                  <a:lnTo>
                    <a:pt x="169411" y="875707"/>
                  </a:lnTo>
                  <a:lnTo>
                    <a:pt x="170565" y="915053"/>
                  </a:lnTo>
                  <a:lnTo>
                    <a:pt x="165673" y="958257"/>
                  </a:lnTo>
                  <a:lnTo>
                    <a:pt x="160786" y="1001262"/>
                  </a:lnTo>
                  <a:lnTo>
                    <a:pt x="155458" y="1048553"/>
                  </a:lnTo>
                  <a:lnTo>
                    <a:pt x="152579" y="1091541"/>
                  </a:lnTo>
                  <a:lnTo>
                    <a:pt x="152405" y="1138106"/>
                  </a:lnTo>
                  <a:lnTo>
                    <a:pt x="153105" y="1168472"/>
                  </a:lnTo>
                  <a:lnTo>
                    <a:pt x="163645" y="1212927"/>
                  </a:lnTo>
                  <a:lnTo>
                    <a:pt x="169699" y="1233379"/>
                  </a:lnTo>
                  <a:lnTo>
                    <a:pt x="172813" y="1249507"/>
                  </a:lnTo>
                  <a:lnTo>
                    <a:pt x="187173" y="1296629"/>
                  </a:lnTo>
                  <a:lnTo>
                    <a:pt x="200982" y="1341209"/>
                  </a:lnTo>
                  <a:lnTo>
                    <a:pt x="214447" y="1388803"/>
                  </a:lnTo>
                  <a:lnTo>
                    <a:pt x="217353" y="1398334"/>
                  </a:lnTo>
                  <a:lnTo>
                    <a:pt x="227633" y="1429897"/>
                  </a:lnTo>
                  <a:lnTo>
                    <a:pt x="230353" y="1443204"/>
                  </a:lnTo>
                  <a:lnTo>
                    <a:pt x="234042" y="1455359"/>
                  </a:lnTo>
                  <a:lnTo>
                    <a:pt x="234950" y="1479262"/>
                  </a:lnTo>
                  <a:lnTo>
                    <a:pt x="228602" y="1485898"/>
                  </a:lnTo>
                  <a:lnTo>
                    <a:pt x="228600" y="1491367"/>
                  </a:lnTo>
                  <a:lnTo>
                    <a:pt x="227895" y="1491661"/>
                  </a:lnTo>
                  <a:lnTo>
                    <a:pt x="225229" y="1491988"/>
                  </a:lnTo>
                  <a:lnTo>
                    <a:pt x="224236" y="1492781"/>
                  </a:lnTo>
                  <a:lnTo>
                    <a:pt x="222512" y="1497694"/>
                  </a:lnTo>
                  <a:lnTo>
                    <a:pt x="220484" y="1498198"/>
                  </a:lnTo>
                  <a:lnTo>
                    <a:pt x="209550" y="149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1153"/>
            <p:cNvSpPr/>
            <p:nvPr>
              <p:custDataLst>
                <p:tags r:id="rId50"/>
              </p:custDataLst>
            </p:nvPr>
          </p:nvSpPr>
          <p:spPr>
            <a:xfrm>
              <a:off x="7632969" y="1695450"/>
              <a:ext cx="171182" cy="203178"/>
            </a:xfrm>
            <a:custGeom>
              <a:avLst/>
              <a:gdLst/>
              <a:ahLst/>
              <a:cxnLst/>
              <a:rect l="0" t="0" r="0" b="0"/>
              <a:pathLst>
                <a:path w="171182" h="203178">
                  <a:moveTo>
                    <a:pt x="12431" y="196850"/>
                  </a:moveTo>
                  <a:lnTo>
                    <a:pt x="12431" y="196850"/>
                  </a:lnTo>
                  <a:lnTo>
                    <a:pt x="6343" y="202938"/>
                  </a:lnTo>
                  <a:lnTo>
                    <a:pt x="636" y="203177"/>
                  </a:lnTo>
                  <a:lnTo>
                    <a:pt x="335" y="202479"/>
                  </a:lnTo>
                  <a:lnTo>
                    <a:pt x="0" y="199822"/>
                  </a:lnTo>
                  <a:lnTo>
                    <a:pt x="1732" y="196289"/>
                  </a:lnTo>
                  <a:lnTo>
                    <a:pt x="3181" y="194359"/>
                  </a:lnTo>
                  <a:lnTo>
                    <a:pt x="20794" y="150465"/>
                  </a:lnTo>
                  <a:lnTo>
                    <a:pt x="48531" y="104466"/>
                  </a:lnTo>
                  <a:lnTo>
                    <a:pt x="71146" y="72402"/>
                  </a:lnTo>
                  <a:lnTo>
                    <a:pt x="113519" y="32679"/>
                  </a:lnTo>
                  <a:lnTo>
                    <a:pt x="147722" y="9570"/>
                  </a:lnTo>
                  <a:lnTo>
                    <a:pt x="1711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1154"/>
            <p:cNvSpPr/>
            <p:nvPr>
              <p:custDataLst>
                <p:tags r:id="rId51"/>
              </p:custDataLst>
            </p:nvPr>
          </p:nvSpPr>
          <p:spPr>
            <a:xfrm>
              <a:off x="7683500" y="1892300"/>
              <a:ext cx="279401" cy="234951"/>
            </a:xfrm>
            <a:custGeom>
              <a:avLst/>
              <a:gdLst/>
              <a:ahLst/>
              <a:cxnLst/>
              <a:rect l="0" t="0" r="0" b="0"/>
              <a:pathLst>
                <a:path w="279401" h="234951">
                  <a:moveTo>
                    <a:pt x="0" y="234950"/>
                  </a:moveTo>
                  <a:lnTo>
                    <a:pt x="0" y="234950"/>
                  </a:lnTo>
                  <a:lnTo>
                    <a:pt x="10139" y="230586"/>
                  </a:lnTo>
                  <a:lnTo>
                    <a:pt x="17676" y="229483"/>
                  </a:lnTo>
                  <a:lnTo>
                    <a:pt x="25729" y="225229"/>
                  </a:lnTo>
                  <a:lnTo>
                    <a:pt x="73206" y="186208"/>
                  </a:lnTo>
                  <a:lnTo>
                    <a:pt x="115201" y="139332"/>
                  </a:lnTo>
                  <a:lnTo>
                    <a:pt x="154914" y="99156"/>
                  </a:lnTo>
                  <a:lnTo>
                    <a:pt x="196902" y="57107"/>
                  </a:lnTo>
                  <a:lnTo>
                    <a:pt x="243554" y="20586"/>
                  </a:lnTo>
                  <a:lnTo>
                    <a:pt x="279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1155"/>
            <p:cNvSpPr/>
            <p:nvPr>
              <p:custDataLst>
                <p:tags r:id="rId52"/>
              </p:custDataLst>
            </p:nvPr>
          </p:nvSpPr>
          <p:spPr>
            <a:xfrm>
              <a:off x="7766048" y="2216150"/>
              <a:ext cx="368303" cy="226963"/>
            </a:xfrm>
            <a:custGeom>
              <a:avLst/>
              <a:gdLst/>
              <a:ahLst/>
              <a:cxnLst/>
              <a:rect l="0" t="0" r="0" b="0"/>
              <a:pathLst>
                <a:path w="368303" h="226963">
                  <a:moveTo>
                    <a:pt x="2" y="190500"/>
                  </a:moveTo>
                  <a:lnTo>
                    <a:pt x="2" y="190500"/>
                  </a:lnTo>
                  <a:lnTo>
                    <a:pt x="0" y="223071"/>
                  </a:lnTo>
                  <a:lnTo>
                    <a:pt x="707" y="224914"/>
                  </a:lnTo>
                  <a:lnTo>
                    <a:pt x="1883" y="226143"/>
                  </a:lnTo>
                  <a:lnTo>
                    <a:pt x="3372" y="226962"/>
                  </a:lnTo>
                  <a:lnTo>
                    <a:pt x="5071" y="226802"/>
                  </a:lnTo>
                  <a:lnTo>
                    <a:pt x="8840" y="224743"/>
                  </a:lnTo>
                  <a:lnTo>
                    <a:pt x="52009" y="182505"/>
                  </a:lnTo>
                  <a:lnTo>
                    <a:pt x="98198" y="143438"/>
                  </a:lnTo>
                  <a:lnTo>
                    <a:pt x="142269" y="109969"/>
                  </a:lnTo>
                  <a:lnTo>
                    <a:pt x="179268" y="84638"/>
                  </a:lnTo>
                  <a:lnTo>
                    <a:pt x="220492" y="59963"/>
                  </a:lnTo>
                  <a:lnTo>
                    <a:pt x="259124" y="38934"/>
                  </a:lnTo>
                  <a:lnTo>
                    <a:pt x="304141" y="16628"/>
                  </a:lnTo>
                  <a:lnTo>
                    <a:pt x="347004" y="5009"/>
                  </a:lnTo>
                  <a:lnTo>
                    <a:pt x="3683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1156"/>
            <p:cNvSpPr/>
            <p:nvPr>
              <p:custDataLst>
                <p:tags r:id="rId53"/>
              </p:custDataLst>
            </p:nvPr>
          </p:nvSpPr>
          <p:spPr>
            <a:xfrm>
              <a:off x="8077200" y="2425700"/>
              <a:ext cx="336551" cy="158323"/>
            </a:xfrm>
            <a:custGeom>
              <a:avLst/>
              <a:gdLst/>
              <a:ahLst/>
              <a:cxnLst/>
              <a:rect l="0" t="0" r="0" b="0"/>
              <a:pathLst>
                <a:path w="336551" h="158323">
                  <a:moveTo>
                    <a:pt x="0" y="107950"/>
                  </a:moveTo>
                  <a:lnTo>
                    <a:pt x="0" y="107950"/>
                  </a:lnTo>
                  <a:lnTo>
                    <a:pt x="0" y="145988"/>
                  </a:lnTo>
                  <a:lnTo>
                    <a:pt x="1881" y="151432"/>
                  </a:lnTo>
                  <a:lnTo>
                    <a:pt x="5467" y="157305"/>
                  </a:lnTo>
                  <a:lnTo>
                    <a:pt x="12831" y="158322"/>
                  </a:lnTo>
                  <a:lnTo>
                    <a:pt x="18167" y="156678"/>
                  </a:lnTo>
                  <a:lnTo>
                    <a:pt x="65689" y="130857"/>
                  </a:lnTo>
                  <a:lnTo>
                    <a:pt x="107533" y="101272"/>
                  </a:lnTo>
                  <a:lnTo>
                    <a:pt x="142163" y="82453"/>
                  </a:lnTo>
                  <a:lnTo>
                    <a:pt x="183390" y="62766"/>
                  </a:lnTo>
                  <a:lnTo>
                    <a:pt x="227591" y="40077"/>
                  </a:lnTo>
                  <a:lnTo>
                    <a:pt x="259666" y="26279"/>
                  </a:lnTo>
                  <a:lnTo>
                    <a:pt x="306087" y="9981"/>
                  </a:lnTo>
                  <a:lnTo>
                    <a:pt x="336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1157"/>
            <p:cNvSpPr/>
            <p:nvPr>
              <p:custDataLst>
                <p:tags r:id="rId54"/>
              </p:custDataLst>
            </p:nvPr>
          </p:nvSpPr>
          <p:spPr>
            <a:xfrm>
              <a:off x="8553450" y="2641600"/>
              <a:ext cx="311151" cy="38096"/>
            </a:xfrm>
            <a:custGeom>
              <a:avLst/>
              <a:gdLst/>
              <a:ahLst/>
              <a:cxnLst/>
              <a:rect l="0" t="0" r="0" b="0"/>
              <a:pathLst>
                <a:path w="311151" h="38096">
                  <a:moveTo>
                    <a:pt x="0" y="0"/>
                  </a:moveTo>
                  <a:lnTo>
                    <a:pt x="0" y="0"/>
                  </a:lnTo>
                  <a:lnTo>
                    <a:pt x="705" y="20957"/>
                  </a:lnTo>
                  <a:lnTo>
                    <a:pt x="5069" y="28944"/>
                  </a:lnTo>
                  <a:lnTo>
                    <a:pt x="8839" y="33560"/>
                  </a:lnTo>
                  <a:lnTo>
                    <a:pt x="12865" y="36082"/>
                  </a:lnTo>
                  <a:lnTo>
                    <a:pt x="21199" y="37702"/>
                  </a:lnTo>
                  <a:lnTo>
                    <a:pt x="67312" y="38095"/>
                  </a:lnTo>
                  <a:lnTo>
                    <a:pt x="114633" y="36218"/>
                  </a:lnTo>
                  <a:lnTo>
                    <a:pt x="161746" y="31633"/>
                  </a:lnTo>
                  <a:lnTo>
                    <a:pt x="205255" y="24959"/>
                  </a:lnTo>
                  <a:lnTo>
                    <a:pt x="251034" y="16846"/>
                  </a:lnTo>
                  <a:lnTo>
                    <a:pt x="294885" y="9155"/>
                  </a:lnTo>
                  <a:lnTo>
                    <a:pt x="3111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1158"/>
            <p:cNvSpPr/>
            <p:nvPr>
              <p:custDataLst>
                <p:tags r:id="rId55"/>
              </p:custDataLst>
            </p:nvPr>
          </p:nvSpPr>
          <p:spPr>
            <a:xfrm>
              <a:off x="9017000" y="2533650"/>
              <a:ext cx="336551" cy="133351"/>
            </a:xfrm>
            <a:custGeom>
              <a:avLst/>
              <a:gdLst/>
              <a:ahLst/>
              <a:cxnLst/>
              <a:rect l="0" t="0" r="0" b="0"/>
              <a:pathLst>
                <a:path w="336551" h="133351">
                  <a:moveTo>
                    <a:pt x="0" y="133350"/>
                  </a:moveTo>
                  <a:lnTo>
                    <a:pt x="0" y="133350"/>
                  </a:lnTo>
                  <a:lnTo>
                    <a:pt x="23145" y="133350"/>
                  </a:lnTo>
                  <a:lnTo>
                    <a:pt x="66349" y="119044"/>
                  </a:lnTo>
                  <a:lnTo>
                    <a:pt x="104697" y="104392"/>
                  </a:lnTo>
                  <a:lnTo>
                    <a:pt x="148125" y="83729"/>
                  </a:lnTo>
                  <a:lnTo>
                    <a:pt x="184765" y="68318"/>
                  </a:lnTo>
                  <a:lnTo>
                    <a:pt x="224313" y="52228"/>
                  </a:lnTo>
                  <a:lnTo>
                    <a:pt x="265431" y="36641"/>
                  </a:lnTo>
                  <a:lnTo>
                    <a:pt x="302543" y="18618"/>
                  </a:lnTo>
                  <a:lnTo>
                    <a:pt x="336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4" name="SMARTInkShape-Group245"/>
          <p:cNvGrpSpPr/>
          <p:nvPr/>
        </p:nvGrpSpPr>
        <p:grpSpPr>
          <a:xfrm>
            <a:off x="5467350" y="2648267"/>
            <a:ext cx="393701" cy="418784"/>
            <a:chOff x="5467350" y="2648267"/>
            <a:chExt cx="393701" cy="418784"/>
          </a:xfrm>
        </p:grpSpPr>
        <p:sp>
          <p:nvSpPr>
            <p:cNvPr id="261" name="SMARTInkShape-1159"/>
            <p:cNvSpPr/>
            <p:nvPr>
              <p:custDataLst>
                <p:tags r:id="rId46"/>
              </p:custDataLst>
            </p:nvPr>
          </p:nvSpPr>
          <p:spPr>
            <a:xfrm>
              <a:off x="5568950" y="2648267"/>
              <a:ext cx="31751" cy="171134"/>
            </a:xfrm>
            <a:custGeom>
              <a:avLst/>
              <a:gdLst/>
              <a:ahLst/>
              <a:cxnLst/>
              <a:rect l="0" t="0" r="0" b="0"/>
              <a:pathLst>
                <a:path w="31751" h="171134">
                  <a:moveTo>
                    <a:pt x="0" y="37783"/>
                  </a:moveTo>
                  <a:lnTo>
                    <a:pt x="0" y="37783"/>
                  </a:lnTo>
                  <a:lnTo>
                    <a:pt x="0" y="0"/>
                  </a:lnTo>
                  <a:lnTo>
                    <a:pt x="705" y="21765"/>
                  </a:lnTo>
                  <a:lnTo>
                    <a:pt x="11259" y="65080"/>
                  </a:lnTo>
                  <a:lnTo>
                    <a:pt x="17580" y="98841"/>
                  </a:lnTo>
                  <a:lnTo>
                    <a:pt x="30521" y="145927"/>
                  </a:lnTo>
                  <a:lnTo>
                    <a:pt x="31750" y="171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1160"/>
            <p:cNvSpPr/>
            <p:nvPr>
              <p:custDataLst>
                <p:tags r:id="rId47"/>
              </p:custDataLst>
            </p:nvPr>
          </p:nvSpPr>
          <p:spPr>
            <a:xfrm>
              <a:off x="5467350" y="2984500"/>
              <a:ext cx="152401" cy="18091"/>
            </a:xfrm>
            <a:custGeom>
              <a:avLst/>
              <a:gdLst/>
              <a:ahLst/>
              <a:cxnLst/>
              <a:rect l="0" t="0" r="0" b="0"/>
              <a:pathLst>
                <a:path w="152401" h="18091">
                  <a:moveTo>
                    <a:pt x="0" y="6350"/>
                  </a:moveTo>
                  <a:lnTo>
                    <a:pt x="0" y="6350"/>
                  </a:lnTo>
                  <a:lnTo>
                    <a:pt x="0" y="18090"/>
                  </a:lnTo>
                  <a:lnTo>
                    <a:pt x="1881" y="16741"/>
                  </a:lnTo>
                  <a:lnTo>
                    <a:pt x="3371" y="15394"/>
                  </a:lnTo>
                  <a:lnTo>
                    <a:pt x="6908" y="13897"/>
                  </a:lnTo>
                  <a:lnTo>
                    <a:pt x="50853" y="4594"/>
                  </a:lnTo>
                  <a:lnTo>
                    <a:pt x="65398" y="1361"/>
                  </a:lnTo>
                  <a:lnTo>
                    <a:pt x="110010" y="5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1161"/>
            <p:cNvSpPr/>
            <p:nvPr>
              <p:custDataLst>
                <p:tags r:id="rId48"/>
              </p:custDataLst>
            </p:nvPr>
          </p:nvSpPr>
          <p:spPr>
            <a:xfrm>
              <a:off x="5658171" y="2947375"/>
              <a:ext cx="202880" cy="119676"/>
            </a:xfrm>
            <a:custGeom>
              <a:avLst/>
              <a:gdLst/>
              <a:ahLst/>
              <a:cxnLst/>
              <a:rect l="0" t="0" r="0" b="0"/>
              <a:pathLst>
                <a:path w="202880" h="119676">
                  <a:moveTo>
                    <a:pt x="101279" y="56175"/>
                  </a:moveTo>
                  <a:lnTo>
                    <a:pt x="101279" y="56175"/>
                  </a:lnTo>
                  <a:lnTo>
                    <a:pt x="104650" y="56175"/>
                  </a:lnTo>
                  <a:lnTo>
                    <a:pt x="105643" y="55469"/>
                  </a:lnTo>
                  <a:lnTo>
                    <a:pt x="106305" y="54294"/>
                  </a:lnTo>
                  <a:lnTo>
                    <a:pt x="107368" y="47337"/>
                  </a:lnTo>
                  <a:lnTo>
                    <a:pt x="107606" y="34976"/>
                  </a:lnTo>
                  <a:lnTo>
                    <a:pt x="105738" y="30760"/>
                  </a:lnTo>
                  <a:lnTo>
                    <a:pt x="104252" y="28649"/>
                  </a:lnTo>
                  <a:lnTo>
                    <a:pt x="100719" y="26302"/>
                  </a:lnTo>
                  <a:lnTo>
                    <a:pt x="98788" y="25676"/>
                  </a:lnTo>
                  <a:lnTo>
                    <a:pt x="94763" y="21218"/>
                  </a:lnTo>
                  <a:lnTo>
                    <a:pt x="90622" y="15944"/>
                  </a:lnTo>
                  <a:lnTo>
                    <a:pt x="77284" y="7731"/>
                  </a:lnTo>
                  <a:lnTo>
                    <a:pt x="67280" y="5368"/>
                  </a:lnTo>
                  <a:lnTo>
                    <a:pt x="57221" y="487"/>
                  </a:lnTo>
                  <a:lnTo>
                    <a:pt x="54974" y="0"/>
                  </a:lnTo>
                  <a:lnTo>
                    <a:pt x="45068" y="2685"/>
                  </a:lnTo>
                  <a:lnTo>
                    <a:pt x="26805" y="11928"/>
                  </a:lnTo>
                  <a:lnTo>
                    <a:pt x="13582" y="23603"/>
                  </a:lnTo>
                  <a:lnTo>
                    <a:pt x="9386" y="29469"/>
                  </a:lnTo>
                  <a:lnTo>
                    <a:pt x="1298" y="50268"/>
                  </a:lnTo>
                  <a:lnTo>
                    <a:pt x="0" y="63475"/>
                  </a:lnTo>
                  <a:lnTo>
                    <a:pt x="1703" y="68356"/>
                  </a:lnTo>
                  <a:lnTo>
                    <a:pt x="8545" y="77239"/>
                  </a:lnTo>
                  <a:lnTo>
                    <a:pt x="12557" y="79648"/>
                  </a:lnTo>
                  <a:lnTo>
                    <a:pt x="20663" y="81004"/>
                  </a:lnTo>
                  <a:lnTo>
                    <a:pt x="40150" y="80794"/>
                  </a:lnTo>
                  <a:lnTo>
                    <a:pt x="51965" y="76483"/>
                  </a:lnTo>
                  <a:lnTo>
                    <a:pt x="99243" y="45355"/>
                  </a:lnTo>
                  <a:lnTo>
                    <a:pt x="99921" y="44728"/>
                  </a:lnTo>
                  <a:lnTo>
                    <a:pt x="102557" y="44032"/>
                  </a:lnTo>
                  <a:lnTo>
                    <a:pt x="104247" y="43846"/>
                  </a:lnTo>
                  <a:lnTo>
                    <a:pt x="108006" y="41758"/>
                  </a:lnTo>
                  <a:lnTo>
                    <a:pt x="109998" y="40214"/>
                  </a:lnTo>
                  <a:lnTo>
                    <a:pt x="112030" y="39890"/>
                  </a:lnTo>
                  <a:lnTo>
                    <a:pt x="114091" y="40379"/>
                  </a:lnTo>
                  <a:lnTo>
                    <a:pt x="120214" y="43773"/>
                  </a:lnTo>
                  <a:lnTo>
                    <a:pt x="137314" y="61177"/>
                  </a:lnTo>
                  <a:lnTo>
                    <a:pt x="149261" y="79581"/>
                  </a:lnTo>
                  <a:lnTo>
                    <a:pt x="150826" y="86804"/>
                  </a:lnTo>
                  <a:lnTo>
                    <a:pt x="152655" y="90000"/>
                  </a:lnTo>
                  <a:lnTo>
                    <a:pt x="177760" y="111875"/>
                  </a:lnTo>
                  <a:lnTo>
                    <a:pt x="186070" y="116208"/>
                  </a:lnTo>
                  <a:lnTo>
                    <a:pt x="202879" y="119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7" name="SMARTInkShape-Group246"/>
          <p:cNvGrpSpPr/>
          <p:nvPr/>
        </p:nvGrpSpPr>
        <p:grpSpPr>
          <a:xfrm>
            <a:off x="7633000" y="2654497"/>
            <a:ext cx="164801" cy="361356"/>
            <a:chOff x="7633000" y="2654497"/>
            <a:chExt cx="164801" cy="361356"/>
          </a:xfrm>
        </p:grpSpPr>
        <p:sp>
          <p:nvSpPr>
            <p:cNvPr id="265" name="SMARTInkShape-1162"/>
            <p:cNvSpPr/>
            <p:nvPr>
              <p:custDataLst>
                <p:tags r:id="rId44"/>
              </p:custDataLst>
            </p:nvPr>
          </p:nvSpPr>
          <p:spPr>
            <a:xfrm>
              <a:off x="7664450" y="2654497"/>
              <a:ext cx="19051" cy="120454"/>
            </a:xfrm>
            <a:custGeom>
              <a:avLst/>
              <a:gdLst/>
              <a:ahLst/>
              <a:cxnLst/>
              <a:rect l="0" t="0" r="0" b="0"/>
              <a:pathLst>
                <a:path w="19051" h="120454">
                  <a:moveTo>
                    <a:pt x="0" y="6153"/>
                  </a:moveTo>
                  <a:lnTo>
                    <a:pt x="0" y="6153"/>
                  </a:lnTo>
                  <a:lnTo>
                    <a:pt x="0" y="27407"/>
                  </a:lnTo>
                  <a:lnTo>
                    <a:pt x="6088" y="55831"/>
                  </a:lnTo>
                  <a:lnTo>
                    <a:pt x="6348" y="101389"/>
                  </a:lnTo>
                  <a:lnTo>
                    <a:pt x="6348" y="107381"/>
                  </a:lnTo>
                  <a:lnTo>
                    <a:pt x="6348" y="62503"/>
                  </a:lnTo>
                  <a:lnTo>
                    <a:pt x="5645" y="23826"/>
                  </a:lnTo>
                  <a:lnTo>
                    <a:pt x="1324" y="11186"/>
                  </a:lnTo>
                  <a:lnTo>
                    <a:pt x="22" y="0"/>
                  </a:lnTo>
                  <a:lnTo>
                    <a:pt x="0" y="47033"/>
                  </a:lnTo>
                  <a:lnTo>
                    <a:pt x="0" y="93567"/>
                  </a:lnTo>
                  <a:lnTo>
                    <a:pt x="0" y="96179"/>
                  </a:lnTo>
                  <a:lnTo>
                    <a:pt x="1881" y="100963"/>
                  </a:lnTo>
                  <a:lnTo>
                    <a:pt x="4363" y="105441"/>
                  </a:lnTo>
                  <a:lnTo>
                    <a:pt x="6467" y="111928"/>
                  </a:lnTo>
                  <a:lnTo>
                    <a:pt x="9459" y="116194"/>
                  </a:lnTo>
                  <a:lnTo>
                    <a:pt x="13140" y="118560"/>
                  </a:lnTo>
                  <a:lnTo>
                    <a:pt x="19050" y="120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1163"/>
            <p:cNvSpPr/>
            <p:nvPr>
              <p:custDataLst>
                <p:tags r:id="rId45"/>
              </p:custDataLst>
            </p:nvPr>
          </p:nvSpPr>
          <p:spPr>
            <a:xfrm>
              <a:off x="7633000" y="2908679"/>
              <a:ext cx="164801" cy="107174"/>
            </a:xfrm>
            <a:custGeom>
              <a:avLst/>
              <a:gdLst/>
              <a:ahLst/>
              <a:cxnLst/>
              <a:rect l="0" t="0" r="0" b="0"/>
              <a:pathLst>
                <a:path w="164801" h="107174">
                  <a:moveTo>
                    <a:pt x="107650" y="69471"/>
                  </a:moveTo>
                  <a:lnTo>
                    <a:pt x="107650" y="69471"/>
                  </a:lnTo>
                  <a:lnTo>
                    <a:pt x="107650" y="66100"/>
                  </a:lnTo>
                  <a:lnTo>
                    <a:pt x="105768" y="62564"/>
                  </a:lnTo>
                  <a:lnTo>
                    <a:pt x="97523" y="51758"/>
                  </a:lnTo>
                  <a:lnTo>
                    <a:pt x="93577" y="39030"/>
                  </a:lnTo>
                  <a:lnTo>
                    <a:pt x="67671" y="10488"/>
                  </a:lnTo>
                  <a:lnTo>
                    <a:pt x="54649" y="2499"/>
                  </a:lnTo>
                  <a:lnTo>
                    <a:pt x="44552" y="189"/>
                  </a:lnTo>
                  <a:lnTo>
                    <a:pt x="42301" y="0"/>
                  </a:lnTo>
                  <a:lnTo>
                    <a:pt x="37919" y="1671"/>
                  </a:lnTo>
                  <a:lnTo>
                    <a:pt x="16508" y="17340"/>
                  </a:lnTo>
                  <a:lnTo>
                    <a:pt x="9461" y="27292"/>
                  </a:lnTo>
                  <a:lnTo>
                    <a:pt x="1224" y="50864"/>
                  </a:lnTo>
                  <a:lnTo>
                    <a:pt x="0" y="67442"/>
                  </a:lnTo>
                  <a:lnTo>
                    <a:pt x="1715" y="73978"/>
                  </a:lnTo>
                  <a:lnTo>
                    <a:pt x="16712" y="98444"/>
                  </a:lnTo>
                  <a:lnTo>
                    <a:pt x="23006" y="104553"/>
                  </a:lnTo>
                  <a:lnTo>
                    <a:pt x="27228" y="106229"/>
                  </a:lnTo>
                  <a:lnTo>
                    <a:pt x="36940" y="107173"/>
                  </a:lnTo>
                  <a:lnTo>
                    <a:pt x="42827" y="105513"/>
                  </a:lnTo>
                  <a:lnTo>
                    <a:pt x="48501" y="103129"/>
                  </a:lnTo>
                  <a:lnTo>
                    <a:pt x="58923" y="101081"/>
                  </a:lnTo>
                  <a:lnTo>
                    <a:pt x="80799" y="88389"/>
                  </a:lnTo>
                  <a:lnTo>
                    <a:pt x="99126" y="72288"/>
                  </a:lnTo>
                  <a:lnTo>
                    <a:pt x="105515" y="70306"/>
                  </a:lnTo>
                  <a:lnTo>
                    <a:pt x="109760" y="69842"/>
                  </a:lnTo>
                  <a:lnTo>
                    <a:pt x="111174" y="69013"/>
                  </a:lnTo>
                  <a:lnTo>
                    <a:pt x="112116" y="67754"/>
                  </a:lnTo>
                  <a:lnTo>
                    <a:pt x="113626" y="64036"/>
                  </a:lnTo>
                  <a:lnTo>
                    <a:pt x="115715" y="63528"/>
                  </a:lnTo>
                  <a:lnTo>
                    <a:pt x="117260" y="63392"/>
                  </a:lnTo>
                  <a:lnTo>
                    <a:pt x="118290" y="64007"/>
                  </a:lnTo>
                  <a:lnTo>
                    <a:pt x="118976" y="65123"/>
                  </a:lnTo>
                  <a:lnTo>
                    <a:pt x="120169" y="69604"/>
                  </a:lnTo>
                  <a:lnTo>
                    <a:pt x="120270" y="72587"/>
                  </a:lnTo>
                  <a:lnTo>
                    <a:pt x="121002" y="73665"/>
                  </a:lnTo>
                  <a:lnTo>
                    <a:pt x="122196" y="74384"/>
                  </a:lnTo>
                  <a:lnTo>
                    <a:pt x="123697" y="74863"/>
                  </a:lnTo>
                  <a:lnTo>
                    <a:pt x="124698" y="75888"/>
                  </a:lnTo>
                  <a:lnTo>
                    <a:pt x="125809" y="78908"/>
                  </a:lnTo>
                  <a:lnTo>
                    <a:pt x="126812" y="79996"/>
                  </a:lnTo>
                  <a:lnTo>
                    <a:pt x="129808" y="81204"/>
                  </a:lnTo>
                  <a:lnTo>
                    <a:pt x="141412" y="83925"/>
                  </a:lnTo>
                  <a:lnTo>
                    <a:pt x="150814" y="87159"/>
                  </a:lnTo>
                  <a:lnTo>
                    <a:pt x="164800" y="88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9" name="SMARTInkShape-Group247"/>
          <p:cNvGrpSpPr/>
          <p:nvPr/>
        </p:nvGrpSpPr>
        <p:grpSpPr>
          <a:xfrm>
            <a:off x="698507" y="2784060"/>
            <a:ext cx="1225511" cy="349899"/>
            <a:chOff x="698507" y="2784060"/>
            <a:chExt cx="1225511" cy="349899"/>
          </a:xfrm>
        </p:grpSpPr>
        <p:sp>
          <p:nvSpPr>
            <p:cNvPr id="268" name="SMARTInkShape-1164"/>
            <p:cNvSpPr/>
            <p:nvPr>
              <p:custDataLst>
                <p:tags r:id="rId33"/>
              </p:custDataLst>
            </p:nvPr>
          </p:nvSpPr>
          <p:spPr>
            <a:xfrm>
              <a:off x="698507" y="2784060"/>
              <a:ext cx="133231" cy="238246"/>
            </a:xfrm>
            <a:custGeom>
              <a:avLst/>
              <a:gdLst/>
              <a:ahLst/>
              <a:cxnLst/>
              <a:rect l="0" t="0" r="0" b="0"/>
              <a:pathLst>
                <a:path w="133231" h="238246">
                  <a:moveTo>
                    <a:pt x="6343" y="41690"/>
                  </a:moveTo>
                  <a:lnTo>
                    <a:pt x="6343" y="41690"/>
                  </a:lnTo>
                  <a:lnTo>
                    <a:pt x="0" y="41690"/>
                  </a:lnTo>
                  <a:lnTo>
                    <a:pt x="34702" y="40984"/>
                  </a:lnTo>
                  <a:lnTo>
                    <a:pt x="80436" y="26579"/>
                  </a:lnTo>
                  <a:lnTo>
                    <a:pt x="97362" y="19054"/>
                  </a:lnTo>
                  <a:lnTo>
                    <a:pt x="109355" y="16403"/>
                  </a:lnTo>
                  <a:lnTo>
                    <a:pt x="117690" y="11463"/>
                  </a:lnTo>
                  <a:lnTo>
                    <a:pt x="124629" y="6236"/>
                  </a:lnTo>
                  <a:lnTo>
                    <a:pt x="132056" y="3938"/>
                  </a:lnTo>
                  <a:lnTo>
                    <a:pt x="132485" y="3117"/>
                  </a:lnTo>
                  <a:lnTo>
                    <a:pt x="133089" y="0"/>
                  </a:lnTo>
                  <a:lnTo>
                    <a:pt x="133230" y="1524"/>
                  </a:lnTo>
                  <a:lnTo>
                    <a:pt x="132562" y="2213"/>
                  </a:lnTo>
                  <a:lnTo>
                    <a:pt x="129939" y="2978"/>
                  </a:lnTo>
                  <a:lnTo>
                    <a:pt x="118141" y="4175"/>
                  </a:lnTo>
                  <a:lnTo>
                    <a:pt x="102683" y="12412"/>
                  </a:lnTo>
                  <a:lnTo>
                    <a:pt x="96668" y="18329"/>
                  </a:lnTo>
                  <a:lnTo>
                    <a:pt x="90938" y="24957"/>
                  </a:lnTo>
                  <a:lnTo>
                    <a:pt x="72604" y="40111"/>
                  </a:lnTo>
                  <a:lnTo>
                    <a:pt x="46328" y="79362"/>
                  </a:lnTo>
                  <a:lnTo>
                    <a:pt x="44815" y="88172"/>
                  </a:lnTo>
                  <a:lnTo>
                    <a:pt x="46490" y="92452"/>
                  </a:lnTo>
                  <a:lnTo>
                    <a:pt x="47924" y="94581"/>
                  </a:lnTo>
                  <a:lnTo>
                    <a:pt x="49586" y="96001"/>
                  </a:lnTo>
                  <a:lnTo>
                    <a:pt x="53314" y="97578"/>
                  </a:lnTo>
                  <a:lnTo>
                    <a:pt x="54590" y="98704"/>
                  </a:lnTo>
                  <a:lnTo>
                    <a:pt x="56008" y="101837"/>
                  </a:lnTo>
                  <a:lnTo>
                    <a:pt x="57092" y="102955"/>
                  </a:lnTo>
                  <a:lnTo>
                    <a:pt x="63544" y="105699"/>
                  </a:lnTo>
                  <a:lnTo>
                    <a:pt x="68368" y="109496"/>
                  </a:lnTo>
                  <a:lnTo>
                    <a:pt x="72245" y="110632"/>
                  </a:lnTo>
                  <a:lnTo>
                    <a:pt x="73561" y="111640"/>
                  </a:lnTo>
                  <a:lnTo>
                    <a:pt x="75023" y="114642"/>
                  </a:lnTo>
                  <a:lnTo>
                    <a:pt x="75846" y="120299"/>
                  </a:lnTo>
                  <a:lnTo>
                    <a:pt x="74157" y="124370"/>
                  </a:lnTo>
                  <a:lnTo>
                    <a:pt x="67324" y="136104"/>
                  </a:lnTo>
                  <a:lnTo>
                    <a:pt x="62116" y="154277"/>
                  </a:lnTo>
                  <a:lnTo>
                    <a:pt x="60458" y="156965"/>
                  </a:lnTo>
                  <a:lnTo>
                    <a:pt x="43128" y="174077"/>
                  </a:lnTo>
                  <a:lnTo>
                    <a:pt x="28262" y="198260"/>
                  </a:lnTo>
                  <a:lnTo>
                    <a:pt x="25771" y="214273"/>
                  </a:lnTo>
                  <a:lnTo>
                    <a:pt x="27442" y="219053"/>
                  </a:lnTo>
                  <a:lnTo>
                    <a:pt x="29832" y="223529"/>
                  </a:lnTo>
                  <a:lnTo>
                    <a:pt x="30894" y="227870"/>
                  </a:lnTo>
                  <a:lnTo>
                    <a:pt x="31882" y="229310"/>
                  </a:lnTo>
                  <a:lnTo>
                    <a:pt x="33247" y="230270"/>
                  </a:lnTo>
                  <a:lnTo>
                    <a:pt x="51482" y="237048"/>
                  </a:lnTo>
                  <a:lnTo>
                    <a:pt x="64492" y="238245"/>
                  </a:lnTo>
                  <a:lnTo>
                    <a:pt x="69346" y="236527"/>
                  </a:lnTo>
                  <a:lnTo>
                    <a:pt x="71628" y="235082"/>
                  </a:lnTo>
                  <a:lnTo>
                    <a:pt x="102644" y="227290"/>
                  </a:lnTo>
                  <a:lnTo>
                    <a:pt x="114293" y="219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1165"/>
            <p:cNvSpPr/>
            <p:nvPr>
              <p:custDataLst>
                <p:tags r:id="rId34"/>
              </p:custDataLst>
            </p:nvPr>
          </p:nvSpPr>
          <p:spPr>
            <a:xfrm>
              <a:off x="857257" y="2896678"/>
              <a:ext cx="146044" cy="94138"/>
            </a:xfrm>
            <a:custGeom>
              <a:avLst/>
              <a:gdLst/>
              <a:ahLst/>
              <a:cxnLst/>
              <a:rect l="0" t="0" r="0" b="0"/>
              <a:pathLst>
                <a:path w="146044" h="94138">
                  <a:moveTo>
                    <a:pt x="6343" y="17972"/>
                  </a:moveTo>
                  <a:lnTo>
                    <a:pt x="6343" y="17972"/>
                  </a:lnTo>
                  <a:lnTo>
                    <a:pt x="16" y="11645"/>
                  </a:lnTo>
                  <a:lnTo>
                    <a:pt x="0" y="8257"/>
                  </a:lnTo>
                  <a:lnTo>
                    <a:pt x="703" y="7968"/>
                  </a:lnTo>
                  <a:lnTo>
                    <a:pt x="6901" y="10691"/>
                  </a:lnTo>
                  <a:lnTo>
                    <a:pt x="8832" y="11001"/>
                  </a:lnTo>
                  <a:lnTo>
                    <a:pt x="12858" y="13227"/>
                  </a:lnTo>
                  <a:lnTo>
                    <a:pt x="17000" y="15863"/>
                  </a:lnTo>
                  <a:lnTo>
                    <a:pt x="30890" y="21065"/>
                  </a:lnTo>
                  <a:lnTo>
                    <a:pt x="36773" y="26638"/>
                  </a:lnTo>
                  <a:lnTo>
                    <a:pt x="41034" y="33113"/>
                  </a:lnTo>
                  <a:lnTo>
                    <a:pt x="43433" y="40724"/>
                  </a:lnTo>
                  <a:lnTo>
                    <a:pt x="44440" y="82627"/>
                  </a:lnTo>
                  <a:lnTo>
                    <a:pt x="42560" y="87395"/>
                  </a:lnTo>
                  <a:lnTo>
                    <a:pt x="38171" y="94054"/>
                  </a:lnTo>
                  <a:lnTo>
                    <a:pt x="34745" y="94137"/>
                  </a:lnTo>
                  <a:lnTo>
                    <a:pt x="33744" y="93443"/>
                  </a:lnTo>
                  <a:lnTo>
                    <a:pt x="33077" y="92275"/>
                  </a:lnTo>
                  <a:lnTo>
                    <a:pt x="32632" y="90790"/>
                  </a:lnTo>
                  <a:lnTo>
                    <a:pt x="35377" y="81960"/>
                  </a:lnTo>
                  <a:lnTo>
                    <a:pt x="41921" y="70697"/>
                  </a:lnTo>
                  <a:lnTo>
                    <a:pt x="47482" y="51535"/>
                  </a:lnTo>
                  <a:lnTo>
                    <a:pt x="65634" y="23190"/>
                  </a:lnTo>
                  <a:lnTo>
                    <a:pt x="87823" y="0"/>
                  </a:lnTo>
                  <a:lnTo>
                    <a:pt x="88180" y="346"/>
                  </a:lnTo>
                  <a:lnTo>
                    <a:pt x="88799" y="4484"/>
                  </a:lnTo>
                  <a:lnTo>
                    <a:pt x="85494" y="8409"/>
                  </a:lnTo>
                  <a:lnTo>
                    <a:pt x="83855" y="13957"/>
                  </a:lnTo>
                  <a:lnTo>
                    <a:pt x="82620" y="32554"/>
                  </a:lnTo>
                  <a:lnTo>
                    <a:pt x="88017" y="50935"/>
                  </a:lnTo>
                  <a:lnTo>
                    <a:pt x="89015" y="52648"/>
                  </a:lnTo>
                  <a:lnTo>
                    <a:pt x="90385" y="53789"/>
                  </a:lnTo>
                  <a:lnTo>
                    <a:pt x="93790" y="55763"/>
                  </a:lnTo>
                  <a:lnTo>
                    <a:pt x="97654" y="58992"/>
                  </a:lnTo>
                  <a:lnTo>
                    <a:pt x="106590" y="70472"/>
                  </a:lnTo>
                  <a:lnTo>
                    <a:pt x="113456" y="73056"/>
                  </a:lnTo>
                  <a:lnTo>
                    <a:pt x="146043" y="75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1166"/>
            <p:cNvSpPr/>
            <p:nvPr>
              <p:custDataLst>
                <p:tags r:id="rId35"/>
              </p:custDataLst>
            </p:nvPr>
          </p:nvSpPr>
          <p:spPr>
            <a:xfrm>
              <a:off x="792120" y="3048000"/>
              <a:ext cx="154031" cy="41627"/>
            </a:xfrm>
            <a:custGeom>
              <a:avLst/>
              <a:gdLst/>
              <a:ahLst/>
              <a:cxnLst/>
              <a:rect l="0" t="0" r="0" b="0"/>
              <a:pathLst>
                <a:path w="154031" h="41627">
                  <a:moveTo>
                    <a:pt x="58780" y="0"/>
                  </a:moveTo>
                  <a:lnTo>
                    <a:pt x="58780" y="0"/>
                  </a:lnTo>
                  <a:lnTo>
                    <a:pt x="43571" y="13797"/>
                  </a:lnTo>
                  <a:lnTo>
                    <a:pt x="27698" y="23060"/>
                  </a:lnTo>
                  <a:lnTo>
                    <a:pt x="15298" y="34711"/>
                  </a:lnTo>
                  <a:lnTo>
                    <a:pt x="243" y="41626"/>
                  </a:lnTo>
                  <a:lnTo>
                    <a:pt x="0" y="41156"/>
                  </a:lnTo>
                  <a:lnTo>
                    <a:pt x="543" y="40137"/>
                  </a:lnTo>
                  <a:lnTo>
                    <a:pt x="8050" y="35333"/>
                  </a:lnTo>
                  <a:lnTo>
                    <a:pt x="48604" y="24982"/>
                  </a:lnTo>
                  <a:lnTo>
                    <a:pt x="90194" y="17689"/>
                  </a:lnTo>
                  <a:lnTo>
                    <a:pt x="136247" y="2769"/>
                  </a:lnTo>
                  <a:lnTo>
                    <a:pt x="1540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1167"/>
            <p:cNvSpPr/>
            <p:nvPr>
              <p:custDataLst>
                <p:tags r:id="rId36"/>
              </p:custDataLst>
            </p:nvPr>
          </p:nvSpPr>
          <p:spPr>
            <a:xfrm>
              <a:off x="812863" y="3086100"/>
              <a:ext cx="165038" cy="47859"/>
            </a:xfrm>
            <a:custGeom>
              <a:avLst/>
              <a:gdLst/>
              <a:ahLst/>
              <a:cxnLst/>
              <a:rect l="0" t="0" r="0" b="0"/>
              <a:pathLst>
                <a:path w="165038" h="47859">
                  <a:moveTo>
                    <a:pt x="38037" y="12700"/>
                  </a:moveTo>
                  <a:lnTo>
                    <a:pt x="38037" y="12700"/>
                  </a:lnTo>
                  <a:lnTo>
                    <a:pt x="24222" y="24633"/>
                  </a:lnTo>
                  <a:lnTo>
                    <a:pt x="5435" y="35882"/>
                  </a:lnTo>
                  <a:lnTo>
                    <a:pt x="661" y="43182"/>
                  </a:lnTo>
                  <a:lnTo>
                    <a:pt x="80" y="47858"/>
                  </a:lnTo>
                  <a:lnTo>
                    <a:pt x="0" y="46435"/>
                  </a:lnTo>
                  <a:lnTo>
                    <a:pt x="1390" y="45773"/>
                  </a:lnTo>
                  <a:lnTo>
                    <a:pt x="45043" y="37565"/>
                  </a:lnTo>
                  <a:lnTo>
                    <a:pt x="89452" y="25353"/>
                  </a:lnTo>
                  <a:lnTo>
                    <a:pt x="131251" y="14105"/>
                  </a:lnTo>
                  <a:lnTo>
                    <a:pt x="1650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1168"/>
            <p:cNvSpPr/>
            <p:nvPr>
              <p:custDataLst>
                <p:tags r:id="rId37"/>
              </p:custDataLst>
            </p:nvPr>
          </p:nvSpPr>
          <p:spPr>
            <a:xfrm>
              <a:off x="1079500" y="2921000"/>
              <a:ext cx="11818" cy="19051"/>
            </a:xfrm>
            <a:custGeom>
              <a:avLst/>
              <a:gdLst/>
              <a:ahLst/>
              <a:cxnLst/>
              <a:rect l="0" t="0" r="0" b="0"/>
              <a:pathLst>
                <a:path w="11818" h="19051">
                  <a:moveTo>
                    <a:pt x="6350" y="0"/>
                  </a:moveTo>
                  <a:lnTo>
                    <a:pt x="6350" y="0"/>
                  </a:lnTo>
                  <a:lnTo>
                    <a:pt x="11817" y="0"/>
                  </a:lnTo>
                  <a:lnTo>
                    <a:pt x="9067" y="0"/>
                  </a:lnTo>
                  <a:lnTo>
                    <a:pt x="8162" y="706"/>
                  </a:lnTo>
                  <a:lnTo>
                    <a:pt x="7155" y="3371"/>
                  </a:lnTo>
                  <a:lnTo>
                    <a:pt x="6181" y="4364"/>
                  </a:lnTo>
                  <a:lnTo>
                    <a:pt x="3218" y="5467"/>
                  </a:lnTo>
                  <a:lnTo>
                    <a:pt x="2145" y="6467"/>
                  </a:lnTo>
                  <a:lnTo>
                    <a:pt x="953" y="946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1169"/>
            <p:cNvSpPr/>
            <p:nvPr>
              <p:custDataLst>
                <p:tags r:id="rId38"/>
              </p:custDataLst>
            </p:nvPr>
          </p:nvSpPr>
          <p:spPr>
            <a:xfrm>
              <a:off x="1111250" y="30099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6"/>
                  </a:lnTo>
                  <a:lnTo>
                    <a:pt x="5026" y="1881"/>
                  </a:lnTo>
                  <a:lnTo>
                    <a:pt x="6272" y="6089"/>
                  </a:lnTo>
                  <a:lnTo>
                    <a:pt x="6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1170"/>
            <p:cNvSpPr/>
            <p:nvPr>
              <p:custDataLst>
                <p:tags r:id="rId39"/>
              </p:custDataLst>
            </p:nvPr>
          </p:nvSpPr>
          <p:spPr>
            <a:xfrm>
              <a:off x="1276669" y="2889260"/>
              <a:ext cx="164782" cy="120528"/>
            </a:xfrm>
            <a:custGeom>
              <a:avLst/>
              <a:gdLst/>
              <a:ahLst/>
              <a:cxnLst/>
              <a:rect l="0" t="0" r="0" b="0"/>
              <a:pathLst>
                <a:path w="164782" h="120528">
                  <a:moveTo>
                    <a:pt x="107631" y="63490"/>
                  </a:moveTo>
                  <a:lnTo>
                    <a:pt x="107631" y="63490"/>
                  </a:lnTo>
                  <a:lnTo>
                    <a:pt x="107631" y="60119"/>
                  </a:lnTo>
                  <a:lnTo>
                    <a:pt x="108337" y="59126"/>
                  </a:lnTo>
                  <a:lnTo>
                    <a:pt x="109512" y="58464"/>
                  </a:lnTo>
                  <a:lnTo>
                    <a:pt x="111002" y="58023"/>
                  </a:lnTo>
                  <a:lnTo>
                    <a:pt x="111289" y="57023"/>
                  </a:lnTo>
                  <a:lnTo>
                    <a:pt x="109727" y="54030"/>
                  </a:lnTo>
                  <a:lnTo>
                    <a:pt x="109734" y="52245"/>
                  </a:lnTo>
                  <a:lnTo>
                    <a:pt x="113282" y="42236"/>
                  </a:lnTo>
                  <a:lnTo>
                    <a:pt x="112810" y="40148"/>
                  </a:lnTo>
                  <a:lnTo>
                    <a:pt x="108863" y="31729"/>
                  </a:lnTo>
                  <a:lnTo>
                    <a:pt x="108452" y="29615"/>
                  </a:lnTo>
                  <a:lnTo>
                    <a:pt x="102236" y="16923"/>
                  </a:lnTo>
                  <a:lnTo>
                    <a:pt x="97942" y="12690"/>
                  </a:lnTo>
                  <a:lnTo>
                    <a:pt x="82495" y="1872"/>
                  </a:lnTo>
                  <a:lnTo>
                    <a:pt x="74078" y="547"/>
                  </a:lnTo>
                  <a:lnTo>
                    <a:pt x="42976" y="0"/>
                  </a:lnTo>
                  <a:lnTo>
                    <a:pt x="32578" y="3364"/>
                  </a:lnTo>
                  <a:lnTo>
                    <a:pt x="26531" y="8780"/>
                  </a:lnTo>
                  <a:lnTo>
                    <a:pt x="20787" y="15186"/>
                  </a:lnTo>
                  <a:lnTo>
                    <a:pt x="13530" y="20384"/>
                  </a:lnTo>
                  <a:lnTo>
                    <a:pt x="11030" y="23464"/>
                  </a:lnTo>
                  <a:lnTo>
                    <a:pt x="2106" y="46759"/>
                  </a:lnTo>
                  <a:lnTo>
                    <a:pt x="0" y="67750"/>
                  </a:lnTo>
                  <a:lnTo>
                    <a:pt x="6167" y="96653"/>
                  </a:lnTo>
                  <a:lnTo>
                    <a:pt x="10932" y="104987"/>
                  </a:lnTo>
                  <a:lnTo>
                    <a:pt x="17518" y="111926"/>
                  </a:lnTo>
                  <a:lnTo>
                    <a:pt x="27387" y="117744"/>
                  </a:lnTo>
                  <a:lnTo>
                    <a:pt x="35799" y="119782"/>
                  </a:lnTo>
                  <a:lnTo>
                    <a:pt x="51640" y="120527"/>
                  </a:lnTo>
                  <a:lnTo>
                    <a:pt x="62035" y="117236"/>
                  </a:lnTo>
                  <a:lnTo>
                    <a:pt x="90351" y="93351"/>
                  </a:lnTo>
                  <a:lnTo>
                    <a:pt x="98390" y="80338"/>
                  </a:lnTo>
                  <a:lnTo>
                    <a:pt x="101130" y="72558"/>
                  </a:lnTo>
                  <a:lnTo>
                    <a:pt x="105391" y="65785"/>
                  </a:lnTo>
                  <a:lnTo>
                    <a:pt x="107673" y="59309"/>
                  </a:lnTo>
                  <a:lnTo>
                    <a:pt x="111798" y="52922"/>
                  </a:lnTo>
                  <a:lnTo>
                    <a:pt x="113956" y="44550"/>
                  </a:lnTo>
                  <a:lnTo>
                    <a:pt x="113979" y="49917"/>
                  </a:lnTo>
                  <a:lnTo>
                    <a:pt x="118344" y="55687"/>
                  </a:lnTo>
                  <a:lnTo>
                    <a:pt x="119448" y="59551"/>
                  </a:lnTo>
                  <a:lnTo>
                    <a:pt x="120862" y="72145"/>
                  </a:lnTo>
                  <a:lnTo>
                    <a:pt x="125349" y="79852"/>
                  </a:lnTo>
                  <a:lnTo>
                    <a:pt x="141528" y="97335"/>
                  </a:lnTo>
                  <a:lnTo>
                    <a:pt x="154334" y="105113"/>
                  </a:lnTo>
                  <a:lnTo>
                    <a:pt x="164781" y="107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1171"/>
            <p:cNvSpPr/>
            <p:nvPr>
              <p:custDataLst>
                <p:tags r:id="rId40"/>
              </p:custDataLst>
            </p:nvPr>
          </p:nvSpPr>
          <p:spPr>
            <a:xfrm>
              <a:off x="1549430" y="2895600"/>
              <a:ext cx="69821" cy="12622"/>
            </a:xfrm>
            <a:custGeom>
              <a:avLst/>
              <a:gdLst/>
              <a:ahLst/>
              <a:cxnLst/>
              <a:rect l="0" t="0" r="0" b="0"/>
              <a:pathLst>
                <a:path w="69821" h="12622">
                  <a:moveTo>
                    <a:pt x="12670" y="0"/>
                  </a:moveTo>
                  <a:lnTo>
                    <a:pt x="12670" y="0"/>
                  </a:lnTo>
                  <a:lnTo>
                    <a:pt x="12670" y="3371"/>
                  </a:lnTo>
                  <a:lnTo>
                    <a:pt x="11964" y="4364"/>
                  </a:lnTo>
                  <a:lnTo>
                    <a:pt x="10788" y="5026"/>
                  </a:lnTo>
                  <a:lnTo>
                    <a:pt x="3832" y="6089"/>
                  </a:lnTo>
                  <a:lnTo>
                    <a:pt x="2545" y="6881"/>
                  </a:lnTo>
                  <a:lnTo>
                    <a:pt x="1686" y="8115"/>
                  </a:lnTo>
                  <a:lnTo>
                    <a:pt x="0" y="12621"/>
                  </a:lnTo>
                  <a:lnTo>
                    <a:pt x="3350" y="9306"/>
                  </a:lnTo>
                  <a:lnTo>
                    <a:pt x="6881" y="7664"/>
                  </a:lnTo>
                  <a:lnTo>
                    <a:pt x="50936" y="1327"/>
                  </a:lnTo>
                  <a:lnTo>
                    <a:pt x="698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1172"/>
            <p:cNvSpPr/>
            <p:nvPr>
              <p:custDataLst>
                <p:tags r:id="rId41"/>
              </p:custDataLst>
            </p:nvPr>
          </p:nvSpPr>
          <p:spPr>
            <a:xfrm>
              <a:off x="1556089" y="2952750"/>
              <a:ext cx="101262" cy="31742"/>
            </a:xfrm>
            <a:custGeom>
              <a:avLst/>
              <a:gdLst/>
              <a:ahLst/>
              <a:cxnLst/>
              <a:rect l="0" t="0" r="0" b="0"/>
              <a:pathLst>
                <a:path w="101262" h="31742">
                  <a:moveTo>
                    <a:pt x="12361" y="19050"/>
                  </a:moveTo>
                  <a:lnTo>
                    <a:pt x="12361" y="19050"/>
                  </a:lnTo>
                  <a:lnTo>
                    <a:pt x="0" y="31411"/>
                  </a:lnTo>
                  <a:lnTo>
                    <a:pt x="9129" y="31741"/>
                  </a:lnTo>
                  <a:lnTo>
                    <a:pt x="55548" y="20490"/>
                  </a:lnTo>
                  <a:lnTo>
                    <a:pt x="65422" y="18279"/>
                  </a:lnTo>
                  <a:lnTo>
                    <a:pt x="1012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1173"/>
            <p:cNvSpPr/>
            <p:nvPr>
              <p:custDataLst>
                <p:tags r:id="rId42"/>
              </p:custDataLst>
            </p:nvPr>
          </p:nvSpPr>
          <p:spPr>
            <a:xfrm>
              <a:off x="1765584" y="2870200"/>
              <a:ext cx="25117" cy="95251"/>
            </a:xfrm>
            <a:custGeom>
              <a:avLst/>
              <a:gdLst/>
              <a:ahLst/>
              <a:cxnLst/>
              <a:rect l="0" t="0" r="0" b="0"/>
              <a:pathLst>
                <a:path w="25117" h="95251">
                  <a:moveTo>
                    <a:pt x="12416" y="0"/>
                  </a:moveTo>
                  <a:lnTo>
                    <a:pt x="12416" y="0"/>
                  </a:lnTo>
                  <a:lnTo>
                    <a:pt x="9045" y="0"/>
                  </a:lnTo>
                  <a:lnTo>
                    <a:pt x="8052" y="706"/>
                  </a:lnTo>
                  <a:lnTo>
                    <a:pt x="7390" y="1882"/>
                  </a:lnTo>
                  <a:lnTo>
                    <a:pt x="6949" y="3371"/>
                  </a:lnTo>
                  <a:lnTo>
                    <a:pt x="1156" y="12865"/>
                  </a:lnTo>
                  <a:lnTo>
                    <a:pt x="0" y="17828"/>
                  </a:lnTo>
                  <a:lnTo>
                    <a:pt x="4136" y="24584"/>
                  </a:lnTo>
                  <a:lnTo>
                    <a:pt x="6200" y="34174"/>
                  </a:lnTo>
                  <a:lnTo>
                    <a:pt x="10261" y="42502"/>
                  </a:lnTo>
                  <a:lnTo>
                    <a:pt x="14171" y="59932"/>
                  </a:lnTo>
                  <a:lnTo>
                    <a:pt x="17405" y="68793"/>
                  </a:lnTo>
                  <a:lnTo>
                    <a:pt x="20244" y="77768"/>
                  </a:lnTo>
                  <a:lnTo>
                    <a:pt x="23672" y="87483"/>
                  </a:lnTo>
                  <a:lnTo>
                    <a:pt x="25116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1174"/>
            <p:cNvSpPr/>
            <p:nvPr>
              <p:custDataLst>
                <p:tags r:id="rId43"/>
              </p:custDataLst>
            </p:nvPr>
          </p:nvSpPr>
          <p:spPr>
            <a:xfrm>
              <a:off x="1822560" y="2863850"/>
              <a:ext cx="101458" cy="119628"/>
            </a:xfrm>
            <a:custGeom>
              <a:avLst/>
              <a:gdLst/>
              <a:ahLst/>
              <a:cxnLst/>
              <a:rect l="0" t="0" r="0" b="0"/>
              <a:pathLst>
                <a:path w="101458" h="119628">
                  <a:moveTo>
                    <a:pt x="63390" y="19050"/>
                  </a:moveTo>
                  <a:lnTo>
                    <a:pt x="63390" y="19050"/>
                  </a:lnTo>
                  <a:lnTo>
                    <a:pt x="63390" y="10212"/>
                  </a:lnTo>
                  <a:lnTo>
                    <a:pt x="62684" y="8925"/>
                  </a:lnTo>
                  <a:lnTo>
                    <a:pt x="61508" y="8067"/>
                  </a:lnTo>
                  <a:lnTo>
                    <a:pt x="58320" y="7113"/>
                  </a:lnTo>
                  <a:lnTo>
                    <a:pt x="48463" y="6450"/>
                  </a:lnTo>
                  <a:lnTo>
                    <a:pt x="44291" y="8276"/>
                  </a:lnTo>
                  <a:lnTo>
                    <a:pt x="16823" y="33876"/>
                  </a:lnTo>
                  <a:lnTo>
                    <a:pt x="4123" y="55406"/>
                  </a:lnTo>
                  <a:lnTo>
                    <a:pt x="726" y="71334"/>
                  </a:lnTo>
                  <a:lnTo>
                    <a:pt x="0" y="87676"/>
                  </a:lnTo>
                  <a:lnTo>
                    <a:pt x="3294" y="99748"/>
                  </a:lnTo>
                  <a:lnTo>
                    <a:pt x="8738" y="108890"/>
                  </a:lnTo>
                  <a:lnTo>
                    <a:pt x="12759" y="111896"/>
                  </a:lnTo>
                  <a:lnTo>
                    <a:pt x="32884" y="119627"/>
                  </a:lnTo>
                  <a:lnTo>
                    <a:pt x="39484" y="118314"/>
                  </a:lnTo>
                  <a:lnTo>
                    <a:pt x="51132" y="115489"/>
                  </a:lnTo>
                  <a:lnTo>
                    <a:pt x="58648" y="114123"/>
                  </a:lnTo>
                  <a:lnTo>
                    <a:pt x="64340" y="111164"/>
                  </a:lnTo>
                  <a:lnTo>
                    <a:pt x="78107" y="98446"/>
                  </a:lnTo>
                  <a:lnTo>
                    <a:pt x="97170" y="71043"/>
                  </a:lnTo>
                  <a:lnTo>
                    <a:pt x="100210" y="58993"/>
                  </a:lnTo>
                  <a:lnTo>
                    <a:pt x="101457" y="23909"/>
                  </a:lnTo>
                  <a:lnTo>
                    <a:pt x="98109" y="13748"/>
                  </a:lnTo>
                  <a:lnTo>
                    <a:pt x="92649" y="5171"/>
                  </a:lnTo>
                  <a:lnTo>
                    <a:pt x="88624" y="2298"/>
                  </a:lnTo>
                  <a:lnTo>
                    <a:pt x="83072" y="1022"/>
                  </a:lnTo>
                  <a:lnTo>
                    <a:pt x="633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6" name="SMARTInkShape-Group248"/>
          <p:cNvGrpSpPr/>
          <p:nvPr/>
        </p:nvGrpSpPr>
        <p:grpSpPr>
          <a:xfrm>
            <a:off x="10299700" y="2204418"/>
            <a:ext cx="672090" cy="507033"/>
            <a:chOff x="10299700" y="2204418"/>
            <a:chExt cx="672090" cy="507033"/>
          </a:xfrm>
        </p:grpSpPr>
        <p:sp>
          <p:nvSpPr>
            <p:cNvPr id="280" name="SMARTInkShape-1175"/>
            <p:cNvSpPr/>
            <p:nvPr>
              <p:custDataLst>
                <p:tags r:id="rId27"/>
              </p:custDataLst>
            </p:nvPr>
          </p:nvSpPr>
          <p:spPr>
            <a:xfrm>
              <a:off x="10394950" y="2204418"/>
              <a:ext cx="82551" cy="386383"/>
            </a:xfrm>
            <a:custGeom>
              <a:avLst/>
              <a:gdLst/>
              <a:ahLst/>
              <a:cxnLst/>
              <a:rect l="0" t="0" r="0" b="0"/>
              <a:pathLst>
                <a:path w="82551" h="386383">
                  <a:moveTo>
                    <a:pt x="82550" y="37132"/>
                  </a:moveTo>
                  <a:lnTo>
                    <a:pt x="82550" y="37132"/>
                  </a:lnTo>
                  <a:lnTo>
                    <a:pt x="82550" y="33761"/>
                  </a:lnTo>
                  <a:lnTo>
                    <a:pt x="81845" y="32768"/>
                  </a:lnTo>
                  <a:lnTo>
                    <a:pt x="80669" y="32106"/>
                  </a:lnTo>
                  <a:lnTo>
                    <a:pt x="79179" y="31665"/>
                  </a:lnTo>
                  <a:lnTo>
                    <a:pt x="78187" y="30665"/>
                  </a:lnTo>
                  <a:lnTo>
                    <a:pt x="77083" y="27672"/>
                  </a:lnTo>
                  <a:lnTo>
                    <a:pt x="76459" y="22021"/>
                  </a:lnTo>
                  <a:lnTo>
                    <a:pt x="75669" y="20708"/>
                  </a:lnTo>
                  <a:lnTo>
                    <a:pt x="74435" y="19833"/>
                  </a:lnTo>
                  <a:lnTo>
                    <a:pt x="71181" y="18154"/>
                  </a:lnTo>
                  <a:lnTo>
                    <a:pt x="51770" y="0"/>
                  </a:lnTo>
                  <a:lnTo>
                    <a:pt x="50741" y="383"/>
                  </a:lnTo>
                  <a:lnTo>
                    <a:pt x="45922" y="3587"/>
                  </a:lnTo>
                  <a:lnTo>
                    <a:pt x="42046" y="4584"/>
                  </a:lnTo>
                  <a:lnTo>
                    <a:pt x="40732" y="5556"/>
                  </a:lnTo>
                  <a:lnTo>
                    <a:pt x="39853" y="6909"/>
                  </a:lnTo>
                  <a:lnTo>
                    <a:pt x="38173" y="10294"/>
                  </a:lnTo>
                  <a:lnTo>
                    <a:pt x="23202" y="29946"/>
                  </a:lnTo>
                  <a:lnTo>
                    <a:pt x="8290" y="77488"/>
                  </a:lnTo>
                  <a:lnTo>
                    <a:pt x="1846" y="101077"/>
                  </a:lnTo>
                  <a:lnTo>
                    <a:pt x="71" y="145688"/>
                  </a:lnTo>
                  <a:lnTo>
                    <a:pt x="4" y="191449"/>
                  </a:lnTo>
                  <a:lnTo>
                    <a:pt x="0" y="233593"/>
                  </a:lnTo>
                  <a:lnTo>
                    <a:pt x="1881" y="251035"/>
                  </a:lnTo>
                  <a:lnTo>
                    <a:pt x="5467" y="272942"/>
                  </a:lnTo>
                  <a:lnTo>
                    <a:pt x="7004" y="315877"/>
                  </a:lnTo>
                  <a:lnTo>
                    <a:pt x="12622" y="359716"/>
                  </a:lnTo>
                  <a:lnTo>
                    <a:pt x="10783" y="365829"/>
                  </a:lnTo>
                  <a:lnTo>
                    <a:pt x="8320" y="370897"/>
                  </a:lnTo>
                  <a:lnTo>
                    <a:pt x="6350" y="386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1176"/>
            <p:cNvSpPr/>
            <p:nvPr>
              <p:custDataLst>
                <p:tags r:id="rId28"/>
              </p:custDataLst>
            </p:nvPr>
          </p:nvSpPr>
          <p:spPr>
            <a:xfrm>
              <a:off x="10299700" y="2470150"/>
              <a:ext cx="171451" cy="38101"/>
            </a:xfrm>
            <a:custGeom>
              <a:avLst/>
              <a:gdLst/>
              <a:ahLst/>
              <a:cxnLst/>
              <a:rect l="0" t="0" r="0" b="0"/>
              <a:pathLst>
                <a:path w="171451" h="38101">
                  <a:moveTo>
                    <a:pt x="0" y="38100"/>
                  </a:moveTo>
                  <a:lnTo>
                    <a:pt x="0" y="38100"/>
                  </a:lnTo>
                  <a:lnTo>
                    <a:pt x="0" y="31757"/>
                  </a:lnTo>
                  <a:lnTo>
                    <a:pt x="43330" y="31750"/>
                  </a:lnTo>
                  <a:lnTo>
                    <a:pt x="89919" y="22290"/>
                  </a:lnTo>
                  <a:lnTo>
                    <a:pt x="137238" y="15763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1177"/>
            <p:cNvSpPr/>
            <p:nvPr>
              <p:custDataLst>
                <p:tags r:id="rId29"/>
              </p:custDataLst>
            </p:nvPr>
          </p:nvSpPr>
          <p:spPr>
            <a:xfrm>
              <a:off x="10445756" y="2590800"/>
              <a:ext cx="165095" cy="120651"/>
            </a:xfrm>
            <a:custGeom>
              <a:avLst/>
              <a:gdLst/>
              <a:ahLst/>
              <a:cxnLst/>
              <a:rect l="0" t="0" r="0" b="0"/>
              <a:pathLst>
                <a:path w="165095" h="120651">
                  <a:moveTo>
                    <a:pt x="12694" y="31750"/>
                  </a:moveTo>
                  <a:lnTo>
                    <a:pt x="12694" y="31750"/>
                  </a:lnTo>
                  <a:lnTo>
                    <a:pt x="0" y="31750"/>
                  </a:lnTo>
                  <a:lnTo>
                    <a:pt x="11550" y="31750"/>
                  </a:lnTo>
                  <a:lnTo>
                    <a:pt x="17538" y="27386"/>
                  </a:lnTo>
                  <a:lnTo>
                    <a:pt x="23457" y="25989"/>
                  </a:lnTo>
                  <a:lnTo>
                    <a:pt x="30386" y="24869"/>
                  </a:lnTo>
                  <a:lnTo>
                    <a:pt x="63937" y="14143"/>
                  </a:lnTo>
                  <a:lnTo>
                    <a:pt x="71452" y="12636"/>
                  </a:lnTo>
                  <a:lnTo>
                    <a:pt x="80355" y="8526"/>
                  </a:lnTo>
                  <a:lnTo>
                    <a:pt x="90910" y="6289"/>
                  </a:lnTo>
                  <a:lnTo>
                    <a:pt x="101157" y="1452"/>
                  </a:lnTo>
                  <a:lnTo>
                    <a:pt x="126985" y="0"/>
                  </a:lnTo>
                  <a:lnTo>
                    <a:pt x="126992" y="5467"/>
                  </a:lnTo>
                  <a:lnTo>
                    <a:pt x="86771" y="52662"/>
                  </a:lnTo>
                  <a:lnTo>
                    <a:pt x="76192" y="65348"/>
                  </a:lnTo>
                  <a:lnTo>
                    <a:pt x="63494" y="82154"/>
                  </a:lnTo>
                  <a:lnTo>
                    <a:pt x="47266" y="99468"/>
                  </a:lnTo>
                  <a:lnTo>
                    <a:pt x="43120" y="107947"/>
                  </a:lnTo>
                  <a:lnTo>
                    <a:pt x="31748" y="120647"/>
                  </a:lnTo>
                  <a:lnTo>
                    <a:pt x="31746" y="120648"/>
                  </a:lnTo>
                  <a:lnTo>
                    <a:pt x="41204" y="120650"/>
                  </a:lnTo>
                  <a:lnTo>
                    <a:pt x="44885" y="118768"/>
                  </a:lnTo>
                  <a:lnTo>
                    <a:pt x="48874" y="116286"/>
                  </a:lnTo>
                  <a:lnTo>
                    <a:pt x="57184" y="114692"/>
                  </a:lnTo>
                  <a:lnTo>
                    <a:pt x="59287" y="114562"/>
                  </a:lnTo>
                  <a:lnTo>
                    <a:pt x="63505" y="112535"/>
                  </a:lnTo>
                  <a:lnTo>
                    <a:pt x="67733" y="109988"/>
                  </a:lnTo>
                  <a:lnTo>
                    <a:pt x="74784" y="108553"/>
                  </a:lnTo>
                  <a:lnTo>
                    <a:pt x="84792" y="107423"/>
                  </a:lnTo>
                  <a:lnTo>
                    <a:pt x="93245" y="103639"/>
                  </a:lnTo>
                  <a:lnTo>
                    <a:pt x="128764" y="95535"/>
                  </a:lnTo>
                  <a:lnTo>
                    <a:pt x="133190" y="97258"/>
                  </a:lnTo>
                  <a:lnTo>
                    <a:pt x="135357" y="98705"/>
                  </a:lnTo>
                  <a:lnTo>
                    <a:pt x="138215" y="98965"/>
                  </a:lnTo>
                  <a:lnTo>
                    <a:pt x="153619" y="95878"/>
                  </a:lnTo>
                  <a:lnTo>
                    <a:pt x="155327" y="94963"/>
                  </a:lnTo>
                  <a:lnTo>
                    <a:pt x="156466" y="93648"/>
                  </a:lnTo>
                  <a:lnTo>
                    <a:pt x="158437" y="90305"/>
                  </a:lnTo>
                  <a:lnTo>
                    <a:pt x="165094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1178"/>
            <p:cNvSpPr/>
            <p:nvPr>
              <p:custDataLst>
                <p:tags r:id="rId30"/>
              </p:custDataLst>
            </p:nvPr>
          </p:nvSpPr>
          <p:spPr>
            <a:xfrm>
              <a:off x="10618105" y="2279657"/>
              <a:ext cx="138796" cy="323844"/>
            </a:xfrm>
            <a:custGeom>
              <a:avLst/>
              <a:gdLst/>
              <a:ahLst/>
              <a:cxnLst/>
              <a:rect l="0" t="0" r="0" b="0"/>
              <a:pathLst>
                <a:path w="138796" h="323844">
                  <a:moveTo>
                    <a:pt x="138795" y="6343"/>
                  </a:moveTo>
                  <a:lnTo>
                    <a:pt x="138795" y="6343"/>
                  </a:lnTo>
                  <a:lnTo>
                    <a:pt x="133328" y="6343"/>
                  </a:lnTo>
                  <a:lnTo>
                    <a:pt x="127550" y="1979"/>
                  </a:lnTo>
                  <a:lnTo>
                    <a:pt x="123685" y="876"/>
                  </a:lnTo>
                  <a:lnTo>
                    <a:pt x="92302" y="0"/>
                  </a:lnTo>
                  <a:lnTo>
                    <a:pt x="88028" y="1878"/>
                  </a:lnTo>
                  <a:lnTo>
                    <a:pt x="61362" y="21192"/>
                  </a:lnTo>
                  <a:lnTo>
                    <a:pt x="35983" y="55137"/>
                  </a:lnTo>
                  <a:lnTo>
                    <a:pt x="15952" y="96203"/>
                  </a:lnTo>
                  <a:lnTo>
                    <a:pt x="7729" y="127601"/>
                  </a:lnTo>
                  <a:lnTo>
                    <a:pt x="1381" y="168701"/>
                  </a:lnTo>
                  <a:lnTo>
                    <a:pt x="0" y="213666"/>
                  </a:lnTo>
                  <a:lnTo>
                    <a:pt x="6946" y="260212"/>
                  </a:lnTo>
                  <a:lnTo>
                    <a:pt x="14121" y="279354"/>
                  </a:lnTo>
                  <a:lnTo>
                    <a:pt x="33267" y="306068"/>
                  </a:lnTo>
                  <a:lnTo>
                    <a:pt x="45048" y="317949"/>
                  </a:lnTo>
                  <a:lnTo>
                    <a:pt x="56245" y="323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1179"/>
            <p:cNvSpPr/>
            <p:nvPr>
              <p:custDataLst>
                <p:tags r:id="rId31"/>
              </p:custDataLst>
            </p:nvPr>
          </p:nvSpPr>
          <p:spPr>
            <a:xfrm>
              <a:off x="10706109" y="2419375"/>
              <a:ext cx="158742" cy="120270"/>
            </a:xfrm>
            <a:custGeom>
              <a:avLst/>
              <a:gdLst/>
              <a:ahLst/>
              <a:cxnLst/>
              <a:rect l="0" t="0" r="0" b="0"/>
              <a:pathLst>
                <a:path w="158742" h="120270">
                  <a:moveTo>
                    <a:pt x="12691" y="19025"/>
                  </a:moveTo>
                  <a:lnTo>
                    <a:pt x="12691" y="19025"/>
                  </a:lnTo>
                  <a:lnTo>
                    <a:pt x="9321" y="19025"/>
                  </a:lnTo>
                  <a:lnTo>
                    <a:pt x="8328" y="18319"/>
                  </a:lnTo>
                  <a:lnTo>
                    <a:pt x="7665" y="17143"/>
                  </a:lnTo>
                  <a:lnTo>
                    <a:pt x="7224" y="15654"/>
                  </a:lnTo>
                  <a:lnTo>
                    <a:pt x="6223" y="14661"/>
                  </a:lnTo>
                  <a:lnTo>
                    <a:pt x="950" y="12936"/>
                  </a:lnTo>
                  <a:lnTo>
                    <a:pt x="417" y="10910"/>
                  </a:lnTo>
                  <a:lnTo>
                    <a:pt x="0" y="937"/>
                  </a:lnTo>
                  <a:lnTo>
                    <a:pt x="703" y="616"/>
                  </a:lnTo>
                  <a:lnTo>
                    <a:pt x="14918" y="0"/>
                  </a:lnTo>
                  <a:lnTo>
                    <a:pt x="19089" y="1868"/>
                  </a:lnTo>
                  <a:lnTo>
                    <a:pt x="52647" y="27501"/>
                  </a:lnTo>
                  <a:lnTo>
                    <a:pt x="55142" y="33611"/>
                  </a:lnTo>
                  <a:lnTo>
                    <a:pt x="63358" y="77513"/>
                  </a:lnTo>
                  <a:lnTo>
                    <a:pt x="63464" y="90002"/>
                  </a:lnTo>
                  <a:lnTo>
                    <a:pt x="58020" y="105701"/>
                  </a:lnTo>
                  <a:lnTo>
                    <a:pt x="52951" y="112555"/>
                  </a:lnTo>
                  <a:lnTo>
                    <a:pt x="51750" y="116568"/>
                  </a:lnTo>
                  <a:lnTo>
                    <a:pt x="50726" y="117920"/>
                  </a:lnTo>
                  <a:lnTo>
                    <a:pt x="45408" y="120269"/>
                  </a:lnTo>
                  <a:lnTo>
                    <a:pt x="41357" y="117148"/>
                  </a:lnTo>
                  <a:lnTo>
                    <a:pt x="39542" y="113670"/>
                  </a:lnTo>
                  <a:lnTo>
                    <a:pt x="38379" y="105689"/>
                  </a:lnTo>
                  <a:lnTo>
                    <a:pt x="40100" y="101522"/>
                  </a:lnTo>
                  <a:lnTo>
                    <a:pt x="41547" y="99423"/>
                  </a:lnTo>
                  <a:lnTo>
                    <a:pt x="59346" y="52859"/>
                  </a:lnTo>
                  <a:lnTo>
                    <a:pt x="80660" y="19466"/>
                  </a:lnTo>
                  <a:lnTo>
                    <a:pt x="82410" y="14988"/>
                  </a:lnTo>
                  <a:lnTo>
                    <a:pt x="88802" y="6437"/>
                  </a:lnTo>
                  <a:lnTo>
                    <a:pt x="92237" y="9729"/>
                  </a:lnTo>
                  <a:lnTo>
                    <a:pt x="92533" y="10711"/>
                  </a:lnTo>
                  <a:lnTo>
                    <a:pt x="92025" y="11366"/>
                  </a:lnTo>
                  <a:lnTo>
                    <a:pt x="90978" y="11802"/>
                  </a:lnTo>
                  <a:lnTo>
                    <a:pt x="90283" y="12799"/>
                  </a:lnTo>
                  <a:lnTo>
                    <a:pt x="89510" y="15787"/>
                  </a:lnTo>
                  <a:lnTo>
                    <a:pt x="88893" y="58338"/>
                  </a:lnTo>
                  <a:lnTo>
                    <a:pt x="90772" y="63073"/>
                  </a:lnTo>
                  <a:lnTo>
                    <a:pt x="99876" y="76140"/>
                  </a:lnTo>
                  <a:lnTo>
                    <a:pt x="100448" y="78268"/>
                  </a:lnTo>
                  <a:lnTo>
                    <a:pt x="102239" y="79687"/>
                  </a:lnTo>
                  <a:lnTo>
                    <a:pt x="107994" y="81264"/>
                  </a:lnTo>
                  <a:lnTo>
                    <a:pt x="131415" y="82414"/>
                  </a:lnTo>
                  <a:lnTo>
                    <a:pt x="143980" y="79121"/>
                  </a:lnTo>
                  <a:lnTo>
                    <a:pt x="150534" y="73721"/>
                  </a:lnTo>
                  <a:lnTo>
                    <a:pt x="158741" y="63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1180"/>
            <p:cNvSpPr/>
            <p:nvPr>
              <p:custDataLst>
                <p:tags r:id="rId32"/>
              </p:custDataLst>
            </p:nvPr>
          </p:nvSpPr>
          <p:spPr>
            <a:xfrm>
              <a:off x="10902948" y="2286000"/>
              <a:ext cx="68842" cy="311151"/>
            </a:xfrm>
            <a:custGeom>
              <a:avLst/>
              <a:gdLst/>
              <a:ahLst/>
              <a:cxnLst/>
              <a:rect l="0" t="0" r="0" b="0"/>
              <a:pathLst>
                <a:path w="68842" h="311151">
                  <a:moveTo>
                    <a:pt x="2" y="0"/>
                  </a:moveTo>
                  <a:lnTo>
                    <a:pt x="2" y="0"/>
                  </a:lnTo>
                  <a:lnTo>
                    <a:pt x="0" y="8838"/>
                  </a:lnTo>
                  <a:lnTo>
                    <a:pt x="1413" y="10831"/>
                  </a:lnTo>
                  <a:lnTo>
                    <a:pt x="11935" y="20980"/>
                  </a:lnTo>
                  <a:lnTo>
                    <a:pt x="42713" y="64108"/>
                  </a:lnTo>
                  <a:lnTo>
                    <a:pt x="62025" y="106680"/>
                  </a:lnTo>
                  <a:lnTo>
                    <a:pt x="67531" y="128505"/>
                  </a:lnTo>
                  <a:lnTo>
                    <a:pt x="68841" y="173895"/>
                  </a:lnTo>
                  <a:lnTo>
                    <a:pt x="60973" y="217781"/>
                  </a:lnTo>
                  <a:lnTo>
                    <a:pt x="43840" y="258438"/>
                  </a:lnTo>
                  <a:lnTo>
                    <a:pt x="13971" y="296401"/>
                  </a:lnTo>
                  <a:lnTo>
                    <a:pt x="2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0" name="SMARTInkShape-Group249"/>
          <p:cNvGrpSpPr/>
          <p:nvPr/>
        </p:nvGrpSpPr>
        <p:grpSpPr>
          <a:xfrm>
            <a:off x="3302033" y="1695450"/>
            <a:ext cx="622234" cy="215901"/>
            <a:chOff x="3302033" y="1695450"/>
            <a:chExt cx="622234" cy="215901"/>
          </a:xfrm>
        </p:grpSpPr>
        <p:sp>
          <p:nvSpPr>
            <p:cNvPr id="287" name="SMARTInkShape-1181"/>
            <p:cNvSpPr/>
            <p:nvPr>
              <p:custDataLst>
                <p:tags r:id="rId24"/>
              </p:custDataLst>
            </p:nvPr>
          </p:nvSpPr>
          <p:spPr>
            <a:xfrm>
              <a:off x="3302033" y="1733580"/>
              <a:ext cx="152368" cy="114160"/>
            </a:xfrm>
            <a:custGeom>
              <a:avLst/>
              <a:gdLst/>
              <a:ahLst/>
              <a:cxnLst/>
              <a:rect l="0" t="0" r="0" b="0"/>
              <a:pathLst>
                <a:path w="152368" h="114160">
                  <a:moveTo>
                    <a:pt x="88867" y="44420"/>
                  </a:moveTo>
                  <a:lnTo>
                    <a:pt x="88867" y="44420"/>
                  </a:lnTo>
                  <a:lnTo>
                    <a:pt x="88867" y="15936"/>
                  </a:lnTo>
                  <a:lnTo>
                    <a:pt x="88161" y="14847"/>
                  </a:lnTo>
                  <a:lnTo>
                    <a:pt x="86985" y="14121"/>
                  </a:lnTo>
                  <a:lnTo>
                    <a:pt x="85496" y="13638"/>
                  </a:lnTo>
                  <a:lnTo>
                    <a:pt x="84503" y="12610"/>
                  </a:lnTo>
                  <a:lnTo>
                    <a:pt x="81028" y="5890"/>
                  </a:lnTo>
                  <a:lnTo>
                    <a:pt x="77127" y="1139"/>
                  </a:lnTo>
                  <a:lnTo>
                    <a:pt x="74712" y="490"/>
                  </a:lnTo>
                  <a:lnTo>
                    <a:pt x="57894" y="0"/>
                  </a:lnTo>
                  <a:lnTo>
                    <a:pt x="52053" y="1865"/>
                  </a:lnTo>
                  <a:lnTo>
                    <a:pt x="47105" y="4340"/>
                  </a:lnTo>
                  <a:lnTo>
                    <a:pt x="40353" y="6439"/>
                  </a:lnTo>
                  <a:lnTo>
                    <a:pt x="17790" y="21224"/>
                  </a:lnTo>
                  <a:lnTo>
                    <a:pt x="4278" y="39312"/>
                  </a:lnTo>
                  <a:lnTo>
                    <a:pt x="1883" y="45913"/>
                  </a:lnTo>
                  <a:lnTo>
                    <a:pt x="0" y="81312"/>
                  </a:lnTo>
                  <a:lnTo>
                    <a:pt x="1863" y="87392"/>
                  </a:lnTo>
                  <a:lnTo>
                    <a:pt x="10800" y="99259"/>
                  </a:lnTo>
                  <a:lnTo>
                    <a:pt x="21166" y="110011"/>
                  </a:lnTo>
                  <a:lnTo>
                    <a:pt x="25381" y="112377"/>
                  </a:lnTo>
                  <a:lnTo>
                    <a:pt x="33603" y="113709"/>
                  </a:lnTo>
                  <a:lnTo>
                    <a:pt x="45651" y="114159"/>
                  </a:lnTo>
                  <a:lnTo>
                    <a:pt x="55993" y="110866"/>
                  </a:lnTo>
                  <a:lnTo>
                    <a:pt x="64623" y="105422"/>
                  </a:lnTo>
                  <a:lnTo>
                    <a:pt x="97332" y="62258"/>
                  </a:lnTo>
                  <a:lnTo>
                    <a:pt x="99685" y="55640"/>
                  </a:lnTo>
                  <a:lnTo>
                    <a:pt x="101566" y="31755"/>
                  </a:lnTo>
                  <a:lnTo>
                    <a:pt x="101567" y="35101"/>
                  </a:lnTo>
                  <a:lnTo>
                    <a:pt x="103449" y="38632"/>
                  </a:lnTo>
                  <a:lnTo>
                    <a:pt x="105931" y="42553"/>
                  </a:lnTo>
                  <a:lnTo>
                    <a:pt x="107525" y="50819"/>
                  </a:lnTo>
                  <a:lnTo>
                    <a:pt x="107655" y="52919"/>
                  </a:lnTo>
                  <a:lnTo>
                    <a:pt x="109682" y="57135"/>
                  </a:lnTo>
                  <a:lnTo>
                    <a:pt x="124214" y="79815"/>
                  </a:lnTo>
                  <a:lnTo>
                    <a:pt x="128305" y="88754"/>
                  </a:lnTo>
                  <a:lnTo>
                    <a:pt x="129975" y="90909"/>
                  </a:lnTo>
                  <a:lnTo>
                    <a:pt x="133713" y="93304"/>
                  </a:lnTo>
                  <a:lnTo>
                    <a:pt x="152367" y="101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1182"/>
            <p:cNvSpPr/>
            <p:nvPr>
              <p:custDataLst>
                <p:tags r:id="rId25"/>
              </p:custDataLst>
            </p:nvPr>
          </p:nvSpPr>
          <p:spPr>
            <a:xfrm>
              <a:off x="3600457" y="1695450"/>
              <a:ext cx="152391" cy="215901"/>
            </a:xfrm>
            <a:custGeom>
              <a:avLst/>
              <a:gdLst/>
              <a:ahLst/>
              <a:cxnLst/>
              <a:rect l="0" t="0" r="0" b="0"/>
              <a:pathLst>
                <a:path w="152391" h="215901">
                  <a:moveTo>
                    <a:pt x="6343" y="0"/>
                  </a:moveTo>
                  <a:lnTo>
                    <a:pt x="6343" y="0"/>
                  </a:lnTo>
                  <a:lnTo>
                    <a:pt x="0" y="0"/>
                  </a:lnTo>
                  <a:lnTo>
                    <a:pt x="3366" y="3371"/>
                  </a:lnTo>
                  <a:lnTo>
                    <a:pt x="6901" y="5026"/>
                  </a:lnTo>
                  <a:lnTo>
                    <a:pt x="8832" y="5467"/>
                  </a:lnTo>
                  <a:lnTo>
                    <a:pt x="14920" y="9460"/>
                  </a:lnTo>
                  <a:lnTo>
                    <a:pt x="38655" y="25439"/>
                  </a:lnTo>
                  <a:lnTo>
                    <a:pt x="85372" y="48684"/>
                  </a:lnTo>
                  <a:lnTo>
                    <a:pt x="132867" y="64940"/>
                  </a:lnTo>
                  <a:lnTo>
                    <a:pt x="137365" y="67668"/>
                  </a:lnTo>
                  <a:lnTo>
                    <a:pt x="146002" y="69419"/>
                  </a:lnTo>
                  <a:lnTo>
                    <a:pt x="152390" y="69850"/>
                  </a:lnTo>
                  <a:lnTo>
                    <a:pt x="142267" y="80681"/>
                  </a:lnTo>
                  <a:lnTo>
                    <a:pt x="138320" y="88949"/>
                  </a:lnTo>
                  <a:lnTo>
                    <a:pt x="130955" y="97376"/>
                  </a:lnTo>
                  <a:lnTo>
                    <a:pt x="115581" y="109833"/>
                  </a:lnTo>
                  <a:lnTo>
                    <a:pt x="109927" y="116548"/>
                  </a:lnTo>
                  <a:lnTo>
                    <a:pt x="65584" y="147261"/>
                  </a:lnTo>
                  <a:lnTo>
                    <a:pt x="18180" y="179832"/>
                  </a:lnTo>
                  <a:lnTo>
                    <a:pt x="2889" y="200490"/>
                  </a:lnTo>
                  <a:lnTo>
                    <a:pt x="106" y="209155"/>
                  </a:lnTo>
                  <a:lnTo>
                    <a:pt x="26" y="212804"/>
                  </a:lnTo>
                  <a:lnTo>
                    <a:pt x="721" y="213836"/>
                  </a:lnTo>
                  <a:lnTo>
                    <a:pt x="1889" y="214524"/>
                  </a:lnTo>
                  <a:lnTo>
                    <a:pt x="6905" y="215492"/>
                  </a:lnTo>
                  <a:lnTo>
                    <a:pt x="19043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1183"/>
            <p:cNvSpPr/>
            <p:nvPr>
              <p:custDataLst>
                <p:tags r:id="rId26"/>
              </p:custDataLst>
            </p:nvPr>
          </p:nvSpPr>
          <p:spPr>
            <a:xfrm>
              <a:off x="3804645" y="1746363"/>
              <a:ext cx="119622" cy="136683"/>
            </a:xfrm>
            <a:custGeom>
              <a:avLst/>
              <a:gdLst/>
              <a:ahLst/>
              <a:cxnLst/>
              <a:rect l="0" t="0" r="0" b="0"/>
              <a:pathLst>
                <a:path w="119622" h="136683">
                  <a:moveTo>
                    <a:pt x="75205" y="6237"/>
                  </a:moveTo>
                  <a:lnTo>
                    <a:pt x="75205" y="6237"/>
                  </a:lnTo>
                  <a:lnTo>
                    <a:pt x="65745" y="6237"/>
                  </a:lnTo>
                  <a:lnTo>
                    <a:pt x="62064" y="8118"/>
                  </a:lnTo>
                  <a:lnTo>
                    <a:pt x="53951" y="15075"/>
                  </a:lnTo>
                  <a:lnTo>
                    <a:pt x="38511" y="35304"/>
                  </a:lnTo>
                  <a:lnTo>
                    <a:pt x="28506" y="42758"/>
                  </a:lnTo>
                  <a:lnTo>
                    <a:pt x="9665" y="74074"/>
                  </a:lnTo>
                  <a:lnTo>
                    <a:pt x="0" y="108702"/>
                  </a:lnTo>
                  <a:lnTo>
                    <a:pt x="1329" y="115512"/>
                  </a:lnTo>
                  <a:lnTo>
                    <a:pt x="4560" y="124640"/>
                  </a:lnTo>
                  <a:lnTo>
                    <a:pt x="8490" y="129592"/>
                  </a:lnTo>
                  <a:lnTo>
                    <a:pt x="12158" y="131617"/>
                  </a:lnTo>
                  <a:lnTo>
                    <a:pt x="16139" y="133222"/>
                  </a:lnTo>
                  <a:lnTo>
                    <a:pt x="20261" y="136288"/>
                  </a:lnTo>
                  <a:lnTo>
                    <a:pt x="23054" y="136682"/>
                  </a:lnTo>
                  <a:lnTo>
                    <a:pt x="45119" y="132927"/>
                  </a:lnTo>
                  <a:lnTo>
                    <a:pt x="57529" y="128289"/>
                  </a:lnTo>
                  <a:lnTo>
                    <a:pt x="61304" y="127821"/>
                  </a:lnTo>
                  <a:lnTo>
                    <a:pt x="64527" y="126099"/>
                  </a:lnTo>
                  <a:lnTo>
                    <a:pt x="98850" y="94658"/>
                  </a:lnTo>
                  <a:lnTo>
                    <a:pt x="115319" y="65475"/>
                  </a:lnTo>
                  <a:lnTo>
                    <a:pt x="118370" y="52795"/>
                  </a:lnTo>
                  <a:lnTo>
                    <a:pt x="119621" y="18074"/>
                  </a:lnTo>
                  <a:lnTo>
                    <a:pt x="117759" y="13144"/>
                  </a:lnTo>
                  <a:lnTo>
                    <a:pt x="110813" y="4230"/>
                  </a:lnTo>
                  <a:lnTo>
                    <a:pt x="106788" y="1818"/>
                  </a:lnTo>
                  <a:lnTo>
                    <a:pt x="98674" y="459"/>
                  </a:lnTo>
                  <a:lnTo>
                    <a:pt x="86661" y="0"/>
                  </a:lnTo>
                  <a:lnTo>
                    <a:pt x="68412" y="6809"/>
                  </a:lnTo>
                  <a:lnTo>
                    <a:pt x="57905" y="10875"/>
                  </a:lnTo>
                  <a:lnTo>
                    <a:pt x="49805" y="125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4" name="SMARTInkShape-Group250"/>
          <p:cNvGrpSpPr/>
          <p:nvPr/>
        </p:nvGrpSpPr>
        <p:grpSpPr>
          <a:xfrm>
            <a:off x="2413131" y="1606628"/>
            <a:ext cx="380870" cy="412673"/>
            <a:chOff x="2413131" y="1606628"/>
            <a:chExt cx="380870" cy="412673"/>
          </a:xfrm>
        </p:grpSpPr>
        <p:sp>
          <p:nvSpPr>
            <p:cNvPr id="291" name="SMARTInkShape-1184"/>
            <p:cNvSpPr/>
            <p:nvPr>
              <p:custDataLst>
                <p:tags r:id="rId21"/>
              </p:custDataLst>
            </p:nvPr>
          </p:nvSpPr>
          <p:spPr>
            <a:xfrm>
              <a:off x="2413131" y="1721119"/>
              <a:ext cx="177670" cy="123787"/>
            </a:xfrm>
            <a:custGeom>
              <a:avLst/>
              <a:gdLst/>
              <a:ahLst/>
              <a:cxnLst/>
              <a:rect l="0" t="0" r="0" b="0"/>
              <a:pathLst>
                <a:path w="177670" h="123787">
                  <a:moveTo>
                    <a:pt x="82419" y="44181"/>
                  </a:moveTo>
                  <a:lnTo>
                    <a:pt x="82419" y="44181"/>
                  </a:lnTo>
                  <a:lnTo>
                    <a:pt x="82419" y="34721"/>
                  </a:lnTo>
                  <a:lnTo>
                    <a:pt x="81713" y="33641"/>
                  </a:lnTo>
                  <a:lnTo>
                    <a:pt x="80537" y="32921"/>
                  </a:lnTo>
                  <a:lnTo>
                    <a:pt x="79048" y="32441"/>
                  </a:lnTo>
                  <a:lnTo>
                    <a:pt x="78055" y="31416"/>
                  </a:lnTo>
                  <a:lnTo>
                    <a:pt x="76330" y="26098"/>
                  </a:lnTo>
                  <a:lnTo>
                    <a:pt x="76076" y="13600"/>
                  </a:lnTo>
                  <a:lnTo>
                    <a:pt x="70602" y="7066"/>
                  </a:lnTo>
                  <a:lnTo>
                    <a:pt x="68230" y="6519"/>
                  </a:lnTo>
                  <a:lnTo>
                    <a:pt x="66610" y="6373"/>
                  </a:lnTo>
                  <a:lnTo>
                    <a:pt x="65530" y="5570"/>
                  </a:lnTo>
                  <a:lnTo>
                    <a:pt x="64329" y="2796"/>
                  </a:lnTo>
                  <a:lnTo>
                    <a:pt x="63304" y="1775"/>
                  </a:lnTo>
                  <a:lnTo>
                    <a:pt x="60283" y="639"/>
                  </a:lnTo>
                  <a:lnTo>
                    <a:pt x="54615" y="0"/>
                  </a:lnTo>
                  <a:lnTo>
                    <a:pt x="34307" y="6214"/>
                  </a:lnTo>
                  <a:lnTo>
                    <a:pt x="21086" y="16862"/>
                  </a:lnTo>
                  <a:lnTo>
                    <a:pt x="10459" y="27274"/>
                  </a:lnTo>
                  <a:lnTo>
                    <a:pt x="8103" y="33374"/>
                  </a:lnTo>
                  <a:lnTo>
                    <a:pt x="0" y="77269"/>
                  </a:lnTo>
                  <a:lnTo>
                    <a:pt x="592" y="96568"/>
                  </a:lnTo>
                  <a:lnTo>
                    <a:pt x="4943" y="104780"/>
                  </a:lnTo>
                  <a:lnTo>
                    <a:pt x="9996" y="111682"/>
                  </a:lnTo>
                  <a:lnTo>
                    <a:pt x="11425" y="116044"/>
                  </a:lnTo>
                  <a:lnTo>
                    <a:pt x="12512" y="117490"/>
                  </a:lnTo>
                  <a:lnTo>
                    <a:pt x="24678" y="123371"/>
                  </a:lnTo>
                  <a:lnTo>
                    <a:pt x="27697" y="123786"/>
                  </a:lnTo>
                  <a:lnTo>
                    <a:pt x="46095" y="118761"/>
                  </a:lnTo>
                  <a:lnTo>
                    <a:pt x="55664" y="113551"/>
                  </a:lnTo>
                  <a:lnTo>
                    <a:pt x="77224" y="93719"/>
                  </a:lnTo>
                  <a:lnTo>
                    <a:pt x="97211" y="62281"/>
                  </a:lnTo>
                  <a:lnTo>
                    <a:pt x="99576" y="55518"/>
                  </a:lnTo>
                  <a:lnTo>
                    <a:pt x="101334" y="48514"/>
                  </a:lnTo>
                  <a:lnTo>
                    <a:pt x="106329" y="38269"/>
                  </a:lnTo>
                  <a:lnTo>
                    <a:pt x="107811" y="25427"/>
                  </a:lnTo>
                  <a:lnTo>
                    <a:pt x="107819" y="46569"/>
                  </a:lnTo>
                  <a:lnTo>
                    <a:pt x="114286" y="66892"/>
                  </a:lnTo>
                  <a:lnTo>
                    <a:pt x="126301" y="81343"/>
                  </a:lnTo>
                  <a:lnTo>
                    <a:pt x="132026" y="85392"/>
                  </a:lnTo>
                  <a:lnTo>
                    <a:pt x="139216" y="89553"/>
                  </a:lnTo>
                  <a:lnTo>
                    <a:pt x="151337" y="97280"/>
                  </a:lnTo>
                  <a:lnTo>
                    <a:pt x="159832" y="100130"/>
                  </a:lnTo>
                  <a:lnTo>
                    <a:pt x="166818" y="100975"/>
                  </a:lnTo>
                  <a:lnTo>
                    <a:pt x="171200" y="99291"/>
                  </a:lnTo>
                  <a:lnTo>
                    <a:pt x="177669" y="949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1185"/>
            <p:cNvSpPr/>
            <p:nvPr>
              <p:custDataLst>
                <p:tags r:id="rId22"/>
              </p:custDataLst>
            </p:nvPr>
          </p:nvSpPr>
          <p:spPr>
            <a:xfrm>
              <a:off x="2612541" y="1606628"/>
              <a:ext cx="78476" cy="341790"/>
            </a:xfrm>
            <a:custGeom>
              <a:avLst/>
              <a:gdLst/>
              <a:ahLst/>
              <a:cxnLst/>
              <a:rect l="0" t="0" r="0" b="0"/>
              <a:pathLst>
                <a:path w="78476" h="341790">
                  <a:moveTo>
                    <a:pt x="3659" y="6272"/>
                  </a:moveTo>
                  <a:lnTo>
                    <a:pt x="3659" y="6272"/>
                  </a:lnTo>
                  <a:lnTo>
                    <a:pt x="3659" y="184"/>
                  </a:lnTo>
                  <a:lnTo>
                    <a:pt x="288" y="0"/>
                  </a:lnTo>
                  <a:lnTo>
                    <a:pt x="0" y="679"/>
                  </a:lnTo>
                  <a:lnTo>
                    <a:pt x="2727" y="6840"/>
                  </a:lnTo>
                  <a:lnTo>
                    <a:pt x="5459" y="20903"/>
                  </a:lnTo>
                  <a:lnTo>
                    <a:pt x="10542" y="30363"/>
                  </a:lnTo>
                  <a:lnTo>
                    <a:pt x="40644" y="77202"/>
                  </a:lnTo>
                  <a:lnTo>
                    <a:pt x="59663" y="119784"/>
                  </a:lnTo>
                  <a:lnTo>
                    <a:pt x="70042" y="150180"/>
                  </a:lnTo>
                  <a:lnTo>
                    <a:pt x="77569" y="194598"/>
                  </a:lnTo>
                  <a:lnTo>
                    <a:pt x="78475" y="215883"/>
                  </a:lnTo>
                  <a:lnTo>
                    <a:pt x="68968" y="259627"/>
                  </a:lnTo>
                  <a:lnTo>
                    <a:pt x="52330" y="305580"/>
                  </a:lnTo>
                  <a:lnTo>
                    <a:pt x="45989" y="320655"/>
                  </a:lnTo>
                  <a:lnTo>
                    <a:pt x="39876" y="327796"/>
                  </a:lnTo>
                  <a:lnTo>
                    <a:pt x="33161" y="332616"/>
                  </a:lnTo>
                  <a:lnTo>
                    <a:pt x="23101" y="337592"/>
                  </a:lnTo>
                  <a:lnTo>
                    <a:pt x="18650" y="340497"/>
                  </a:lnTo>
                  <a:lnTo>
                    <a:pt x="14320" y="341789"/>
                  </a:lnTo>
                  <a:lnTo>
                    <a:pt x="12883" y="341428"/>
                  </a:lnTo>
                  <a:lnTo>
                    <a:pt x="11925" y="340481"/>
                  </a:lnTo>
                  <a:lnTo>
                    <a:pt x="10860" y="337548"/>
                  </a:lnTo>
                  <a:lnTo>
                    <a:pt x="10009" y="330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1186"/>
            <p:cNvSpPr/>
            <p:nvPr>
              <p:custDataLst>
                <p:tags r:id="rId23"/>
              </p:custDataLst>
            </p:nvPr>
          </p:nvSpPr>
          <p:spPr>
            <a:xfrm>
              <a:off x="2749550" y="1943100"/>
              <a:ext cx="44451" cy="76201"/>
            </a:xfrm>
            <a:custGeom>
              <a:avLst/>
              <a:gdLst/>
              <a:ahLst/>
              <a:cxnLst/>
              <a:rect l="0" t="0" r="0" b="0"/>
              <a:pathLst>
                <a:path w="44451" h="76201">
                  <a:moveTo>
                    <a:pt x="44450" y="0"/>
                  </a:moveTo>
                  <a:lnTo>
                    <a:pt x="44450" y="0"/>
                  </a:lnTo>
                  <a:lnTo>
                    <a:pt x="44450" y="8838"/>
                  </a:lnTo>
                  <a:lnTo>
                    <a:pt x="42569" y="12865"/>
                  </a:lnTo>
                  <a:lnTo>
                    <a:pt x="41079" y="14927"/>
                  </a:lnTo>
                  <a:lnTo>
                    <a:pt x="34990" y="38461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2" name="SMARTInkShape-Group251"/>
          <p:cNvGrpSpPr/>
          <p:nvPr/>
        </p:nvGrpSpPr>
        <p:grpSpPr>
          <a:xfrm>
            <a:off x="622300" y="1670321"/>
            <a:ext cx="1485900" cy="463239"/>
            <a:chOff x="622300" y="1670321"/>
            <a:chExt cx="1485900" cy="463239"/>
          </a:xfrm>
        </p:grpSpPr>
        <p:sp>
          <p:nvSpPr>
            <p:cNvPr id="295" name="SMARTInkShape-1187"/>
            <p:cNvSpPr/>
            <p:nvPr>
              <p:custDataLst>
                <p:tags r:id="rId14"/>
              </p:custDataLst>
            </p:nvPr>
          </p:nvSpPr>
          <p:spPr>
            <a:xfrm>
              <a:off x="622300" y="1752903"/>
              <a:ext cx="125747" cy="380657"/>
            </a:xfrm>
            <a:custGeom>
              <a:avLst/>
              <a:gdLst/>
              <a:ahLst/>
              <a:cxnLst/>
              <a:rect l="0" t="0" r="0" b="0"/>
              <a:pathLst>
                <a:path w="125747" h="380657">
                  <a:moveTo>
                    <a:pt x="0" y="139397"/>
                  </a:moveTo>
                  <a:lnTo>
                    <a:pt x="0" y="139397"/>
                  </a:lnTo>
                  <a:lnTo>
                    <a:pt x="0" y="142768"/>
                  </a:lnTo>
                  <a:lnTo>
                    <a:pt x="1881" y="146304"/>
                  </a:lnTo>
                  <a:lnTo>
                    <a:pt x="4364" y="150228"/>
                  </a:lnTo>
                  <a:lnTo>
                    <a:pt x="5762" y="157109"/>
                  </a:lnTo>
                  <a:lnTo>
                    <a:pt x="11366" y="203505"/>
                  </a:lnTo>
                  <a:lnTo>
                    <a:pt x="15993" y="247382"/>
                  </a:lnTo>
                  <a:lnTo>
                    <a:pt x="22153" y="290917"/>
                  </a:lnTo>
                  <a:lnTo>
                    <a:pt x="31231" y="337537"/>
                  </a:lnTo>
                  <a:lnTo>
                    <a:pt x="32225" y="348109"/>
                  </a:lnTo>
                  <a:lnTo>
                    <a:pt x="37187" y="366467"/>
                  </a:lnTo>
                  <a:lnTo>
                    <a:pt x="37830" y="375383"/>
                  </a:lnTo>
                  <a:lnTo>
                    <a:pt x="38625" y="377154"/>
                  </a:lnTo>
                  <a:lnTo>
                    <a:pt x="39861" y="378335"/>
                  </a:lnTo>
                  <a:lnTo>
                    <a:pt x="44181" y="380559"/>
                  </a:lnTo>
                  <a:lnTo>
                    <a:pt x="40999" y="380656"/>
                  </a:lnTo>
                  <a:lnTo>
                    <a:pt x="40033" y="379259"/>
                  </a:lnTo>
                  <a:lnTo>
                    <a:pt x="38354" y="366388"/>
                  </a:lnTo>
                  <a:lnTo>
                    <a:pt x="38107" y="319086"/>
                  </a:lnTo>
                  <a:lnTo>
                    <a:pt x="33075" y="278788"/>
                  </a:lnTo>
                  <a:lnTo>
                    <a:pt x="31925" y="236723"/>
                  </a:lnTo>
                  <a:lnTo>
                    <a:pt x="28402" y="194425"/>
                  </a:lnTo>
                  <a:lnTo>
                    <a:pt x="25664" y="147001"/>
                  </a:lnTo>
                  <a:lnTo>
                    <a:pt x="25415" y="99973"/>
                  </a:lnTo>
                  <a:lnTo>
                    <a:pt x="25401" y="55913"/>
                  </a:lnTo>
                  <a:lnTo>
                    <a:pt x="27282" y="47495"/>
                  </a:lnTo>
                  <a:lnTo>
                    <a:pt x="29764" y="40696"/>
                  </a:lnTo>
                  <a:lnTo>
                    <a:pt x="34859" y="20688"/>
                  </a:lnTo>
                  <a:lnTo>
                    <a:pt x="43283" y="7658"/>
                  </a:lnTo>
                  <a:lnTo>
                    <a:pt x="47475" y="3153"/>
                  </a:lnTo>
                  <a:lnTo>
                    <a:pt x="51204" y="1233"/>
                  </a:lnTo>
                  <a:lnTo>
                    <a:pt x="59346" y="0"/>
                  </a:lnTo>
                  <a:lnTo>
                    <a:pt x="69011" y="3158"/>
                  </a:lnTo>
                  <a:lnTo>
                    <a:pt x="79850" y="10546"/>
                  </a:lnTo>
                  <a:lnTo>
                    <a:pt x="86610" y="17415"/>
                  </a:lnTo>
                  <a:lnTo>
                    <a:pt x="114299" y="63328"/>
                  </a:lnTo>
                  <a:lnTo>
                    <a:pt x="124178" y="84381"/>
                  </a:lnTo>
                  <a:lnTo>
                    <a:pt x="125746" y="92838"/>
                  </a:lnTo>
                  <a:lnTo>
                    <a:pt x="124561" y="99419"/>
                  </a:lnTo>
                  <a:lnTo>
                    <a:pt x="122388" y="105401"/>
                  </a:lnTo>
                  <a:lnTo>
                    <a:pt x="120460" y="115997"/>
                  </a:lnTo>
                  <a:lnTo>
                    <a:pt x="117508" y="121471"/>
                  </a:lnTo>
                  <a:lnTo>
                    <a:pt x="104794" y="135098"/>
                  </a:lnTo>
                  <a:lnTo>
                    <a:pt x="93531" y="143689"/>
                  </a:lnTo>
                  <a:lnTo>
                    <a:pt x="84001" y="154153"/>
                  </a:lnTo>
                  <a:lnTo>
                    <a:pt x="39387" y="179588"/>
                  </a:lnTo>
                  <a:lnTo>
                    <a:pt x="23825" y="183006"/>
                  </a:lnTo>
                  <a:lnTo>
                    <a:pt x="6752" y="183837"/>
                  </a:lnTo>
                  <a:lnTo>
                    <a:pt x="9840" y="187215"/>
                  </a:lnTo>
                  <a:lnTo>
                    <a:pt x="13310" y="188871"/>
                  </a:lnTo>
                  <a:lnTo>
                    <a:pt x="25400" y="1901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1188"/>
            <p:cNvSpPr/>
            <p:nvPr>
              <p:custDataLst>
                <p:tags r:id="rId15"/>
              </p:custDataLst>
            </p:nvPr>
          </p:nvSpPr>
          <p:spPr>
            <a:xfrm>
              <a:off x="730534" y="1924050"/>
              <a:ext cx="120367" cy="164965"/>
            </a:xfrm>
            <a:custGeom>
              <a:avLst/>
              <a:gdLst/>
              <a:ahLst/>
              <a:cxnLst/>
              <a:rect l="0" t="0" r="0" b="0"/>
              <a:pathLst>
                <a:path w="120367" h="164965">
                  <a:moveTo>
                    <a:pt x="12416" y="95250"/>
                  </a:moveTo>
                  <a:lnTo>
                    <a:pt x="12416" y="95250"/>
                  </a:lnTo>
                  <a:lnTo>
                    <a:pt x="12416" y="86412"/>
                  </a:lnTo>
                  <a:lnTo>
                    <a:pt x="11710" y="85124"/>
                  </a:lnTo>
                  <a:lnTo>
                    <a:pt x="10534" y="84266"/>
                  </a:lnTo>
                  <a:lnTo>
                    <a:pt x="9045" y="83694"/>
                  </a:lnTo>
                  <a:lnTo>
                    <a:pt x="8052" y="82607"/>
                  </a:lnTo>
                  <a:lnTo>
                    <a:pt x="4577" y="75793"/>
                  </a:lnTo>
                  <a:lnTo>
                    <a:pt x="676" y="71024"/>
                  </a:lnTo>
                  <a:lnTo>
                    <a:pt x="0" y="66827"/>
                  </a:lnTo>
                  <a:lnTo>
                    <a:pt x="1724" y="63097"/>
                  </a:lnTo>
                  <a:lnTo>
                    <a:pt x="5208" y="58325"/>
                  </a:lnTo>
                  <a:lnTo>
                    <a:pt x="7566" y="57672"/>
                  </a:lnTo>
                  <a:lnTo>
                    <a:pt x="27259" y="57159"/>
                  </a:lnTo>
                  <a:lnTo>
                    <a:pt x="31478" y="59035"/>
                  </a:lnTo>
                  <a:lnTo>
                    <a:pt x="58100" y="78349"/>
                  </a:lnTo>
                  <a:lnTo>
                    <a:pt x="65071" y="88047"/>
                  </a:lnTo>
                  <a:lnTo>
                    <a:pt x="74417" y="115673"/>
                  </a:lnTo>
                  <a:lnTo>
                    <a:pt x="75908" y="159881"/>
                  </a:lnTo>
                  <a:lnTo>
                    <a:pt x="75205" y="161621"/>
                  </a:lnTo>
                  <a:lnTo>
                    <a:pt x="74031" y="162780"/>
                  </a:lnTo>
                  <a:lnTo>
                    <a:pt x="70448" y="164642"/>
                  </a:lnTo>
                  <a:lnTo>
                    <a:pt x="66456" y="164964"/>
                  </a:lnTo>
                  <a:lnTo>
                    <a:pt x="65376" y="164304"/>
                  </a:lnTo>
                  <a:lnTo>
                    <a:pt x="64656" y="163158"/>
                  </a:lnTo>
                  <a:lnTo>
                    <a:pt x="63643" y="158175"/>
                  </a:lnTo>
                  <a:lnTo>
                    <a:pt x="62700" y="153555"/>
                  </a:lnTo>
                  <a:lnTo>
                    <a:pt x="58227" y="139092"/>
                  </a:lnTo>
                  <a:lnTo>
                    <a:pt x="56946" y="106660"/>
                  </a:lnTo>
                  <a:lnTo>
                    <a:pt x="65711" y="69737"/>
                  </a:lnTo>
                  <a:lnTo>
                    <a:pt x="84392" y="27624"/>
                  </a:lnTo>
                  <a:lnTo>
                    <a:pt x="94107" y="14848"/>
                  </a:lnTo>
                  <a:lnTo>
                    <a:pt x="99993" y="10127"/>
                  </a:lnTo>
                  <a:lnTo>
                    <a:pt x="107274" y="5587"/>
                  </a:lnTo>
                  <a:lnTo>
                    <a:pt x="113621" y="327"/>
                  </a:lnTo>
                  <a:lnTo>
                    <a:pt x="1203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1189"/>
            <p:cNvSpPr/>
            <p:nvPr>
              <p:custDataLst>
                <p:tags r:id="rId16"/>
              </p:custDataLst>
            </p:nvPr>
          </p:nvSpPr>
          <p:spPr>
            <a:xfrm>
              <a:off x="977932" y="1733557"/>
              <a:ext cx="101569" cy="335256"/>
            </a:xfrm>
            <a:custGeom>
              <a:avLst/>
              <a:gdLst/>
              <a:ahLst/>
              <a:cxnLst/>
              <a:rect l="0" t="0" r="0" b="0"/>
              <a:pathLst>
                <a:path w="101569" h="335256">
                  <a:moveTo>
                    <a:pt x="82518" y="12693"/>
                  </a:moveTo>
                  <a:lnTo>
                    <a:pt x="82518" y="12693"/>
                  </a:lnTo>
                  <a:lnTo>
                    <a:pt x="82518" y="899"/>
                  </a:lnTo>
                  <a:lnTo>
                    <a:pt x="81812" y="597"/>
                  </a:lnTo>
                  <a:lnTo>
                    <a:pt x="70778" y="0"/>
                  </a:lnTo>
                  <a:lnTo>
                    <a:pt x="43159" y="21192"/>
                  </a:lnTo>
                  <a:lnTo>
                    <a:pt x="23876" y="53982"/>
                  </a:lnTo>
                  <a:lnTo>
                    <a:pt x="14375" y="95578"/>
                  </a:lnTo>
                  <a:lnTo>
                    <a:pt x="2754" y="139777"/>
                  </a:lnTo>
                  <a:lnTo>
                    <a:pt x="335" y="180199"/>
                  </a:lnTo>
                  <a:lnTo>
                    <a:pt x="0" y="225268"/>
                  </a:lnTo>
                  <a:lnTo>
                    <a:pt x="10095" y="272143"/>
                  </a:lnTo>
                  <a:lnTo>
                    <a:pt x="15700" y="295929"/>
                  </a:lnTo>
                  <a:lnTo>
                    <a:pt x="25489" y="315559"/>
                  </a:lnTo>
                  <a:lnTo>
                    <a:pt x="30361" y="320867"/>
                  </a:lnTo>
                  <a:lnTo>
                    <a:pt x="49030" y="332197"/>
                  </a:lnTo>
                  <a:lnTo>
                    <a:pt x="61463" y="335255"/>
                  </a:lnTo>
                  <a:lnTo>
                    <a:pt x="67986" y="334089"/>
                  </a:lnTo>
                  <a:lnTo>
                    <a:pt x="73943" y="331925"/>
                  </a:lnTo>
                  <a:lnTo>
                    <a:pt x="101568" y="323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1190"/>
            <p:cNvSpPr/>
            <p:nvPr>
              <p:custDataLst>
                <p:tags r:id="rId17"/>
              </p:custDataLst>
            </p:nvPr>
          </p:nvSpPr>
          <p:spPr>
            <a:xfrm>
              <a:off x="1168478" y="1797059"/>
              <a:ext cx="38023" cy="228589"/>
            </a:xfrm>
            <a:custGeom>
              <a:avLst/>
              <a:gdLst/>
              <a:ahLst/>
              <a:cxnLst/>
              <a:rect l="0" t="0" r="0" b="0"/>
              <a:pathLst>
                <a:path w="38023" h="228589">
                  <a:moveTo>
                    <a:pt x="6272" y="12691"/>
                  </a:moveTo>
                  <a:lnTo>
                    <a:pt x="6272" y="12691"/>
                  </a:lnTo>
                  <a:lnTo>
                    <a:pt x="6272" y="330"/>
                  </a:lnTo>
                  <a:lnTo>
                    <a:pt x="184" y="0"/>
                  </a:lnTo>
                  <a:lnTo>
                    <a:pt x="0" y="3365"/>
                  </a:lnTo>
                  <a:lnTo>
                    <a:pt x="1838" y="6899"/>
                  </a:lnTo>
                  <a:lnTo>
                    <a:pt x="4301" y="10823"/>
                  </a:lnTo>
                  <a:lnTo>
                    <a:pt x="5883" y="19090"/>
                  </a:lnTo>
                  <a:lnTo>
                    <a:pt x="6926" y="34700"/>
                  </a:lnTo>
                  <a:lnTo>
                    <a:pt x="16810" y="78446"/>
                  </a:lnTo>
                  <a:lnTo>
                    <a:pt x="20727" y="120773"/>
                  </a:lnTo>
                  <a:lnTo>
                    <a:pt x="25848" y="164979"/>
                  </a:lnTo>
                  <a:lnTo>
                    <a:pt x="31553" y="202595"/>
                  </a:lnTo>
                  <a:lnTo>
                    <a:pt x="31672" y="228581"/>
                  </a:lnTo>
                  <a:lnTo>
                    <a:pt x="35043" y="228588"/>
                  </a:lnTo>
                  <a:lnTo>
                    <a:pt x="36036" y="227884"/>
                  </a:lnTo>
                  <a:lnTo>
                    <a:pt x="36698" y="226708"/>
                  </a:lnTo>
                  <a:lnTo>
                    <a:pt x="38022" y="215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1191"/>
            <p:cNvSpPr/>
            <p:nvPr>
              <p:custDataLst>
                <p:tags r:id="rId18"/>
              </p:custDataLst>
            </p:nvPr>
          </p:nvSpPr>
          <p:spPr>
            <a:xfrm>
              <a:off x="1339850" y="1809750"/>
              <a:ext cx="209551" cy="184144"/>
            </a:xfrm>
            <a:custGeom>
              <a:avLst/>
              <a:gdLst/>
              <a:ahLst/>
              <a:cxnLst/>
              <a:rect l="0" t="0" r="0" b="0"/>
              <a:pathLst>
                <a:path w="209551" h="184144">
                  <a:moveTo>
                    <a:pt x="0" y="25400"/>
                  </a:moveTo>
                  <a:lnTo>
                    <a:pt x="0" y="25400"/>
                  </a:lnTo>
                  <a:lnTo>
                    <a:pt x="14927" y="25400"/>
                  </a:lnTo>
                  <a:lnTo>
                    <a:pt x="19099" y="23518"/>
                  </a:lnTo>
                  <a:lnTo>
                    <a:pt x="21199" y="22029"/>
                  </a:lnTo>
                  <a:lnTo>
                    <a:pt x="30897" y="19933"/>
                  </a:lnTo>
                  <a:lnTo>
                    <a:pt x="42452" y="18519"/>
                  </a:lnTo>
                  <a:lnTo>
                    <a:pt x="57592" y="14058"/>
                  </a:lnTo>
                  <a:lnTo>
                    <a:pt x="77669" y="12173"/>
                  </a:lnTo>
                  <a:lnTo>
                    <a:pt x="90653" y="7256"/>
                  </a:lnTo>
                  <a:lnTo>
                    <a:pt x="109470" y="5697"/>
                  </a:lnTo>
                  <a:lnTo>
                    <a:pt x="111080" y="4504"/>
                  </a:lnTo>
                  <a:lnTo>
                    <a:pt x="112154" y="3003"/>
                  </a:lnTo>
                  <a:lnTo>
                    <a:pt x="113574" y="2002"/>
                  </a:lnTo>
                  <a:lnTo>
                    <a:pt x="117035" y="889"/>
                  </a:lnTo>
                  <a:lnTo>
                    <a:pt x="127000" y="0"/>
                  </a:lnTo>
                  <a:lnTo>
                    <a:pt x="127000" y="15786"/>
                  </a:lnTo>
                  <a:lnTo>
                    <a:pt x="125118" y="19481"/>
                  </a:lnTo>
                  <a:lnTo>
                    <a:pt x="122636" y="23475"/>
                  </a:lnTo>
                  <a:lnTo>
                    <a:pt x="121238" y="30396"/>
                  </a:lnTo>
                  <a:lnTo>
                    <a:pt x="120119" y="40364"/>
                  </a:lnTo>
                  <a:lnTo>
                    <a:pt x="107795" y="62061"/>
                  </a:lnTo>
                  <a:lnTo>
                    <a:pt x="93124" y="81603"/>
                  </a:lnTo>
                  <a:lnTo>
                    <a:pt x="88323" y="96892"/>
                  </a:lnTo>
                  <a:lnTo>
                    <a:pt x="47276" y="143916"/>
                  </a:lnTo>
                  <a:lnTo>
                    <a:pt x="43127" y="152397"/>
                  </a:lnTo>
                  <a:lnTo>
                    <a:pt x="39093" y="157495"/>
                  </a:lnTo>
                  <a:lnTo>
                    <a:pt x="38394" y="161749"/>
                  </a:lnTo>
                  <a:lnTo>
                    <a:pt x="38100" y="183242"/>
                  </a:lnTo>
                  <a:lnTo>
                    <a:pt x="38805" y="183545"/>
                  </a:lnTo>
                  <a:lnTo>
                    <a:pt x="59299" y="184143"/>
                  </a:lnTo>
                  <a:lnTo>
                    <a:pt x="79847" y="177682"/>
                  </a:lnTo>
                  <a:lnTo>
                    <a:pt x="87315" y="173610"/>
                  </a:lnTo>
                  <a:lnTo>
                    <a:pt x="130191" y="163648"/>
                  </a:lnTo>
                  <a:lnTo>
                    <a:pt x="136885" y="160927"/>
                  </a:lnTo>
                  <a:lnTo>
                    <a:pt x="183599" y="152803"/>
                  </a:lnTo>
                  <a:lnTo>
                    <a:pt x="209463" y="152400"/>
                  </a:lnTo>
                  <a:lnTo>
                    <a:pt x="2095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1192"/>
            <p:cNvSpPr/>
            <p:nvPr>
              <p:custDataLst>
                <p:tags r:id="rId19"/>
              </p:custDataLst>
            </p:nvPr>
          </p:nvSpPr>
          <p:spPr>
            <a:xfrm>
              <a:off x="1625600" y="1670321"/>
              <a:ext cx="44451" cy="329920"/>
            </a:xfrm>
            <a:custGeom>
              <a:avLst/>
              <a:gdLst/>
              <a:ahLst/>
              <a:cxnLst/>
              <a:rect l="0" t="0" r="0" b="0"/>
              <a:pathLst>
                <a:path w="44451" h="329920">
                  <a:moveTo>
                    <a:pt x="0" y="25129"/>
                  </a:moveTo>
                  <a:lnTo>
                    <a:pt x="0" y="25129"/>
                  </a:lnTo>
                  <a:lnTo>
                    <a:pt x="0" y="0"/>
                  </a:lnTo>
                  <a:lnTo>
                    <a:pt x="0" y="14663"/>
                  </a:lnTo>
                  <a:lnTo>
                    <a:pt x="1881" y="18831"/>
                  </a:lnTo>
                  <a:lnTo>
                    <a:pt x="3371" y="20930"/>
                  </a:lnTo>
                  <a:lnTo>
                    <a:pt x="5761" y="38803"/>
                  </a:lnTo>
                  <a:lnTo>
                    <a:pt x="6334" y="85189"/>
                  </a:lnTo>
                  <a:lnTo>
                    <a:pt x="6349" y="126334"/>
                  </a:lnTo>
                  <a:lnTo>
                    <a:pt x="6350" y="169864"/>
                  </a:lnTo>
                  <a:lnTo>
                    <a:pt x="6350" y="211205"/>
                  </a:lnTo>
                  <a:lnTo>
                    <a:pt x="8231" y="257876"/>
                  </a:lnTo>
                  <a:lnTo>
                    <a:pt x="18090" y="302374"/>
                  </a:lnTo>
                  <a:lnTo>
                    <a:pt x="18966" y="318971"/>
                  </a:lnTo>
                  <a:lnTo>
                    <a:pt x="20894" y="323413"/>
                  </a:lnTo>
                  <a:lnTo>
                    <a:pt x="25322" y="329816"/>
                  </a:lnTo>
                  <a:lnTo>
                    <a:pt x="30861" y="329919"/>
                  </a:lnTo>
                  <a:lnTo>
                    <a:pt x="37139" y="324461"/>
                  </a:lnTo>
                  <a:lnTo>
                    <a:pt x="38616" y="315025"/>
                  </a:lnTo>
                  <a:lnTo>
                    <a:pt x="39855" y="313643"/>
                  </a:lnTo>
                  <a:lnTo>
                    <a:pt x="44450" y="310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1193"/>
            <p:cNvSpPr/>
            <p:nvPr>
              <p:custDataLst>
                <p:tags r:id="rId20"/>
              </p:custDataLst>
            </p:nvPr>
          </p:nvSpPr>
          <p:spPr>
            <a:xfrm>
              <a:off x="1860552" y="1746250"/>
              <a:ext cx="247648" cy="203201"/>
            </a:xfrm>
            <a:custGeom>
              <a:avLst/>
              <a:gdLst/>
              <a:ahLst/>
              <a:cxnLst/>
              <a:rect l="0" t="0" r="0" b="0"/>
              <a:pathLst>
                <a:path w="247648" h="203201">
                  <a:moveTo>
                    <a:pt x="6348" y="0"/>
                  </a:moveTo>
                  <a:lnTo>
                    <a:pt x="6348" y="0"/>
                  </a:lnTo>
                  <a:lnTo>
                    <a:pt x="21" y="0"/>
                  </a:lnTo>
                  <a:lnTo>
                    <a:pt x="0" y="5467"/>
                  </a:lnTo>
                  <a:lnTo>
                    <a:pt x="705" y="5761"/>
                  </a:lnTo>
                  <a:lnTo>
                    <a:pt x="5465" y="6272"/>
                  </a:lnTo>
                  <a:lnTo>
                    <a:pt x="11243" y="10699"/>
                  </a:lnTo>
                  <a:lnTo>
                    <a:pt x="54056" y="23950"/>
                  </a:lnTo>
                  <a:lnTo>
                    <a:pt x="68932" y="26852"/>
                  </a:lnTo>
                  <a:lnTo>
                    <a:pt x="82277" y="30299"/>
                  </a:lnTo>
                  <a:lnTo>
                    <a:pt x="126529" y="38160"/>
                  </a:lnTo>
                  <a:lnTo>
                    <a:pt x="163623" y="44020"/>
                  </a:lnTo>
                  <a:lnTo>
                    <a:pt x="172909" y="44965"/>
                  </a:lnTo>
                  <a:lnTo>
                    <a:pt x="219290" y="56508"/>
                  </a:lnTo>
                  <a:lnTo>
                    <a:pt x="230604" y="57066"/>
                  </a:lnTo>
                  <a:lnTo>
                    <a:pt x="232052" y="57799"/>
                  </a:lnTo>
                  <a:lnTo>
                    <a:pt x="233017" y="58994"/>
                  </a:lnTo>
                  <a:lnTo>
                    <a:pt x="233661" y="60496"/>
                  </a:lnTo>
                  <a:lnTo>
                    <a:pt x="234795" y="61497"/>
                  </a:lnTo>
                  <a:lnTo>
                    <a:pt x="240302" y="63236"/>
                  </a:lnTo>
                  <a:lnTo>
                    <a:pt x="246678" y="63477"/>
                  </a:lnTo>
                  <a:lnTo>
                    <a:pt x="247001" y="62779"/>
                  </a:lnTo>
                  <a:lnTo>
                    <a:pt x="247640" y="57227"/>
                  </a:lnTo>
                  <a:lnTo>
                    <a:pt x="247647" y="62624"/>
                  </a:lnTo>
                  <a:lnTo>
                    <a:pt x="246942" y="62916"/>
                  </a:lnTo>
                  <a:lnTo>
                    <a:pt x="244277" y="63241"/>
                  </a:lnTo>
                  <a:lnTo>
                    <a:pt x="243284" y="64033"/>
                  </a:lnTo>
                  <a:lnTo>
                    <a:pt x="240767" y="69952"/>
                  </a:lnTo>
                  <a:lnTo>
                    <a:pt x="236986" y="74741"/>
                  </a:lnTo>
                  <a:lnTo>
                    <a:pt x="235552" y="80628"/>
                  </a:lnTo>
                  <a:lnTo>
                    <a:pt x="235028" y="91042"/>
                  </a:lnTo>
                  <a:lnTo>
                    <a:pt x="233102" y="95261"/>
                  </a:lnTo>
                  <a:lnTo>
                    <a:pt x="213749" y="116417"/>
                  </a:lnTo>
                  <a:lnTo>
                    <a:pt x="167113" y="150283"/>
                  </a:lnTo>
                  <a:lnTo>
                    <a:pt x="156680" y="155928"/>
                  </a:lnTo>
                  <a:lnTo>
                    <a:pt x="148806" y="158619"/>
                  </a:lnTo>
                  <a:lnTo>
                    <a:pt x="102026" y="188621"/>
                  </a:lnTo>
                  <a:lnTo>
                    <a:pt x="97555" y="190371"/>
                  </a:lnTo>
                  <a:lnTo>
                    <a:pt x="83543" y="202230"/>
                  </a:lnTo>
                  <a:lnTo>
                    <a:pt x="76283" y="203192"/>
                  </a:lnTo>
                  <a:lnTo>
                    <a:pt x="87938" y="203200"/>
                  </a:lnTo>
                  <a:lnTo>
                    <a:pt x="93778" y="198836"/>
                  </a:lnTo>
                  <a:lnTo>
                    <a:pt x="99673" y="197438"/>
                  </a:lnTo>
                  <a:lnTo>
                    <a:pt x="107948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5" name="SMARTInkShape-Group252"/>
          <p:cNvGrpSpPr/>
          <p:nvPr/>
        </p:nvGrpSpPr>
        <p:grpSpPr>
          <a:xfrm>
            <a:off x="6585942" y="801008"/>
            <a:ext cx="138676" cy="2180500"/>
            <a:chOff x="6585942" y="801008"/>
            <a:chExt cx="138676" cy="2180500"/>
          </a:xfrm>
        </p:grpSpPr>
        <p:sp>
          <p:nvSpPr>
            <p:cNvPr id="303" name="SMARTInkShape-1194"/>
            <p:cNvSpPr/>
            <p:nvPr>
              <p:custDataLst>
                <p:tags r:id="rId12"/>
              </p:custDataLst>
            </p:nvPr>
          </p:nvSpPr>
          <p:spPr>
            <a:xfrm>
              <a:off x="6617072" y="801008"/>
              <a:ext cx="75827" cy="1891308"/>
            </a:xfrm>
            <a:custGeom>
              <a:avLst/>
              <a:gdLst/>
              <a:ahLst/>
              <a:cxnLst/>
              <a:rect l="0" t="0" r="0" b="0"/>
              <a:pathLst>
                <a:path w="75827" h="1891308">
                  <a:moveTo>
                    <a:pt x="50428" y="5442"/>
                  </a:moveTo>
                  <a:lnTo>
                    <a:pt x="50428" y="5442"/>
                  </a:lnTo>
                  <a:lnTo>
                    <a:pt x="50428" y="17182"/>
                  </a:lnTo>
                  <a:lnTo>
                    <a:pt x="51133" y="17502"/>
                  </a:lnTo>
                  <a:lnTo>
                    <a:pt x="55895" y="18058"/>
                  </a:lnTo>
                  <a:lnTo>
                    <a:pt x="56386" y="19986"/>
                  </a:lnTo>
                  <a:lnTo>
                    <a:pt x="56516" y="21488"/>
                  </a:lnTo>
                  <a:lnTo>
                    <a:pt x="57309" y="22489"/>
                  </a:lnTo>
                  <a:lnTo>
                    <a:pt x="62859" y="24414"/>
                  </a:lnTo>
                  <a:lnTo>
                    <a:pt x="74921" y="12697"/>
                  </a:lnTo>
                  <a:lnTo>
                    <a:pt x="74517" y="11690"/>
                  </a:lnTo>
                  <a:lnTo>
                    <a:pt x="70281" y="6404"/>
                  </a:lnTo>
                  <a:lnTo>
                    <a:pt x="67954" y="5870"/>
                  </a:lnTo>
                  <a:lnTo>
                    <a:pt x="66345" y="5727"/>
                  </a:lnTo>
                  <a:lnTo>
                    <a:pt x="65272" y="4927"/>
                  </a:lnTo>
                  <a:lnTo>
                    <a:pt x="64081" y="2155"/>
                  </a:lnTo>
                  <a:lnTo>
                    <a:pt x="63057" y="1134"/>
                  </a:lnTo>
                  <a:lnTo>
                    <a:pt x="60038" y="0"/>
                  </a:lnTo>
                  <a:lnTo>
                    <a:pt x="58246" y="403"/>
                  </a:lnTo>
                  <a:lnTo>
                    <a:pt x="51596" y="4639"/>
                  </a:lnTo>
                  <a:lnTo>
                    <a:pt x="45589" y="5989"/>
                  </a:lnTo>
                  <a:lnTo>
                    <a:pt x="31670" y="17857"/>
                  </a:lnTo>
                  <a:lnTo>
                    <a:pt x="31463" y="21429"/>
                  </a:lnTo>
                  <a:lnTo>
                    <a:pt x="32141" y="22450"/>
                  </a:lnTo>
                  <a:lnTo>
                    <a:pt x="33298" y="23130"/>
                  </a:lnTo>
                  <a:lnTo>
                    <a:pt x="34775" y="23584"/>
                  </a:lnTo>
                  <a:lnTo>
                    <a:pt x="35759" y="24592"/>
                  </a:lnTo>
                  <a:lnTo>
                    <a:pt x="36852" y="27594"/>
                  </a:lnTo>
                  <a:lnTo>
                    <a:pt x="37850" y="28677"/>
                  </a:lnTo>
                  <a:lnTo>
                    <a:pt x="40839" y="29880"/>
                  </a:lnTo>
                  <a:lnTo>
                    <a:pt x="72485" y="30842"/>
                  </a:lnTo>
                  <a:lnTo>
                    <a:pt x="73599" y="30136"/>
                  </a:lnTo>
                  <a:lnTo>
                    <a:pt x="74342" y="28960"/>
                  </a:lnTo>
                  <a:lnTo>
                    <a:pt x="75819" y="24515"/>
                  </a:lnTo>
                  <a:lnTo>
                    <a:pt x="75826" y="19027"/>
                  </a:lnTo>
                  <a:lnTo>
                    <a:pt x="75123" y="18732"/>
                  </a:lnTo>
                  <a:lnTo>
                    <a:pt x="70360" y="18220"/>
                  </a:lnTo>
                  <a:lnTo>
                    <a:pt x="63132" y="11797"/>
                  </a:lnTo>
                  <a:lnTo>
                    <a:pt x="63131" y="11795"/>
                  </a:lnTo>
                  <a:lnTo>
                    <a:pt x="63126" y="11792"/>
                  </a:lnTo>
                  <a:lnTo>
                    <a:pt x="57040" y="11792"/>
                  </a:lnTo>
                  <a:lnTo>
                    <a:pt x="56800" y="17259"/>
                  </a:lnTo>
                  <a:lnTo>
                    <a:pt x="57499" y="17554"/>
                  </a:lnTo>
                  <a:lnTo>
                    <a:pt x="62246" y="18064"/>
                  </a:lnTo>
                  <a:lnTo>
                    <a:pt x="62737" y="19989"/>
                  </a:lnTo>
                  <a:lnTo>
                    <a:pt x="63126" y="58438"/>
                  </a:lnTo>
                  <a:lnTo>
                    <a:pt x="65009" y="62627"/>
                  </a:lnTo>
                  <a:lnTo>
                    <a:pt x="67492" y="66841"/>
                  </a:lnTo>
                  <a:lnTo>
                    <a:pt x="68890" y="73885"/>
                  </a:lnTo>
                  <a:lnTo>
                    <a:pt x="70169" y="99107"/>
                  </a:lnTo>
                  <a:lnTo>
                    <a:pt x="74943" y="114603"/>
                  </a:lnTo>
                  <a:lnTo>
                    <a:pt x="75821" y="158730"/>
                  </a:lnTo>
                  <a:lnTo>
                    <a:pt x="69740" y="203363"/>
                  </a:lnTo>
                  <a:lnTo>
                    <a:pt x="68824" y="222834"/>
                  </a:lnTo>
                  <a:lnTo>
                    <a:pt x="63720" y="253873"/>
                  </a:lnTo>
                  <a:lnTo>
                    <a:pt x="63150" y="298455"/>
                  </a:lnTo>
                  <a:lnTo>
                    <a:pt x="57367" y="342045"/>
                  </a:lnTo>
                  <a:lnTo>
                    <a:pt x="51786" y="386445"/>
                  </a:lnTo>
                  <a:lnTo>
                    <a:pt x="50507" y="430892"/>
                  </a:lnTo>
                  <a:lnTo>
                    <a:pt x="47064" y="472363"/>
                  </a:lnTo>
                  <a:lnTo>
                    <a:pt x="44340" y="513180"/>
                  </a:lnTo>
                  <a:lnTo>
                    <a:pt x="40729" y="556986"/>
                  </a:lnTo>
                  <a:lnTo>
                    <a:pt x="34620" y="601380"/>
                  </a:lnTo>
                  <a:lnTo>
                    <a:pt x="31662" y="645825"/>
                  </a:lnTo>
                  <a:lnTo>
                    <a:pt x="25936" y="688178"/>
                  </a:lnTo>
                  <a:lnTo>
                    <a:pt x="25108" y="732444"/>
                  </a:lnTo>
                  <a:lnTo>
                    <a:pt x="21664" y="773507"/>
                  </a:lnTo>
                  <a:lnTo>
                    <a:pt x="18940" y="817334"/>
                  </a:lnTo>
                  <a:lnTo>
                    <a:pt x="15329" y="861729"/>
                  </a:lnTo>
                  <a:lnTo>
                    <a:pt x="12591" y="904078"/>
                  </a:lnTo>
                  <a:lnTo>
                    <a:pt x="9218" y="943515"/>
                  </a:lnTo>
                  <a:lnTo>
                    <a:pt x="10240" y="957174"/>
                  </a:lnTo>
                  <a:lnTo>
                    <a:pt x="6445" y="1000338"/>
                  </a:lnTo>
                  <a:lnTo>
                    <a:pt x="6019" y="1041017"/>
                  </a:lnTo>
                  <a:lnTo>
                    <a:pt x="5982" y="1085043"/>
                  </a:lnTo>
                  <a:lnTo>
                    <a:pt x="10342" y="1128750"/>
                  </a:lnTo>
                  <a:lnTo>
                    <a:pt x="12154" y="1171800"/>
                  </a:lnTo>
                  <a:lnTo>
                    <a:pt x="17344" y="1218172"/>
                  </a:lnTo>
                  <a:lnTo>
                    <a:pt x="18561" y="1261407"/>
                  </a:lnTo>
                  <a:lnTo>
                    <a:pt x="18671" y="1307114"/>
                  </a:lnTo>
                  <a:lnTo>
                    <a:pt x="18676" y="1351637"/>
                  </a:lnTo>
                  <a:lnTo>
                    <a:pt x="18678" y="1396092"/>
                  </a:lnTo>
                  <a:lnTo>
                    <a:pt x="18678" y="1442528"/>
                  </a:lnTo>
                  <a:lnTo>
                    <a:pt x="18678" y="1485952"/>
                  </a:lnTo>
                  <a:lnTo>
                    <a:pt x="18678" y="1532707"/>
                  </a:lnTo>
                  <a:lnTo>
                    <a:pt x="17973" y="1577389"/>
                  </a:lnTo>
                  <a:lnTo>
                    <a:pt x="15307" y="1585089"/>
                  </a:lnTo>
                  <a:lnTo>
                    <a:pt x="15533" y="1593215"/>
                  </a:lnTo>
                  <a:lnTo>
                    <a:pt x="18401" y="1618366"/>
                  </a:lnTo>
                  <a:lnTo>
                    <a:pt x="17849" y="1626114"/>
                  </a:lnTo>
                  <a:lnTo>
                    <a:pt x="13628" y="1638718"/>
                  </a:lnTo>
                  <a:lnTo>
                    <a:pt x="12335" y="1686160"/>
                  </a:lnTo>
                  <a:lnTo>
                    <a:pt x="12328" y="1730569"/>
                  </a:lnTo>
                  <a:lnTo>
                    <a:pt x="12328" y="1776688"/>
                  </a:lnTo>
                  <a:lnTo>
                    <a:pt x="12328" y="1817309"/>
                  </a:lnTo>
                  <a:lnTo>
                    <a:pt x="13033" y="1818720"/>
                  </a:lnTo>
                  <a:lnTo>
                    <a:pt x="14209" y="1819661"/>
                  </a:lnTo>
                  <a:lnTo>
                    <a:pt x="15698" y="1820287"/>
                  </a:lnTo>
                  <a:lnTo>
                    <a:pt x="16691" y="1821411"/>
                  </a:lnTo>
                  <a:lnTo>
                    <a:pt x="17795" y="1824541"/>
                  </a:lnTo>
                  <a:lnTo>
                    <a:pt x="18676" y="1834211"/>
                  </a:lnTo>
                  <a:lnTo>
                    <a:pt x="24950" y="1840514"/>
                  </a:lnTo>
                  <a:lnTo>
                    <a:pt x="25026" y="1853292"/>
                  </a:lnTo>
                  <a:lnTo>
                    <a:pt x="31300" y="1853292"/>
                  </a:lnTo>
                  <a:lnTo>
                    <a:pt x="31371" y="1858759"/>
                  </a:lnTo>
                  <a:lnTo>
                    <a:pt x="49539" y="1877803"/>
                  </a:lnTo>
                  <a:lnTo>
                    <a:pt x="50164" y="1881799"/>
                  </a:lnTo>
                  <a:lnTo>
                    <a:pt x="50958" y="1882880"/>
                  </a:lnTo>
                  <a:lnTo>
                    <a:pt x="55419" y="1884615"/>
                  </a:lnTo>
                  <a:lnTo>
                    <a:pt x="56509" y="1884958"/>
                  </a:lnTo>
                  <a:lnTo>
                    <a:pt x="62221" y="1885035"/>
                  </a:lnTo>
                  <a:lnTo>
                    <a:pt x="62523" y="1885743"/>
                  </a:lnTo>
                  <a:lnTo>
                    <a:pt x="63105" y="1891130"/>
                  </a:lnTo>
                  <a:lnTo>
                    <a:pt x="69400" y="1885118"/>
                  </a:lnTo>
                  <a:lnTo>
                    <a:pt x="69478" y="1875344"/>
                  </a:lnTo>
                  <a:lnTo>
                    <a:pt x="68773" y="1874343"/>
                  </a:lnTo>
                  <a:lnTo>
                    <a:pt x="67597" y="1873676"/>
                  </a:lnTo>
                  <a:lnTo>
                    <a:pt x="64011" y="1872606"/>
                  </a:lnTo>
                  <a:lnTo>
                    <a:pt x="63520" y="1870577"/>
                  </a:lnTo>
                  <a:lnTo>
                    <a:pt x="63390" y="1869049"/>
                  </a:lnTo>
                  <a:lnTo>
                    <a:pt x="62597" y="1868030"/>
                  </a:lnTo>
                  <a:lnTo>
                    <a:pt x="57683" y="1866261"/>
                  </a:lnTo>
                  <a:lnTo>
                    <a:pt x="47342" y="1865999"/>
                  </a:lnTo>
                  <a:lnTo>
                    <a:pt x="46254" y="1866702"/>
                  </a:lnTo>
                  <a:lnTo>
                    <a:pt x="45528" y="1867877"/>
                  </a:lnTo>
                  <a:lnTo>
                    <a:pt x="45045" y="1869365"/>
                  </a:lnTo>
                  <a:lnTo>
                    <a:pt x="44018" y="1870357"/>
                  </a:lnTo>
                  <a:lnTo>
                    <a:pt x="38695" y="1872081"/>
                  </a:lnTo>
                  <a:lnTo>
                    <a:pt x="34644" y="1872264"/>
                  </a:lnTo>
                  <a:lnTo>
                    <a:pt x="33555" y="1872996"/>
                  </a:lnTo>
                  <a:lnTo>
                    <a:pt x="32829" y="1874189"/>
                  </a:lnTo>
                  <a:lnTo>
                    <a:pt x="31385" y="1878669"/>
                  </a:lnTo>
                  <a:lnTo>
                    <a:pt x="31378" y="1884780"/>
                  </a:lnTo>
                  <a:lnTo>
                    <a:pt x="36845" y="1885019"/>
                  </a:lnTo>
                  <a:lnTo>
                    <a:pt x="42623" y="1880674"/>
                  </a:lnTo>
                  <a:lnTo>
                    <a:pt x="49261" y="1878953"/>
                  </a:lnTo>
                  <a:lnTo>
                    <a:pt x="49650" y="1878160"/>
                  </a:lnTo>
                  <a:lnTo>
                    <a:pt x="50082" y="1875398"/>
                  </a:lnTo>
                  <a:lnTo>
                    <a:pt x="50902" y="1874379"/>
                  </a:lnTo>
                  <a:lnTo>
                    <a:pt x="53697" y="1873248"/>
                  </a:lnTo>
                  <a:lnTo>
                    <a:pt x="54723" y="1872240"/>
                  </a:lnTo>
                  <a:lnTo>
                    <a:pt x="56507" y="1866954"/>
                  </a:lnTo>
                  <a:lnTo>
                    <a:pt x="56771" y="1856558"/>
                  </a:lnTo>
                  <a:lnTo>
                    <a:pt x="56067" y="1855469"/>
                  </a:lnTo>
                  <a:lnTo>
                    <a:pt x="54893" y="1854743"/>
                  </a:lnTo>
                  <a:lnTo>
                    <a:pt x="49868" y="1853722"/>
                  </a:lnTo>
                  <a:lnTo>
                    <a:pt x="31348" y="1853299"/>
                  </a:lnTo>
                  <a:lnTo>
                    <a:pt x="29241" y="1854003"/>
                  </a:lnTo>
                  <a:lnTo>
                    <a:pt x="27836" y="1855177"/>
                  </a:lnTo>
                  <a:lnTo>
                    <a:pt x="22211" y="1862131"/>
                  </a:lnTo>
                  <a:lnTo>
                    <a:pt x="18366" y="1864276"/>
                  </a:lnTo>
                  <a:lnTo>
                    <a:pt x="14306" y="1865935"/>
                  </a:lnTo>
                  <a:lnTo>
                    <a:pt x="7214" y="1871359"/>
                  </a:lnTo>
                  <a:lnTo>
                    <a:pt x="6527" y="1873786"/>
                  </a:lnTo>
                  <a:lnTo>
                    <a:pt x="6010" y="1881776"/>
                  </a:lnTo>
                  <a:lnTo>
                    <a:pt x="6705" y="1882865"/>
                  </a:lnTo>
                  <a:lnTo>
                    <a:pt x="7874" y="1883590"/>
                  </a:lnTo>
                  <a:lnTo>
                    <a:pt x="9358" y="1884074"/>
                  </a:lnTo>
                  <a:lnTo>
                    <a:pt x="10348" y="1885102"/>
                  </a:lnTo>
                  <a:lnTo>
                    <a:pt x="11449" y="1888126"/>
                  </a:lnTo>
                  <a:lnTo>
                    <a:pt x="12447" y="1889215"/>
                  </a:lnTo>
                  <a:lnTo>
                    <a:pt x="15438" y="1890424"/>
                  </a:lnTo>
                  <a:lnTo>
                    <a:pt x="27232" y="1891307"/>
                  </a:lnTo>
                  <a:lnTo>
                    <a:pt x="31418" y="1889473"/>
                  </a:lnTo>
                  <a:lnTo>
                    <a:pt x="35629" y="1887011"/>
                  </a:lnTo>
                  <a:lnTo>
                    <a:pt x="44082" y="1885431"/>
                  </a:lnTo>
                  <a:lnTo>
                    <a:pt x="46197" y="1885301"/>
                  </a:lnTo>
                  <a:lnTo>
                    <a:pt x="47607" y="1884509"/>
                  </a:lnTo>
                  <a:lnTo>
                    <a:pt x="48547" y="1883276"/>
                  </a:lnTo>
                  <a:lnTo>
                    <a:pt x="50318" y="1878960"/>
                  </a:lnTo>
                  <a:lnTo>
                    <a:pt x="50418" y="1873248"/>
                  </a:lnTo>
                  <a:lnTo>
                    <a:pt x="49716" y="1872946"/>
                  </a:lnTo>
                  <a:lnTo>
                    <a:pt x="47053" y="1872610"/>
                  </a:lnTo>
                  <a:lnTo>
                    <a:pt x="43518" y="1870580"/>
                  </a:lnTo>
                  <a:lnTo>
                    <a:pt x="39596" y="1868031"/>
                  </a:lnTo>
                  <a:lnTo>
                    <a:pt x="35501" y="1866898"/>
                  </a:lnTo>
                  <a:lnTo>
                    <a:pt x="33421" y="1867301"/>
                  </a:lnTo>
                  <a:lnTo>
                    <a:pt x="25013" y="1871137"/>
                  </a:lnTo>
                  <a:lnTo>
                    <a:pt x="3861" y="1872321"/>
                  </a:lnTo>
                  <a:lnTo>
                    <a:pt x="2450" y="1873034"/>
                  </a:lnTo>
                  <a:lnTo>
                    <a:pt x="1509" y="1874214"/>
                  </a:lnTo>
                  <a:lnTo>
                    <a:pt x="0" y="1877808"/>
                  </a:lnTo>
                  <a:lnTo>
                    <a:pt x="581" y="1878102"/>
                  </a:lnTo>
                  <a:lnTo>
                    <a:pt x="12328" y="1878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1195"/>
            <p:cNvSpPr/>
            <p:nvPr>
              <p:custDataLst>
                <p:tags r:id="rId13"/>
              </p:custDataLst>
            </p:nvPr>
          </p:nvSpPr>
          <p:spPr>
            <a:xfrm>
              <a:off x="6585942" y="2825750"/>
              <a:ext cx="138676" cy="155758"/>
            </a:xfrm>
            <a:custGeom>
              <a:avLst/>
              <a:gdLst/>
              <a:ahLst/>
              <a:cxnLst/>
              <a:rect l="0" t="0" r="0" b="0"/>
              <a:pathLst>
                <a:path w="138676" h="155758">
                  <a:moveTo>
                    <a:pt x="81558" y="19050"/>
                  </a:moveTo>
                  <a:lnTo>
                    <a:pt x="81558" y="19050"/>
                  </a:lnTo>
                  <a:lnTo>
                    <a:pt x="87025" y="19050"/>
                  </a:lnTo>
                  <a:lnTo>
                    <a:pt x="81579" y="12723"/>
                  </a:lnTo>
                  <a:lnTo>
                    <a:pt x="81564" y="9336"/>
                  </a:lnTo>
                  <a:lnTo>
                    <a:pt x="80856" y="8340"/>
                  </a:lnTo>
                  <a:lnTo>
                    <a:pt x="79679" y="7677"/>
                  </a:lnTo>
                  <a:lnTo>
                    <a:pt x="72721" y="6612"/>
                  </a:lnTo>
                  <a:lnTo>
                    <a:pt x="66631" y="6427"/>
                  </a:lnTo>
                  <a:lnTo>
                    <a:pt x="65257" y="7107"/>
                  </a:lnTo>
                  <a:lnTo>
                    <a:pt x="64340" y="8266"/>
                  </a:lnTo>
                  <a:lnTo>
                    <a:pt x="63729" y="9744"/>
                  </a:lnTo>
                  <a:lnTo>
                    <a:pt x="61911" y="10729"/>
                  </a:lnTo>
                  <a:lnTo>
                    <a:pt x="54021" y="12822"/>
                  </a:lnTo>
                  <a:lnTo>
                    <a:pt x="52616" y="14192"/>
                  </a:lnTo>
                  <a:lnTo>
                    <a:pt x="51681" y="15811"/>
                  </a:lnTo>
                  <a:lnTo>
                    <a:pt x="33325" y="30397"/>
                  </a:lnTo>
                  <a:lnTo>
                    <a:pt x="8183" y="67799"/>
                  </a:lnTo>
                  <a:lnTo>
                    <a:pt x="0" y="99568"/>
                  </a:lnTo>
                  <a:lnTo>
                    <a:pt x="2672" y="112209"/>
                  </a:lnTo>
                  <a:lnTo>
                    <a:pt x="12374" y="131693"/>
                  </a:lnTo>
                  <a:lnTo>
                    <a:pt x="25915" y="147252"/>
                  </a:lnTo>
                  <a:lnTo>
                    <a:pt x="30487" y="150111"/>
                  </a:lnTo>
                  <a:lnTo>
                    <a:pt x="46375" y="155757"/>
                  </a:lnTo>
                  <a:lnTo>
                    <a:pt x="79330" y="151809"/>
                  </a:lnTo>
                  <a:lnTo>
                    <a:pt x="90619" y="146659"/>
                  </a:lnTo>
                  <a:lnTo>
                    <a:pt x="117812" y="125464"/>
                  </a:lnTo>
                  <a:lnTo>
                    <a:pt x="134366" y="102744"/>
                  </a:lnTo>
                  <a:lnTo>
                    <a:pt x="137422" y="90729"/>
                  </a:lnTo>
                  <a:lnTo>
                    <a:pt x="138675" y="58376"/>
                  </a:lnTo>
                  <a:lnTo>
                    <a:pt x="136812" y="52286"/>
                  </a:lnTo>
                  <a:lnTo>
                    <a:pt x="134338" y="47227"/>
                  </a:lnTo>
                  <a:lnTo>
                    <a:pt x="129247" y="32699"/>
                  </a:lnTo>
                  <a:lnTo>
                    <a:pt x="123597" y="24192"/>
                  </a:lnTo>
                  <a:lnTo>
                    <a:pt x="114082" y="17202"/>
                  </a:lnTo>
                  <a:lnTo>
                    <a:pt x="98745" y="9724"/>
                  </a:lnTo>
                  <a:lnTo>
                    <a:pt x="90075" y="2652"/>
                  </a:lnTo>
                  <a:lnTo>
                    <a:pt x="815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6" name="SMARTInkShape-1196"/>
          <p:cNvSpPr/>
          <p:nvPr>
            <p:custDataLst>
              <p:tags r:id="rId2"/>
            </p:custDataLst>
          </p:nvPr>
        </p:nvSpPr>
        <p:spPr>
          <a:xfrm>
            <a:off x="4127500" y="775304"/>
            <a:ext cx="6673851" cy="2011441"/>
          </a:xfrm>
          <a:custGeom>
            <a:avLst/>
            <a:gdLst/>
            <a:ahLst/>
            <a:cxnLst/>
            <a:rect l="0" t="0" r="0" b="0"/>
            <a:pathLst>
              <a:path w="6673851" h="2011441">
                <a:moveTo>
                  <a:pt x="0" y="1859946"/>
                </a:moveTo>
                <a:lnTo>
                  <a:pt x="0" y="1859946"/>
                </a:lnTo>
                <a:lnTo>
                  <a:pt x="3371" y="1859946"/>
                </a:lnTo>
                <a:lnTo>
                  <a:pt x="4364" y="1859240"/>
                </a:lnTo>
                <a:lnTo>
                  <a:pt x="5026" y="1858064"/>
                </a:lnTo>
                <a:lnTo>
                  <a:pt x="5467" y="1856575"/>
                </a:lnTo>
                <a:lnTo>
                  <a:pt x="6467" y="1855582"/>
                </a:lnTo>
                <a:lnTo>
                  <a:pt x="11740" y="1853858"/>
                </a:lnTo>
                <a:lnTo>
                  <a:pt x="21454" y="1853619"/>
                </a:lnTo>
                <a:lnTo>
                  <a:pt x="25528" y="1851725"/>
                </a:lnTo>
                <a:lnTo>
                  <a:pt x="29690" y="1849236"/>
                </a:lnTo>
                <a:lnTo>
                  <a:pt x="36706" y="1847836"/>
                </a:lnTo>
                <a:lnTo>
                  <a:pt x="55152" y="1846592"/>
                </a:lnTo>
                <a:lnTo>
                  <a:pt x="100315" y="1834106"/>
                </a:lnTo>
                <a:lnTo>
                  <a:pt x="127667" y="1824610"/>
                </a:lnTo>
                <a:lnTo>
                  <a:pt x="169523" y="1817019"/>
                </a:lnTo>
                <a:lnTo>
                  <a:pt x="214450" y="1805566"/>
                </a:lnTo>
                <a:lnTo>
                  <a:pt x="256205" y="1799790"/>
                </a:lnTo>
                <a:lnTo>
                  <a:pt x="298462" y="1789979"/>
                </a:lnTo>
                <a:lnTo>
                  <a:pt x="341490" y="1780203"/>
                </a:lnTo>
                <a:lnTo>
                  <a:pt x="381558" y="1776069"/>
                </a:lnTo>
                <a:lnTo>
                  <a:pt x="423443" y="1768667"/>
                </a:lnTo>
                <a:lnTo>
                  <a:pt x="461325" y="1760411"/>
                </a:lnTo>
                <a:lnTo>
                  <a:pt x="502046" y="1753867"/>
                </a:lnTo>
                <a:lnTo>
                  <a:pt x="544062" y="1748994"/>
                </a:lnTo>
                <a:lnTo>
                  <a:pt x="582674" y="1741238"/>
                </a:lnTo>
                <a:lnTo>
                  <a:pt x="625840" y="1731030"/>
                </a:lnTo>
                <a:lnTo>
                  <a:pt x="665333" y="1719005"/>
                </a:lnTo>
                <a:lnTo>
                  <a:pt x="707105" y="1709130"/>
                </a:lnTo>
                <a:lnTo>
                  <a:pt x="749327" y="1696204"/>
                </a:lnTo>
                <a:lnTo>
                  <a:pt x="795009" y="1686647"/>
                </a:lnTo>
                <a:lnTo>
                  <a:pt x="835365" y="1672896"/>
                </a:lnTo>
                <a:lnTo>
                  <a:pt x="876576" y="1658473"/>
                </a:lnTo>
                <a:lnTo>
                  <a:pt x="915317" y="1645249"/>
                </a:lnTo>
                <a:lnTo>
                  <a:pt x="961836" y="1626757"/>
                </a:lnTo>
                <a:lnTo>
                  <a:pt x="1005236" y="1609575"/>
                </a:lnTo>
                <a:lnTo>
                  <a:pt x="1051726" y="1584726"/>
                </a:lnTo>
                <a:lnTo>
                  <a:pt x="1097061" y="1558669"/>
                </a:lnTo>
                <a:lnTo>
                  <a:pt x="1142219" y="1528217"/>
                </a:lnTo>
                <a:lnTo>
                  <a:pt x="1187404" y="1496149"/>
                </a:lnTo>
                <a:lnTo>
                  <a:pt x="1231781" y="1457249"/>
                </a:lnTo>
                <a:lnTo>
                  <a:pt x="1275717" y="1412803"/>
                </a:lnTo>
                <a:lnTo>
                  <a:pt x="1306164" y="1367914"/>
                </a:lnTo>
                <a:lnTo>
                  <a:pt x="1345815" y="1321957"/>
                </a:lnTo>
                <a:lnTo>
                  <a:pt x="1380051" y="1275567"/>
                </a:lnTo>
                <a:lnTo>
                  <a:pt x="1404673" y="1231286"/>
                </a:lnTo>
                <a:lnTo>
                  <a:pt x="1433061" y="1186845"/>
                </a:lnTo>
                <a:lnTo>
                  <a:pt x="1461223" y="1141690"/>
                </a:lnTo>
                <a:lnTo>
                  <a:pt x="1487894" y="1098534"/>
                </a:lnTo>
                <a:lnTo>
                  <a:pt x="1517769" y="1055534"/>
                </a:lnTo>
                <a:lnTo>
                  <a:pt x="1545697" y="1011211"/>
                </a:lnTo>
                <a:lnTo>
                  <a:pt x="1576313" y="966772"/>
                </a:lnTo>
                <a:lnTo>
                  <a:pt x="1602969" y="925981"/>
                </a:lnTo>
                <a:lnTo>
                  <a:pt x="1633474" y="882651"/>
                </a:lnTo>
                <a:lnTo>
                  <a:pt x="1663778" y="839635"/>
                </a:lnTo>
                <a:lnTo>
                  <a:pt x="1691037" y="798969"/>
                </a:lnTo>
                <a:lnTo>
                  <a:pt x="1716601" y="755650"/>
                </a:lnTo>
                <a:lnTo>
                  <a:pt x="1731666" y="727884"/>
                </a:lnTo>
                <a:lnTo>
                  <a:pt x="1738357" y="712635"/>
                </a:lnTo>
                <a:lnTo>
                  <a:pt x="1767002" y="671969"/>
                </a:lnTo>
                <a:lnTo>
                  <a:pt x="1793486" y="628650"/>
                </a:lnTo>
                <a:lnTo>
                  <a:pt x="1823975" y="585635"/>
                </a:lnTo>
                <a:lnTo>
                  <a:pt x="1859191" y="539265"/>
                </a:lnTo>
                <a:lnTo>
                  <a:pt x="1867708" y="525793"/>
                </a:lnTo>
                <a:lnTo>
                  <a:pt x="1888603" y="482589"/>
                </a:lnTo>
                <a:lnTo>
                  <a:pt x="1917731" y="437581"/>
                </a:lnTo>
                <a:lnTo>
                  <a:pt x="1947334" y="393098"/>
                </a:lnTo>
                <a:lnTo>
                  <a:pt x="1983082" y="348254"/>
                </a:lnTo>
                <a:lnTo>
                  <a:pt x="2021948" y="302195"/>
                </a:lnTo>
                <a:lnTo>
                  <a:pt x="2061364" y="258785"/>
                </a:lnTo>
                <a:lnTo>
                  <a:pt x="2104667" y="213236"/>
                </a:lnTo>
                <a:lnTo>
                  <a:pt x="2147291" y="179315"/>
                </a:lnTo>
                <a:lnTo>
                  <a:pt x="2192811" y="136979"/>
                </a:lnTo>
                <a:lnTo>
                  <a:pt x="2230103" y="108580"/>
                </a:lnTo>
                <a:lnTo>
                  <a:pt x="2274477" y="82895"/>
                </a:lnTo>
                <a:lnTo>
                  <a:pt x="2318188" y="63016"/>
                </a:lnTo>
                <a:lnTo>
                  <a:pt x="2329940" y="58010"/>
                </a:lnTo>
                <a:lnTo>
                  <a:pt x="2368954" y="37891"/>
                </a:lnTo>
                <a:lnTo>
                  <a:pt x="2406685" y="26712"/>
                </a:lnTo>
                <a:lnTo>
                  <a:pt x="2451102" y="16070"/>
                </a:lnTo>
                <a:lnTo>
                  <a:pt x="2495548" y="11623"/>
                </a:lnTo>
                <a:lnTo>
                  <a:pt x="2542979" y="6017"/>
                </a:lnTo>
                <a:lnTo>
                  <a:pt x="2584624" y="0"/>
                </a:lnTo>
                <a:lnTo>
                  <a:pt x="2626223" y="155"/>
                </a:lnTo>
                <a:lnTo>
                  <a:pt x="2670421" y="5357"/>
                </a:lnTo>
                <a:lnTo>
                  <a:pt x="2717116" y="9094"/>
                </a:lnTo>
                <a:lnTo>
                  <a:pt x="2761306" y="20671"/>
                </a:lnTo>
                <a:lnTo>
                  <a:pt x="2803637" y="33272"/>
                </a:lnTo>
                <a:lnTo>
                  <a:pt x="2850971" y="43024"/>
                </a:lnTo>
                <a:lnTo>
                  <a:pt x="2886247" y="57858"/>
                </a:lnTo>
                <a:lnTo>
                  <a:pt x="2927086" y="65825"/>
                </a:lnTo>
                <a:lnTo>
                  <a:pt x="2970893" y="83251"/>
                </a:lnTo>
                <a:lnTo>
                  <a:pt x="3013191" y="100062"/>
                </a:lnTo>
                <a:lnTo>
                  <a:pt x="3060521" y="124218"/>
                </a:lnTo>
                <a:lnTo>
                  <a:pt x="3103148" y="147037"/>
                </a:lnTo>
                <a:lnTo>
                  <a:pt x="3149481" y="171249"/>
                </a:lnTo>
                <a:lnTo>
                  <a:pt x="3194043" y="195036"/>
                </a:lnTo>
                <a:lnTo>
                  <a:pt x="3222654" y="213534"/>
                </a:lnTo>
                <a:lnTo>
                  <a:pt x="3242036" y="223005"/>
                </a:lnTo>
                <a:lnTo>
                  <a:pt x="3288732" y="259224"/>
                </a:lnTo>
                <a:lnTo>
                  <a:pt x="3334017" y="295033"/>
                </a:lnTo>
                <a:lnTo>
                  <a:pt x="3358627" y="318686"/>
                </a:lnTo>
                <a:lnTo>
                  <a:pt x="3373576" y="334595"/>
                </a:lnTo>
                <a:lnTo>
                  <a:pt x="3411886" y="376227"/>
                </a:lnTo>
                <a:lnTo>
                  <a:pt x="3448596" y="416742"/>
                </a:lnTo>
                <a:lnTo>
                  <a:pt x="3470187" y="438454"/>
                </a:lnTo>
                <a:lnTo>
                  <a:pt x="3512062" y="483356"/>
                </a:lnTo>
                <a:lnTo>
                  <a:pt x="3523066" y="495300"/>
                </a:lnTo>
                <a:lnTo>
                  <a:pt x="3539643" y="518334"/>
                </a:lnTo>
                <a:lnTo>
                  <a:pt x="3550141" y="529191"/>
                </a:lnTo>
                <a:lnTo>
                  <a:pt x="3586331" y="575092"/>
                </a:lnTo>
                <a:lnTo>
                  <a:pt x="3625926" y="621860"/>
                </a:lnTo>
                <a:lnTo>
                  <a:pt x="3665124" y="667035"/>
                </a:lnTo>
                <a:lnTo>
                  <a:pt x="3691876" y="710648"/>
                </a:lnTo>
                <a:lnTo>
                  <a:pt x="3719242" y="755049"/>
                </a:lnTo>
                <a:lnTo>
                  <a:pt x="3741275" y="799496"/>
                </a:lnTo>
                <a:lnTo>
                  <a:pt x="3767150" y="843946"/>
                </a:lnTo>
                <a:lnTo>
                  <a:pt x="3781493" y="869346"/>
                </a:lnTo>
                <a:lnTo>
                  <a:pt x="3810681" y="915892"/>
                </a:lnTo>
                <a:lnTo>
                  <a:pt x="3830158" y="957547"/>
                </a:lnTo>
                <a:lnTo>
                  <a:pt x="3856048" y="1002655"/>
                </a:lnTo>
                <a:lnTo>
                  <a:pt x="3875227" y="1047143"/>
                </a:lnTo>
                <a:lnTo>
                  <a:pt x="3899864" y="1091596"/>
                </a:lnTo>
                <a:lnTo>
                  <a:pt x="3926597" y="1136046"/>
                </a:lnTo>
                <a:lnTo>
                  <a:pt x="3956060" y="1180496"/>
                </a:lnTo>
                <a:lnTo>
                  <a:pt x="3985684" y="1224946"/>
                </a:lnTo>
                <a:lnTo>
                  <a:pt x="4014524" y="1270720"/>
                </a:lnTo>
                <a:lnTo>
                  <a:pt x="4042911" y="1313924"/>
                </a:lnTo>
                <a:lnTo>
                  <a:pt x="4076703" y="1359623"/>
                </a:lnTo>
                <a:lnTo>
                  <a:pt x="4111801" y="1402824"/>
                </a:lnTo>
                <a:lnTo>
                  <a:pt x="4156228" y="1450438"/>
                </a:lnTo>
                <a:lnTo>
                  <a:pt x="4196922" y="1493096"/>
                </a:lnTo>
                <a:lnTo>
                  <a:pt x="4211805" y="1509244"/>
                </a:lnTo>
                <a:lnTo>
                  <a:pt x="4256553" y="1550267"/>
                </a:lnTo>
                <a:lnTo>
                  <a:pt x="4302009" y="1590221"/>
                </a:lnTo>
                <a:lnTo>
                  <a:pt x="4347987" y="1624961"/>
                </a:lnTo>
                <a:lnTo>
                  <a:pt x="4390215" y="1654627"/>
                </a:lnTo>
                <a:lnTo>
                  <a:pt x="4431624" y="1680029"/>
                </a:lnTo>
                <a:lnTo>
                  <a:pt x="4473710" y="1699962"/>
                </a:lnTo>
                <a:lnTo>
                  <a:pt x="4515007" y="1718481"/>
                </a:lnTo>
                <a:lnTo>
                  <a:pt x="4556499" y="1734961"/>
                </a:lnTo>
                <a:lnTo>
                  <a:pt x="4597422" y="1750841"/>
                </a:lnTo>
                <a:lnTo>
                  <a:pt x="4641574" y="1766147"/>
                </a:lnTo>
                <a:lnTo>
                  <a:pt x="4684852" y="1780984"/>
                </a:lnTo>
                <a:lnTo>
                  <a:pt x="4724950" y="1789968"/>
                </a:lnTo>
                <a:lnTo>
                  <a:pt x="4763470" y="1798537"/>
                </a:lnTo>
                <a:lnTo>
                  <a:pt x="4803326" y="1811388"/>
                </a:lnTo>
                <a:lnTo>
                  <a:pt x="4843289" y="1821453"/>
                </a:lnTo>
                <a:lnTo>
                  <a:pt x="4885310" y="1830235"/>
                </a:lnTo>
                <a:lnTo>
                  <a:pt x="4929308" y="1838764"/>
                </a:lnTo>
                <a:lnTo>
                  <a:pt x="4973851" y="1847243"/>
                </a:lnTo>
                <a:lnTo>
                  <a:pt x="5010683" y="1853595"/>
                </a:lnTo>
                <a:lnTo>
                  <a:pt x="5048407" y="1859946"/>
                </a:lnTo>
                <a:lnTo>
                  <a:pt x="5086396" y="1866296"/>
                </a:lnTo>
                <a:lnTo>
                  <a:pt x="5126344" y="1872646"/>
                </a:lnTo>
                <a:lnTo>
                  <a:pt x="5167579" y="1877114"/>
                </a:lnTo>
                <a:lnTo>
                  <a:pt x="5208491" y="1880320"/>
                </a:lnTo>
                <a:lnTo>
                  <a:pt x="5251891" y="1885738"/>
                </a:lnTo>
                <a:lnTo>
                  <a:pt x="5296031" y="1891812"/>
                </a:lnTo>
                <a:lnTo>
                  <a:pt x="5340390" y="1896199"/>
                </a:lnTo>
                <a:lnTo>
                  <a:pt x="5384810" y="1899380"/>
                </a:lnTo>
                <a:lnTo>
                  <a:pt x="5431135" y="1904791"/>
                </a:lnTo>
                <a:lnTo>
                  <a:pt x="5478727" y="1910863"/>
                </a:lnTo>
                <a:lnTo>
                  <a:pt x="5525990" y="1917130"/>
                </a:lnTo>
                <a:lnTo>
                  <a:pt x="5559027" y="1921345"/>
                </a:lnTo>
                <a:lnTo>
                  <a:pt x="5592528" y="1925570"/>
                </a:lnTo>
                <a:lnTo>
                  <a:pt x="5639749" y="1931915"/>
                </a:lnTo>
                <a:lnTo>
                  <a:pt x="5673796" y="1934265"/>
                </a:lnTo>
                <a:lnTo>
                  <a:pt x="5709386" y="1936016"/>
                </a:lnTo>
                <a:lnTo>
                  <a:pt x="5744019" y="1939145"/>
                </a:lnTo>
                <a:lnTo>
                  <a:pt x="5778226" y="1942888"/>
                </a:lnTo>
                <a:lnTo>
                  <a:pt x="5812244" y="1946904"/>
                </a:lnTo>
                <a:lnTo>
                  <a:pt x="5846181" y="1951040"/>
                </a:lnTo>
                <a:lnTo>
                  <a:pt x="5880077" y="1955230"/>
                </a:lnTo>
                <a:lnTo>
                  <a:pt x="5913955" y="1959444"/>
                </a:lnTo>
                <a:lnTo>
                  <a:pt x="5947827" y="1963670"/>
                </a:lnTo>
                <a:lnTo>
                  <a:pt x="5981698" y="1967899"/>
                </a:lnTo>
                <a:lnTo>
                  <a:pt x="6015565" y="1972131"/>
                </a:lnTo>
                <a:lnTo>
                  <a:pt x="6049432" y="1976363"/>
                </a:lnTo>
                <a:lnTo>
                  <a:pt x="6083300" y="1978715"/>
                </a:lnTo>
                <a:lnTo>
                  <a:pt x="6117167" y="1980466"/>
                </a:lnTo>
                <a:lnTo>
                  <a:pt x="6151033" y="1983595"/>
                </a:lnTo>
                <a:lnTo>
                  <a:pt x="6184898" y="1987338"/>
                </a:lnTo>
                <a:lnTo>
                  <a:pt x="6218062" y="1990648"/>
                </a:lnTo>
                <a:lnTo>
                  <a:pt x="6264496" y="1993217"/>
                </a:lnTo>
                <a:lnTo>
                  <a:pt x="6309535" y="1997427"/>
                </a:lnTo>
                <a:lnTo>
                  <a:pt x="6353454" y="1998988"/>
                </a:lnTo>
                <a:lnTo>
                  <a:pt x="6393591" y="2000157"/>
                </a:lnTo>
                <a:lnTo>
                  <a:pt x="6433002" y="2003952"/>
                </a:lnTo>
                <a:lnTo>
                  <a:pt x="6474232" y="2005390"/>
                </a:lnTo>
                <a:lnTo>
                  <a:pt x="6520485" y="2007758"/>
                </a:lnTo>
                <a:lnTo>
                  <a:pt x="6563591" y="2011440"/>
                </a:lnTo>
                <a:lnTo>
                  <a:pt x="6609766" y="2007201"/>
                </a:lnTo>
                <a:lnTo>
                  <a:pt x="6654190" y="2001076"/>
                </a:lnTo>
                <a:lnTo>
                  <a:pt x="6673850" y="199964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SMARTInkShape-1197"/>
          <p:cNvSpPr/>
          <p:nvPr>
            <p:custDataLst>
              <p:tags r:id="rId3"/>
            </p:custDataLst>
          </p:nvPr>
        </p:nvSpPr>
        <p:spPr>
          <a:xfrm>
            <a:off x="4287210" y="2673357"/>
            <a:ext cx="5809291" cy="209522"/>
          </a:xfrm>
          <a:custGeom>
            <a:avLst/>
            <a:gdLst/>
            <a:ahLst/>
            <a:cxnLst/>
            <a:rect l="0" t="0" r="0" b="0"/>
            <a:pathLst>
              <a:path w="5809291" h="209522">
                <a:moveTo>
                  <a:pt x="11740" y="133343"/>
                </a:moveTo>
                <a:lnTo>
                  <a:pt x="11740" y="133343"/>
                </a:lnTo>
                <a:lnTo>
                  <a:pt x="8369" y="136714"/>
                </a:lnTo>
                <a:lnTo>
                  <a:pt x="6714" y="140250"/>
                </a:lnTo>
                <a:lnTo>
                  <a:pt x="6273" y="142181"/>
                </a:lnTo>
                <a:lnTo>
                  <a:pt x="5273" y="143468"/>
                </a:lnTo>
                <a:lnTo>
                  <a:pt x="2280" y="144898"/>
                </a:lnTo>
                <a:lnTo>
                  <a:pt x="1200" y="145985"/>
                </a:lnTo>
                <a:lnTo>
                  <a:pt x="0" y="149075"/>
                </a:lnTo>
                <a:lnTo>
                  <a:pt x="386" y="150181"/>
                </a:lnTo>
                <a:lnTo>
                  <a:pt x="1348" y="150918"/>
                </a:lnTo>
                <a:lnTo>
                  <a:pt x="4299" y="151737"/>
                </a:lnTo>
                <a:lnTo>
                  <a:pt x="51209" y="152391"/>
                </a:lnTo>
                <a:lnTo>
                  <a:pt x="90559" y="150511"/>
                </a:lnTo>
                <a:lnTo>
                  <a:pt x="137543" y="145926"/>
                </a:lnTo>
                <a:lnTo>
                  <a:pt x="172722" y="141148"/>
                </a:lnTo>
                <a:lnTo>
                  <a:pt x="214112" y="135263"/>
                </a:lnTo>
                <a:lnTo>
                  <a:pt x="258361" y="129052"/>
                </a:lnTo>
                <a:lnTo>
                  <a:pt x="290447" y="124851"/>
                </a:lnTo>
                <a:lnTo>
                  <a:pt x="323523" y="122513"/>
                </a:lnTo>
                <a:lnTo>
                  <a:pt x="357743" y="120063"/>
                </a:lnTo>
                <a:lnTo>
                  <a:pt x="394119" y="114271"/>
                </a:lnTo>
                <a:lnTo>
                  <a:pt x="433334" y="108874"/>
                </a:lnTo>
                <a:lnTo>
                  <a:pt x="474282" y="104123"/>
                </a:lnTo>
                <a:lnTo>
                  <a:pt x="516000" y="99660"/>
                </a:lnTo>
                <a:lnTo>
                  <a:pt x="561822" y="95325"/>
                </a:lnTo>
                <a:lnTo>
                  <a:pt x="585895" y="93181"/>
                </a:lnTo>
                <a:lnTo>
                  <a:pt x="610410" y="91046"/>
                </a:lnTo>
                <a:lnTo>
                  <a:pt x="635220" y="88917"/>
                </a:lnTo>
                <a:lnTo>
                  <a:pt x="660226" y="86793"/>
                </a:lnTo>
                <a:lnTo>
                  <a:pt x="686070" y="84671"/>
                </a:lnTo>
                <a:lnTo>
                  <a:pt x="712471" y="82550"/>
                </a:lnTo>
                <a:lnTo>
                  <a:pt x="739244" y="80431"/>
                </a:lnTo>
                <a:lnTo>
                  <a:pt x="766265" y="78313"/>
                </a:lnTo>
                <a:lnTo>
                  <a:pt x="793451" y="76195"/>
                </a:lnTo>
                <a:lnTo>
                  <a:pt x="820747" y="74078"/>
                </a:lnTo>
                <a:lnTo>
                  <a:pt x="849528" y="71961"/>
                </a:lnTo>
                <a:lnTo>
                  <a:pt x="879299" y="69844"/>
                </a:lnTo>
                <a:lnTo>
                  <a:pt x="909729" y="67726"/>
                </a:lnTo>
                <a:lnTo>
                  <a:pt x="941305" y="65610"/>
                </a:lnTo>
                <a:lnTo>
                  <a:pt x="973644" y="63493"/>
                </a:lnTo>
                <a:lnTo>
                  <a:pt x="1006493" y="61376"/>
                </a:lnTo>
                <a:lnTo>
                  <a:pt x="1039682" y="58554"/>
                </a:lnTo>
                <a:lnTo>
                  <a:pt x="1073095" y="55261"/>
                </a:lnTo>
                <a:lnTo>
                  <a:pt x="1106660" y="51655"/>
                </a:lnTo>
                <a:lnTo>
                  <a:pt x="1141737" y="48546"/>
                </a:lnTo>
                <a:lnTo>
                  <a:pt x="1177822" y="45767"/>
                </a:lnTo>
                <a:lnTo>
                  <a:pt x="1214577" y="43209"/>
                </a:lnTo>
                <a:lnTo>
                  <a:pt x="1253193" y="40798"/>
                </a:lnTo>
                <a:lnTo>
                  <a:pt x="1293047" y="38485"/>
                </a:lnTo>
                <a:lnTo>
                  <a:pt x="1333728" y="36238"/>
                </a:lnTo>
                <a:lnTo>
                  <a:pt x="1374960" y="34034"/>
                </a:lnTo>
                <a:lnTo>
                  <a:pt x="1416559" y="31859"/>
                </a:lnTo>
                <a:lnTo>
                  <a:pt x="1458402" y="29704"/>
                </a:lnTo>
                <a:lnTo>
                  <a:pt x="1499703" y="27561"/>
                </a:lnTo>
                <a:lnTo>
                  <a:pt x="1540644" y="25427"/>
                </a:lnTo>
                <a:lnTo>
                  <a:pt x="1581342" y="23299"/>
                </a:lnTo>
                <a:lnTo>
                  <a:pt x="1623291" y="21175"/>
                </a:lnTo>
                <a:lnTo>
                  <a:pt x="1666074" y="19053"/>
                </a:lnTo>
                <a:lnTo>
                  <a:pt x="1709413" y="16933"/>
                </a:lnTo>
                <a:lnTo>
                  <a:pt x="1753121" y="14814"/>
                </a:lnTo>
                <a:lnTo>
                  <a:pt x="1797078" y="12696"/>
                </a:lnTo>
                <a:lnTo>
                  <a:pt x="1841199" y="10578"/>
                </a:lnTo>
                <a:lnTo>
                  <a:pt x="1887546" y="9166"/>
                </a:lnTo>
                <a:lnTo>
                  <a:pt x="1935376" y="8225"/>
                </a:lnTo>
                <a:lnTo>
                  <a:pt x="1984198" y="7598"/>
                </a:lnTo>
                <a:lnTo>
                  <a:pt x="2031562" y="6474"/>
                </a:lnTo>
                <a:lnTo>
                  <a:pt x="2077954" y="5019"/>
                </a:lnTo>
                <a:lnTo>
                  <a:pt x="2123699" y="3344"/>
                </a:lnTo>
                <a:lnTo>
                  <a:pt x="2169718" y="2227"/>
                </a:lnTo>
                <a:lnTo>
                  <a:pt x="2215920" y="1482"/>
                </a:lnTo>
                <a:lnTo>
                  <a:pt x="2262243" y="986"/>
                </a:lnTo>
                <a:lnTo>
                  <a:pt x="2309352" y="655"/>
                </a:lnTo>
                <a:lnTo>
                  <a:pt x="2356988" y="434"/>
                </a:lnTo>
                <a:lnTo>
                  <a:pt x="2404972" y="287"/>
                </a:lnTo>
                <a:lnTo>
                  <a:pt x="2453895" y="189"/>
                </a:lnTo>
                <a:lnTo>
                  <a:pt x="2503443" y="124"/>
                </a:lnTo>
                <a:lnTo>
                  <a:pt x="2553409" y="80"/>
                </a:lnTo>
                <a:lnTo>
                  <a:pt x="2602946" y="51"/>
                </a:lnTo>
                <a:lnTo>
                  <a:pt x="2652201" y="32"/>
                </a:lnTo>
                <a:lnTo>
                  <a:pt x="2701263" y="19"/>
                </a:lnTo>
                <a:lnTo>
                  <a:pt x="2749494" y="10"/>
                </a:lnTo>
                <a:lnTo>
                  <a:pt x="2797170" y="4"/>
                </a:lnTo>
                <a:lnTo>
                  <a:pt x="2844476" y="0"/>
                </a:lnTo>
                <a:lnTo>
                  <a:pt x="2892242" y="704"/>
                </a:lnTo>
                <a:lnTo>
                  <a:pt x="2940314" y="1878"/>
                </a:lnTo>
                <a:lnTo>
                  <a:pt x="2988589" y="3366"/>
                </a:lnTo>
                <a:lnTo>
                  <a:pt x="3036294" y="5064"/>
                </a:lnTo>
                <a:lnTo>
                  <a:pt x="3083621" y="6901"/>
                </a:lnTo>
                <a:lnTo>
                  <a:pt x="3130692" y="8832"/>
                </a:lnTo>
                <a:lnTo>
                  <a:pt x="3178303" y="10119"/>
                </a:lnTo>
                <a:lnTo>
                  <a:pt x="3226271" y="10977"/>
                </a:lnTo>
                <a:lnTo>
                  <a:pt x="3274477" y="11549"/>
                </a:lnTo>
                <a:lnTo>
                  <a:pt x="3322138" y="13341"/>
                </a:lnTo>
                <a:lnTo>
                  <a:pt x="3369432" y="15947"/>
                </a:lnTo>
                <a:lnTo>
                  <a:pt x="3416485" y="19096"/>
                </a:lnTo>
                <a:lnTo>
                  <a:pt x="3464081" y="21901"/>
                </a:lnTo>
                <a:lnTo>
                  <a:pt x="3512040" y="24476"/>
                </a:lnTo>
                <a:lnTo>
                  <a:pt x="3560239" y="26898"/>
                </a:lnTo>
                <a:lnTo>
                  <a:pt x="3607895" y="29219"/>
                </a:lnTo>
                <a:lnTo>
                  <a:pt x="3655187" y="31471"/>
                </a:lnTo>
                <a:lnTo>
                  <a:pt x="3702238" y="33678"/>
                </a:lnTo>
                <a:lnTo>
                  <a:pt x="3749834" y="36561"/>
                </a:lnTo>
                <a:lnTo>
                  <a:pt x="3797793" y="39894"/>
                </a:lnTo>
                <a:lnTo>
                  <a:pt x="3845990" y="43527"/>
                </a:lnTo>
                <a:lnTo>
                  <a:pt x="3893646" y="47360"/>
                </a:lnTo>
                <a:lnTo>
                  <a:pt x="3940937" y="51327"/>
                </a:lnTo>
                <a:lnTo>
                  <a:pt x="3987990" y="55382"/>
                </a:lnTo>
                <a:lnTo>
                  <a:pt x="4034878" y="59497"/>
                </a:lnTo>
                <a:lnTo>
                  <a:pt x="4081660" y="63651"/>
                </a:lnTo>
                <a:lnTo>
                  <a:pt x="4128369" y="67832"/>
                </a:lnTo>
                <a:lnTo>
                  <a:pt x="4173621" y="72030"/>
                </a:lnTo>
                <a:lnTo>
                  <a:pt x="4217900" y="76240"/>
                </a:lnTo>
                <a:lnTo>
                  <a:pt x="4261529" y="80457"/>
                </a:lnTo>
                <a:lnTo>
                  <a:pt x="4306138" y="83975"/>
                </a:lnTo>
                <a:lnTo>
                  <a:pt x="4351400" y="87025"/>
                </a:lnTo>
                <a:lnTo>
                  <a:pt x="4397097" y="89765"/>
                </a:lnTo>
                <a:lnTo>
                  <a:pt x="4441673" y="93707"/>
                </a:lnTo>
                <a:lnTo>
                  <a:pt x="4485501" y="98452"/>
                </a:lnTo>
                <a:lnTo>
                  <a:pt x="4528831" y="103733"/>
                </a:lnTo>
                <a:lnTo>
                  <a:pt x="4571123" y="107958"/>
                </a:lnTo>
                <a:lnTo>
                  <a:pt x="4612724" y="111481"/>
                </a:lnTo>
                <a:lnTo>
                  <a:pt x="4653861" y="114535"/>
                </a:lnTo>
                <a:lnTo>
                  <a:pt x="4692577" y="117982"/>
                </a:lnTo>
                <a:lnTo>
                  <a:pt x="4729676" y="121692"/>
                </a:lnTo>
                <a:lnTo>
                  <a:pt x="4765697" y="125575"/>
                </a:lnTo>
                <a:lnTo>
                  <a:pt x="4801706" y="129576"/>
                </a:lnTo>
                <a:lnTo>
                  <a:pt x="4837705" y="133654"/>
                </a:lnTo>
                <a:lnTo>
                  <a:pt x="4873701" y="137783"/>
                </a:lnTo>
                <a:lnTo>
                  <a:pt x="4908986" y="141242"/>
                </a:lnTo>
                <a:lnTo>
                  <a:pt x="4943799" y="144254"/>
                </a:lnTo>
                <a:lnTo>
                  <a:pt x="4978296" y="146966"/>
                </a:lnTo>
                <a:lnTo>
                  <a:pt x="5011877" y="150187"/>
                </a:lnTo>
                <a:lnTo>
                  <a:pt x="5044849" y="153744"/>
                </a:lnTo>
                <a:lnTo>
                  <a:pt x="5077411" y="157527"/>
                </a:lnTo>
                <a:lnTo>
                  <a:pt x="5108293" y="161460"/>
                </a:lnTo>
                <a:lnTo>
                  <a:pt x="5138053" y="165493"/>
                </a:lnTo>
                <a:lnTo>
                  <a:pt x="5167066" y="169593"/>
                </a:lnTo>
                <a:lnTo>
                  <a:pt x="5195579" y="173032"/>
                </a:lnTo>
                <a:lnTo>
                  <a:pt x="5223761" y="176030"/>
                </a:lnTo>
                <a:lnTo>
                  <a:pt x="5251720" y="178734"/>
                </a:lnTo>
                <a:lnTo>
                  <a:pt x="5278827" y="181243"/>
                </a:lnTo>
                <a:lnTo>
                  <a:pt x="5305365" y="183621"/>
                </a:lnTo>
                <a:lnTo>
                  <a:pt x="5331523" y="185911"/>
                </a:lnTo>
                <a:lnTo>
                  <a:pt x="5377522" y="190338"/>
                </a:lnTo>
                <a:lnTo>
                  <a:pt x="5420542" y="194657"/>
                </a:lnTo>
                <a:lnTo>
                  <a:pt x="5465534" y="198929"/>
                </a:lnTo>
                <a:lnTo>
                  <a:pt x="5507637" y="203180"/>
                </a:lnTo>
                <a:lnTo>
                  <a:pt x="5546811" y="206715"/>
                </a:lnTo>
                <a:lnTo>
                  <a:pt x="5583036" y="208286"/>
                </a:lnTo>
                <a:lnTo>
                  <a:pt x="5617951" y="208985"/>
                </a:lnTo>
                <a:lnTo>
                  <a:pt x="5651579" y="209295"/>
                </a:lnTo>
                <a:lnTo>
                  <a:pt x="5697572" y="209469"/>
                </a:lnTo>
                <a:lnTo>
                  <a:pt x="5737618" y="209521"/>
                </a:lnTo>
                <a:lnTo>
                  <a:pt x="5781232" y="207657"/>
                </a:lnTo>
                <a:lnTo>
                  <a:pt x="5809290" y="20319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0" name="SMARTInkShape-Group255"/>
          <p:cNvGrpSpPr/>
          <p:nvPr/>
        </p:nvGrpSpPr>
        <p:grpSpPr>
          <a:xfrm>
            <a:off x="2692400" y="432139"/>
            <a:ext cx="189860" cy="374312"/>
            <a:chOff x="2692400" y="432139"/>
            <a:chExt cx="189860" cy="374312"/>
          </a:xfrm>
        </p:grpSpPr>
        <p:sp>
          <p:nvSpPr>
            <p:cNvPr id="308" name="SMARTInkShape-1198"/>
            <p:cNvSpPr/>
            <p:nvPr>
              <p:custDataLst>
                <p:tags r:id="rId10"/>
              </p:custDataLst>
            </p:nvPr>
          </p:nvSpPr>
          <p:spPr>
            <a:xfrm>
              <a:off x="2692400" y="527050"/>
              <a:ext cx="19051" cy="152401"/>
            </a:xfrm>
            <a:custGeom>
              <a:avLst/>
              <a:gdLst/>
              <a:ahLst/>
              <a:cxnLst/>
              <a:rect l="0" t="0" r="0" b="0"/>
              <a:pathLst>
                <a:path w="19051" h="1524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6"/>
                  </a:lnTo>
                  <a:lnTo>
                    <a:pt x="5026" y="1881"/>
                  </a:lnTo>
                  <a:lnTo>
                    <a:pt x="6088" y="8838"/>
                  </a:lnTo>
                  <a:lnTo>
                    <a:pt x="7055" y="53748"/>
                  </a:lnTo>
                  <a:lnTo>
                    <a:pt x="12438" y="98344"/>
                  </a:lnTo>
                  <a:lnTo>
                    <a:pt x="12697" y="144155"/>
                  </a:lnTo>
                  <a:lnTo>
                    <a:pt x="12700" y="151917"/>
                  </a:lnTo>
                  <a:lnTo>
                    <a:pt x="190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1199"/>
            <p:cNvSpPr/>
            <p:nvPr>
              <p:custDataLst>
                <p:tags r:id="rId11"/>
              </p:custDataLst>
            </p:nvPr>
          </p:nvSpPr>
          <p:spPr>
            <a:xfrm>
              <a:off x="2800350" y="432139"/>
              <a:ext cx="81910" cy="374312"/>
            </a:xfrm>
            <a:custGeom>
              <a:avLst/>
              <a:gdLst/>
              <a:ahLst/>
              <a:cxnLst/>
              <a:rect l="0" t="0" r="0" b="0"/>
              <a:pathLst>
                <a:path w="81910" h="374312">
                  <a:moveTo>
                    <a:pt x="0" y="12361"/>
                  </a:moveTo>
                  <a:lnTo>
                    <a:pt x="0" y="12361"/>
                  </a:lnTo>
                  <a:lnTo>
                    <a:pt x="3371" y="8990"/>
                  </a:lnTo>
                  <a:lnTo>
                    <a:pt x="5026" y="5453"/>
                  </a:lnTo>
                  <a:lnTo>
                    <a:pt x="6089" y="805"/>
                  </a:lnTo>
                  <a:lnTo>
                    <a:pt x="13014" y="0"/>
                  </a:lnTo>
                  <a:lnTo>
                    <a:pt x="18249" y="1693"/>
                  </a:lnTo>
                  <a:lnTo>
                    <a:pt x="30730" y="11900"/>
                  </a:lnTo>
                  <a:lnTo>
                    <a:pt x="52864" y="41386"/>
                  </a:lnTo>
                  <a:lnTo>
                    <a:pt x="68248" y="86948"/>
                  </a:lnTo>
                  <a:lnTo>
                    <a:pt x="79307" y="122292"/>
                  </a:lnTo>
                  <a:lnTo>
                    <a:pt x="81909" y="163036"/>
                  </a:lnTo>
                  <a:lnTo>
                    <a:pt x="81012" y="205055"/>
                  </a:lnTo>
                  <a:lnTo>
                    <a:pt x="68710" y="245445"/>
                  </a:lnTo>
                  <a:lnTo>
                    <a:pt x="52692" y="284180"/>
                  </a:lnTo>
                  <a:lnTo>
                    <a:pt x="29839" y="329420"/>
                  </a:lnTo>
                  <a:lnTo>
                    <a:pt x="0" y="3743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7" name="SMARTInkShape-Group256"/>
          <p:cNvGrpSpPr/>
          <p:nvPr/>
        </p:nvGrpSpPr>
        <p:grpSpPr>
          <a:xfrm>
            <a:off x="820432" y="463574"/>
            <a:ext cx="1591609" cy="457142"/>
            <a:chOff x="820432" y="463574"/>
            <a:chExt cx="1591609" cy="457142"/>
          </a:xfrm>
        </p:grpSpPr>
        <p:sp>
          <p:nvSpPr>
            <p:cNvPr id="311" name="SMARTInkShape-1200"/>
            <p:cNvSpPr/>
            <p:nvPr>
              <p:custDataLst>
                <p:tags r:id="rId4"/>
              </p:custDataLst>
            </p:nvPr>
          </p:nvSpPr>
          <p:spPr>
            <a:xfrm>
              <a:off x="820432" y="612365"/>
              <a:ext cx="284469" cy="308351"/>
            </a:xfrm>
            <a:custGeom>
              <a:avLst/>
              <a:gdLst/>
              <a:ahLst/>
              <a:cxnLst/>
              <a:rect l="0" t="0" r="0" b="0"/>
              <a:pathLst>
                <a:path w="284469" h="308351">
                  <a:moveTo>
                    <a:pt x="30468" y="67085"/>
                  </a:moveTo>
                  <a:lnTo>
                    <a:pt x="30468" y="67085"/>
                  </a:lnTo>
                  <a:lnTo>
                    <a:pt x="30468" y="70456"/>
                  </a:lnTo>
                  <a:lnTo>
                    <a:pt x="29762" y="71449"/>
                  </a:lnTo>
                  <a:lnTo>
                    <a:pt x="28587" y="72111"/>
                  </a:lnTo>
                  <a:lnTo>
                    <a:pt x="24119" y="73435"/>
                  </a:lnTo>
                  <a:lnTo>
                    <a:pt x="24118" y="70064"/>
                  </a:lnTo>
                  <a:lnTo>
                    <a:pt x="24824" y="69071"/>
                  </a:lnTo>
                  <a:lnTo>
                    <a:pt x="25999" y="68409"/>
                  </a:lnTo>
                  <a:lnTo>
                    <a:pt x="34949" y="66554"/>
                  </a:lnTo>
                  <a:lnTo>
                    <a:pt x="81318" y="41671"/>
                  </a:lnTo>
                  <a:lnTo>
                    <a:pt x="125968" y="24751"/>
                  </a:lnTo>
                  <a:lnTo>
                    <a:pt x="172043" y="6407"/>
                  </a:lnTo>
                  <a:lnTo>
                    <a:pt x="200022" y="1869"/>
                  </a:lnTo>
                  <a:lnTo>
                    <a:pt x="202771" y="324"/>
                  </a:lnTo>
                  <a:lnTo>
                    <a:pt x="206014" y="0"/>
                  </a:lnTo>
                  <a:lnTo>
                    <a:pt x="218720" y="2974"/>
                  </a:lnTo>
                  <a:lnTo>
                    <a:pt x="226238" y="8999"/>
                  </a:lnTo>
                  <a:lnTo>
                    <a:pt x="226838" y="11400"/>
                  </a:lnTo>
                  <a:lnTo>
                    <a:pt x="227223" y="18691"/>
                  </a:lnTo>
                  <a:lnTo>
                    <a:pt x="206118" y="65003"/>
                  </a:lnTo>
                  <a:lnTo>
                    <a:pt x="175545" y="112529"/>
                  </a:lnTo>
                  <a:lnTo>
                    <a:pt x="144647" y="157348"/>
                  </a:lnTo>
                  <a:lnTo>
                    <a:pt x="130151" y="173557"/>
                  </a:lnTo>
                  <a:lnTo>
                    <a:pt x="82707" y="220936"/>
                  </a:lnTo>
                  <a:lnTo>
                    <a:pt x="54113" y="250805"/>
                  </a:lnTo>
                  <a:lnTo>
                    <a:pt x="40061" y="263808"/>
                  </a:lnTo>
                  <a:lnTo>
                    <a:pt x="33320" y="271639"/>
                  </a:lnTo>
                  <a:lnTo>
                    <a:pt x="19377" y="284298"/>
                  </a:lnTo>
                  <a:lnTo>
                    <a:pt x="0" y="307043"/>
                  </a:lnTo>
                  <a:lnTo>
                    <a:pt x="278" y="307490"/>
                  </a:lnTo>
                  <a:lnTo>
                    <a:pt x="2469" y="307987"/>
                  </a:lnTo>
                  <a:lnTo>
                    <a:pt x="13678" y="308350"/>
                  </a:lnTo>
                  <a:lnTo>
                    <a:pt x="56780" y="291378"/>
                  </a:lnTo>
                  <a:lnTo>
                    <a:pt x="102253" y="274749"/>
                  </a:lnTo>
                  <a:lnTo>
                    <a:pt x="144380" y="256095"/>
                  </a:lnTo>
                  <a:lnTo>
                    <a:pt x="157296" y="249867"/>
                  </a:lnTo>
                  <a:lnTo>
                    <a:pt x="199211" y="235889"/>
                  </a:lnTo>
                  <a:lnTo>
                    <a:pt x="216011" y="229128"/>
                  </a:lnTo>
                  <a:lnTo>
                    <a:pt x="262101" y="222592"/>
                  </a:lnTo>
                  <a:lnTo>
                    <a:pt x="284468" y="219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1201"/>
            <p:cNvSpPr/>
            <p:nvPr>
              <p:custDataLst>
                <p:tags r:id="rId5"/>
              </p:custDataLst>
            </p:nvPr>
          </p:nvSpPr>
          <p:spPr>
            <a:xfrm>
              <a:off x="1308180" y="660400"/>
              <a:ext cx="228511" cy="114301"/>
            </a:xfrm>
            <a:custGeom>
              <a:avLst/>
              <a:gdLst/>
              <a:ahLst/>
              <a:cxnLst/>
              <a:rect l="0" t="0" r="0" b="0"/>
              <a:pathLst>
                <a:path w="228511" h="114301">
                  <a:moveTo>
                    <a:pt x="25320" y="114300"/>
                  </a:moveTo>
                  <a:lnTo>
                    <a:pt x="25320" y="114300"/>
                  </a:lnTo>
                  <a:lnTo>
                    <a:pt x="7253" y="114300"/>
                  </a:lnTo>
                  <a:lnTo>
                    <a:pt x="6925" y="113594"/>
                  </a:lnTo>
                  <a:lnTo>
                    <a:pt x="6561" y="110929"/>
                  </a:lnTo>
                  <a:lnTo>
                    <a:pt x="4518" y="107392"/>
                  </a:lnTo>
                  <a:lnTo>
                    <a:pt x="828" y="102744"/>
                  </a:lnTo>
                  <a:lnTo>
                    <a:pt x="99" y="96756"/>
                  </a:lnTo>
                  <a:lnTo>
                    <a:pt x="0" y="92862"/>
                  </a:lnTo>
                  <a:lnTo>
                    <a:pt x="1837" y="88780"/>
                  </a:lnTo>
                  <a:lnTo>
                    <a:pt x="4300" y="84613"/>
                  </a:lnTo>
                  <a:lnTo>
                    <a:pt x="5881" y="76189"/>
                  </a:lnTo>
                  <a:lnTo>
                    <a:pt x="6011" y="74076"/>
                  </a:lnTo>
                  <a:lnTo>
                    <a:pt x="8036" y="69847"/>
                  </a:lnTo>
                  <a:lnTo>
                    <a:pt x="15723" y="60500"/>
                  </a:lnTo>
                  <a:lnTo>
                    <a:pt x="19408" y="58639"/>
                  </a:lnTo>
                  <a:lnTo>
                    <a:pt x="31708" y="57281"/>
                  </a:lnTo>
                  <a:lnTo>
                    <a:pt x="33812" y="57237"/>
                  </a:lnTo>
                  <a:lnTo>
                    <a:pt x="38031" y="59070"/>
                  </a:lnTo>
                  <a:lnTo>
                    <a:pt x="40144" y="60547"/>
                  </a:lnTo>
                  <a:lnTo>
                    <a:pt x="55747" y="64993"/>
                  </a:lnTo>
                  <a:lnTo>
                    <a:pt x="103123" y="93138"/>
                  </a:lnTo>
                  <a:lnTo>
                    <a:pt x="111324" y="98779"/>
                  </a:lnTo>
                  <a:lnTo>
                    <a:pt x="120416" y="102924"/>
                  </a:lnTo>
                  <a:lnTo>
                    <a:pt x="124735" y="105716"/>
                  </a:lnTo>
                  <a:lnTo>
                    <a:pt x="131839" y="107288"/>
                  </a:lnTo>
                  <a:lnTo>
                    <a:pt x="138749" y="107656"/>
                  </a:lnTo>
                  <a:lnTo>
                    <a:pt x="144642" y="105938"/>
                  </a:lnTo>
                  <a:lnTo>
                    <a:pt x="158553" y="96955"/>
                  </a:lnTo>
                  <a:lnTo>
                    <a:pt x="162852" y="95302"/>
                  </a:lnTo>
                  <a:lnTo>
                    <a:pt x="192078" y="77557"/>
                  </a:lnTo>
                  <a:lnTo>
                    <a:pt x="224278" y="30616"/>
                  </a:lnTo>
                  <a:lnTo>
                    <a:pt x="226634" y="25837"/>
                  </a:lnTo>
                  <a:lnTo>
                    <a:pt x="228272" y="14874"/>
                  </a:lnTo>
                  <a:lnTo>
                    <a:pt x="228510" y="1257"/>
                  </a:lnTo>
                  <a:lnTo>
                    <a:pt x="227808" y="838"/>
                  </a:lnTo>
                  <a:lnTo>
                    <a:pt x="2221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1202"/>
            <p:cNvSpPr/>
            <p:nvPr>
              <p:custDataLst>
                <p:tags r:id="rId6"/>
              </p:custDataLst>
            </p:nvPr>
          </p:nvSpPr>
          <p:spPr>
            <a:xfrm>
              <a:off x="1746535" y="514393"/>
              <a:ext cx="189314" cy="272627"/>
            </a:xfrm>
            <a:custGeom>
              <a:avLst/>
              <a:gdLst/>
              <a:ahLst/>
              <a:cxnLst/>
              <a:rect l="0" t="0" r="0" b="0"/>
              <a:pathLst>
                <a:path w="189314" h="272627">
                  <a:moveTo>
                    <a:pt x="18765" y="88857"/>
                  </a:moveTo>
                  <a:lnTo>
                    <a:pt x="18765" y="88857"/>
                  </a:lnTo>
                  <a:lnTo>
                    <a:pt x="18765" y="110056"/>
                  </a:lnTo>
                  <a:lnTo>
                    <a:pt x="32838" y="157432"/>
                  </a:lnTo>
                  <a:lnTo>
                    <a:pt x="36340" y="172911"/>
                  </a:lnTo>
                  <a:lnTo>
                    <a:pt x="37789" y="220006"/>
                  </a:lnTo>
                  <a:lnTo>
                    <a:pt x="37815" y="266492"/>
                  </a:lnTo>
                  <a:lnTo>
                    <a:pt x="37815" y="271720"/>
                  </a:lnTo>
                  <a:lnTo>
                    <a:pt x="37109" y="272149"/>
                  </a:lnTo>
                  <a:lnTo>
                    <a:pt x="34444" y="272626"/>
                  </a:lnTo>
                  <a:lnTo>
                    <a:pt x="33451" y="272047"/>
                  </a:lnTo>
                  <a:lnTo>
                    <a:pt x="32789" y="270956"/>
                  </a:lnTo>
                  <a:lnTo>
                    <a:pt x="32348" y="269523"/>
                  </a:lnTo>
                  <a:lnTo>
                    <a:pt x="27275" y="261448"/>
                  </a:lnTo>
                  <a:lnTo>
                    <a:pt x="14169" y="215246"/>
                  </a:lnTo>
                  <a:lnTo>
                    <a:pt x="9147" y="168000"/>
                  </a:lnTo>
                  <a:lnTo>
                    <a:pt x="2964" y="123844"/>
                  </a:lnTo>
                  <a:lnTo>
                    <a:pt x="0" y="88259"/>
                  </a:lnTo>
                  <a:lnTo>
                    <a:pt x="6043" y="44897"/>
                  </a:lnTo>
                  <a:lnTo>
                    <a:pt x="9429" y="44552"/>
                  </a:lnTo>
                  <a:lnTo>
                    <a:pt x="10425" y="45209"/>
                  </a:lnTo>
                  <a:lnTo>
                    <a:pt x="11088" y="46353"/>
                  </a:lnTo>
                  <a:lnTo>
                    <a:pt x="11530" y="47821"/>
                  </a:lnTo>
                  <a:lnTo>
                    <a:pt x="42183" y="91759"/>
                  </a:lnTo>
                  <a:lnTo>
                    <a:pt x="69697" y="133477"/>
                  </a:lnTo>
                  <a:lnTo>
                    <a:pt x="102731" y="177646"/>
                  </a:lnTo>
                  <a:lnTo>
                    <a:pt x="137650" y="220287"/>
                  </a:lnTo>
                  <a:lnTo>
                    <a:pt x="142864" y="224881"/>
                  </a:lnTo>
                  <a:lnTo>
                    <a:pt x="158419" y="233368"/>
                  </a:lnTo>
                  <a:lnTo>
                    <a:pt x="160551" y="233881"/>
                  </a:lnTo>
                  <a:lnTo>
                    <a:pt x="162678" y="233517"/>
                  </a:lnTo>
                  <a:lnTo>
                    <a:pt x="166923" y="231232"/>
                  </a:lnTo>
                  <a:lnTo>
                    <a:pt x="173279" y="225979"/>
                  </a:lnTo>
                  <a:lnTo>
                    <a:pt x="179631" y="216582"/>
                  </a:lnTo>
                  <a:lnTo>
                    <a:pt x="188726" y="171188"/>
                  </a:lnTo>
                  <a:lnTo>
                    <a:pt x="189313" y="138923"/>
                  </a:lnTo>
                  <a:lnTo>
                    <a:pt x="184436" y="91429"/>
                  </a:lnTo>
                  <a:lnTo>
                    <a:pt x="178872" y="46439"/>
                  </a:lnTo>
                  <a:lnTo>
                    <a:pt x="176036" y="32309"/>
                  </a:lnTo>
                  <a:lnTo>
                    <a:pt x="172608" y="19185"/>
                  </a:lnTo>
                  <a:lnTo>
                    <a:pt x="171101" y="11325"/>
                  </a:lnTo>
                  <a:lnTo>
                    <a:pt x="165782" y="1593"/>
                  </a:lnTo>
                  <a:lnTo>
                    <a:pt x="164754" y="1048"/>
                  </a:lnTo>
                  <a:lnTo>
                    <a:pt x="158752" y="0"/>
                  </a:lnTo>
                  <a:lnTo>
                    <a:pt x="158465" y="6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1203"/>
            <p:cNvSpPr/>
            <p:nvPr>
              <p:custDataLst>
                <p:tags r:id="rId7"/>
              </p:custDataLst>
            </p:nvPr>
          </p:nvSpPr>
          <p:spPr>
            <a:xfrm>
              <a:off x="2045501" y="463574"/>
              <a:ext cx="88100" cy="309839"/>
            </a:xfrm>
            <a:custGeom>
              <a:avLst/>
              <a:gdLst/>
              <a:ahLst/>
              <a:cxnLst/>
              <a:rect l="0" t="0" r="0" b="0"/>
              <a:pathLst>
                <a:path w="88100" h="309839">
                  <a:moveTo>
                    <a:pt x="81749" y="12676"/>
                  </a:moveTo>
                  <a:lnTo>
                    <a:pt x="81749" y="12676"/>
                  </a:lnTo>
                  <a:lnTo>
                    <a:pt x="87837" y="6588"/>
                  </a:lnTo>
                  <a:lnTo>
                    <a:pt x="88076" y="882"/>
                  </a:lnTo>
                  <a:lnTo>
                    <a:pt x="87378" y="580"/>
                  </a:lnTo>
                  <a:lnTo>
                    <a:pt x="78639" y="0"/>
                  </a:lnTo>
                  <a:lnTo>
                    <a:pt x="77559" y="697"/>
                  </a:lnTo>
                  <a:lnTo>
                    <a:pt x="76839" y="1868"/>
                  </a:lnTo>
                  <a:lnTo>
                    <a:pt x="76359" y="3354"/>
                  </a:lnTo>
                  <a:lnTo>
                    <a:pt x="52099" y="46914"/>
                  </a:lnTo>
                  <a:lnTo>
                    <a:pt x="32272" y="94048"/>
                  </a:lnTo>
                  <a:lnTo>
                    <a:pt x="15221" y="140130"/>
                  </a:lnTo>
                  <a:lnTo>
                    <a:pt x="7267" y="181364"/>
                  </a:lnTo>
                  <a:lnTo>
                    <a:pt x="0" y="222689"/>
                  </a:lnTo>
                  <a:lnTo>
                    <a:pt x="1239" y="250723"/>
                  </a:lnTo>
                  <a:lnTo>
                    <a:pt x="8068" y="270267"/>
                  </a:lnTo>
                  <a:lnTo>
                    <a:pt x="25868" y="292882"/>
                  </a:lnTo>
                  <a:lnTo>
                    <a:pt x="48180" y="306778"/>
                  </a:lnTo>
                  <a:lnTo>
                    <a:pt x="64041" y="309838"/>
                  </a:lnTo>
                  <a:lnTo>
                    <a:pt x="88099" y="304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1204"/>
            <p:cNvSpPr/>
            <p:nvPr>
              <p:custDataLst>
                <p:tags r:id="rId8"/>
              </p:custDataLst>
            </p:nvPr>
          </p:nvSpPr>
          <p:spPr>
            <a:xfrm>
              <a:off x="2191927" y="552941"/>
              <a:ext cx="86352" cy="176022"/>
            </a:xfrm>
            <a:custGeom>
              <a:avLst/>
              <a:gdLst/>
              <a:ahLst/>
              <a:cxnLst/>
              <a:rect l="0" t="0" r="0" b="0"/>
              <a:pathLst>
                <a:path w="86352" h="176022">
                  <a:moveTo>
                    <a:pt x="75023" y="37609"/>
                  </a:moveTo>
                  <a:lnTo>
                    <a:pt x="75023" y="37609"/>
                  </a:lnTo>
                  <a:lnTo>
                    <a:pt x="75023" y="34238"/>
                  </a:lnTo>
                  <a:lnTo>
                    <a:pt x="73141" y="30701"/>
                  </a:lnTo>
                  <a:lnTo>
                    <a:pt x="59912" y="16171"/>
                  </a:lnTo>
                  <a:lnTo>
                    <a:pt x="55842" y="13970"/>
                  </a:lnTo>
                  <a:lnTo>
                    <a:pt x="47480" y="12557"/>
                  </a:lnTo>
                  <a:lnTo>
                    <a:pt x="46078" y="13146"/>
                  </a:lnTo>
                  <a:lnTo>
                    <a:pt x="45143" y="14245"/>
                  </a:lnTo>
                  <a:lnTo>
                    <a:pt x="44520" y="15683"/>
                  </a:lnTo>
                  <a:lnTo>
                    <a:pt x="31504" y="26969"/>
                  </a:lnTo>
                  <a:lnTo>
                    <a:pt x="15811" y="49196"/>
                  </a:lnTo>
                  <a:lnTo>
                    <a:pt x="2796" y="91786"/>
                  </a:lnTo>
                  <a:lnTo>
                    <a:pt x="0" y="108459"/>
                  </a:lnTo>
                  <a:lnTo>
                    <a:pt x="5359" y="141136"/>
                  </a:lnTo>
                  <a:lnTo>
                    <a:pt x="10088" y="153264"/>
                  </a:lnTo>
                  <a:lnTo>
                    <a:pt x="20079" y="166347"/>
                  </a:lnTo>
                  <a:lnTo>
                    <a:pt x="29737" y="172963"/>
                  </a:lnTo>
                  <a:lnTo>
                    <a:pt x="38165" y="176021"/>
                  </a:lnTo>
                  <a:lnTo>
                    <a:pt x="40573" y="175745"/>
                  </a:lnTo>
                  <a:lnTo>
                    <a:pt x="45130" y="173557"/>
                  </a:lnTo>
                  <a:lnTo>
                    <a:pt x="61438" y="158978"/>
                  </a:lnTo>
                  <a:lnTo>
                    <a:pt x="76876" y="134853"/>
                  </a:lnTo>
                  <a:lnTo>
                    <a:pt x="86223" y="88239"/>
                  </a:lnTo>
                  <a:lnTo>
                    <a:pt x="86351" y="75633"/>
                  </a:lnTo>
                  <a:lnTo>
                    <a:pt x="78238" y="28277"/>
                  </a:lnTo>
                  <a:lnTo>
                    <a:pt x="73565" y="7905"/>
                  </a:lnTo>
                  <a:lnTo>
                    <a:pt x="71934" y="5106"/>
                  </a:lnTo>
                  <a:lnTo>
                    <a:pt x="70141" y="3241"/>
                  </a:lnTo>
                  <a:lnTo>
                    <a:pt x="66268" y="1167"/>
                  </a:lnTo>
                  <a:lnTo>
                    <a:pt x="60121" y="0"/>
                  </a:lnTo>
                  <a:lnTo>
                    <a:pt x="55935" y="1609"/>
                  </a:lnTo>
                  <a:lnTo>
                    <a:pt x="47499" y="8390"/>
                  </a:lnTo>
                  <a:lnTo>
                    <a:pt x="45151" y="14275"/>
                  </a:lnTo>
                  <a:lnTo>
                    <a:pt x="43273" y="43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1205"/>
            <p:cNvSpPr/>
            <p:nvPr>
              <p:custDataLst>
                <p:tags r:id="rId9"/>
              </p:custDataLst>
            </p:nvPr>
          </p:nvSpPr>
          <p:spPr>
            <a:xfrm>
              <a:off x="2368550" y="711200"/>
              <a:ext cx="43491" cy="127001"/>
            </a:xfrm>
            <a:custGeom>
              <a:avLst/>
              <a:gdLst/>
              <a:ahLst/>
              <a:cxnLst/>
              <a:rect l="0" t="0" r="0" b="0"/>
              <a:pathLst>
                <a:path w="43491" h="127001">
                  <a:moveTo>
                    <a:pt x="31750" y="0"/>
                  </a:moveTo>
                  <a:lnTo>
                    <a:pt x="31750" y="0"/>
                  </a:lnTo>
                  <a:lnTo>
                    <a:pt x="35121" y="3371"/>
                  </a:lnTo>
                  <a:lnTo>
                    <a:pt x="36776" y="6908"/>
                  </a:lnTo>
                  <a:lnTo>
                    <a:pt x="43490" y="26667"/>
                  </a:lnTo>
                  <a:lnTo>
                    <a:pt x="43104" y="29067"/>
                  </a:lnTo>
                  <a:lnTo>
                    <a:pt x="40795" y="33615"/>
                  </a:lnTo>
                  <a:lnTo>
                    <a:pt x="16921" y="68724"/>
                  </a:lnTo>
                  <a:lnTo>
                    <a:pt x="7839" y="101639"/>
                  </a:lnTo>
                  <a:lnTo>
                    <a:pt x="4909" y="114312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15080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MARTInkShape-Group257"/>
          <p:cNvGrpSpPr/>
          <p:nvPr/>
        </p:nvGrpSpPr>
        <p:grpSpPr>
          <a:xfrm>
            <a:off x="978003" y="692412"/>
            <a:ext cx="806348" cy="482331"/>
            <a:chOff x="978003" y="692412"/>
            <a:chExt cx="806348" cy="482331"/>
          </a:xfrm>
        </p:grpSpPr>
        <p:sp>
          <p:nvSpPr>
            <p:cNvPr id="2" name="SMARTInkShape-1206"/>
            <p:cNvSpPr/>
            <p:nvPr>
              <p:custDataLst>
                <p:tags r:id="rId109"/>
              </p:custDataLst>
            </p:nvPr>
          </p:nvSpPr>
          <p:spPr>
            <a:xfrm>
              <a:off x="1638410" y="1031443"/>
              <a:ext cx="145941" cy="143300"/>
            </a:xfrm>
            <a:custGeom>
              <a:avLst/>
              <a:gdLst/>
              <a:ahLst/>
              <a:cxnLst/>
              <a:rect l="0" t="0" r="0" b="0"/>
              <a:pathLst>
                <a:path w="145941" h="143300">
                  <a:moveTo>
                    <a:pt x="12590" y="22657"/>
                  </a:moveTo>
                  <a:lnTo>
                    <a:pt x="12590" y="22657"/>
                  </a:lnTo>
                  <a:lnTo>
                    <a:pt x="12590" y="17190"/>
                  </a:lnTo>
                  <a:lnTo>
                    <a:pt x="11884" y="16895"/>
                  </a:lnTo>
                  <a:lnTo>
                    <a:pt x="9219" y="16568"/>
                  </a:lnTo>
                  <a:lnTo>
                    <a:pt x="8226" y="15776"/>
                  </a:lnTo>
                  <a:lnTo>
                    <a:pt x="6501" y="10863"/>
                  </a:lnTo>
                  <a:lnTo>
                    <a:pt x="4475" y="10359"/>
                  </a:lnTo>
                  <a:lnTo>
                    <a:pt x="2633" y="10136"/>
                  </a:lnTo>
                  <a:lnTo>
                    <a:pt x="5626" y="9981"/>
                  </a:lnTo>
                  <a:lnTo>
                    <a:pt x="6058" y="6593"/>
                  </a:lnTo>
                  <a:lnTo>
                    <a:pt x="6824" y="5598"/>
                  </a:lnTo>
                  <a:lnTo>
                    <a:pt x="12696" y="3076"/>
                  </a:lnTo>
                  <a:lnTo>
                    <a:pt x="15695" y="314"/>
                  </a:lnTo>
                  <a:lnTo>
                    <a:pt x="17482" y="0"/>
                  </a:lnTo>
                  <a:lnTo>
                    <a:pt x="19379" y="497"/>
                  </a:lnTo>
                  <a:lnTo>
                    <a:pt x="23368" y="2225"/>
                  </a:lnTo>
                  <a:lnTo>
                    <a:pt x="35891" y="4191"/>
                  </a:lnTo>
                  <a:lnTo>
                    <a:pt x="44211" y="10063"/>
                  </a:lnTo>
                  <a:lnTo>
                    <a:pt x="53068" y="18716"/>
                  </a:lnTo>
                  <a:lnTo>
                    <a:pt x="55275" y="22787"/>
                  </a:lnTo>
                  <a:lnTo>
                    <a:pt x="56517" y="30927"/>
                  </a:lnTo>
                  <a:lnTo>
                    <a:pt x="57009" y="49914"/>
                  </a:lnTo>
                  <a:lnTo>
                    <a:pt x="48199" y="71689"/>
                  </a:lnTo>
                  <a:lnTo>
                    <a:pt x="16823" y="116958"/>
                  </a:lnTo>
                  <a:lnTo>
                    <a:pt x="12590" y="121013"/>
                  </a:lnTo>
                  <a:lnTo>
                    <a:pt x="10473" y="122094"/>
                  </a:lnTo>
                  <a:lnTo>
                    <a:pt x="1144" y="135002"/>
                  </a:lnTo>
                  <a:lnTo>
                    <a:pt x="0" y="142253"/>
                  </a:lnTo>
                  <a:lnTo>
                    <a:pt x="669" y="142604"/>
                  </a:lnTo>
                  <a:lnTo>
                    <a:pt x="21090" y="143299"/>
                  </a:lnTo>
                  <a:lnTo>
                    <a:pt x="64992" y="132767"/>
                  </a:lnTo>
                  <a:lnTo>
                    <a:pt x="110975" y="124687"/>
                  </a:lnTo>
                  <a:lnTo>
                    <a:pt x="128714" y="123608"/>
                  </a:lnTo>
                  <a:lnTo>
                    <a:pt x="139248" y="118500"/>
                  </a:lnTo>
                  <a:lnTo>
                    <a:pt x="145940" y="117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207"/>
            <p:cNvSpPr/>
            <p:nvPr>
              <p:custDataLst>
                <p:tags r:id="rId110"/>
              </p:custDataLst>
            </p:nvPr>
          </p:nvSpPr>
          <p:spPr>
            <a:xfrm>
              <a:off x="1531265" y="908053"/>
              <a:ext cx="81556" cy="222137"/>
            </a:xfrm>
            <a:custGeom>
              <a:avLst/>
              <a:gdLst/>
              <a:ahLst/>
              <a:cxnLst/>
              <a:rect l="0" t="0" r="0" b="0"/>
              <a:pathLst>
                <a:path w="81556" h="222137">
                  <a:moveTo>
                    <a:pt x="68935" y="12697"/>
                  </a:moveTo>
                  <a:lnTo>
                    <a:pt x="68935" y="12697"/>
                  </a:lnTo>
                  <a:lnTo>
                    <a:pt x="68935" y="3859"/>
                  </a:lnTo>
                  <a:lnTo>
                    <a:pt x="69641" y="2571"/>
                  </a:lnTo>
                  <a:lnTo>
                    <a:pt x="70817" y="1713"/>
                  </a:lnTo>
                  <a:lnTo>
                    <a:pt x="75023" y="97"/>
                  </a:lnTo>
                  <a:lnTo>
                    <a:pt x="81367" y="0"/>
                  </a:lnTo>
                  <a:lnTo>
                    <a:pt x="81555" y="3369"/>
                  </a:lnTo>
                  <a:lnTo>
                    <a:pt x="79718" y="6905"/>
                  </a:lnTo>
                  <a:lnTo>
                    <a:pt x="76161" y="11553"/>
                  </a:lnTo>
                  <a:lnTo>
                    <a:pt x="64028" y="57206"/>
                  </a:lnTo>
                  <a:lnTo>
                    <a:pt x="53831" y="95622"/>
                  </a:lnTo>
                  <a:lnTo>
                    <a:pt x="35061" y="142947"/>
                  </a:lnTo>
                  <a:lnTo>
                    <a:pt x="16018" y="188093"/>
                  </a:lnTo>
                  <a:lnTo>
                    <a:pt x="7317" y="202602"/>
                  </a:lnTo>
                  <a:lnTo>
                    <a:pt x="4977" y="213702"/>
                  </a:lnTo>
                  <a:lnTo>
                    <a:pt x="0" y="220982"/>
                  </a:lnTo>
                  <a:lnTo>
                    <a:pt x="401" y="221404"/>
                  </a:lnTo>
                  <a:lnTo>
                    <a:pt x="4335" y="221997"/>
                  </a:lnTo>
                  <a:lnTo>
                    <a:pt x="8004" y="222136"/>
                  </a:lnTo>
                  <a:lnTo>
                    <a:pt x="11986" y="220316"/>
                  </a:lnTo>
                  <a:lnTo>
                    <a:pt x="18135" y="2158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208"/>
            <p:cNvSpPr/>
            <p:nvPr>
              <p:custDataLst>
                <p:tags r:id="rId111"/>
              </p:custDataLst>
            </p:nvPr>
          </p:nvSpPr>
          <p:spPr>
            <a:xfrm>
              <a:off x="1403350" y="908051"/>
              <a:ext cx="101601" cy="127000"/>
            </a:xfrm>
            <a:custGeom>
              <a:avLst/>
              <a:gdLst/>
              <a:ahLst/>
              <a:cxnLst/>
              <a:rect l="0" t="0" r="0" b="0"/>
              <a:pathLst>
                <a:path w="101601" h="127000">
                  <a:moveTo>
                    <a:pt x="82550" y="6349"/>
                  </a:moveTo>
                  <a:lnTo>
                    <a:pt x="82550" y="6349"/>
                  </a:lnTo>
                  <a:lnTo>
                    <a:pt x="82550" y="0"/>
                  </a:lnTo>
                  <a:lnTo>
                    <a:pt x="82550" y="11739"/>
                  </a:lnTo>
                  <a:lnTo>
                    <a:pt x="78186" y="17579"/>
                  </a:lnTo>
                  <a:lnTo>
                    <a:pt x="64970" y="52877"/>
                  </a:lnTo>
                  <a:lnTo>
                    <a:pt x="54948" y="65332"/>
                  </a:lnTo>
                  <a:lnTo>
                    <a:pt x="36859" y="78291"/>
                  </a:lnTo>
                  <a:lnTo>
                    <a:pt x="34020" y="82538"/>
                  </a:lnTo>
                  <a:lnTo>
                    <a:pt x="32053" y="86777"/>
                  </a:lnTo>
                  <a:lnTo>
                    <a:pt x="28828" y="91013"/>
                  </a:lnTo>
                  <a:lnTo>
                    <a:pt x="25042" y="93366"/>
                  </a:lnTo>
                  <a:lnTo>
                    <a:pt x="19134" y="95001"/>
                  </a:lnTo>
                  <a:lnTo>
                    <a:pt x="7525" y="95239"/>
                  </a:lnTo>
                  <a:lnTo>
                    <a:pt x="3327" y="91875"/>
                  </a:lnTo>
                  <a:lnTo>
                    <a:pt x="1479" y="88340"/>
                  </a:lnTo>
                  <a:lnTo>
                    <a:pt x="87" y="79517"/>
                  </a:lnTo>
                  <a:lnTo>
                    <a:pt x="0" y="64485"/>
                  </a:lnTo>
                  <a:lnTo>
                    <a:pt x="5467" y="58118"/>
                  </a:lnTo>
                  <a:lnTo>
                    <a:pt x="7839" y="57580"/>
                  </a:lnTo>
                  <a:lnTo>
                    <a:pt x="15111" y="57234"/>
                  </a:lnTo>
                  <a:lnTo>
                    <a:pt x="19181" y="59068"/>
                  </a:lnTo>
                  <a:lnTo>
                    <a:pt x="30227" y="67690"/>
                  </a:lnTo>
                  <a:lnTo>
                    <a:pt x="36159" y="69915"/>
                  </a:lnTo>
                  <a:lnTo>
                    <a:pt x="71890" y="97373"/>
                  </a:lnTo>
                  <a:lnTo>
                    <a:pt x="74284" y="101602"/>
                  </a:lnTo>
                  <a:lnTo>
                    <a:pt x="74923" y="103718"/>
                  </a:lnTo>
                  <a:lnTo>
                    <a:pt x="76054" y="105128"/>
                  </a:lnTo>
                  <a:lnTo>
                    <a:pt x="94264" y="119679"/>
                  </a:lnTo>
                  <a:lnTo>
                    <a:pt x="95242" y="126914"/>
                  </a:lnTo>
                  <a:lnTo>
                    <a:pt x="101600" y="126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209"/>
            <p:cNvSpPr/>
            <p:nvPr>
              <p:custDataLst>
                <p:tags r:id="rId112"/>
              </p:custDataLst>
            </p:nvPr>
          </p:nvSpPr>
          <p:spPr>
            <a:xfrm>
              <a:off x="978003" y="692412"/>
              <a:ext cx="323714" cy="278852"/>
            </a:xfrm>
            <a:custGeom>
              <a:avLst/>
              <a:gdLst/>
              <a:ahLst/>
              <a:cxnLst/>
              <a:rect l="0" t="0" r="0" b="0"/>
              <a:pathLst>
                <a:path w="323714" h="278852">
                  <a:moveTo>
                    <a:pt x="6247" y="44188"/>
                  </a:moveTo>
                  <a:lnTo>
                    <a:pt x="6247" y="44188"/>
                  </a:lnTo>
                  <a:lnTo>
                    <a:pt x="6247" y="49655"/>
                  </a:lnTo>
                  <a:lnTo>
                    <a:pt x="6953" y="49950"/>
                  </a:lnTo>
                  <a:lnTo>
                    <a:pt x="11714" y="50460"/>
                  </a:lnTo>
                  <a:lnTo>
                    <a:pt x="17492" y="46159"/>
                  </a:lnTo>
                  <a:lnTo>
                    <a:pt x="21358" y="45064"/>
                  </a:lnTo>
                  <a:lnTo>
                    <a:pt x="50874" y="42341"/>
                  </a:lnTo>
                  <a:lnTo>
                    <a:pt x="83020" y="33207"/>
                  </a:lnTo>
                  <a:lnTo>
                    <a:pt x="126930" y="26121"/>
                  </a:lnTo>
                  <a:lnTo>
                    <a:pt x="172672" y="17337"/>
                  </a:lnTo>
                  <a:lnTo>
                    <a:pt x="202656" y="12868"/>
                  </a:lnTo>
                  <a:lnTo>
                    <a:pt x="210662" y="11924"/>
                  </a:lnTo>
                  <a:lnTo>
                    <a:pt x="223432" y="7450"/>
                  </a:lnTo>
                  <a:lnTo>
                    <a:pt x="244109" y="6112"/>
                  </a:lnTo>
                  <a:lnTo>
                    <a:pt x="245255" y="5398"/>
                  </a:lnTo>
                  <a:lnTo>
                    <a:pt x="246019" y="4217"/>
                  </a:lnTo>
                  <a:lnTo>
                    <a:pt x="247458" y="0"/>
                  </a:lnTo>
                  <a:lnTo>
                    <a:pt x="247546" y="11480"/>
                  </a:lnTo>
                  <a:lnTo>
                    <a:pt x="236563" y="25266"/>
                  </a:lnTo>
                  <a:lnTo>
                    <a:pt x="231815" y="37001"/>
                  </a:lnTo>
                  <a:lnTo>
                    <a:pt x="220145" y="52030"/>
                  </a:lnTo>
                  <a:lnTo>
                    <a:pt x="179464" y="99307"/>
                  </a:lnTo>
                  <a:lnTo>
                    <a:pt x="142944" y="142262"/>
                  </a:lnTo>
                  <a:lnTo>
                    <a:pt x="100948" y="185830"/>
                  </a:lnTo>
                  <a:lnTo>
                    <a:pt x="71720" y="215628"/>
                  </a:lnTo>
                  <a:lnTo>
                    <a:pt x="68946" y="219864"/>
                  </a:lnTo>
                  <a:lnTo>
                    <a:pt x="60219" y="226453"/>
                  </a:lnTo>
                  <a:lnTo>
                    <a:pt x="33067" y="243044"/>
                  </a:lnTo>
                  <a:lnTo>
                    <a:pt x="26869" y="249220"/>
                  </a:lnTo>
                  <a:lnTo>
                    <a:pt x="21762" y="255258"/>
                  </a:lnTo>
                  <a:lnTo>
                    <a:pt x="15626" y="259362"/>
                  </a:lnTo>
                  <a:lnTo>
                    <a:pt x="12789" y="264028"/>
                  </a:lnTo>
                  <a:lnTo>
                    <a:pt x="1076" y="271811"/>
                  </a:lnTo>
                  <a:lnTo>
                    <a:pt x="421" y="274235"/>
                  </a:lnTo>
                  <a:lnTo>
                    <a:pt x="0" y="278170"/>
                  </a:lnTo>
                  <a:lnTo>
                    <a:pt x="672" y="278492"/>
                  </a:lnTo>
                  <a:lnTo>
                    <a:pt x="3299" y="278851"/>
                  </a:lnTo>
                  <a:lnTo>
                    <a:pt x="6818" y="277129"/>
                  </a:lnTo>
                  <a:lnTo>
                    <a:pt x="10734" y="274717"/>
                  </a:lnTo>
                  <a:lnTo>
                    <a:pt x="17611" y="273360"/>
                  </a:lnTo>
                  <a:lnTo>
                    <a:pt x="64005" y="267772"/>
                  </a:lnTo>
                  <a:lnTo>
                    <a:pt x="107882" y="266516"/>
                  </a:lnTo>
                  <a:lnTo>
                    <a:pt x="152299" y="260681"/>
                  </a:lnTo>
                  <a:lnTo>
                    <a:pt x="196747" y="260123"/>
                  </a:lnTo>
                  <a:lnTo>
                    <a:pt x="241197" y="260090"/>
                  </a:lnTo>
                  <a:lnTo>
                    <a:pt x="287690" y="260088"/>
                  </a:lnTo>
                  <a:lnTo>
                    <a:pt x="305550" y="260088"/>
                  </a:lnTo>
                  <a:lnTo>
                    <a:pt x="310485" y="258206"/>
                  </a:lnTo>
                  <a:lnTo>
                    <a:pt x="315031" y="255724"/>
                  </a:lnTo>
                  <a:lnTo>
                    <a:pt x="323634" y="253761"/>
                  </a:lnTo>
                  <a:lnTo>
                    <a:pt x="323713" y="250374"/>
                  </a:lnTo>
                  <a:lnTo>
                    <a:pt x="323019" y="249378"/>
                  </a:lnTo>
                  <a:lnTo>
                    <a:pt x="321851" y="248715"/>
                  </a:lnTo>
                  <a:lnTo>
                    <a:pt x="317397" y="247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SMARTInkShape-Group258"/>
          <p:cNvGrpSpPr/>
          <p:nvPr/>
        </p:nvGrpSpPr>
        <p:grpSpPr>
          <a:xfrm>
            <a:off x="2139973" y="806450"/>
            <a:ext cx="203178" cy="126921"/>
            <a:chOff x="2139973" y="806450"/>
            <a:chExt cx="203178" cy="126921"/>
          </a:xfrm>
        </p:grpSpPr>
        <p:sp>
          <p:nvSpPr>
            <p:cNvPr id="7" name="SMARTInkShape-1210"/>
            <p:cNvSpPr/>
            <p:nvPr>
              <p:custDataLst>
                <p:tags r:id="rId107"/>
              </p:custDataLst>
            </p:nvPr>
          </p:nvSpPr>
          <p:spPr>
            <a:xfrm>
              <a:off x="2140988" y="901700"/>
              <a:ext cx="202163" cy="31671"/>
            </a:xfrm>
            <a:custGeom>
              <a:avLst/>
              <a:gdLst/>
              <a:ahLst/>
              <a:cxnLst/>
              <a:rect l="0" t="0" r="0" b="0"/>
              <a:pathLst>
                <a:path w="202163" h="31671">
                  <a:moveTo>
                    <a:pt x="18012" y="0"/>
                  </a:moveTo>
                  <a:lnTo>
                    <a:pt x="18012" y="0"/>
                  </a:lnTo>
                  <a:lnTo>
                    <a:pt x="11270" y="3371"/>
                  </a:lnTo>
                  <a:lnTo>
                    <a:pt x="9284" y="5070"/>
                  </a:lnTo>
                  <a:lnTo>
                    <a:pt x="0" y="17828"/>
                  </a:lnTo>
                  <a:lnTo>
                    <a:pt x="359" y="18941"/>
                  </a:lnTo>
                  <a:lnTo>
                    <a:pt x="2640" y="22059"/>
                  </a:lnTo>
                  <a:lnTo>
                    <a:pt x="7887" y="23915"/>
                  </a:lnTo>
                  <a:lnTo>
                    <a:pt x="21748" y="25910"/>
                  </a:lnTo>
                  <a:lnTo>
                    <a:pt x="29154" y="29706"/>
                  </a:lnTo>
                  <a:lnTo>
                    <a:pt x="63820" y="31670"/>
                  </a:lnTo>
                  <a:lnTo>
                    <a:pt x="107357" y="23908"/>
                  </a:lnTo>
                  <a:lnTo>
                    <a:pt x="153365" y="14875"/>
                  </a:lnTo>
                  <a:lnTo>
                    <a:pt x="180005" y="9615"/>
                  </a:lnTo>
                  <a:lnTo>
                    <a:pt x="2021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211"/>
            <p:cNvSpPr/>
            <p:nvPr>
              <p:custDataLst>
                <p:tags r:id="rId108"/>
              </p:custDataLst>
            </p:nvPr>
          </p:nvSpPr>
          <p:spPr>
            <a:xfrm>
              <a:off x="2139973" y="806450"/>
              <a:ext cx="190478" cy="19051"/>
            </a:xfrm>
            <a:custGeom>
              <a:avLst/>
              <a:gdLst/>
              <a:ahLst/>
              <a:cxnLst/>
              <a:rect l="0" t="0" r="0" b="0"/>
              <a:pathLst>
                <a:path w="190478" h="19051">
                  <a:moveTo>
                    <a:pt x="12677" y="12700"/>
                  </a:moveTo>
                  <a:lnTo>
                    <a:pt x="12677" y="12700"/>
                  </a:lnTo>
                  <a:lnTo>
                    <a:pt x="9306" y="12700"/>
                  </a:lnTo>
                  <a:lnTo>
                    <a:pt x="8313" y="13405"/>
                  </a:lnTo>
                  <a:lnTo>
                    <a:pt x="7651" y="14581"/>
                  </a:lnTo>
                  <a:lnTo>
                    <a:pt x="6588" y="18167"/>
                  </a:lnTo>
                  <a:lnTo>
                    <a:pt x="4562" y="18658"/>
                  </a:lnTo>
                  <a:lnTo>
                    <a:pt x="0" y="19048"/>
                  </a:lnTo>
                  <a:lnTo>
                    <a:pt x="47499" y="19050"/>
                  </a:lnTo>
                  <a:lnTo>
                    <a:pt x="89879" y="19050"/>
                  </a:lnTo>
                  <a:lnTo>
                    <a:pt x="136594" y="12961"/>
                  </a:lnTo>
                  <a:lnTo>
                    <a:pt x="154302" y="12046"/>
                  </a:lnTo>
                  <a:lnTo>
                    <a:pt x="182234" y="4864"/>
                  </a:lnTo>
                  <a:lnTo>
                    <a:pt x="1904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259"/>
          <p:cNvGrpSpPr/>
          <p:nvPr/>
        </p:nvGrpSpPr>
        <p:grpSpPr>
          <a:xfrm>
            <a:off x="2654307" y="402758"/>
            <a:ext cx="2400025" cy="740243"/>
            <a:chOff x="2654307" y="402758"/>
            <a:chExt cx="2400025" cy="740243"/>
          </a:xfrm>
        </p:grpSpPr>
        <p:sp>
          <p:nvSpPr>
            <p:cNvPr id="10" name="SMARTInkShape-1212"/>
            <p:cNvSpPr/>
            <p:nvPr>
              <p:custDataLst>
                <p:tags r:id="rId92"/>
              </p:custDataLst>
            </p:nvPr>
          </p:nvSpPr>
          <p:spPr>
            <a:xfrm>
              <a:off x="4953000" y="623183"/>
              <a:ext cx="101332" cy="430918"/>
            </a:xfrm>
            <a:custGeom>
              <a:avLst/>
              <a:gdLst/>
              <a:ahLst/>
              <a:cxnLst/>
              <a:rect l="0" t="0" r="0" b="0"/>
              <a:pathLst>
                <a:path w="101332" h="430918">
                  <a:moveTo>
                    <a:pt x="6350" y="5467"/>
                  </a:moveTo>
                  <a:lnTo>
                    <a:pt x="6350" y="5467"/>
                  </a:lnTo>
                  <a:lnTo>
                    <a:pt x="6350" y="0"/>
                  </a:lnTo>
                  <a:lnTo>
                    <a:pt x="13257" y="4259"/>
                  </a:lnTo>
                  <a:lnTo>
                    <a:pt x="15189" y="4662"/>
                  </a:lnTo>
                  <a:lnTo>
                    <a:pt x="15770" y="5636"/>
                  </a:lnTo>
                  <a:lnTo>
                    <a:pt x="15453" y="6991"/>
                  </a:lnTo>
                  <a:lnTo>
                    <a:pt x="14534" y="8599"/>
                  </a:lnTo>
                  <a:lnTo>
                    <a:pt x="15334" y="10378"/>
                  </a:lnTo>
                  <a:lnTo>
                    <a:pt x="55112" y="51289"/>
                  </a:lnTo>
                  <a:lnTo>
                    <a:pt x="80440" y="96976"/>
                  </a:lnTo>
                  <a:lnTo>
                    <a:pt x="94693" y="140763"/>
                  </a:lnTo>
                  <a:lnTo>
                    <a:pt x="100236" y="184906"/>
                  </a:lnTo>
                  <a:lnTo>
                    <a:pt x="101331" y="228616"/>
                  </a:lnTo>
                  <a:lnTo>
                    <a:pt x="99665" y="267040"/>
                  </a:lnTo>
                  <a:lnTo>
                    <a:pt x="90057" y="313825"/>
                  </a:lnTo>
                  <a:lnTo>
                    <a:pt x="67463" y="360172"/>
                  </a:lnTo>
                  <a:lnTo>
                    <a:pt x="35388" y="407363"/>
                  </a:lnTo>
                  <a:lnTo>
                    <a:pt x="22401" y="419548"/>
                  </a:lnTo>
                  <a:lnTo>
                    <a:pt x="0" y="430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213"/>
            <p:cNvSpPr/>
            <p:nvPr>
              <p:custDataLst>
                <p:tags r:id="rId93"/>
              </p:custDataLst>
            </p:nvPr>
          </p:nvSpPr>
          <p:spPr>
            <a:xfrm>
              <a:off x="4775200" y="666750"/>
              <a:ext cx="101031" cy="329097"/>
            </a:xfrm>
            <a:custGeom>
              <a:avLst/>
              <a:gdLst/>
              <a:ahLst/>
              <a:cxnLst/>
              <a:rect l="0" t="0" r="0" b="0"/>
              <a:pathLst>
                <a:path w="101031" h="329097">
                  <a:moveTo>
                    <a:pt x="6350" y="6350"/>
                  </a:moveTo>
                  <a:lnTo>
                    <a:pt x="6350" y="6350"/>
                  </a:lnTo>
                  <a:lnTo>
                    <a:pt x="6350" y="883"/>
                  </a:lnTo>
                  <a:lnTo>
                    <a:pt x="5644" y="588"/>
                  </a:lnTo>
                  <a:lnTo>
                    <a:pt x="0" y="0"/>
                  </a:lnTo>
                  <a:lnTo>
                    <a:pt x="0" y="8838"/>
                  </a:lnTo>
                  <a:lnTo>
                    <a:pt x="705" y="10126"/>
                  </a:lnTo>
                  <a:lnTo>
                    <a:pt x="1882" y="10984"/>
                  </a:lnTo>
                  <a:lnTo>
                    <a:pt x="5069" y="12643"/>
                  </a:lnTo>
                  <a:lnTo>
                    <a:pt x="8838" y="15732"/>
                  </a:lnTo>
                  <a:lnTo>
                    <a:pt x="10983" y="19457"/>
                  </a:lnTo>
                  <a:lnTo>
                    <a:pt x="11555" y="21438"/>
                  </a:lnTo>
                  <a:lnTo>
                    <a:pt x="43708" y="65814"/>
                  </a:lnTo>
                  <a:lnTo>
                    <a:pt x="57400" y="79081"/>
                  </a:lnTo>
                  <a:lnTo>
                    <a:pt x="80993" y="120819"/>
                  </a:lnTo>
                  <a:lnTo>
                    <a:pt x="95113" y="165672"/>
                  </a:lnTo>
                  <a:lnTo>
                    <a:pt x="101030" y="210924"/>
                  </a:lnTo>
                  <a:lnTo>
                    <a:pt x="99668" y="253563"/>
                  </a:lnTo>
                  <a:lnTo>
                    <a:pt x="87525" y="298273"/>
                  </a:lnTo>
                  <a:lnTo>
                    <a:pt x="80162" y="315348"/>
                  </a:lnTo>
                  <a:lnTo>
                    <a:pt x="77430" y="318182"/>
                  </a:lnTo>
                  <a:lnTo>
                    <a:pt x="57531" y="328544"/>
                  </a:lnTo>
                  <a:lnTo>
                    <a:pt x="55288" y="329096"/>
                  </a:lnTo>
                  <a:lnTo>
                    <a:pt x="53086" y="328759"/>
                  </a:lnTo>
                  <a:lnTo>
                    <a:pt x="4445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214"/>
            <p:cNvSpPr/>
            <p:nvPr>
              <p:custDataLst>
                <p:tags r:id="rId94"/>
              </p:custDataLst>
            </p:nvPr>
          </p:nvSpPr>
          <p:spPr>
            <a:xfrm>
              <a:off x="4584700" y="819175"/>
              <a:ext cx="127001" cy="126969"/>
            </a:xfrm>
            <a:custGeom>
              <a:avLst/>
              <a:gdLst/>
              <a:ahLst/>
              <a:cxnLst/>
              <a:rect l="0" t="0" r="0" b="0"/>
              <a:pathLst>
                <a:path w="127001" h="126969">
                  <a:moveTo>
                    <a:pt x="6350" y="19025"/>
                  </a:moveTo>
                  <a:lnTo>
                    <a:pt x="6350" y="19025"/>
                  </a:lnTo>
                  <a:lnTo>
                    <a:pt x="883" y="19025"/>
                  </a:lnTo>
                  <a:lnTo>
                    <a:pt x="588" y="18319"/>
                  </a:lnTo>
                  <a:lnTo>
                    <a:pt x="0" y="3222"/>
                  </a:lnTo>
                  <a:lnTo>
                    <a:pt x="706" y="2140"/>
                  </a:lnTo>
                  <a:lnTo>
                    <a:pt x="1882" y="1418"/>
                  </a:lnTo>
                  <a:lnTo>
                    <a:pt x="6907" y="403"/>
                  </a:lnTo>
                  <a:lnTo>
                    <a:pt x="21199" y="0"/>
                  </a:lnTo>
                  <a:lnTo>
                    <a:pt x="25414" y="1868"/>
                  </a:lnTo>
                  <a:lnTo>
                    <a:pt x="29640" y="4344"/>
                  </a:lnTo>
                  <a:lnTo>
                    <a:pt x="46698" y="11221"/>
                  </a:lnTo>
                  <a:lnTo>
                    <a:pt x="59005" y="21229"/>
                  </a:lnTo>
                  <a:lnTo>
                    <a:pt x="61502" y="25414"/>
                  </a:lnTo>
                  <a:lnTo>
                    <a:pt x="63317" y="29626"/>
                  </a:lnTo>
                  <a:lnTo>
                    <a:pt x="67601" y="35963"/>
                  </a:lnTo>
                  <a:lnTo>
                    <a:pt x="68850" y="40194"/>
                  </a:lnTo>
                  <a:lnTo>
                    <a:pt x="67524" y="46307"/>
                  </a:lnTo>
                  <a:lnTo>
                    <a:pt x="58588" y="71898"/>
                  </a:lnTo>
                  <a:lnTo>
                    <a:pt x="45801" y="90933"/>
                  </a:lnTo>
                  <a:lnTo>
                    <a:pt x="36540" y="98814"/>
                  </a:lnTo>
                  <a:lnTo>
                    <a:pt x="29009" y="109957"/>
                  </a:lnTo>
                  <a:lnTo>
                    <a:pt x="25123" y="112356"/>
                  </a:lnTo>
                  <a:lnTo>
                    <a:pt x="23099" y="112995"/>
                  </a:lnTo>
                  <a:lnTo>
                    <a:pt x="21749" y="114128"/>
                  </a:lnTo>
                  <a:lnTo>
                    <a:pt x="20249" y="117267"/>
                  </a:lnTo>
                  <a:lnTo>
                    <a:pt x="19144" y="118386"/>
                  </a:lnTo>
                  <a:lnTo>
                    <a:pt x="13688" y="120330"/>
                  </a:lnTo>
                  <a:lnTo>
                    <a:pt x="13139" y="122375"/>
                  </a:lnTo>
                  <a:lnTo>
                    <a:pt x="12787" y="126066"/>
                  </a:lnTo>
                  <a:lnTo>
                    <a:pt x="13464" y="126369"/>
                  </a:lnTo>
                  <a:lnTo>
                    <a:pt x="37271" y="126968"/>
                  </a:lnTo>
                  <a:lnTo>
                    <a:pt x="81326" y="117331"/>
                  </a:lnTo>
                  <a:lnTo>
                    <a:pt x="127000" y="107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215"/>
            <p:cNvSpPr/>
            <p:nvPr>
              <p:custDataLst>
                <p:tags r:id="rId95"/>
              </p:custDataLst>
            </p:nvPr>
          </p:nvSpPr>
          <p:spPr>
            <a:xfrm>
              <a:off x="4432595" y="673107"/>
              <a:ext cx="133054" cy="266583"/>
            </a:xfrm>
            <a:custGeom>
              <a:avLst/>
              <a:gdLst/>
              <a:ahLst/>
              <a:cxnLst/>
              <a:rect l="0" t="0" r="0" b="0"/>
              <a:pathLst>
                <a:path w="133054" h="266583">
                  <a:moveTo>
                    <a:pt x="120355" y="25393"/>
                  </a:moveTo>
                  <a:lnTo>
                    <a:pt x="120355" y="25393"/>
                  </a:lnTo>
                  <a:lnTo>
                    <a:pt x="120355" y="22022"/>
                  </a:lnTo>
                  <a:lnTo>
                    <a:pt x="121060" y="21029"/>
                  </a:lnTo>
                  <a:lnTo>
                    <a:pt x="122236" y="20367"/>
                  </a:lnTo>
                  <a:lnTo>
                    <a:pt x="123726" y="19926"/>
                  </a:lnTo>
                  <a:lnTo>
                    <a:pt x="124719" y="18926"/>
                  </a:lnTo>
                  <a:lnTo>
                    <a:pt x="125822" y="15934"/>
                  </a:lnTo>
                  <a:lnTo>
                    <a:pt x="126822" y="14853"/>
                  </a:lnTo>
                  <a:lnTo>
                    <a:pt x="129815" y="13653"/>
                  </a:lnTo>
                  <a:lnTo>
                    <a:pt x="130189" y="12628"/>
                  </a:lnTo>
                  <a:lnTo>
                    <a:pt x="129733" y="11238"/>
                  </a:lnTo>
                  <a:lnTo>
                    <a:pt x="127303" y="7310"/>
                  </a:lnTo>
                  <a:lnTo>
                    <a:pt x="126757" y="961"/>
                  </a:lnTo>
                  <a:lnTo>
                    <a:pt x="127445" y="638"/>
                  </a:lnTo>
                  <a:lnTo>
                    <a:pt x="132977" y="0"/>
                  </a:lnTo>
                  <a:lnTo>
                    <a:pt x="133053" y="14920"/>
                  </a:lnTo>
                  <a:lnTo>
                    <a:pt x="116048" y="59452"/>
                  </a:lnTo>
                  <a:lnTo>
                    <a:pt x="99419" y="101728"/>
                  </a:lnTo>
                  <a:lnTo>
                    <a:pt x="77029" y="146051"/>
                  </a:lnTo>
                  <a:lnTo>
                    <a:pt x="51024" y="189936"/>
                  </a:lnTo>
                  <a:lnTo>
                    <a:pt x="21052" y="236762"/>
                  </a:lnTo>
                  <a:lnTo>
                    <a:pt x="8893" y="251664"/>
                  </a:lnTo>
                  <a:lnTo>
                    <a:pt x="4734" y="260301"/>
                  </a:lnTo>
                  <a:lnTo>
                    <a:pt x="0" y="266319"/>
                  </a:lnTo>
                  <a:lnTo>
                    <a:pt x="3163" y="266582"/>
                  </a:lnTo>
                  <a:lnTo>
                    <a:pt x="4127" y="265913"/>
                  </a:lnTo>
                  <a:lnTo>
                    <a:pt x="4770" y="264762"/>
                  </a:lnTo>
                  <a:lnTo>
                    <a:pt x="5198" y="263289"/>
                  </a:lnTo>
                  <a:lnTo>
                    <a:pt x="6189" y="262307"/>
                  </a:lnTo>
                  <a:lnTo>
                    <a:pt x="12849" y="258849"/>
                  </a:lnTo>
                  <a:lnTo>
                    <a:pt x="18755" y="253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216"/>
            <p:cNvSpPr/>
            <p:nvPr>
              <p:custDataLst>
                <p:tags r:id="rId96"/>
              </p:custDataLst>
            </p:nvPr>
          </p:nvSpPr>
          <p:spPr>
            <a:xfrm>
              <a:off x="4267230" y="667635"/>
              <a:ext cx="146021" cy="132466"/>
            </a:xfrm>
            <a:custGeom>
              <a:avLst/>
              <a:gdLst/>
              <a:ahLst/>
              <a:cxnLst/>
              <a:rect l="0" t="0" r="0" b="0"/>
              <a:pathLst>
                <a:path w="146021" h="132466">
                  <a:moveTo>
                    <a:pt x="114270" y="11815"/>
                  </a:moveTo>
                  <a:lnTo>
                    <a:pt x="114270" y="11815"/>
                  </a:lnTo>
                  <a:lnTo>
                    <a:pt x="126924" y="5488"/>
                  </a:lnTo>
                  <a:lnTo>
                    <a:pt x="132433" y="0"/>
                  </a:lnTo>
                  <a:lnTo>
                    <a:pt x="132729" y="410"/>
                  </a:lnTo>
                  <a:lnTo>
                    <a:pt x="133297" y="14065"/>
                  </a:lnTo>
                  <a:lnTo>
                    <a:pt x="131428" y="18224"/>
                  </a:lnTo>
                  <a:lnTo>
                    <a:pt x="129942" y="20321"/>
                  </a:lnTo>
                  <a:lnTo>
                    <a:pt x="125480" y="35896"/>
                  </a:lnTo>
                  <a:lnTo>
                    <a:pt x="118209" y="48792"/>
                  </a:lnTo>
                  <a:lnTo>
                    <a:pt x="113637" y="64222"/>
                  </a:lnTo>
                  <a:lnTo>
                    <a:pt x="83967" y="97990"/>
                  </a:lnTo>
                  <a:lnTo>
                    <a:pt x="65473" y="110539"/>
                  </a:lnTo>
                  <a:lnTo>
                    <a:pt x="52211" y="114728"/>
                  </a:lnTo>
                  <a:lnTo>
                    <a:pt x="49613" y="116407"/>
                  </a:lnTo>
                  <a:lnTo>
                    <a:pt x="39216" y="118770"/>
                  </a:lnTo>
                  <a:lnTo>
                    <a:pt x="30570" y="119470"/>
                  </a:lnTo>
                  <a:lnTo>
                    <a:pt x="25800" y="117752"/>
                  </a:lnTo>
                  <a:lnTo>
                    <a:pt x="21328" y="115343"/>
                  </a:lnTo>
                  <a:lnTo>
                    <a:pt x="16988" y="114272"/>
                  </a:lnTo>
                  <a:lnTo>
                    <a:pt x="15549" y="113281"/>
                  </a:lnTo>
                  <a:lnTo>
                    <a:pt x="14589" y="111914"/>
                  </a:lnTo>
                  <a:lnTo>
                    <a:pt x="12817" y="108515"/>
                  </a:lnTo>
                  <a:lnTo>
                    <a:pt x="9678" y="104652"/>
                  </a:lnTo>
                  <a:lnTo>
                    <a:pt x="5931" y="102465"/>
                  </a:lnTo>
                  <a:lnTo>
                    <a:pt x="3944" y="101881"/>
                  </a:lnTo>
                  <a:lnTo>
                    <a:pt x="2619" y="100787"/>
                  </a:lnTo>
                  <a:lnTo>
                    <a:pt x="1147" y="97690"/>
                  </a:lnTo>
                  <a:lnTo>
                    <a:pt x="0" y="82896"/>
                  </a:lnTo>
                  <a:lnTo>
                    <a:pt x="696" y="82485"/>
                  </a:lnTo>
                  <a:lnTo>
                    <a:pt x="3350" y="82030"/>
                  </a:lnTo>
                  <a:lnTo>
                    <a:pt x="4340" y="81203"/>
                  </a:lnTo>
                  <a:lnTo>
                    <a:pt x="5440" y="78402"/>
                  </a:lnTo>
                  <a:lnTo>
                    <a:pt x="6439" y="77373"/>
                  </a:lnTo>
                  <a:lnTo>
                    <a:pt x="9430" y="76230"/>
                  </a:lnTo>
                  <a:lnTo>
                    <a:pt x="11216" y="76630"/>
                  </a:lnTo>
                  <a:lnTo>
                    <a:pt x="19151" y="80461"/>
                  </a:lnTo>
                  <a:lnTo>
                    <a:pt x="52430" y="88118"/>
                  </a:lnTo>
                  <a:lnTo>
                    <a:pt x="92135" y="105222"/>
                  </a:lnTo>
                  <a:lnTo>
                    <a:pt x="106448" y="110072"/>
                  </a:lnTo>
                  <a:lnTo>
                    <a:pt x="120148" y="118001"/>
                  </a:lnTo>
                  <a:lnTo>
                    <a:pt x="124643" y="119686"/>
                  </a:lnTo>
                  <a:lnTo>
                    <a:pt x="138407" y="131290"/>
                  </a:lnTo>
                  <a:lnTo>
                    <a:pt x="140990" y="131943"/>
                  </a:lnTo>
                  <a:lnTo>
                    <a:pt x="146020" y="132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217"/>
            <p:cNvSpPr/>
            <p:nvPr>
              <p:custDataLst>
                <p:tags r:id="rId97"/>
              </p:custDataLst>
            </p:nvPr>
          </p:nvSpPr>
          <p:spPr>
            <a:xfrm>
              <a:off x="4095860" y="660424"/>
              <a:ext cx="95141" cy="279057"/>
            </a:xfrm>
            <a:custGeom>
              <a:avLst/>
              <a:gdLst/>
              <a:ahLst/>
              <a:cxnLst/>
              <a:rect l="0" t="0" r="0" b="0"/>
              <a:pathLst>
                <a:path w="95141" h="279057">
                  <a:moveTo>
                    <a:pt x="95140" y="19026"/>
                  </a:moveTo>
                  <a:lnTo>
                    <a:pt x="95140" y="19026"/>
                  </a:lnTo>
                  <a:lnTo>
                    <a:pt x="83400" y="7286"/>
                  </a:lnTo>
                  <a:lnTo>
                    <a:pt x="83786" y="6966"/>
                  </a:lnTo>
                  <a:lnTo>
                    <a:pt x="86095" y="6610"/>
                  </a:lnTo>
                  <a:lnTo>
                    <a:pt x="86994" y="5810"/>
                  </a:lnTo>
                  <a:lnTo>
                    <a:pt x="88554" y="884"/>
                  </a:lnTo>
                  <a:lnTo>
                    <a:pt x="87926" y="581"/>
                  </a:lnTo>
                  <a:lnTo>
                    <a:pt x="82695" y="0"/>
                  </a:lnTo>
                  <a:lnTo>
                    <a:pt x="77421" y="4345"/>
                  </a:lnTo>
                  <a:lnTo>
                    <a:pt x="71624" y="6445"/>
                  </a:lnTo>
                  <a:lnTo>
                    <a:pt x="61242" y="15087"/>
                  </a:lnTo>
                  <a:lnTo>
                    <a:pt x="36108" y="59060"/>
                  </a:lnTo>
                  <a:lnTo>
                    <a:pt x="17085" y="101689"/>
                  </a:lnTo>
                  <a:lnTo>
                    <a:pt x="1782" y="147354"/>
                  </a:lnTo>
                  <a:lnTo>
                    <a:pt x="0" y="190554"/>
                  </a:lnTo>
                  <a:lnTo>
                    <a:pt x="602" y="224099"/>
                  </a:lnTo>
                  <a:lnTo>
                    <a:pt x="8729" y="245477"/>
                  </a:lnTo>
                  <a:lnTo>
                    <a:pt x="23195" y="267968"/>
                  </a:lnTo>
                  <a:lnTo>
                    <a:pt x="37130" y="275731"/>
                  </a:lnTo>
                  <a:lnTo>
                    <a:pt x="45574" y="278296"/>
                  </a:lnTo>
                  <a:lnTo>
                    <a:pt x="52545" y="279056"/>
                  </a:lnTo>
                  <a:lnTo>
                    <a:pt x="76090" y="273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218"/>
            <p:cNvSpPr/>
            <p:nvPr>
              <p:custDataLst>
                <p:tags r:id="rId98"/>
              </p:custDataLst>
            </p:nvPr>
          </p:nvSpPr>
          <p:spPr>
            <a:xfrm>
              <a:off x="3733885" y="838200"/>
              <a:ext cx="145966" cy="25401"/>
            </a:xfrm>
            <a:custGeom>
              <a:avLst/>
              <a:gdLst/>
              <a:ahLst/>
              <a:cxnLst/>
              <a:rect l="0" t="0" r="0" b="0"/>
              <a:pathLst>
                <a:path w="145966" h="25401">
                  <a:moveTo>
                    <a:pt x="18965" y="0"/>
                  </a:moveTo>
                  <a:lnTo>
                    <a:pt x="18965" y="0"/>
                  </a:lnTo>
                  <a:lnTo>
                    <a:pt x="9505" y="0"/>
                  </a:lnTo>
                  <a:lnTo>
                    <a:pt x="8425" y="705"/>
                  </a:lnTo>
                  <a:lnTo>
                    <a:pt x="7705" y="1881"/>
                  </a:lnTo>
                  <a:lnTo>
                    <a:pt x="7225" y="3371"/>
                  </a:lnTo>
                  <a:lnTo>
                    <a:pt x="882" y="11556"/>
                  </a:lnTo>
                  <a:lnTo>
                    <a:pt x="0" y="18067"/>
                  </a:lnTo>
                  <a:lnTo>
                    <a:pt x="677" y="18395"/>
                  </a:lnTo>
                  <a:lnTo>
                    <a:pt x="10751" y="19698"/>
                  </a:lnTo>
                  <a:lnTo>
                    <a:pt x="19015" y="24065"/>
                  </a:lnTo>
                  <a:lnTo>
                    <a:pt x="63188" y="25390"/>
                  </a:lnTo>
                  <a:lnTo>
                    <a:pt x="106535" y="25400"/>
                  </a:lnTo>
                  <a:lnTo>
                    <a:pt x="128582" y="25400"/>
                  </a:lnTo>
                  <a:lnTo>
                    <a:pt x="133065" y="23519"/>
                  </a:lnTo>
                  <a:lnTo>
                    <a:pt x="137410" y="21036"/>
                  </a:lnTo>
                  <a:lnTo>
                    <a:pt x="144699" y="19311"/>
                  </a:lnTo>
                  <a:lnTo>
                    <a:pt x="145121" y="18519"/>
                  </a:lnTo>
                  <a:lnTo>
                    <a:pt x="145965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219"/>
            <p:cNvSpPr/>
            <p:nvPr>
              <p:custDataLst>
                <p:tags r:id="rId99"/>
              </p:custDataLst>
            </p:nvPr>
          </p:nvSpPr>
          <p:spPr>
            <a:xfrm>
              <a:off x="3568700" y="742973"/>
              <a:ext cx="19051" cy="189567"/>
            </a:xfrm>
            <a:custGeom>
              <a:avLst/>
              <a:gdLst/>
              <a:ahLst/>
              <a:cxnLst/>
              <a:rect l="0" t="0" r="0" b="0"/>
              <a:pathLst>
                <a:path w="19051" h="189567">
                  <a:moveTo>
                    <a:pt x="0" y="6327"/>
                  </a:moveTo>
                  <a:lnTo>
                    <a:pt x="0" y="6327"/>
                  </a:lnTo>
                  <a:lnTo>
                    <a:pt x="5467" y="6327"/>
                  </a:lnTo>
                  <a:lnTo>
                    <a:pt x="5761" y="5621"/>
                  </a:lnTo>
                  <a:lnTo>
                    <a:pt x="6088" y="2956"/>
                  </a:lnTo>
                  <a:lnTo>
                    <a:pt x="5470" y="1963"/>
                  </a:lnTo>
                  <a:lnTo>
                    <a:pt x="4352" y="1301"/>
                  </a:lnTo>
                  <a:lnTo>
                    <a:pt x="76" y="0"/>
                  </a:lnTo>
                  <a:lnTo>
                    <a:pt x="0" y="46797"/>
                  </a:lnTo>
                  <a:lnTo>
                    <a:pt x="0" y="89720"/>
                  </a:lnTo>
                  <a:lnTo>
                    <a:pt x="0" y="133820"/>
                  </a:lnTo>
                  <a:lnTo>
                    <a:pt x="705" y="146957"/>
                  </a:lnTo>
                  <a:lnTo>
                    <a:pt x="5467" y="160409"/>
                  </a:lnTo>
                  <a:lnTo>
                    <a:pt x="6327" y="180503"/>
                  </a:lnTo>
                  <a:lnTo>
                    <a:pt x="7040" y="181711"/>
                  </a:lnTo>
                  <a:lnTo>
                    <a:pt x="8221" y="182516"/>
                  </a:lnTo>
                  <a:lnTo>
                    <a:pt x="11815" y="183809"/>
                  </a:lnTo>
                  <a:lnTo>
                    <a:pt x="12307" y="185867"/>
                  </a:lnTo>
                  <a:lnTo>
                    <a:pt x="12622" y="189566"/>
                  </a:lnTo>
                  <a:lnTo>
                    <a:pt x="12699" y="184197"/>
                  </a:lnTo>
                  <a:lnTo>
                    <a:pt x="19050" y="177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220"/>
            <p:cNvSpPr/>
            <p:nvPr>
              <p:custDataLst>
                <p:tags r:id="rId100"/>
              </p:custDataLst>
            </p:nvPr>
          </p:nvSpPr>
          <p:spPr>
            <a:xfrm>
              <a:off x="3297003" y="660662"/>
              <a:ext cx="119298" cy="323563"/>
            </a:xfrm>
            <a:custGeom>
              <a:avLst/>
              <a:gdLst/>
              <a:ahLst/>
              <a:cxnLst/>
              <a:rect l="0" t="0" r="0" b="0"/>
              <a:pathLst>
                <a:path w="119298" h="323563">
                  <a:moveTo>
                    <a:pt x="119297" y="12438"/>
                  </a:moveTo>
                  <a:lnTo>
                    <a:pt x="119297" y="12438"/>
                  </a:lnTo>
                  <a:lnTo>
                    <a:pt x="119297" y="0"/>
                  </a:lnTo>
                  <a:lnTo>
                    <a:pt x="119297" y="5833"/>
                  </a:lnTo>
                  <a:lnTo>
                    <a:pt x="109837" y="6081"/>
                  </a:lnTo>
                  <a:lnTo>
                    <a:pt x="108757" y="6789"/>
                  </a:lnTo>
                  <a:lnTo>
                    <a:pt x="108037" y="7967"/>
                  </a:lnTo>
                  <a:lnTo>
                    <a:pt x="107557" y="9457"/>
                  </a:lnTo>
                  <a:lnTo>
                    <a:pt x="106531" y="10451"/>
                  </a:lnTo>
                  <a:lnTo>
                    <a:pt x="103510" y="11555"/>
                  </a:lnTo>
                  <a:lnTo>
                    <a:pt x="89607" y="13092"/>
                  </a:lnTo>
                  <a:lnTo>
                    <a:pt x="81185" y="19335"/>
                  </a:lnTo>
                  <a:lnTo>
                    <a:pt x="76958" y="23970"/>
                  </a:lnTo>
                  <a:lnTo>
                    <a:pt x="47592" y="67507"/>
                  </a:lnTo>
                  <a:lnTo>
                    <a:pt x="28525" y="114205"/>
                  </a:lnTo>
                  <a:lnTo>
                    <a:pt x="16465" y="139471"/>
                  </a:lnTo>
                  <a:lnTo>
                    <a:pt x="8425" y="183008"/>
                  </a:lnTo>
                  <a:lnTo>
                    <a:pt x="833" y="228286"/>
                  </a:lnTo>
                  <a:lnTo>
                    <a:pt x="0" y="246667"/>
                  </a:lnTo>
                  <a:lnTo>
                    <a:pt x="9909" y="287531"/>
                  </a:lnTo>
                  <a:lnTo>
                    <a:pt x="17831" y="302642"/>
                  </a:lnTo>
                  <a:lnTo>
                    <a:pt x="22696" y="307929"/>
                  </a:lnTo>
                  <a:lnTo>
                    <a:pt x="32662" y="314166"/>
                  </a:lnTo>
                  <a:lnTo>
                    <a:pt x="56954" y="322585"/>
                  </a:lnTo>
                  <a:lnTo>
                    <a:pt x="86398" y="323562"/>
                  </a:lnTo>
                  <a:lnTo>
                    <a:pt x="92446" y="321695"/>
                  </a:lnTo>
                  <a:lnTo>
                    <a:pt x="97485" y="319219"/>
                  </a:lnTo>
                  <a:lnTo>
                    <a:pt x="106597" y="317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221"/>
            <p:cNvSpPr/>
            <p:nvPr>
              <p:custDataLst>
                <p:tags r:id="rId101"/>
              </p:custDataLst>
            </p:nvPr>
          </p:nvSpPr>
          <p:spPr>
            <a:xfrm>
              <a:off x="3136900" y="402758"/>
              <a:ext cx="25401" cy="136993"/>
            </a:xfrm>
            <a:custGeom>
              <a:avLst/>
              <a:gdLst/>
              <a:ahLst/>
              <a:cxnLst/>
              <a:rect l="0" t="0" r="0" b="0"/>
              <a:pathLst>
                <a:path w="25401" h="136993">
                  <a:moveTo>
                    <a:pt x="0" y="16342"/>
                  </a:moveTo>
                  <a:lnTo>
                    <a:pt x="0" y="16342"/>
                  </a:lnTo>
                  <a:lnTo>
                    <a:pt x="5467" y="10875"/>
                  </a:lnTo>
                  <a:lnTo>
                    <a:pt x="6343" y="3726"/>
                  </a:lnTo>
                  <a:lnTo>
                    <a:pt x="6349" y="0"/>
                  </a:lnTo>
                  <a:lnTo>
                    <a:pt x="7056" y="31444"/>
                  </a:lnTo>
                  <a:lnTo>
                    <a:pt x="12112" y="60948"/>
                  </a:lnTo>
                  <a:lnTo>
                    <a:pt x="13390" y="102355"/>
                  </a:lnTo>
                  <a:lnTo>
                    <a:pt x="19166" y="121457"/>
                  </a:lnTo>
                  <a:lnTo>
                    <a:pt x="23959" y="130500"/>
                  </a:lnTo>
                  <a:lnTo>
                    <a:pt x="25400" y="136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222"/>
            <p:cNvSpPr/>
            <p:nvPr>
              <p:custDataLst>
                <p:tags r:id="rId102"/>
              </p:custDataLst>
            </p:nvPr>
          </p:nvSpPr>
          <p:spPr>
            <a:xfrm>
              <a:off x="2978150" y="502349"/>
              <a:ext cx="88901" cy="12002"/>
            </a:xfrm>
            <a:custGeom>
              <a:avLst/>
              <a:gdLst/>
              <a:ahLst/>
              <a:cxnLst/>
              <a:rect l="0" t="0" r="0" b="0"/>
              <a:pathLst>
                <a:path w="88901" h="12002">
                  <a:moveTo>
                    <a:pt x="6350" y="12001"/>
                  </a:moveTo>
                  <a:lnTo>
                    <a:pt x="6350" y="12001"/>
                  </a:lnTo>
                  <a:lnTo>
                    <a:pt x="0" y="5651"/>
                  </a:lnTo>
                  <a:lnTo>
                    <a:pt x="27542" y="5651"/>
                  </a:lnTo>
                  <a:lnTo>
                    <a:pt x="40352" y="9309"/>
                  </a:lnTo>
                  <a:lnTo>
                    <a:pt x="72581" y="5667"/>
                  </a:lnTo>
                  <a:lnTo>
                    <a:pt x="73787" y="4956"/>
                  </a:lnTo>
                  <a:lnTo>
                    <a:pt x="74592" y="3777"/>
                  </a:lnTo>
                  <a:lnTo>
                    <a:pt x="75128" y="2285"/>
                  </a:lnTo>
                  <a:lnTo>
                    <a:pt x="76191" y="1996"/>
                  </a:lnTo>
                  <a:lnTo>
                    <a:pt x="79253" y="3556"/>
                  </a:lnTo>
                  <a:lnTo>
                    <a:pt x="80352" y="3549"/>
                  </a:lnTo>
                  <a:lnTo>
                    <a:pt x="81085" y="2838"/>
                  </a:lnTo>
                  <a:lnTo>
                    <a:pt x="82261" y="0"/>
                  </a:lnTo>
                  <a:lnTo>
                    <a:pt x="88900" y="5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223"/>
            <p:cNvSpPr/>
            <p:nvPr>
              <p:custDataLst>
                <p:tags r:id="rId103"/>
              </p:custDataLst>
            </p:nvPr>
          </p:nvSpPr>
          <p:spPr>
            <a:xfrm>
              <a:off x="2667262" y="1098550"/>
              <a:ext cx="202939" cy="44451"/>
            </a:xfrm>
            <a:custGeom>
              <a:avLst/>
              <a:gdLst/>
              <a:ahLst/>
              <a:cxnLst/>
              <a:rect l="0" t="0" r="0" b="0"/>
              <a:pathLst>
                <a:path w="202939" h="44451">
                  <a:moveTo>
                    <a:pt x="6088" y="38100"/>
                  </a:moveTo>
                  <a:lnTo>
                    <a:pt x="6088" y="38100"/>
                  </a:lnTo>
                  <a:lnTo>
                    <a:pt x="2717" y="41471"/>
                  </a:lnTo>
                  <a:lnTo>
                    <a:pt x="1724" y="41758"/>
                  </a:lnTo>
                  <a:lnTo>
                    <a:pt x="1062" y="41244"/>
                  </a:lnTo>
                  <a:lnTo>
                    <a:pt x="621" y="40196"/>
                  </a:lnTo>
                  <a:lnTo>
                    <a:pt x="326" y="40203"/>
                  </a:lnTo>
                  <a:lnTo>
                    <a:pt x="0" y="42092"/>
                  </a:lnTo>
                  <a:lnTo>
                    <a:pt x="618" y="42878"/>
                  </a:lnTo>
                  <a:lnTo>
                    <a:pt x="6081" y="44448"/>
                  </a:lnTo>
                  <a:lnTo>
                    <a:pt x="26666" y="44450"/>
                  </a:lnTo>
                  <a:lnTo>
                    <a:pt x="71512" y="36335"/>
                  </a:lnTo>
                  <a:lnTo>
                    <a:pt x="114151" y="23180"/>
                  </a:lnTo>
                  <a:lnTo>
                    <a:pt x="156391" y="14928"/>
                  </a:lnTo>
                  <a:lnTo>
                    <a:pt x="181216" y="9622"/>
                  </a:lnTo>
                  <a:lnTo>
                    <a:pt x="2029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224"/>
            <p:cNvSpPr/>
            <p:nvPr>
              <p:custDataLst>
                <p:tags r:id="rId104"/>
              </p:custDataLst>
            </p:nvPr>
          </p:nvSpPr>
          <p:spPr>
            <a:xfrm>
              <a:off x="2654307" y="628650"/>
              <a:ext cx="177794" cy="38101"/>
            </a:xfrm>
            <a:custGeom>
              <a:avLst/>
              <a:gdLst/>
              <a:ahLst/>
              <a:cxnLst/>
              <a:rect l="0" t="0" r="0" b="0"/>
              <a:pathLst>
                <a:path w="177794" h="38101">
                  <a:moveTo>
                    <a:pt x="38093" y="38100"/>
                  </a:moveTo>
                  <a:lnTo>
                    <a:pt x="38093" y="38100"/>
                  </a:lnTo>
                  <a:lnTo>
                    <a:pt x="32626" y="38100"/>
                  </a:lnTo>
                  <a:lnTo>
                    <a:pt x="32331" y="37394"/>
                  </a:lnTo>
                  <a:lnTo>
                    <a:pt x="31821" y="32633"/>
                  </a:lnTo>
                  <a:lnTo>
                    <a:pt x="29896" y="32142"/>
                  </a:lnTo>
                  <a:lnTo>
                    <a:pt x="25471" y="31757"/>
                  </a:lnTo>
                  <a:lnTo>
                    <a:pt x="12771" y="19128"/>
                  </a:lnTo>
                  <a:lnTo>
                    <a:pt x="17" y="19050"/>
                  </a:lnTo>
                  <a:lnTo>
                    <a:pt x="0" y="22421"/>
                  </a:lnTo>
                  <a:lnTo>
                    <a:pt x="703" y="22708"/>
                  </a:lnTo>
                  <a:lnTo>
                    <a:pt x="6901" y="19982"/>
                  </a:lnTo>
                  <a:lnTo>
                    <a:pt x="52160" y="15684"/>
                  </a:lnTo>
                  <a:lnTo>
                    <a:pt x="99765" y="7790"/>
                  </a:lnTo>
                  <a:lnTo>
                    <a:pt x="144808" y="645"/>
                  </a:lnTo>
                  <a:lnTo>
                    <a:pt x="1777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225"/>
            <p:cNvSpPr/>
            <p:nvPr>
              <p:custDataLst>
                <p:tags r:id="rId105"/>
              </p:custDataLst>
            </p:nvPr>
          </p:nvSpPr>
          <p:spPr>
            <a:xfrm>
              <a:off x="2762250" y="622304"/>
              <a:ext cx="38099" cy="469809"/>
            </a:xfrm>
            <a:custGeom>
              <a:avLst/>
              <a:gdLst/>
              <a:ahLst/>
              <a:cxnLst/>
              <a:rect l="0" t="0" r="0" b="0"/>
              <a:pathLst>
                <a:path w="38099" h="469809">
                  <a:moveTo>
                    <a:pt x="0" y="12696"/>
                  </a:moveTo>
                  <a:lnTo>
                    <a:pt x="0" y="12696"/>
                  </a:lnTo>
                  <a:lnTo>
                    <a:pt x="0" y="0"/>
                  </a:lnTo>
                  <a:lnTo>
                    <a:pt x="705" y="47400"/>
                  </a:lnTo>
                  <a:lnTo>
                    <a:pt x="5467" y="71211"/>
                  </a:lnTo>
                  <a:lnTo>
                    <a:pt x="8197" y="115673"/>
                  </a:lnTo>
                  <a:lnTo>
                    <a:pt x="14186" y="157543"/>
                  </a:lnTo>
                  <a:lnTo>
                    <a:pt x="18623" y="201766"/>
                  </a:lnTo>
                  <a:lnTo>
                    <a:pt x="24063" y="239122"/>
                  </a:lnTo>
                  <a:lnTo>
                    <a:pt x="30982" y="283569"/>
                  </a:lnTo>
                  <a:lnTo>
                    <a:pt x="36731" y="330069"/>
                  </a:lnTo>
                  <a:lnTo>
                    <a:pt x="38047" y="376627"/>
                  </a:lnTo>
                  <a:lnTo>
                    <a:pt x="38098" y="422152"/>
                  </a:lnTo>
                  <a:lnTo>
                    <a:pt x="37394" y="435666"/>
                  </a:lnTo>
                  <a:lnTo>
                    <a:pt x="32338" y="454397"/>
                  </a:lnTo>
                  <a:lnTo>
                    <a:pt x="31751" y="469808"/>
                  </a:lnTo>
                  <a:lnTo>
                    <a:pt x="28379" y="466499"/>
                  </a:lnTo>
                  <a:lnTo>
                    <a:pt x="26724" y="462977"/>
                  </a:lnTo>
                  <a:lnTo>
                    <a:pt x="25400" y="438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226"/>
            <p:cNvSpPr/>
            <p:nvPr>
              <p:custDataLst>
                <p:tags r:id="rId106"/>
              </p:custDataLst>
            </p:nvPr>
          </p:nvSpPr>
          <p:spPr>
            <a:xfrm>
              <a:off x="2679994" y="736600"/>
              <a:ext cx="233748" cy="222239"/>
            </a:xfrm>
            <a:custGeom>
              <a:avLst/>
              <a:gdLst/>
              <a:ahLst/>
              <a:cxnLst/>
              <a:rect l="0" t="0" r="0" b="0"/>
              <a:pathLst>
                <a:path w="233748" h="222239">
                  <a:moveTo>
                    <a:pt x="158456" y="25400"/>
                  </a:moveTo>
                  <a:lnTo>
                    <a:pt x="158456" y="25400"/>
                  </a:lnTo>
                  <a:lnTo>
                    <a:pt x="164783" y="19073"/>
                  </a:lnTo>
                  <a:lnTo>
                    <a:pt x="164806" y="12778"/>
                  </a:lnTo>
                  <a:lnTo>
                    <a:pt x="159339" y="7240"/>
                  </a:lnTo>
                  <a:lnTo>
                    <a:pt x="153561" y="5820"/>
                  </a:lnTo>
                  <a:lnTo>
                    <a:pt x="146923" y="906"/>
                  </a:lnTo>
                  <a:lnTo>
                    <a:pt x="140917" y="179"/>
                  </a:lnTo>
                  <a:lnTo>
                    <a:pt x="99428" y="0"/>
                  </a:lnTo>
                  <a:lnTo>
                    <a:pt x="95062" y="1881"/>
                  </a:lnTo>
                  <a:lnTo>
                    <a:pt x="83681" y="10126"/>
                  </a:lnTo>
                  <a:lnTo>
                    <a:pt x="70882" y="14073"/>
                  </a:lnTo>
                  <a:lnTo>
                    <a:pt x="54783" y="24170"/>
                  </a:lnTo>
                  <a:lnTo>
                    <a:pt x="22997" y="68704"/>
                  </a:lnTo>
                  <a:lnTo>
                    <a:pt x="10290" y="87751"/>
                  </a:lnTo>
                  <a:lnTo>
                    <a:pt x="699" y="121537"/>
                  </a:lnTo>
                  <a:lnTo>
                    <a:pt x="0" y="132123"/>
                  </a:lnTo>
                  <a:lnTo>
                    <a:pt x="3164" y="144197"/>
                  </a:lnTo>
                  <a:lnTo>
                    <a:pt x="18808" y="169971"/>
                  </a:lnTo>
                  <a:lnTo>
                    <a:pt x="46273" y="205048"/>
                  </a:lnTo>
                  <a:lnTo>
                    <a:pt x="55994" y="211587"/>
                  </a:lnTo>
                  <a:lnTo>
                    <a:pt x="80816" y="220758"/>
                  </a:lnTo>
                  <a:lnTo>
                    <a:pt x="126744" y="222238"/>
                  </a:lnTo>
                  <a:lnTo>
                    <a:pt x="152242" y="221543"/>
                  </a:lnTo>
                  <a:lnTo>
                    <a:pt x="165630" y="217180"/>
                  </a:lnTo>
                  <a:lnTo>
                    <a:pt x="212842" y="186265"/>
                  </a:lnTo>
                  <a:lnTo>
                    <a:pt x="218942" y="179916"/>
                  </a:lnTo>
                  <a:lnTo>
                    <a:pt x="223242" y="171450"/>
                  </a:lnTo>
                  <a:lnTo>
                    <a:pt x="224930" y="169333"/>
                  </a:lnTo>
                  <a:lnTo>
                    <a:pt x="226806" y="163219"/>
                  </a:lnTo>
                  <a:lnTo>
                    <a:pt x="230056" y="144561"/>
                  </a:lnTo>
                  <a:lnTo>
                    <a:pt x="233747" y="132193"/>
                  </a:lnTo>
                  <a:lnTo>
                    <a:pt x="228353" y="86178"/>
                  </a:lnTo>
                  <a:lnTo>
                    <a:pt x="227614" y="74610"/>
                  </a:lnTo>
                  <a:lnTo>
                    <a:pt x="222840" y="61731"/>
                  </a:lnTo>
                  <a:lnTo>
                    <a:pt x="221425" y="48621"/>
                  </a:lnTo>
                  <a:lnTo>
                    <a:pt x="214127" y="31870"/>
                  </a:lnTo>
                  <a:lnTo>
                    <a:pt x="200702" y="16940"/>
                  </a:lnTo>
                  <a:lnTo>
                    <a:pt x="196518" y="14585"/>
                  </a:lnTo>
                  <a:lnTo>
                    <a:pt x="192306" y="12832"/>
                  </a:lnTo>
                  <a:lnTo>
                    <a:pt x="185968" y="8584"/>
                  </a:lnTo>
                  <a:lnTo>
                    <a:pt x="161161" y="646"/>
                  </a:lnTo>
                  <a:lnTo>
                    <a:pt x="121298" y="2"/>
                  </a:lnTo>
                  <a:lnTo>
                    <a:pt x="115365" y="1883"/>
                  </a:lnTo>
                  <a:lnTo>
                    <a:pt x="109671" y="4365"/>
                  </a:lnTo>
                  <a:lnTo>
                    <a:pt x="91364" y="6881"/>
                  </a:lnTo>
                  <a:lnTo>
                    <a:pt x="86774" y="9643"/>
                  </a:lnTo>
                  <a:lnTo>
                    <a:pt x="84264" y="13223"/>
                  </a:lnTo>
                  <a:lnTo>
                    <a:pt x="82443" y="17166"/>
                  </a:lnTo>
                  <a:lnTo>
                    <a:pt x="78156" y="23352"/>
                  </a:lnTo>
                  <a:lnTo>
                    <a:pt x="75906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SMARTInkShape-1227"/>
          <p:cNvSpPr/>
          <p:nvPr>
            <p:custDataLst>
              <p:tags r:id="rId1"/>
            </p:custDataLst>
          </p:nvPr>
        </p:nvSpPr>
        <p:spPr>
          <a:xfrm>
            <a:off x="6115050" y="2997200"/>
            <a:ext cx="4654551" cy="120651"/>
          </a:xfrm>
          <a:custGeom>
            <a:avLst/>
            <a:gdLst/>
            <a:ahLst/>
            <a:cxnLst/>
            <a:rect l="0" t="0" r="0" b="0"/>
            <a:pathLst>
              <a:path w="4654551" h="120651">
                <a:moveTo>
                  <a:pt x="0" y="120650"/>
                </a:moveTo>
                <a:lnTo>
                  <a:pt x="0" y="120650"/>
                </a:lnTo>
                <a:lnTo>
                  <a:pt x="42095" y="117279"/>
                </a:lnTo>
                <a:lnTo>
                  <a:pt x="80754" y="111812"/>
                </a:lnTo>
                <a:lnTo>
                  <a:pt x="123489" y="105723"/>
                </a:lnTo>
                <a:lnTo>
                  <a:pt x="167430" y="99451"/>
                </a:lnTo>
                <a:lnTo>
                  <a:pt x="198827" y="98998"/>
                </a:lnTo>
                <a:lnTo>
                  <a:pt x="233006" y="98327"/>
                </a:lnTo>
                <a:lnTo>
                  <a:pt x="271716" y="90973"/>
                </a:lnTo>
                <a:lnTo>
                  <a:pt x="310557" y="84412"/>
                </a:lnTo>
                <a:lnTo>
                  <a:pt x="351103" y="79145"/>
                </a:lnTo>
                <a:lnTo>
                  <a:pt x="397346" y="74451"/>
                </a:lnTo>
                <a:lnTo>
                  <a:pt x="421530" y="72917"/>
                </a:lnTo>
                <a:lnTo>
                  <a:pt x="446120" y="71895"/>
                </a:lnTo>
                <a:lnTo>
                  <a:pt x="470981" y="71213"/>
                </a:lnTo>
                <a:lnTo>
                  <a:pt x="496020" y="70054"/>
                </a:lnTo>
                <a:lnTo>
                  <a:pt x="521180" y="68575"/>
                </a:lnTo>
                <a:lnTo>
                  <a:pt x="546419" y="66883"/>
                </a:lnTo>
                <a:lnTo>
                  <a:pt x="573830" y="65050"/>
                </a:lnTo>
                <a:lnTo>
                  <a:pt x="602686" y="63122"/>
                </a:lnTo>
                <a:lnTo>
                  <a:pt x="632508" y="61131"/>
                </a:lnTo>
                <a:lnTo>
                  <a:pt x="662267" y="59804"/>
                </a:lnTo>
                <a:lnTo>
                  <a:pt x="691983" y="58919"/>
                </a:lnTo>
                <a:lnTo>
                  <a:pt x="721672" y="58329"/>
                </a:lnTo>
                <a:lnTo>
                  <a:pt x="752754" y="57231"/>
                </a:lnTo>
                <a:lnTo>
                  <a:pt x="784764" y="55793"/>
                </a:lnTo>
                <a:lnTo>
                  <a:pt x="817393" y="54129"/>
                </a:lnTo>
                <a:lnTo>
                  <a:pt x="850434" y="52313"/>
                </a:lnTo>
                <a:lnTo>
                  <a:pt x="883751" y="50398"/>
                </a:lnTo>
                <a:lnTo>
                  <a:pt x="917250" y="48415"/>
                </a:lnTo>
                <a:lnTo>
                  <a:pt x="952284" y="47093"/>
                </a:lnTo>
                <a:lnTo>
                  <a:pt x="988338" y="46212"/>
                </a:lnTo>
                <a:lnTo>
                  <a:pt x="1025075" y="45625"/>
                </a:lnTo>
                <a:lnTo>
                  <a:pt x="1063678" y="45233"/>
                </a:lnTo>
                <a:lnTo>
                  <a:pt x="1103524" y="44972"/>
                </a:lnTo>
                <a:lnTo>
                  <a:pt x="1144199" y="44798"/>
                </a:lnTo>
                <a:lnTo>
                  <a:pt x="1184721" y="43976"/>
                </a:lnTo>
                <a:lnTo>
                  <a:pt x="1225141" y="42723"/>
                </a:lnTo>
                <a:lnTo>
                  <a:pt x="1265495" y="41182"/>
                </a:lnTo>
                <a:lnTo>
                  <a:pt x="1306508" y="40155"/>
                </a:lnTo>
                <a:lnTo>
                  <a:pt x="1347960" y="39469"/>
                </a:lnTo>
                <a:lnTo>
                  <a:pt x="1389707" y="39013"/>
                </a:lnTo>
                <a:lnTo>
                  <a:pt x="1430944" y="38003"/>
                </a:lnTo>
                <a:lnTo>
                  <a:pt x="1471840" y="36625"/>
                </a:lnTo>
                <a:lnTo>
                  <a:pt x="1512510" y="34999"/>
                </a:lnTo>
                <a:lnTo>
                  <a:pt x="1554440" y="33211"/>
                </a:lnTo>
                <a:lnTo>
                  <a:pt x="1597209" y="31313"/>
                </a:lnTo>
                <a:lnTo>
                  <a:pt x="1640539" y="29342"/>
                </a:lnTo>
                <a:lnTo>
                  <a:pt x="1684949" y="28028"/>
                </a:lnTo>
                <a:lnTo>
                  <a:pt x="1730077" y="27151"/>
                </a:lnTo>
                <a:lnTo>
                  <a:pt x="1775685" y="26568"/>
                </a:lnTo>
                <a:lnTo>
                  <a:pt x="1822317" y="25473"/>
                </a:lnTo>
                <a:lnTo>
                  <a:pt x="1869634" y="24038"/>
                </a:lnTo>
                <a:lnTo>
                  <a:pt x="1917406" y="22375"/>
                </a:lnTo>
                <a:lnTo>
                  <a:pt x="1964776" y="21267"/>
                </a:lnTo>
                <a:lnTo>
                  <a:pt x="2011879" y="20528"/>
                </a:lnTo>
                <a:lnTo>
                  <a:pt x="2058802" y="20035"/>
                </a:lnTo>
                <a:lnTo>
                  <a:pt x="2104196" y="19707"/>
                </a:lnTo>
                <a:lnTo>
                  <a:pt x="2148569" y="19488"/>
                </a:lnTo>
                <a:lnTo>
                  <a:pt x="2192263" y="19342"/>
                </a:lnTo>
                <a:lnTo>
                  <a:pt x="2236208" y="19245"/>
                </a:lnTo>
                <a:lnTo>
                  <a:pt x="2280322" y="19180"/>
                </a:lnTo>
                <a:lnTo>
                  <a:pt x="2324547" y="19137"/>
                </a:lnTo>
                <a:lnTo>
                  <a:pt x="2369554" y="19108"/>
                </a:lnTo>
                <a:lnTo>
                  <a:pt x="2415080" y="19089"/>
                </a:lnTo>
                <a:lnTo>
                  <a:pt x="2460954" y="19076"/>
                </a:lnTo>
                <a:lnTo>
                  <a:pt x="2507057" y="19067"/>
                </a:lnTo>
                <a:lnTo>
                  <a:pt x="2553316" y="19061"/>
                </a:lnTo>
                <a:lnTo>
                  <a:pt x="2599677" y="19057"/>
                </a:lnTo>
                <a:lnTo>
                  <a:pt x="2646813" y="19055"/>
                </a:lnTo>
                <a:lnTo>
                  <a:pt x="2694463" y="19053"/>
                </a:lnTo>
                <a:lnTo>
                  <a:pt x="2742459" y="19052"/>
                </a:lnTo>
                <a:lnTo>
                  <a:pt x="2789272" y="19757"/>
                </a:lnTo>
                <a:lnTo>
                  <a:pt x="2835299" y="20932"/>
                </a:lnTo>
                <a:lnTo>
                  <a:pt x="2880799" y="22421"/>
                </a:lnTo>
                <a:lnTo>
                  <a:pt x="2925244" y="23414"/>
                </a:lnTo>
                <a:lnTo>
                  <a:pt x="2968984" y="24076"/>
                </a:lnTo>
                <a:lnTo>
                  <a:pt x="3012256" y="24517"/>
                </a:lnTo>
                <a:lnTo>
                  <a:pt x="3054510" y="24812"/>
                </a:lnTo>
                <a:lnTo>
                  <a:pt x="3096083" y="25008"/>
                </a:lnTo>
                <a:lnTo>
                  <a:pt x="3137206" y="25139"/>
                </a:lnTo>
                <a:lnTo>
                  <a:pt x="3180143" y="25226"/>
                </a:lnTo>
                <a:lnTo>
                  <a:pt x="3224289" y="25284"/>
                </a:lnTo>
                <a:lnTo>
                  <a:pt x="3269243" y="25322"/>
                </a:lnTo>
                <a:lnTo>
                  <a:pt x="3313323" y="26054"/>
                </a:lnTo>
                <a:lnTo>
                  <a:pt x="3356821" y="27247"/>
                </a:lnTo>
                <a:lnTo>
                  <a:pt x="3399930" y="28748"/>
                </a:lnTo>
                <a:lnTo>
                  <a:pt x="3442782" y="29748"/>
                </a:lnTo>
                <a:lnTo>
                  <a:pt x="3485460" y="30416"/>
                </a:lnTo>
                <a:lnTo>
                  <a:pt x="3528023" y="30861"/>
                </a:lnTo>
                <a:lnTo>
                  <a:pt x="3569098" y="31157"/>
                </a:lnTo>
                <a:lnTo>
                  <a:pt x="3609182" y="31354"/>
                </a:lnTo>
                <a:lnTo>
                  <a:pt x="3648605" y="31486"/>
                </a:lnTo>
                <a:lnTo>
                  <a:pt x="3686880" y="31574"/>
                </a:lnTo>
                <a:lnTo>
                  <a:pt x="3724392" y="31633"/>
                </a:lnTo>
                <a:lnTo>
                  <a:pt x="3761394" y="31672"/>
                </a:lnTo>
                <a:lnTo>
                  <a:pt x="3798763" y="31698"/>
                </a:lnTo>
                <a:lnTo>
                  <a:pt x="3836375" y="31715"/>
                </a:lnTo>
                <a:lnTo>
                  <a:pt x="3874150" y="31727"/>
                </a:lnTo>
                <a:lnTo>
                  <a:pt x="3910623" y="31734"/>
                </a:lnTo>
                <a:lnTo>
                  <a:pt x="3946227" y="31740"/>
                </a:lnTo>
                <a:lnTo>
                  <a:pt x="3981251" y="31743"/>
                </a:lnTo>
                <a:lnTo>
                  <a:pt x="4015890" y="31745"/>
                </a:lnTo>
                <a:lnTo>
                  <a:pt x="4050270" y="31747"/>
                </a:lnTo>
                <a:lnTo>
                  <a:pt x="4084481" y="31748"/>
                </a:lnTo>
                <a:lnTo>
                  <a:pt x="4116459" y="31749"/>
                </a:lnTo>
                <a:lnTo>
                  <a:pt x="4146952" y="31749"/>
                </a:lnTo>
                <a:lnTo>
                  <a:pt x="4176451" y="31749"/>
                </a:lnTo>
                <a:lnTo>
                  <a:pt x="4204584" y="31044"/>
                </a:lnTo>
                <a:lnTo>
                  <a:pt x="4231805" y="29868"/>
                </a:lnTo>
                <a:lnTo>
                  <a:pt x="4258420" y="28379"/>
                </a:lnTo>
                <a:lnTo>
                  <a:pt x="4284630" y="27386"/>
                </a:lnTo>
                <a:lnTo>
                  <a:pt x="4310569" y="26724"/>
                </a:lnTo>
                <a:lnTo>
                  <a:pt x="4336329" y="26283"/>
                </a:lnTo>
                <a:lnTo>
                  <a:pt x="4361265" y="25283"/>
                </a:lnTo>
                <a:lnTo>
                  <a:pt x="4385649" y="23911"/>
                </a:lnTo>
                <a:lnTo>
                  <a:pt x="4430616" y="21210"/>
                </a:lnTo>
                <a:lnTo>
                  <a:pt x="4467065" y="20010"/>
                </a:lnTo>
                <a:lnTo>
                  <a:pt x="4501609" y="19477"/>
                </a:lnTo>
                <a:lnTo>
                  <a:pt x="4535070" y="18534"/>
                </a:lnTo>
                <a:lnTo>
                  <a:pt x="4580265" y="14037"/>
                </a:lnTo>
                <a:lnTo>
                  <a:pt x="4625974" y="6196"/>
                </a:lnTo>
                <a:lnTo>
                  <a:pt x="46545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InkShape-1228"/>
          <p:cNvSpPr/>
          <p:nvPr>
            <p:custDataLst>
              <p:tags r:id="rId2"/>
            </p:custDataLst>
          </p:nvPr>
        </p:nvSpPr>
        <p:spPr>
          <a:xfrm>
            <a:off x="5810250" y="1200183"/>
            <a:ext cx="5067301" cy="1695418"/>
          </a:xfrm>
          <a:custGeom>
            <a:avLst/>
            <a:gdLst/>
            <a:ahLst/>
            <a:cxnLst/>
            <a:rect l="0" t="0" r="0" b="0"/>
            <a:pathLst>
              <a:path w="5067301" h="1695418">
                <a:moveTo>
                  <a:pt x="0" y="1695417"/>
                </a:moveTo>
                <a:lnTo>
                  <a:pt x="0" y="1695417"/>
                </a:lnTo>
                <a:lnTo>
                  <a:pt x="3371" y="1695417"/>
                </a:lnTo>
                <a:lnTo>
                  <a:pt x="6907" y="1693535"/>
                </a:lnTo>
                <a:lnTo>
                  <a:pt x="10832" y="1691053"/>
                </a:lnTo>
                <a:lnTo>
                  <a:pt x="19099" y="1689459"/>
                </a:lnTo>
                <a:lnTo>
                  <a:pt x="41054" y="1688377"/>
                </a:lnTo>
                <a:lnTo>
                  <a:pt x="64863" y="1683601"/>
                </a:lnTo>
                <a:lnTo>
                  <a:pt x="108030" y="1682063"/>
                </a:lnTo>
                <a:lnTo>
                  <a:pt x="154286" y="1676762"/>
                </a:lnTo>
                <a:lnTo>
                  <a:pt x="198339" y="1676401"/>
                </a:lnTo>
                <a:lnTo>
                  <a:pt x="239379" y="1675666"/>
                </a:lnTo>
                <a:lnTo>
                  <a:pt x="281543" y="1670900"/>
                </a:lnTo>
                <a:lnTo>
                  <a:pt x="320459" y="1665828"/>
                </a:lnTo>
                <a:lnTo>
                  <a:pt x="360235" y="1662212"/>
                </a:lnTo>
                <a:lnTo>
                  <a:pt x="402220" y="1654913"/>
                </a:lnTo>
                <a:lnTo>
                  <a:pt x="446209" y="1646677"/>
                </a:lnTo>
                <a:lnTo>
                  <a:pt x="488869" y="1638256"/>
                </a:lnTo>
                <a:lnTo>
                  <a:pt x="534639" y="1626427"/>
                </a:lnTo>
                <a:lnTo>
                  <a:pt x="571867" y="1617982"/>
                </a:lnTo>
                <a:lnTo>
                  <a:pt x="618008" y="1604444"/>
                </a:lnTo>
                <a:lnTo>
                  <a:pt x="654660" y="1595868"/>
                </a:lnTo>
                <a:lnTo>
                  <a:pt x="691625" y="1584704"/>
                </a:lnTo>
                <a:lnTo>
                  <a:pt x="737960" y="1568289"/>
                </a:lnTo>
                <a:lnTo>
                  <a:pt x="784298" y="1551458"/>
                </a:lnTo>
                <a:lnTo>
                  <a:pt x="827422" y="1534545"/>
                </a:lnTo>
                <a:lnTo>
                  <a:pt x="869911" y="1517616"/>
                </a:lnTo>
                <a:lnTo>
                  <a:pt x="915646" y="1500684"/>
                </a:lnTo>
                <a:lnTo>
                  <a:pt x="956012" y="1479386"/>
                </a:lnTo>
                <a:lnTo>
                  <a:pt x="995344" y="1458978"/>
                </a:lnTo>
                <a:lnTo>
                  <a:pt x="1042730" y="1428521"/>
                </a:lnTo>
                <a:lnTo>
                  <a:pt x="1082210" y="1396941"/>
                </a:lnTo>
                <a:lnTo>
                  <a:pt x="1124028" y="1358306"/>
                </a:lnTo>
                <a:lnTo>
                  <a:pt x="1167850" y="1314925"/>
                </a:lnTo>
                <a:lnTo>
                  <a:pt x="1206451" y="1269454"/>
                </a:lnTo>
                <a:lnTo>
                  <a:pt x="1238243" y="1227566"/>
                </a:lnTo>
                <a:lnTo>
                  <a:pt x="1269999" y="1185291"/>
                </a:lnTo>
                <a:lnTo>
                  <a:pt x="1291698" y="1141084"/>
                </a:lnTo>
                <a:lnTo>
                  <a:pt x="1320443" y="1094166"/>
                </a:lnTo>
                <a:lnTo>
                  <a:pt x="1343758" y="1046560"/>
                </a:lnTo>
                <a:lnTo>
                  <a:pt x="1368351" y="1001512"/>
                </a:lnTo>
                <a:lnTo>
                  <a:pt x="1380751" y="972878"/>
                </a:lnTo>
                <a:lnTo>
                  <a:pt x="1400532" y="934548"/>
                </a:lnTo>
                <a:lnTo>
                  <a:pt x="1422307" y="887513"/>
                </a:lnTo>
                <a:lnTo>
                  <a:pt x="1442686" y="846347"/>
                </a:lnTo>
                <a:lnTo>
                  <a:pt x="1466389" y="804243"/>
                </a:lnTo>
                <a:lnTo>
                  <a:pt x="1485391" y="763837"/>
                </a:lnTo>
                <a:lnTo>
                  <a:pt x="1506103" y="725099"/>
                </a:lnTo>
                <a:lnTo>
                  <a:pt x="1526214" y="683475"/>
                </a:lnTo>
                <a:lnTo>
                  <a:pt x="1547955" y="641282"/>
                </a:lnTo>
                <a:lnTo>
                  <a:pt x="1566048" y="598977"/>
                </a:lnTo>
                <a:lnTo>
                  <a:pt x="1588280" y="561013"/>
                </a:lnTo>
                <a:lnTo>
                  <a:pt x="1613054" y="520274"/>
                </a:lnTo>
                <a:lnTo>
                  <a:pt x="1638330" y="478256"/>
                </a:lnTo>
                <a:lnTo>
                  <a:pt x="1663705" y="440349"/>
                </a:lnTo>
                <a:lnTo>
                  <a:pt x="1689101" y="401503"/>
                </a:lnTo>
                <a:lnTo>
                  <a:pt x="1721555" y="357879"/>
                </a:lnTo>
                <a:lnTo>
                  <a:pt x="1758067" y="315376"/>
                </a:lnTo>
                <a:lnTo>
                  <a:pt x="1792465" y="273020"/>
                </a:lnTo>
                <a:lnTo>
                  <a:pt x="1836629" y="229125"/>
                </a:lnTo>
                <a:lnTo>
                  <a:pt x="1877678" y="192526"/>
                </a:lnTo>
                <a:lnTo>
                  <a:pt x="1919843" y="158988"/>
                </a:lnTo>
                <a:lnTo>
                  <a:pt x="1962153" y="127003"/>
                </a:lnTo>
                <a:lnTo>
                  <a:pt x="2005188" y="100291"/>
                </a:lnTo>
                <a:lnTo>
                  <a:pt x="2052284" y="78394"/>
                </a:lnTo>
                <a:lnTo>
                  <a:pt x="2095384" y="57132"/>
                </a:lnTo>
                <a:lnTo>
                  <a:pt x="2138524" y="40316"/>
                </a:lnTo>
                <a:lnTo>
                  <a:pt x="2185632" y="24243"/>
                </a:lnTo>
                <a:lnTo>
                  <a:pt x="2228734" y="12798"/>
                </a:lnTo>
                <a:lnTo>
                  <a:pt x="2270463" y="2806"/>
                </a:lnTo>
                <a:lnTo>
                  <a:pt x="2311417" y="341"/>
                </a:lnTo>
                <a:lnTo>
                  <a:pt x="2358665" y="0"/>
                </a:lnTo>
                <a:lnTo>
                  <a:pt x="2400391" y="1853"/>
                </a:lnTo>
                <a:lnTo>
                  <a:pt x="2442645" y="6435"/>
                </a:lnTo>
                <a:lnTo>
                  <a:pt x="2484968" y="15078"/>
                </a:lnTo>
                <a:lnTo>
                  <a:pt x="2527299" y="30432"/>
                </a:lnTo>
                <a:lnTo>
                  <a:pt x="2568927" y="42837"/>
                </a:lnTo>
                <a:lnTo>
                  <a:pt x="2614671" y="65817"/>
                </a:lnTo>
                <a:lnTo>
                  <a:pt x="2659866" y="91004"/>
                </a:lnTo>
                <a:lnTo>
                  <a:pt x="2705053" y="120618"/>
                </a:lnTo>
                <a:lnTo>
                  <a:pt x="2749547" y="155718"/>
                </a:lnTo>
                <a:lnTo>
                  <a:pt x="2793117" y="185294"/>
                </a:lnTo>
                <a:lnTo>
                  <a:pt x="2838399" y="224272"/>
                </a:lnTo>
                <a:lnTo>
                  <a:pt x="2882898" y="266787"/>
                </a:lnTo>
                <a:lnTo>
                  <a:pt x="2927349" y="311124"/>
                </a:lnTo>
                <a:lnTo>
                  <a:pt x="2971094" y="356273"/>
                </a:lnTo>
                <a:lnTo>
                  <a:pt x="3003432" y="399428"/>
                </a:lnTo>
                <a:lnTo>
                  <a:pt x="3039598" y="442429"/>
                </a:lnTo>
                <a:lnTo>
                  <a:pt x="3073164" y="486752"/>
                </a:lnTo>
                <a:lnTo>
                  <a:pt x="3105074" y="531191"/>
                </a:lnTo>
                <a:lnTo>
                  <a:pt x="3136837" y="576345"/>
                </a:lnTo>
                <a:lnTo>
                  <a:pt x="3164931" y="622193"/>
                </a:lnTo>
                <a:lnTo>
                  <a:pt x="3191025" y="662753"/>
                </a:lnTo>
                <a:lnTo>
                  <a:pt x="3220624" y="709936"/>
                </a:lnTo>
                <a:lnTo>
                  <a:pt x="3244446" y="749662"/>
                </a:lnTo>
                <a:lnTo>
                  <a:pt x="3270327" y="791652"/>
                </a:lnTo>
                <a:lnTo>
                  <a:pt x="3301952" y="838041"/>
                </a:lnTo>
                <a:lnTo>
                  <a:pt x="3328369" y="878646"/>
                </a:lnTo>
                <a:lnTo>
                  <a:pt x="3360117" y="923739"/>
                </a:lnTo>
                <a:lnTo>
                  <a:pt x="3387883" y="963405"/>
                </a:lnTo>
                <a:lnTo>
                  <a:pt x="3421547" y="1001754"/>
                </a:lnTo>
                <a:lnTo>
                  <a:pt x="3444827" y="1033255"/>
                </a:lnTo>
                <a:lnTo>
                  <a:pt x="3482722" y="1074844"/>
                </a:lnTo>
                <a:lnTo>
                  <a:pt x="3523948" y="1117161"/>
                </a:lnTo>
                <a:lnTo>
                  <a:pt x="3567349" y="1160657"/>
                </a:lnTo>
                <a:lnTo>
                  <a:pt x="3613588" y="1199998"/>
                </a:lnTo>
                <a:lnTo>
                  <a:pt x="3655541" y="1231851"/>
                </a:lnTo>
                <a:lnTo>
                  <a:pt x="3697824" y="1263615"/>
                </a:lnTo>
                <a:lnTo>
                  <a:pt x="3745177" y="1295367"/>
                </a:lnTo>
                <a:lnTo>
                  <a:pt x="3783476" y="1317396"/>
                </a:lnTo>
                <a:lnTo>
                  <a:pt x="3824308" y="1339700"/>
                </a:lnTo>
                <a:lnTo>
                  <a:pt x="3864044" y="1360307"/>
                </a:lnTo>
                <a:lnTo>
                  <a:pt x="3908870" y="1381181"/>
                </a:lnTo>
                <a:lnTo>
                  <a:pt x="3951694" y="1399597"/>
                </a:lnTo>
                <a:lnTo>
                  <a:pt x="3996007" y="1421005"/>
                </a:lnTo>
                <a:lnTo>
                  <a:pt x="4032800" y="1436545"/>
                </a:lnTo>
                <a:lnTo>
                  <a:pt x="4070513" y="1452673"/>
                </a:lnTo>
                <a:lnTo>
                  <a:pt x="4108498" y="1466389"/>
                </a:lnTo>
                <a:lnTo>
                  <a:pt x="4148447" y="1479390"/>
                </a:lnTo>
                <a:lnTo>
                  <a:pt x="4191563" y="1492179"/>
                </a:lnTo>
                <a:lnTo>
                  <a:pt x="4233735" y="1504906"/>
                </a:lnTo>
                <a:lnTo>
                  <a:pt x="4274924" y="1517614"/>
                </a:lnTo>
                <a:lnTo>
                  <a:pt x="4318406" y="1530316"/>
                </a:lnTo>
                <a:lnTo>
                  <a:pt x="4362569" y="1543017"/>
                </a:lnTo>
                <a:lnTo>
                  <a:pt x="4406936" y="1555717"/>
                </a:lnTo>
                <a:lnTo>
                  <a:pt x="4451361" y="1566535"/>
                </a:lnTo>
                <a:lnTo>
                  <a:pt x="4493921" y="1576091"/>
                </a:lnTo>
                <a:lnTo>
                  <a:pt x="4535226" y="1585978"/>
                </a:lnTo>
                <a:lnTo>
                  <a:pt x="4578741" y="1595257"/>
                </a:lnTo>
                <a:lnTo>
                  <a:pt x="4622916" y="1605062"/>
                </a:lnTo>
                <a:lnTo>
                  <a:pt x="4665404" y="1612436"/>
                </a:lnTo>
                <a:lnTo>
                  <a:pt x="4704802" y="1619089"/>
                </a:lnTo>
                <a:lnTo>
                  <a:pt x="4743288" y="1625529"/>
                </a:lnTo>
                <a:lnTo>
                  <a:pt x="4790847" y="1634026"/>
                </a:lnTo>
                <a:lnTo>
                  <a:pt x="4826873" y="1643752"/>
                </a:lnTo>
                <a:lnTo>
                  <a:pt x="4871903" y="1650247"/>
                </a:lnTo>
                <a:lnTo>
                  <a:pt x="4914768" y="1657593"/>
                </a:lnTo>
                <a:lnTo>
                  <a:pt x="4953836" y="1665838"/>
                </a:lnTo>
                <a:lnTo>
                  <a:pt x="4999162" y="1671348"/>
                </a:lnTo>
                <a:lnTo>
                  <a:pt x="5040453" y="1675706"/>
                </a:lnTo>
                <a:lnTo>
                  <a:pt x="5067300" y="16763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SMARTInkShape-Group262"/>
          <p:cNvGrpSpPr/>
          <p:nvPr/>
        </p:nvGrpSpPr>
        <p:grpSpPr>
          <a:xfrm>
            <a:off x="8077200" y="1212857"/>
            <a:ext cx="114189" cy="2051018"/>
            <a:chOff x="8077200" y="1212857"/>
            <a:chExt cx="114189" cy="2051018"/>
          </a:xfrm>
        </p:grpSpPr>
        <p:sp>
          <p:nvSpPr>
            <p:cNvPr id="28" name="SMARTInkShape-1229"/>
            <p:cNvSpPr/>
            <p:nvPr>
              <p:custDataLst>
                <p:tags r:id="rId90"/>
              </p:custDataLst>
            </p:nvPr>
          </p:nvSpPr>
          <p:spPr>
            <a:xfrm>
              <a:off x="8096258" y="3155950"/>
              <a:ext cx="95131" cy="107925"/>
            </a:xfrm>
            <a:custGeom>
              <a:avLst/>
              <a:gdLst/>
              <a:ahLst/>
              <a:cxnLst/>
              <a:rect l="0" t="0" r="0" b="0"/>
              <a:pathLst>
                <a:path w="95131" h="107925">
                  <a:moveTo>
                    <a:pt x="63492" y="31750"/>
                  </a:moveTo>
                  <a:lnTo>
                    <a:pt x="63492" y="31750"/>
                  </a:lnTo>
                  <a:lnTo>
                    <a:pt x="60121" y="31750"/>
                  </a:lnTo>
                  <a:lnTo>
                    <a:pt x="59833" y="31044"/>
                  </a:lnTo>
                  <a:lnTo>
                    <a:pt x="61395" y="28379"/>
                  </a:lnTo>
                  <a:lnTo>
                    <a:pt x="61388" y="27386"/>
                  </a:lnTo>
                  <a:lnTo>
                    <a:pt x="60679" y="26724"/>
                  </a:lnTo>
                  <a:lnTo>
                    <a:pt x="59500" y="26283"/>
                  </a:lnTo>
                  <a:lnTo>
                    <a:pt x="58714" y="25283"/>
                  </a:lnTo>
                  <a:lnTo>
                    <a:pt x="57202" y="19334"/>
                  </a:lnTo>
                  <a:lnTo>
                    <a:pt x="53789" y="15763"/>
                  </a:lnTo>
                  <a:lnTo>
                    <a:pt x="50242" y="14062"/>
                  </a:lnTo>
                  <a:lnTo>
                    <a:pt x="48308" y="13608"/>
                  </a:lnTo>
                  <a:lnTo>
                    <a:pt x="47019" y="14011"/>
                  </a:lnTo>
                  <a:lnTo>
                    <a:pt x="46160" y="14985"/>
                  </a:lnTo>
                  <a:lnTo>
                    <a:pt x="45588" y="16340"/>
                  </a:lnTo>
                  <a:lnTo>
                    <a:pt x="44501" y="17243"/>
                  </a:lnTo>
                  <a:lnTo>
                    <a:pt x="41410" y="18247"/>
                  </a:lnTo>
                  <a:lnTo>
                    <a:pt x="33678" y="19597"/>
                  </a:lnTo>
                  <a:lnTo>
                    <a:pt x="29545" y="22350"/>
                  </a:lnTo>
                  <a:lnTo>
                    <a:pt x="27238" y="25926"/>
                  </a:lnTo>
                  <a:lnTo>
                    <a:pt x="26622" y="27867"/>
                  </a:lnTo>
                  <a:lnTo>
                    <a:pt x="22176" y="31906"/>
                  </a:lnTo>
                  <a:lnTo>
                    <a:pt x="16201" y="36758"/>
                  </a:lnTo>
                  <a:lnTo>
                    <a:pt x="9577" y="46718"/>
                  </a:lnTo>
                  <a:lnTo>
                    <a:pt x="5099" y="56762"/>
                  </a:lnTo>
                  <a:lnTo>
                    <a:pt x="2262" y="61211"/>
                  </a:lnTo>
                  <a:lnTo>
                    <a:pt x="664" y="67682"/>
                  </a:lnTo>
                  <a:lnTo>
                    <a:pt x="0" y="97105"/>
                  </a:lnTo>
                  <a:lnTo>
                    <a:pt x="703" y="98603"/>
                  </a:lnTo>
                  <a:lnTo>
                    <a:pt x="1877" y="99602"/>
                  </a:lnTo>
                  <a:lnTo>
                    <a:pt x="20386" y="106950"/>
                  </a:lnTo>
                  <a:lnTo>
                    <a:pt x="49648" y="107924"/>
                  </a:lnTo>
                  <a:lnTo>
                    <a:pt x="61663" y="104571"/>
                  </a:lnTo>
                  <a:lnTo>
                    <a:pt x="73296" y="97117"/>
                  </a:lnTo>
                  <a:lnTo>
                    <a:pt x="80194" y="90237"/>
                  </a:lnTo>
                  <a:lnTo>
                    <a:pt x="92400" y="71843"/>
                  </a:lnTo>
                  <a:lnTo>
                    <a:pt x="94867" y="55993"/>
                  </a:lnTo>
                  <a:lnTo>
                    <a:pt x="95130" y="45596"/>
                  </a:lnTo>
                  <a:lnTo>
                    <a:pt x="93311" y="39550"/>
                  </a:lnTo>
                  <a:lnTo>
                    <a:pt x="76142" y="13130"/>
                  </a:lnTo>
                  <a:lnTo>
                    <a:pt x="71086" y="7689"/>
                  </a:lnTo>
                  <a:lnTo>
                    <a:pt x="68513" y="6945"/>
                  </a:lnTo>
                  <a:lnTo>
                    <a:pt x="66839" y="6746"/>
                  </a:lnTo>
                  <a:lnTo>
                    <a:pt x="63097" y="4645"/>
                  </a:lnTo>
                  <a:lnTo>
                    <a:pt x="571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230"/>
            <p:cNvSpPr/>
            <p:nvPr>
              <p:custDataLst>
                <p:tags r:id="rId91"/>
              </p:custDataLst>
            </p:nvPr>
          </p:nvSpPr>
          <p:spPr>
            <a:xfrm>
              <a:off x="8077200" y="1212857"/>
              <a:ext cx="82257" cy="1835144"/>
            </a:xfrm>
            <a:custGeom>
              <a:avLst/>
              <a:gdLst/>
              <a:ahLst/>
              <a:cxnLst/>
              <a:rect l="0" t="0" r="0" b="0"/>
              <a:pathLst>
                <a:path w="82257" h="1835144">
                  <a:moveTo>
                    <a:pt x="6350" y="6343"/>
                  </a:moveTo>
                  <a:lnTo>
                    <a:pt x="6350" y="6343"/>
                  </a:lnTo>
                  <a:lnTo>
                    <a:pt x="882" y="6343"/>
                  </a:lnTo>
                  <a:lnTo>
                    <a:pt x="588" y="5637"/>
                  </a:lnTo>
                  <a:lnTo>
                    <a:pt x="0" y="0"/>
                  </a:lnTo>
                  <a:lnTo>
                    <a:pt x="0" y="15802"/>
                  </a:lnTo>
                  <a:lnTo>
                    <a:pt x="705" y="16882"/>
                  </a:lnTo>
                  <a:lnTo>
                    <a:pt x="1881" y="17603"/>
                  </a:lnTo>
                  <a:lnTo>
                    <a:pt x="3370" y="18083"/>
                  </a:lnTo>
                  <a:lnTo>
                    <a:pt x="4363" y="19108"/>
                  </a:lnTo>
                  <a:lnTo>
                    <a:pt x="5467" y="22129"/>
                  </a:lnTo>
                  <a:lnTo>
                    <a:pt x="8221" y="55438"/>
                  </a:lnTo>
                  <a:lnTo>
                    <a:pt x="10710" y="61324"/>
                  </a:lnTo>
                  <a:lnTo>
                    <a:pt x="12666" y="106655"/>
                  </a:lnTo>
                  <a:lnTo>
                    <a:pt x="13391" y="115837"/>
                  </a:lnTo>
                  <a:lnTo>
                    <a:pt x="18459" y="146829"/>
                  </a:lnTo>
                  <a:lnTo>
                    <a:pt x="19015" y="190539"/>
                  </a:lnTo>
                  <a:lnTo>
                    <a:pt x="24073" y="233623"/>
                  </a:lnTo>
                  <a:lnTo>
                    <a:pt x="30309" y="279834"/>
                  </a:lnTo>
                  <a:lnTo>
                    <a:pt x="32265" y="321785"/>
                  </a:lnTo>
                  <a:lnTo>
                    <a:pt x="40563" y="364067"/>
                  </a:lnTo>
                  <a:lnTo>
                    <a:pt x="45819" y="408275"/>
                  </a:lnTo>
                  <a:lnTo>
                    <a:pt x="50850" y="455899"/>
                  </a:lnTo>
                  <a:lnTo>
                    <a:pt x="55697" y="500760"/>
                  </a:lnTo>
                  <a:lnTo>
                    <a:pt x="56863" y="543802"/>
                  </a:lnTo>
                  <a:lnTo>
                    <a:pt x="57093" y="585570"/>
                  </a:lnTo>
                  <a:lnTo>
                    <a:pt x="57138" y="623610"/>
                  </a:lnTo>
                  <a:lnTo>
                    <a:pt x="57148" y="668257"/>
                  </a:lnTo>
                  <a:lnTo>
                    <a:pt x="57150" y="712773"/>
                  </a:lnTo>
                  <a:lnTo>
                    <a:pt x="57150" y="755537"/>
                  </a:lnTo>
                  <a:lnTo>
                    <a:pt x="57150" y="797955"/>
                  </a:lnTo>
                  <a:lnTo>
                    <a:pt x="57150" y="844670"/>
                  </a:lnTo>
                  <a:lnTo>
                    <a:pt x="57150" y="890481"/>
                  </a:lnTo>
                  <a:lnTo>
                    <a:pt x="57150" y="936716"/>
                  </a:lnTo>
                  <a:lnTo>
                    <a:pt x="57150" y="984184"/>
                  </a:lnTo>
                  <a:lnTo>
                    <a:pt x="57150" y="1028263"/>
                  </a:lnTo>
                  <a:lnTo>
                    <a:pt x="57150" y="1070941"/>
                  </a:lnTo>
                  <a:lnTo>
                    <a:pt x="57150" y="1117707"/>
                  </a:lnTo>
                  <a:lnTo>
                    <a:pt x="57150" y="1161647"/>
                  </a:lnTo>
                  <a:lnTo>
                    <a:pt x="53779" y="1204298"/>
                  </a:lnTo>
                  <a:lnTo>
                    <a:pt x="51388" y="1246694"/>
                  </a:lnTo>
                  <a:lnTo>
                    <a:pt x="50915" y="1287158"/>
                  </a:lnTo>
                  <a:lnTo>
                    <a:pt x="50822" y="1325908"/>
                  </a:lnTo>
                  <a:lnTo>
                    <a:pt x="50804" y="1367534"/>
                  </a:lnTo>
                  <a:lnTo>
                    <a:pt x="48919" y="1407846"/>
                  </a:lnTo>
                  <a:lnTo>
                    <a:pt x="45332" y="1446566"/>
                  </a:lnTo>
                  <a:lnTo>
                    <a:pt x="44566" y="1491803"/>
                  </a:lnTo>
                  <a:lnTo>
                    <a:pt x="43759" y="1533813"/>
                  </a:lnTo>
                  <a:lnTo>
                    <a:pt x="38690" y="1578904"/>
                  </a:lnTo>
                  <a:lnTo>
                    <a:pt x="38134" y="1625462"/>
                  </a:lnTo>
                  <a:lnTo>
                    <a:pt x="38102" y="1672023"/>
                  </a:lnTo>
                  <a:lnTo>
                    <a:pt x="38100" y="1717899"/>
                  </a:lnTo>
                  <a:lnTo>
                    <a:pt x="38100" y="1765267"/>
                  </a:lnTo>
                  <a:lnTo>
                    <a:pt x="38100" y="1806400"/>
                  </a:lnTo>
                  <a:lnTo>
                    <a:pt x="39981" y="1810139"/>
                  </a:lnTo>
                  <a:lnTo>
                    <a:pt x="42463" y="1814152"/>
                  </a:lnTo>
                  <a:lnTo>
                    <a:pt x="44428" y="1822335"/>
                  </a:lnTo>
                  <a:lnTo>
                    <a:pt x="44450" y="1835143"/>
                  </a:lnTo>
                  <a:lnTo>
                    <a:pt x="56245" y="1823348"/>
                  </a:lnTo>
                  <a:lnTo>
                    <a:pt x="56881" y="1819340"/>
                  </a:lnTo>
                  <a:lnTo>
                    <a:pt x="57149" y="1794042"/>
                  </a:lnTo>
                  <a:lnTo>
                    <a:pt x="56444" y="1792925"/>
                  </a:lnTo>
                  <a:lnTo>
                    <a:pt x="55269" y="1792181"/>
                  </a:lnTo>
                  <a:lnTo>
                    <a:pt x="53779" y="1791685"/>
                  </a:lnTo>
                  <a:lnTo>
                    <a:pt x="52786" y="1790649"/>
                  </a:lnTo>
                  <a:lnTo>
                    <a:pt x="51683" y="1787616"/>
                  </a:lnTo>
                  <a:lnTo>
                    <a:pt x="50682" y="1786525"/>
                  </a:lnTo>
                  <a:lnTo>
                    <a:pt x="44384" y="1783829"/>
                  </a:lnTo>
                  <a:lnTo>
                    <a:pt x="39570" y="1780036"/>
                  </a:lnTo>
                  <a:lnTo>
                    <a:pt x="33675" y="1778598"/>
                  </a:lnTo>
                  <a:lnTo>
                    <a:pt x="29547" y="1778262"/>
                  </a:lnTo>
                  <a:lnTo>
                    <a:pt x="28165" y="1778878"/>
                  </a:lnTo>
                  <a:lnTo>
                    <a:pt x="27243" y="1779994"/>
                  </a:lnTo>
                  <a:lnTo>
                    <a:pt x="26629" y="1781444"/>
                  </a:lnTo>
                  <a:lnTo>
                    <a:pt x="25514" y="1782410"/>
                  </a:lnTo>
                  <a:lnTo>
                    <a:pt x="20041" y="1784088"/>
                  </a:lnTo>
                  <a:lnTo>
                    <a:pt x="19490" y="1786111"/>
                  </a:lnTo>
                  <a:lnTo>
                    <a:pt x="19343" y="1787639"/>
                  </a:lnTo>
                  <a:lnTo>
                    <a:pt x="17299" y="1791217"/>
                  </a:lnTo>
                  <a:lnTo>
                    <a:pt x="13608" y="1795892"/>
                  </a:lnTo>
                  <a:lnTo>
                    <a:pt x="12878" y="1801885"/>
                  </a:lnTo>
                  <a:lnTo>
                    <a:pt x="12701" y="1821268"/>
                  </a:lnTo>
                  <a:lnTo>
                    <a:pt x="13405" y="1821660"/>
                  </a:lnTo>
                  <a:lnTo>
                    <a:pt x="16070" y="1822095"/>
                  </a:lnTo>
                  <a:lnTo>
                    <a:pt x="17064" y="1822917"/>
                  </a:lnTo>
                  <a:lnTo>
                    <a:pt x="18788" y="1827880"/>
                  </a:lnTo>
                  <a:lnTo>
                    <a:pt x="20815" y="1828387"/>
                  </a:lnTo>
                  <a:lnTo>
                    <a:pt x="24494" y="1828713"/>
                  </a:lnTo>
                  <a:lnTo>
                    <a:pt x="30291" y="1824413"/>
                  </a:lnTo>
                  <a:lnTo>
                    <a:pt x="36932" y="1822702"/>
                  </a:lnTo>
                  <a:lnTo>
                    <a:pt x="50714" y="1809828"/>
                  </a:lnTo>
                  <a:lnTo>
                    <a:pt x="38184" y="1797127"/>
                  </a:lnTo>
                  <a:lnTo>
                    <a:pt x="32640" y="1797051"/>
                  </a:lnTo>
                  <a:lnTo>
                    <a:pt x="35385" y="1797045"/>
                  </a:lnTo>
                  <a:lnTo>
                    <a:pt x="38774" y="1798925"/>
                  </a:lnTo>
                  <a:lnTo>
                    <a:pt x="43328" y="1802510"/>
                  </a:lnTo>
                  <a:lnTo>
                    <a:pt x="49298" y="1803219"/>
                  </a:lnTo>
                  <a:lnTo>
                    <a:pt x="79200" y="1803393"/>
                  </a:lnTo>
                  <a:lnTo>
                    <a:pt x="80316" y="1802687"/>
                  </a:lnTo>
                  <a:lnTo>
                    <a:pt x="81061" y="1801511"/>
                  </a:lnTo>
                  <a:lnTo>
                    <a:pt x="82256" y="1797926"/>
                  </a:lnTo>
                  <a:lnTo>
                    <a:pt x="81649" y="1797631"/>
                  </a:lnTo>
                  <a:lnTo>
                    <a:pt x="79092" y="1797304"/>
                  </a:lnTo>
                  <a:lnTo>
                    <a:pt x="75604" y="1795278"/>
                  </a:lnTo>
                  <a:lnTo>
                    <a:pt x="71702" y="1792731"/>
                  </a:lnTo>
                  <a:lnTo>
                    <a:pt x="65538" y="1791297"/>
                  </a:lnTo>
                  <a:lnTo>
                    <a:pt x="51651" y="1790772"/>
                  </a:lnTo>
                  <a:lnTo>
                    <a:pt x="17028" y="1797576"/>
                  </a:lnTo>
                  <a:lnTo>
                    <a:pt x="9123" y="1802061"/>
                  </a:lnTo>
                  <a:lnTo>
                    <a:pt x="4525" y="1805858"/>
                  </a:lnTo>
                  <a:lnTo>
                    <a:pt x="3722" y="1807153"/>
                  </a:lnTo>
                  <a:lnTo>
                    <a:pt x="3893" y="1808016"/>
                  </a:lnTo>
                  <a:lnTo>
                    <a:pt x="4711" y="1808592"/>
                  </a:lnTo>
                  <a:lnTo>
                    <a:pt x="8016" y="1821525"/>
                  </a:lnTo>
                  <a:lnTo>
                    <a:pt x="19050" y="1835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SMARTInkShape-1231"/>
          <p:cNvSpPr/>
          <p:nvPr>
            <p:custDataLst>
              <p:tags r:id="rId3"/>
            </p:custDataLst>
          </p:nvPr>
        </p:nvSpPr>
        <p:spPr>
          <a:xfrm>
            <a:off x="2648057" y="1355315"/>
            <a:ext cx="279294" cy="105096"/>
          </a:xfrm>
          <a:custGeom>
            <a:avLst/>
            <a:gdLst/>
            <a:ahLst/>
            <a:cxnLst/>
            <a:rect l="0" t="0" r="0" b="0"/>
            <a:pathLst>
              <a:path w="279294" h="105096">
                <a:moveTo>
                  <a:pt x="18943" y="54385"/>
                </a:moveTo>
                <a:lnTo>
                  <a:pt x="18943" y="54385"/>
                </a:lnTo>
                <a:lnTo>
                  <a:pt x="15572" y="54385"/>
                </a:lnTo>
                <a:lnTo>
                  <a:pt x="12035" y="56267"/>
                </a:lnTo>
                <a:lnTo>
                  <a:pt x="8112" y="58749"/>
                </a:lnTo>
                <a:lnTo>
                  <a:pt x="0" y="60712"/>
                </a:lnTo>
                <a:lnTo>
                  <a:pt x="15800" y="60028"/>
                </a:lnTo>
                <a:lnTo>
                  <a:pt x="58613" y="43728"/>
                </a:lnTo>
                <a:lnTo>
                  <a:pt x="106050" y="31095"/>
                </a:lnTo>
                <a:lnTo>
                  <a:pt x="148102" y="20518"/>
                </a:lnTo>
                <a:lnTo>
                  <a:pt x="195492" y="7818"/>
                </a:lnTo>
                <a:lnTo>
                  <a:pt x="239709" y="3127"/>
                </a:lnTo>
                <a:lnTo>
                  <a:pt x="249376" y="0"/>
                </a:lnTo>
                <a:lnTo>
                  <a:pt x="250882" y="489"/>
                </a:lnTo>
                <a:lnTo>
                  <a:pt x="251886" y="1521"/>
                </a:lnTo>
                <a:lnTo>
                  <a:pt x="251849" y="2209"/>
                </a:lnTo>
                <a:lnTo>
                  <a:pt x="251120" y="2668"/>
                </a:lnTo>
                <a:lnTo>
                  <a:pt x="249927" y="2974"/>
                </a:lnTo>
                <a:lnTo>
                  <a:pt x="207796" y="31121"/>
                </a:lnTo>
                <a:lnTo>
                  <a:pt x="160429" y="50804"/>
                </a:lnTo>
                <a:lnTo>
                  <a:pt x="118383" y="71404"/>
                </a:lnTo>
                <a:lnTo>
                  <a:pt x="70993" y="93355"/>
                </a:lnTo>
                <a:lnTo>
                  <a:pt x="24835" y="104160"/>
                </a:lnTo>
                <a:lnTo>
                  <a:pt x="20689" y="104881"/>
                </a:lnTo>
                <a:lnTo>
                  <a:pt x="20813" y="104982"/>
                </a:lnTo>
                <a:lnTo>
                  <a:pt x="22831" y="105095"/>
                </a:lnTo>
                <a:lnTo>
                  <a:pt x="26080" y="103264"/>
                </a:lnTo>
                <a:lnTo>
                  <a:pt x="31288" y="100098"/>
                </a:lnTo>
                <a:lnTo>
                  <a:pt x="71975" y="84204"/>
                </a:lnTo>
                <a:lnTo>
                  <a:pt x="112370" y="69783"/>
                </a:lnTo>
                <a:lnTo>
                  <a:pt x="154448" y="55324"/>
                </a:lnTo>
                <a:lnTo>
                  <a:pt x="201774" y="42087"/>
                </a:lnTo>
                <a:lnTo>
                  <a:pt x="246870" y="29020"/>
                </a:lnTo>
                <a:lnTo>
                  <a:pt x="279293" y="1628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SMARTInkShape-Group264"/>
          <p:cNvGrpSpPr/>
          <p:nvPr/>
        </p:nvGrpSpPr>
        <p:grpSpPr>
          <a:xfrm>
            <a:off x="540034" y="2159000"/>
            <a:ext cx="385987" cy="222251"/>
            <a:chOff x="540034" y="2159000"/>
            <a:chExt cx="385987" cy="222251"/>
          </a:xfrm>
        </p:grpSpPr>
        <p:sp>
          <p:nvSpPr>
            <p:cNvPr id="32" name="SMARTInkShape-1232"/>
            <p:cNvSpPr/>
            <p:nvPr>
              <p:custDataLst>
                <p:tags r:id="rId87"/>
              </p:custDataLst>
            </p:nvPr>
          </p:nvSpPr>
          <p:spPr>
            <a:xfrm>
              <a:off x="806573" y="2159000"/>
              <a:ext cx="119448" cy="222251"/>
            </a:xfrm>
            <a:custGeom>
              <a:avLst/>
              <a:gdLst/>
              <a:ahLst/>
              <a:cxnLst/>
              <a:rect l="0" t="0" r="0" b="0"/>
              <a:pathLst>
                <a:path w="119448" h="222251">
                  <a:moveTo>
                    <a:pt x="18927" y="0"/>
                  </a:moveTo>
                  <a:lnTo>
                    <a:pt x="18927" y="0"/>
                  </a:lnTo>
                  <a:lnTo>
                    <a:pt x="0" y="0"/>
                  </a:lnTo>
                  <a:lnTo>
                    <a:pt x="18734" y="5026"/>
                  </a:lnTo>
                  <a:lnTo>
                    <a:pt x="26602" y="6467"/>
                  </a:lnTo>
                  <a:lnTo>
                    <a:pt x="49183" y="19181"/>
                  </a:lnTo>
                  <a:lnTo>
                    <a:pt x="90244" y="59341"/>
                  </a:lnTo>
                  <a:lnTo>
                    <a:pt x="109126" y="85379"/>
                  </a:lnTo>
                  <a:lnTo>
                    <a:pt x="119447" y="124622"/>
                  </a:lnTo>
                  <a:lnTo>
                    <a:pt x="116836" y="140877"/>
                  </a:lnTo>
                  <a:lnTo>
                    <a:pt x="99319" y="181954"/>
                  </a:lnTo>
                  <a:lnTo>
                    <a:pt x="93227" y="188583"/>
                  </a:lnTo>
                  <a:lnTo>
                    <a:pt x="59784" y="213056"/>
                  </a:lnTo>
                  <a:lnTo>
                    <a:pt x="37977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233"/>
            <p:cNvSpPr/>
            <p:nvPr>
              <p:custDataLst>
                <p:tags r:id="rId88"/>
              </p:custDataLst>
            </p:nvPr>
          </p:nvSpPr>
          <p:spPr>
            <a:xfrm>
              <a:off x="591611" y="2292350"/>
              <a:ext cx="291040" cy="57149"/>
            </a:xfrm>
            <a:custGeom>
              <a:avLst/>
              <a:gdLst/>
              <a:ahLst/>
              <a:cxnLst/>
              <a:rect l="0" t="0" r="0" b="0"/>
              <a:pathLst>
                <a:path w="291040" h="57149">
                  <a:moveTo>
                    <a:pt x="24339" y="38100"/>
                  </a:moveTo>
                  <a:lnTo>
                    <a:pt x="24339" y="38100"/>
                  </a:lnTo>
                  <a:lnTo>
                    <a:pt x="18564" y="43169"/>
                  </a:lnTo>
                  <a:lnTo>
                    <a:pt x="9849" y="48931"/>
                  </a:lnTo>
                  <a:lnTo>
                    <a:pt x="5935" y="54401"/>
                  </a:lnTo>
                  <a:lnTo>
                    <a:pt x="0" y="56788"/>
                  </a:lnTo>
                  <a:lnTo>
                    <a:pt x="352" y="56909"/>
                  </a:lnTo>
                  <a:lnTo>
                    <a:pt x="44326" y="57148"/>
                  </a:lnTo>
                  <a:lnTo>
                    <a:pt x="89775" y="55268"/>
                  </a:lnTo>
                  <a:lnTo>
                    <a:pt x="133783" y="49311"/>
                  </a:lnTo>
                  <a:lnTo>
                    <a:pt x="174819" y="44385"/>
                  </a:lnTo>
                  <a:lnTo>
                    <a:pt x="208528" y="35788"/>
                  </a:lnTo>
                  <a:lnTo>
                    <a:pt x="255529" y="19404"/>
                  </a:lnTo>
                  <a:lnTo>
                    <a:pt x="2910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234"/>
            <p:cNvSpPr/>
            <p:nvPr>
              <p:custDataLst>
                <p:tags r:id="rId89"/>
              </p:custDataLst>
            </p:nvPr>
          </p:nvSpPr>
          <p:spPr>
            <a:xfrm>
              <a:off x="540034" y="2235200"/>
              <a:ext cx="266417" cy="6351"/>
            </a:xfrm>
            <a:custGeom>
              <a:avLst/>
              <a:gdLst/>
              <a:ahLst/>
              <a:cxnLst/>
              <a:rect l="0" t="0" r="0" b="0"/>
              <a:pathLst>
                <a:path w="266417" h="6351">
                  <a:moveTo>
                    <a:pt x="12416" y="0"/>
                  </a:moveTo>
                  <a:lnTo>
                    <a:pt x="12416" y="0"/>
                  </a:lnTo>
                  <a:lnTo>
                    <a:pt x="6949" y="5467"/>
                  </a:lnTo>
                  <a:lnTo>
                    <a:pt x="0" y="6327"/>
                  </a:lnTo>
                  <a:lnTo>
                    <a:pt x="46376" y="6350"/>
                  </a:lnTo>
                  <a:lnTo>
                    <a:pt x="88865" y="6350"/>
                  </a:lnTo>
                  <a:lnTo>
                    <a:pt x="133143" y="6350"/>
                  </a:lnTo>
                  <a:lnTo>
                    <a:pt x="173572" y="6350"/>
                  </a:lnTo>
                  <a:lnTo>
                    <a:pt x="217366" y="883"/>
                  </a:lnTo>
                  <a:lnTo>
                    <a:pt x="240656" y="880"/>
                  </a:lnTo>
                  <a:lnTo>
                    <a:pt x="266416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265"/>
          <p:cNvGrpSpPr/>
          <p:nvPr/>
        </p:nvGrpSpPr>
        <p:grpSpPr>
          <a:xfrm>
            <a:off x="1270261" y="2070130"/>
            <a:ext cx="1274079" cy="419069"/>
            <a:chOff x="1270261" y="2070130"/>
            <a:chExt cx="1274079" cy="419069"/>
          </a:xfrm>
        </p:grpSpPr>
        <p:sp>
          <p:nvSpPr>
            <p:cNvPr id="36" name="SMARTInkShape-1235"/>
            <p:cNvSpPr/>
            <p:nvPr>
              <p:custDataLst>
                <p:tags r:id="rId77"/>
              </p:custDataLst>
            </p:nvPr>
          </p:nvSpPr>
          <p:spPr>
            <a:xfrm>
              <a:off x="2451100" y="2178050"/>
              <a:ext cx="93240" cy="273051"/>
            </a:xfrm>
            <a:custGeom>
              <a:avLst/>
              <a:gdLst/>
              <a:ahLst/>
              <a:cxnLst/>
              <a:rect l="0" t="0" r="0" b="0"/>
              <a:pathLst>
                <a:path w="93240" h="2730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8" y="1881"/>
                  </a:lnTo>
                  <a:lnTo>
                    <a:pt x="30440" y="20980"/>
                  </a:lnTo>
                  <a:lnTo>
                    <a:pt x="64450" y="66884"/>
                  </a:lnTo>
                  <a:lnTo>
                    <a:pt x="86127" y="113910"/>
                  </a:lnTo>
                  <a:lnTo>
                    <a:pt x="93239" y="141504"/>
                  </a:lnTo>
                  <a:lnTo>
                    <a:pt x="92773" y="163753"/>
                  </a:lnTo>
                  <a:lnTo>
                    <a:pt x="85477" y="203082"/>
                  </a:lnTo>
                  <a:lnTo>
                    <a:pt x="71988" y="234382"/>
                  </a:lnTo>
                  <a:lnTo>
                    <a:pt x="71276" y="238805"/>
                  </a:lnTo>
                  <a:lnTo>
                    <a:pt x="66721" y="247482"/>
                  </a:lnTo>
                  <a:lnTo>
                    <a:pt x="53341" y="267383"/>
                  </a:lnTo>
                  <a:lnTo>
                    <a:pt x="4445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236"/>
            <p:cNvSpPr/>
            <p:nvPr>
              <p:custDataLst>
                <p:tags r:id="rId78"/>
              </p:custDataLst>
            </p:nvPr>
          </p:nvSpPr>
          <p:spPr>
            <a:xfrm>
              <a:off x="2273300" y="2400330"/>
              <a:ext cx="152401" cy="88869"/>
            </a:xfrm>
            <a:custGeom>
              <a:avLst/>
              <a:gdLst/>
              <a:ahLst/>
              <a:cxnLst/>
              <a:rect l="0" t="0" r="0" b="0"/>
              <a:pathLst>
                <a:path w="152401" h="88869">
                  <a:moveTo>
                    <a:pt x="0" y="25370"/>
                  </a:moveTo>
                  <a:lnTo>
                    <a:pt x="0" y="25370"/>
                  </a:lnTo>
                  <a:lnTo>
                    <a:pt x="15786" y="9583"/>
                  </a:lnTo>
                  <a:lnTo>
                    <a:pt x="17599" y="5889"/>
                  </a:lnTo>
                  <a:lnTo>
                    <a:pt x="18083" y="3916"/>
                  </a:lnTo>
                  <a:lnTo>
                    <a:pt x="19111" y="2601"/>
                  </a:lnTo>
                  <a:lnTo>
                    <a:pt x="22134" y="1139"/>
                  </a:lnTo>
                  <a:lnTo>
                    <a:pt x="40242" y="0"/>
                  </a:lnTo>
                  <a:lnTo>
                    <a:pt x="41645" y="696"/>
                  </a:lnTo>
                  <a:lnTo>
                    <a:pt x="42580" y="1865"/>
                  </a:lnTo>
                  <a:lnTo>
                    <a:pt x="44324" y="5045"/>
                  </a:lnTo>
                  <a:lnTo>
                    <a:pt x="48568" y="10803"/>
                  </a:lnTo>
                  <a:lnTo>
                    <a:pt x="50138" y="16977"/>
                  </a:lnTo>
                  <a:lnTo>
                    <a:pt x="50774" y="33839"/>
                  </a:lnTo>
                  <a:lnTo>
                    <a:pt x="47421" y="43559"/>
                  </a:lnTo>
                  <a:lnTo>
                    <a:pt x="37934" y="56728"/>
                  </a:lnTo>
                  <a:lnTo>
                    <a:pt x="21866" y="74038"/>
                  </a:lnTo>
                  <a:lnTo>
                    <a:pt x="20301" y="78280"/>
                  </a:lnTo>
                  <a:lnTo>
                    <a:pt x="19179" y="79693"/>
                  </a:lnTo>
                  <a:lnTo>
                    <a:pt x="14933" y="82388"/>
                  </a:lnTo>
                  <a:lnTo>
                    <a:pt x="12994" y="87877"/>
                  </a:lnTo>
                  <a:lnTo>
                    <a:pt x="13602" y="88208"/>
                  </a:lnTo>
                  <a:lnTo>
                    <a:pt x="39422" y="88868"/>
                  </a:lnTo>
                  <a:lnTo>
                    <a:pt x="84471" y="75729"/>
                  </a:lnTo>
                  <a:lnTo>
                    <a:pt x="113911" y="66576"/>
                  </a:lnTo>
                  <a:lnTo>
                    <a:pt x="152400" y="38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237"/>
            <p:cNvSpPr/>
            <p:nvPr>
              <p:custDataLst>
                <p:tags r:id="rId79"/>
              </p:custDataLst>
            </p:nvPr>
          </p:nvSpPr>
          <p:spPr>
            <a:xfrm>
              <a:off x="2197100" y="2305050"/>
              <a:ext cx="62618" cy="177801"/>
            </a:xfrm>
            <a:custGeom>
              <a:avLst/>
              <a:gdLst/>
              <a:ahLst/>
              <a:cxnLst/>
              <a:rect l="0" t="0" r="0" b="0"/>
              <a:pathLst>
                <a:path w="62618" h="177801">
                  <a:moveTo>
                    <a:pt x="57150" y="0"/>
                  </a:moveTo>
                  <a:lnTo>
                    <a:pt x="57150" y="0"/>
                  </a:lnTo>
                  <a:lnTo>
                    <a:pt x="57150" y="8838"/>
                  </a:lnTo>
                  <a:lnTo>
                    <a:pt x="59031" y="12865"/>
                  </a:lnTo>
                  <a:lnTo>
                    <a:pt x="61514" y="17007"/>
                  </a:lnTo>
                  <a:lnTo>
                    <a:pt x="62617" y="21199"/>
                  </a:lnTo>
                  <a:lnTo>
                    <a:pt x="59867" y="30897"/>
                  </a:lnTo>
                  <a:lnTo>
                    <a:pt x="52482" y="50966"/>
                  </a:lnTo>
                  <a:lnTo>
                    <a:pt x="49417" y="63549"/>
                  </a:lnTo>
                  <a:lnTo>
                    <a:pt x="39860" y="93930"/>
                  </a:lnTo>
                  <a:lnTo>
                    <a:pt x="39273" y="98603"/>
                  </a:lnTo>
                  <a:lnTo>
                    <a:pt x="34859" y="107559"/>
                  </a:lnTo>
                  <a:lnTo>
                    <a:pt x="17115" y="137560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238"/>
            <p:cNvSpPr/>
            <p:nvPr>
              <p:custDataLst>
                <p:tags r:id="rId80"/>
              </p:custDataLst>
            </p:nvPr>
          </p:nvSpPr>
          <p:spPr>
            <a:xfrm>
              <a:off x="2063839" y="2317750"/>
              <a:ext cx="107862" cy="107951"/>
            </a:xfrm>
            <a:custGeom>
              <a:avLst/>
              <a:gdLst/>
              <a:ahLst/>
              <a:cxnLst/>
              <a:rect l="0" t="0" r="0" b="0"/>
              <a:pathLst>
                <a:path w="107862" h="107951">
                  <a:moveTo>
                    <a:pt x="95161" y="0"/>
                  </a:moveTo>
                  <a:lnTo>
                    <a:pt x="95161" y="0"/>
                  </a:lnTo>
                  <a:lnTo>
                    <a:pt x="95161" y="8838"/>
                  </a:lnTo>
                  <a:lnTo>
                    <a:pt x="93279" y="12865"/>
                  </a:lnTo>
                  <a:lnTo>
                    <a:pt x="90797" y="17007"/>
                  </a:lnTo>
                  <a:lnTo>
                    <a:pt x="88694" y="23305"/>
                  </a:lnTo>
                  <a:lnTo>
                    <a:pt x="61287" y="58384"/>
                  </a:lnTo>
                  <a:lnTo>
                    <a:pt x="29622" y="84660"/>
                  </a:lnTo>
                  <a:lnTo>
                    <a:pt x="23464" y="87015"/>
                  </a:lnTo>
                  <a:lnTo>
                    <a:pt x="16729" y="88768"/>
                  </a:lnTo>
                  <a:lnTo>
                    <a:pt x="11384" y="91899"/>
                  </a:lnTo>
                  <a:lnTo>
                    <a:pt x="9676" y="92310"/>
                  </a:lnTo>
                  <a:lnTo>
                    <a:pt x="8538" y="91879"/>
                  </a:lnTo>
                  <a:lnTo>
                    <a:pt x="7779" y="90886"/>
                  </a:lnTo>
                  <a:lnTo>
                    <a:pt x="5054" y="89783"/>
                  </a:lnTo>
                  <a:lnTo>
                    <a:pt x="3340" y="89488"/>
                  </a:lnTo>
                  <a:lnTo>
                    <a:pt x="2197" y="88587"/>
                  </a:lnTo>
                  <a:lnTo>
                    <a:pt x="212" y="83484"/>
                  </a:lnTo>
                  <a:lnTo>
                    <a:pt x="0" y="79456"/>
                  </a:lnTo>
                  <a:lnTo>
                    <a:pt x="1832" y="75765"/>
                  </a:lnTo>
                  <a:lnTo>
                    <a:pt x="4293" y="71773"/>
                  </a:lnTo>
                  <a:lnTo>
                    <a:pt x="5386" y="67647"/>
                  </a:lnTo>
                  <a:lnTo>
                    <a:pt x="6383" y="66265"/>
                  </a:lnTo>
                  <a:lnTo>
                    <a:pt x="7754" y="65343"/>
                  </a:lnTo>
                  <a:lnTo>
                    <a:pt x="13053" y="64046"/>
                  </a:lnTo>
                  <a:lnTo>
                    <a:pt x="15022" y="63864"/>
                  </a:lnTo>
                  <a:lnTo>
                    <a:pt x="19092" y="61780"/>
                  </a:lnTo>
                  <a:lnTo>
                    <a:pt x="21165" y="60237"/>
                  </a:lnTo>
                  <a:lnTo>
                    <a:pt x="23253" y="59913"/>
                  </a:lnTo>
                  <a:lnTo>
                    <a:pt x="25350" y="60403"/>
                  </a:lnTo>
                  <a:lnTo>
                    <a:pt x="29562" y="62124"/>
                  </a:lnTo>
                  <a:lnTo>
                    <a:pt x="42246" y="64085"/>
                  </a:lnTo>
                  <a:lnTo>
                    <a:pt x="69369" y="82597"/>
                  </a:lnTo>
                  <a:lnTo>
                    <a:pt x="73114" y="86804"/>
                  </a:lnTo>
                  <a:lnTo>
                    <a:pt x="77401" y="95254"/>
                  </a:lnTo>
                  <a:lnTo>
                    <a:pt x="84832" y="103717"/>
                  </a:lnTo>
                  <a:lnTo>
                    <a:pt x="88924" y="106069"/>
                  </a:lnTo>
                  <a:lnTo>
                    <a:pt x="95045" y="107702"/>
                  </a:lnTo>
                  <a:lnTo>
                    <a:pt x="107861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239"/>
            <p:cNvSpPr/>
            <p:nvPr>
              <p:custDataLst>
                <p:tags r:id="rId81"/>
              </p:custDataLst>
            </p:nvPr>
          </p:nvSpPr>
          <p:spPr>
            <a:xfrm>
              <a:off x="1860659" y="2178057"/>
              <a:ext cx="158642" cy="175027"/>
            </a:xfrm>
            <a:custGeom>
              <a:avLst/>
              <a:gdLst/>
              <a:ahLst/>
              <a:cxnLst/>
              <a:rect l="0" t="0" r="0" b="0"/>
              <a:pathLst>
                <a:path w="158642" h="175027">
                  <a:moveTo>
                    <a:pt x="25291" y="31743"/>
                  </a:moveTo>
                  <a:lnTo>
                    <a:pt x="25291" y="31743"/>
                  </a:lnTo>
                  <a:lnTo>
                    <a:pt x="1135" y="31743"/>
                  </a:lnTo>
                  <a:lnTo>
                    <a:pt x="721" y="31037"/>
                  </a:lnTo>
                  <a:lnTo>
                    <a:pt x="0" y="26276"/>
                  </a:lnTo>
                  <a:lnTo>
                    <a:pt x="669" y="25981"/>
                  </a:lnTo>
                  <a:lnTo>
                    <a:pt x="3294" y="25654"/>
                  </a:lnTo>
                  <a:lnTo>
                    <a:pt x="6813" y="23628"/>
                  </a:lnTo>
                  <a:lnTo>
                    <a:pt x="10729" y="21081"/>
                  </a:lnTo>
                  <a:lnTo>
                    <a:pt x="57247" y="8519"/>
                  </a:lnTo>
                  <a:lnTo>
                    <a:pt x="103675" y="638"/>
                  </a:lnTo>
                  <a:lnTo>
                    <a:pt x="147601" y="0"/>
                  </a:lnTo>
                  <a:lnTo>
                    <a:pt x="152088" y="1878"/>
                  </a:lnTo>
                  <a:lnTo>
                    <a:pt x="154272" y="3366"/>
                  </a:lnTo>
                  <a:lnTo>
                    <a:pt x="156699" y="6901"/>
                  </a:lnTo>
                  <a:lnTo>
                    <a:pt x="157347" y="8832"/>
                  </a:lnTo>
                  <a:lnTo>
                    <a:pt x="157072" y="10825"/>
                  </a:lnTo>
                  <a:lnTo>
                    <a:pt x="147029" y="28368"/>
                  </a:lnTo>
                  <a:lnTo>
                    <a:pt x="124498" y="52279"/>
                  </a:lnTo>
                  <a:lnTo>
                    <a:pt x="107787" y="66713"/>
                  </a:lnTo>
                  <a:lnTo>
                    <a:pt x="93243" y="81616"/>
                  </a:lnTo>
                  <a:lnTo>
                    <a:pt x="46535" y="124860"/>
                  </a:lnTo>
                  <a:lnTo>
                    <a:pt x="4497" y="160565"/>
                  </a:lnTo>
                  <a:lnTo>
                    <a:pt x="1938" y="164962"/>
                  </a:lnTo>
                  <a:lnTo>
                    <a:pt x="11" y="171064"/>
                  </a:lnTo>
                  <a:lnTo>
                    <a:pt x="3298" y="174702"/>
                  </a:lnTo>
                  <a:lnTo>
                    <a:pt x="5690" y="175026"/>
                  </a:lnTo>
                  <a:lnTo>
                    <a:pt x="51988" y="168126"/>
                  </a:lnTo>
                  <a:lnTo>
                    <a:pt x="96516" y="160185"/>
                  </a:lnTo>
                  <a:lnTo>
                    <a:pt x="140925" y="152332"/>
                  </a:lnTo>
                  <a:lnTo>
                    <a:pt x="158641" y="146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240"/>
            <p:cNvSpPr/>
            <p:nvPr>
              <p:custDataLst>
                <p:tags r:id="rId82"/>
              </p:custDataLst>
            </p:nvPr>
          </p:nvSpPr>
          <p:spPr>
            <a:xfrm>
              <a:off x="1663986" y="2082807"/>
              <a:ext cx="171165" cy="292094"/>
            </a:xfrm>
            <a:custGeom>
              <a:avLst/>
              <a:gdLst/>
              <a:ahLst/>
              <a:cxnLst/>
              <a:rect l="0" t="0" r="0" b="0"/>
              <a:pathLst>
                <a:path w="171165" h="292094">
                  <a:moveTo>
                    <a:pt x="171164" y="6343"/>
                  </a:moveTo>
                  <a:lnTo>
                    <a:pt x="171164" y="6343"/>
                  </a:lnTo>
                  <a:lnTo>
                    <a:pt x="171164" y="876"/>
                  </a:lnTo>
                  <a:lnTo>
                    <a:pt x="170458" y="581"/>
                  </a:lnTo>
                  <a:lnTo>
                    <a:pt x="152061" y="0"/>
                  </a:lnTo>
                  <a:lnTo>
                    <a:pt x="149962" y="703"/>
                  </a:lnTo>
                  <a:lnTo>
                    <a:pt x="148563" y="1877"/>
                  </a:lnTo>
                  <a:lnTo>
                    <a:pt x="147630" y="3366"/>
                  </a:lnTo>
                  <a:lnTo>
                    <a:pt x="103380" y="36358"/>
                  </a:lnTo>
                  <a:lnTo>
                    <a:pt x="61723" y="82723"/>
                  </a:lnTo>
                  <a:lnTo>
                    <a:pt x="30009" y="125685"/>
                  </a:lnTo>
                  <a:lnTo>
                    <a:pt x="15746" y="145655"/>
                  </a:lnTo>
                  <a:lnTo>
                    <a:pt x="4605" y="174737"/>
                  </a:lnTo>
                  <a:lnTo>
                    <a:pt x="0" y="217700"/>
                  </a:lnTo>
                  <a:lnTo>
                    <a:pt x="504" y="234773"/>
                  </a:lnTo>
                  <a:lnTo>
                    <a:pt x="3123" y="244510"/>
                  </a:lnTo>
                  <a:lnTo>
                    <a:pt x="15622" y="262259"/>
                  </a:lnTo>
                  <a:lnTo>
                    <a:pt x="31680" y="277472"/>
                  </a:lnTo>
                  <a:lnTo>
                    <a:pt x="51811" y="287480"/>
                  </a:lnTo>
                  <a:lnTo>
                    <a:pt x="82264" y="292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241"/>
            <p:cNvSpPr/>
            <p:nvPr>
              <p:custDataLst>
                <p:tags r:id="rId83"/>
              </p:custDataLst>
            </p:nvPr>
          </p:nvSpPr>
          <p:spPr>
            <a:xfrm>
              <a:off x="1270261" y="2419350"/>
              <a:ext cx="234690" cy="56860"/>
            </a:xfrm>
            <a:custGeom>
              <a:avLst/>
              <a:gdLst/>
              <a:ahLst/>
              <a:cxnLst/>
              <a:rect l="0" t="0" r="0" b="0"/>
              <a:pathLst>
                <a:path w="234690" h="56860">
                  <a:moveTo>
                    <a:pt x="6089" y="38100"/>
                  </a:moveTo>
                  <a:lnTo>
                    <a:pt x="6089" y="38100"/>
                  </a:lnTo>
                  <a:lnTo>
                    <a:pt x="2718" y="41471"/>
                  </a:lnTo>
                  <a:lnTo>
                    <a:pt x="1063" y="45008"/>
                  </a:lnTo>
                  <a:lnTo>
                    <a:pt x="0" y="49656"/>
                  </a:lnTo>
                  <a:lnTo>
                    <a:pt x="3187" y="53832"/>
                  </a:lnTo>
                  <a:lnTo>
                    <a:pt x="6681" y="55675"/>
                  </a:lnTo>
                  <a:lnTo>
                    <a:pt x="14673" y="56859"/>
                  </a:lnTo>
                  <a:lnTo>
                    <a:pt x="57374" y="47683"/>
                  </a:lnTo>
                  <a:lnTo>
                    <a:pt x="100499" y="41363"/>
                  </a:lnTo>
                  <a:lnTo>
                    <a:pt x="139886" y="26596"/>
                  </a:lnTo>
                  <a:lnTo>
                    <a:pt x="181831" y="14974"/>
                  </a:lnTo>
                  <a:lnTo>
                    <a:pt x="2346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242"/>
            <p:cNvSpPr/>
            <p:nvPr>
              <p:custDataLst>
                <p:tags r:id="rId84"/>
              </p:custDataLst>
            </p:nvPr>
          </p:nvSpPr>
          <p:spPr>
            <a:xfrm>
              <a:off x="1359000" y="2076450"/>
              <a:ext cx="209451" cy="6351"/>
            </a:xfrm>
            <a:custGeom>
              <a:avLst/>
              <a:gdLst/>
              <a:ahLst/>
              <a:cxnLst/>
              <a:rect l="0" t="0" r="0" b="0"/>
              <a:pathLst>
                <a:path w="209451" h="6351">
                  <a:moveTo>
                    <a:pt x="12600" y="0"/>
                  </a:moveTo>
                  <a:lnTo>
                    <a:pt x="12600" y="0"/>
                  </a:lnTo>
                  <a:lnTo>
                    <a:pt x="3762" y="0"/>
                  </a:lnTo>
                  <a:lnTo>
                    <a:pt x="2474" y="706"/>
                  </a:lnTo>
                  <a:lnTo>
                    <a:pt x="1616" y="1881"/>
                  </a:lnTo>
                  <a:lnTo>
                    <a:pt x="0" y="6089"/>
                  </a:lnTo>
                  <a:lnTo>
                    <a:pt x="30559" y="6348"/>
                  </a:lnTo>
                  <a:lnTo>
                    <a:pt x="70763" y="588"/>
                  </a:lnTo>
                  <a:lnTo>
                    <a:pt x="114344" y="52"/>
                  </a:lnTo>
                  <a:lnTo>
                    <a:pt x="154714" y="7"/>
                  </a:lnTo>
                  <a:lnTo>
                    <a:pt x="200753" y="5762"/>
                  </a:lnTo>
                  <a:lnTo>
                    <a:pt x="2094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243"/>
            <p:cNvSpPr/>
            <p:nvPr>
              <p:custDataLst>
                <p:tags r:id="rId85"/>
              </p:custDataLst>
            </p:nvPr>
          </p:nvSpPr>
          <p:spPr>
            <a:xfrm>
              <a:off x="1403381" y="2070130"/>
              <a:ext cx="95220" cy="380971"/>
            </a:xfrm>
            <a:custGeom>
              <a:avLst/>
              <a:gdLst/>
              <a:ahLst/>
              <a:cxnLst/>
              <a:rect l="0" t="0" r="0" b="0"/>
              <a:pathLst>
                <a:path w="95220" h="380971">
                  <a:moveTo>
                    <a:pt x="95219" y="12670"/>
                  </a:moveTo>
                  <a:lnTo>
                    <a:pt x="95219" y="12670"/>
                  </a:lnTo>
                  <a:lnTo>
                    <a:pt x="83663" y="1114"/>
                  </a:lnTo>
                  <a:lnTo>
                    <a:pt x="81146" y="478"/>
                  </a:lnTo>
                  <a:lnTo>
                    <a:pt x="70993" y="0"/>
                  </a:lnTo>
                  <a:lnTo>
                    <a:pt x="70602" y="695"/>
                  </a:lnTo>
                  <a:lnTo>
                    <a:pt x="70167" y="3350"/>
                  </a:lnTo>
                  <a:lnTo>
                    <a:pt x="65524" y="11508"/>
                  </a:lnTo>
                  <a:lnTo>
                    <a:pt x="50639" y="57731"/>
                  </a:lnTo>
                  <a:lnTo>
                    <a:pt x="46262" y="78232"/>
                  </a:lnTo>
                  <a:lnTo>
                    <a:pt x="39592" y="119480"/>
                  </a:lnTo>
                  <a:lnTo>
                    <a:pt x="31602" y="159331"/>
                  </a:lnTo>
                  <a:lnTo>
                    <a:pt x="21120" y="206648"/>
                  </a:lnTo>
                  <a:lnTo>
                    <a:pt x="13921" y="253008"/>
                  </a:lnTo>
                  <a:lnTo>
                    <a:pt x="5926" y="292989"/>
                  </a:lnTo>
                  <a:lnTo>
                    <a:pt x="318" y="339181"/>
                  </a:lnTo>
                  <a:lnTo>
                    <a:pt x="0" y="362644"/>
                  </a:lnTo>
                  <a:lnTo>
                    <a:pt x="5439" y="378711"/>
                  </a:lnTo>
                  <a:lnTo>
                    <a:pt x="6438" y="379464"/>
                  </a:lnTo>
                  <a:lnTo>
                    <a:pt x="12669" y="380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244"/>
            <p:cNvSpPr/>
            <p:nvPr>
              <p:custDataLst>
                <p:tags r:id="rId86"/>
              </p:custDataLst>
            </p:nvPr>
          </p:nvSpPr>
          <p:spPr>
            <a:xfrm>
              <a:off x="1347759" y="2152650"/>
              <a:ext cx="147074" cy="208341"/>
            </a:xfrm>
            <a:custGeom>
              <a:avLst/>
              <a:gdLst/>
              <a:ahLst/>
              <a:cxnLst/>
              <a:rect l="0" t="0" r="0" b="0"/>
              <a:pathLst>
                <a:path w="147074" h="208341">
                  <a:moveTo>
                    <a:pt x="131791" y="25400"/>
                  </a:moveTo>
                  <a:lnTo>
                    <a:pt x="131791" y="25400"/>
                  </a:lnTo>
                  <a:lnTo>
                    <a:pt x="131791" y="15940"/>
                  </a:lnTo>
                  <a:lnTo>
                    <a:pt x="130380" y="14860"/>
                  </a:lnTo>
                  <a:lnTo>
                    <a:pt x="119858" y="13127"/>
                  </a:lnTo>
                  <a:lnTo>
                    <a:pt x="104319" y="12725"/>
                  </a:lnTo>
                  <a:lnTo>
                    <a:pt x="100061" y="14593"/>
                  </a:lnTo>
                  <a:lnTo>
                    <a:pt x="95817" y="17069"/>
                  </a:lnTo>
                  <a:lnTo>
                    <a:pt x="91578" y="18169"/>
                  </a:lnTo>
                  <a:lnTo>
                    <a:pt x="65927" y="37002"/>
                  </a:lnTo>
                  <a:lnTo>
                    <a:pt x="28863" y="84357"/>
                  </a:lnTo>
                  <a:lnTo>
                    <a:pt x="13919" y="114538"/>
                  </a:lnTo>
                  <a:lnTo>
                    <a:pt x="361" y="156882"/>
                  </a:lnTo>
                  <a:lnTo>
                    <a:pt x="0" y="166387"/>
                  </a:lnTo>
                  <a:lnTo>
                    <a:pt x="7392" y="188274"/>
                  </a:lnTo>
                  <a:lnTo>
                    <a:pt x="10053" y="191133"/>
                  </a:lnTo>
                  <a:lnTo>
                    <a:pt x="35430" y="205465"/>
                  </a:lnTo>
                  <a:lnTo>
                    <a:pt x="50793" y="208340"/>
                  </a:lnTo>
                  <a:lnTo>
                    <a:pt x="65380" y="205820"/>
                  </a:lnTo>
                  <a:lnTo>
                    <a:pt x="100125" y="191816"/>
                  </a:lnTo>
                  <a:lnTo>
                    <a:pt x="109721" y="184970"/>
                  </a:lnTo>
                  <a:lnTo>
                    <a:pt x="116808" y="175342"/>
                  </a:lnTo>
                  <a:lnTo>
                    <a:pt x="138082" y="128425"/>
                  </a:lnTo>
                  <a:lnTo>
                    <a:pt x="146596" y="106977"/>
                  </a:lnTo>
                  <a:lnTo>
                    <a:pt x="147073" y="96699"/>
                  </a:lnTo>
                  <a:lnTo>
                    <a:pt x="137651" y="51230"/>
                  </a:lnTo>
                  <a:lnTo>
                    <a:pt x="124104" y="25576"/>
                  </a:lnTo>
                  <a:lnTo>
                    <a:pt x="116710" y="16968"/>
                  </a:lnTo>
                  <a:lnTo>
                    <a:pt x="112624" y="14597"/>
                  </a:lnTo>
                  <a:lnTo>
                    <a:pt x="110546" y="13965"/>
                  </a:lnTo>
                  <a:lnTo>
                    <a:pt x="109161" y="12838"/>
                  </a:lnTo>
                  <a:lnTo>
                    <a:pt x="106756" y="7344"/>
                  </a:lnTo>
                  <a:lnTo>
                    <a:pt x="109870" y="3273"/>
                  </a:lnTo>
                  <a:lnTo>
                    <a:pt x="113347" y="1455"/>
                  </a:lnTo>
                  <a:lnTo>
                    <a:pt x="1190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266"/>
          <p:cNvGrpSpPr/>
          <p:nvPr/>
        </p:nvGrpSpPr>
        <p:grpSpPr>
          <a:xfrm>
            <a:off x="2803133" y="2228850"/>
            <a:ext cx="345585" cy="171451"/>
            <a:chOff x="2803133" y="2228850"/>
            <a:chExt cx="345585" cy="171451"/>
          </a:xfrm>
        </p:grpSpPr>
        <p:sp>
          <p:nvSpPr>
            <p:cNvPr id="47" name="SMARTInkShape-1245"/>
            <p:cNvSpPr/>
            <p:nvPr>
              <p:custDataLst>
                <p:tags r:id="rId74"/>
              </p:custDataLst>
            </p:nvPr>
          </p:nvSpPr>
          <p:spPr>
            <a:xfrm>
              <a:off x="3130580" y="2228850"/>
              <a:ext cx="18138" cy="171451"/>
            </a:xfrm>
            <a:custGeom>
              <a:avLst/>
              <a:gdLst/>
              <a:ahLst/>
              <a:cxnLst/>
              <a:rect l="0" t="0" r="0" b="0"/>
              <a:pathLst>
                <a:path w="18138" h="171451">
                  <a:moveTo>
                    <a:pt x="12670" y="0"/>
                  </a:moveTo>
                  <a:lnTo>
                    <a:pt x="12670" y="0"/>
                  </a:lnTo>
                  <a:lnTo>
                    <a:pt x="18137" y="5467"/>
                  </a:lnTo>
                  <a:lnTo>
                    <a:pt x="17726" y="6467"/>
                  </a:lnTo>
                  <a:lnTo>
                    <a:pt x="14482" y="11245"/>
                  </a:lnTo>
                  <a:lnTo>
                    <a:pt x="13207" y="17835"/>
                  </a:lnTo>
                  <a:lnTo>
                    <a:pt x="12124" y="28411"/>
                  </a:lnTo>
                  <a:lnTo>
                    <a:pt x="1121" y="64789"/>
                  </a:lnTo>
                  <a:lnTo>
                    <a:pt x="0" y="111224"/>
                  </a:lnTo>
                  <a:lnTo>
                    <a:pt x="1856" y="135105"/>
                  </a:lnTo>
                  <a:lnTo>
                    <a:pt x="7809" y="162815"/>
                  </a:lnTo>
                  <a:lnTo>
                    <a:pt x="1267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246"/>
            <p:cNvSpPr/>
            <p:nvPr>
              <p:custDataLst>
                <p:tags r:id="rId75"/>
              </p:custDataLst>
            </p:nvPr>
          </p:nvSpPr>
          <p:spPr>
            <a:xfrm>
              <a:off x="2803133" y="2368550"/>
              <a:ext cx="162318" cy="31741"/>
            </a:xfrm>
            <a:custGeom>
              <a:avLst/>
              <a:gdLst/>
              <a:ahLst/>
              <a:cxnLst/>
              <a:rect l="0" t="0" r="0" b="0"/>
              <a:pathLst>
                <a:path w="162318" h="31741">
                  <a:moveTo>
                    <a:pt x="35317" y="0"/>
                  </a:moveTo>
                  <a:lnTo>
                    <a:pt x="35317" y="0"/>
                  </a:lnTo>
                  <a:lnTo>
                    <a:pt x="21502" y="8789"/>
                  </a:lnTo>
                  <a:lnTo>
                    <a:pt x="7079" y="22768"/>
                  </a:lnTo>
                  <a:lnTo>
                    <a:pt x="4029" y="30428"/>
                  </a:lnTo>
                  <a:lnTo>
                    <a:pt x="3170" y="30868"/>
                  </a:lnTo>
                  <a:lnTo>
                    <a:pt x="0" y="31489"/>
                  </a:lnTo>
                  <a:lnTo>
                    <a:pt x="21063" y="31740"/>
                  </a:lnTo>
                  <a:lnTo>
                    <a:pt x="61703" y="20918"/>
                  </a:lnTo>
                  <a:lnTo>
                    <a:pt x="105309" y="12809"/>
                  </a:lnTo>
                  <a:lnTo>
                    <a:pt x="151227" y="2646"/>
                  </a:lnTo>
                  <a:lnTo>
                    <a:pt x="1623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247"/>
            <p:cNvSpPr/>
            <p:nvPr>
              <p:custDataLst>
                <p:tags r:id="rId76"/>
              </p:custDataLst>
            </p:nvPr>
          </p:nvSpPr>
          <p:spPr>
            <a:xfrm>
              <a:off x="2806700" y="2281000"/>
              <a:ext cx="120651" cy="30401"/>
            </a:xfrm>
            <a:custGeom>
              <a:avLst/>
              <a:gdLst/>
              <a:ahLst/>
              <a:cxnLst/>
              <a:rect l="0" t="0" r="0" b="0"/>
              <a:pathLst>
                <a:path w="120651" h="30401">
                  <a:moveTo>
                    <a:pt x="0" y="30400"/>
                  </a:moveTo>
                  <a:lnTo>
                    <a:pt x="0" y="30400"/>
                  </a:lnTo>
                  <a:lnTo>
                    <a:pt x="0" y="24933"/>
                  </a:lnTo>
                  <a:lnTo>
                    <a:pt x="9434" y="23519"/>
                  </a:lnTo>
                  <a:lnTo>
                    <a:pt x="17298" y="19737"/>
                  </a:lnTo>
                  <a:lnTo>
                    <a:pt x="63151" y="9896"/>
                  </a:lnTo>
                  <a:lnTo>
                    <a:pt x="76096" y="6450"/>
                  </a:lnTo>
                  <a:lnTo>
                    <a:pt x="88869" y="3548"/>
                  </a:lnTo>
                  <a:lnTo>
                    <a:pt x="101591" y="101"/>
                  </a:lnTo>
                  <a:lnTo>
                    <a:pt x="109357" y="0"/>
                  </a:lnTo>
                  <a:lnTo>
                    <a:pt x="120650" y="5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SMARTInkShape-1248"/>
          <p:cNvSpPr/>
          <p:nvPr>
            <p:custDataLst>
              <p:tags r:id="rId4"/>
            </p:custDataLst>
          </p:nvPr>
        </p:nvSpPr>
        <p:spPr>
          <a:xfrm>
            <a:off x="3384550" y="2362200"/>
            <a:ext cx="228601" cy="38101"/>
          </a:xfrm>
          <a:custGeom>
            <a:avLst/>
            <a:gdLst/>
            <a:ahLst/>
            <a:cxnLst/>
            <a:rect l="0" t="0" r="0" b="0"/>
            <a:pathLst>
              <a:path w="228601" h="38101">
                <a:moveTo>
                  <a:pt x="0" y="38100"/>
                </a:moveTo>
                <a:lnTo>
                  <a:pt x="0" y="38100"/>
                </a:lnTo>
                <a:lnTo>
                  <a:pt x="0" y="32633"/>
                </a:lnTo>
                <a:lnTo>
                  <a:pt x="705" y="32338"/>
                </a:lnTo>
                <a:lnTo>
                  <a:pt x="8838" y="31828"/>
                </a:lnTo>
                <a:lnTo>
                  <a:pt x="10125" y="31096"/>
                </a:lnTo>
                <a:lnTo>
                  <a:pt x="10983" y="29903"/>
                </a:lnTo>
                <a:lnTo>
                  <a:pt x="11555" y="28402"/>
                </a:lnTo>
                <a:lnTo>
                  <a:pt x="19103" y="22918"/>
                </a:lnTo>
                <a:lnTo>
                  <a:pt x="41637" y="14912"/>
                </a:lnTo>
                <a:lnTo>
                  <a:pt x="84638" y="7803"/>
                </a:lnTo>
                <a:lnTo>
                  <a:pt x="125158" y="6541"/>
                </a:lnTo>
                <a:lnTo>
                  <a:pt x="167253" y="6375"/>
                </a:lnTo>
                <a:lnTo>
                  <a:pt x="214649" y="885"/>
                </a:lnTo>
                <a:lnTo>
                  <a:pt x="2286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SMARTInkShape-Group268"/>
          <p:cNvGrpSpPr/>
          <p:nvPr/>
        </p:nvGrpSpPr>
        <p:grpSpPr>
          <a:xfrm>
            <a:off x="3994453" y="2209823"/>
            <a:ext cx="463248" cy="330175"/>
            <a:chOff x="3994453" y="2209823"/>
            <a:chExt cx="463248" cy="330175"/>
          </a:xfrm>
        </p:grpSpPr>
        <p:sp>
          <p:nvSpPr>
            <p:cNvPr id="52" name="SMARTInkShape-1249"/>
            <p:cNvSpPr/>
            <p:nvPr>
              <p:custDataLst>
                <p:tags r:id="rId71"/>
              </p:custDataLst>
            </p:nvPr>
          </p:nvSpPr>
          <p:spPr>
            <a:xfrm>
              <a:off x="4286250" y="2400303"/>
              <a:ext cx="171451" cy="139695"/>
            </a:xfrm>
            <a:custGeom>
              <a:avLst/>
              <a:gdLst/>
              <a:ahLst/>
              <a:cxnLst/>
              <a:rect l="0" t="0" r="0" b="0"/>
              <a:pathLst>
                <a:path w="171451" h="139695">
                  <a:moveTo>
                    <a:pt x="0" y="31747"/>
                  </a:moveTo>
                  <a:lnTo>
                    <a:pt x="0" y="31747"/>
                  </a:lnTo>
                  <a:lnTo>
                    <a:pt x="0" y="28376"/>
                  </a:lnTo>
                  <a:lnTo>
                    <a:pt x="705" y="27383"/>
                  </a:lnTo>
                  <a:lnTo>
                    <a:pt x="1881" y="26721"/>
                  </a:lnTo>
                  <a:lnTo>
                    <a:pt x="3371" y="26280"/>
                  </a:lnTo>
                  <a:lnTo>
                    <a:pt x="4364" y="25280"/>
                  </a:lnTo>
                  <a:lnTo>
                    <a:pt x="6088" y="20007"/>
                  </a:lnTo>
                  <a:lnTo>
                    <a:pt x="6348" y="9411"/>
                  </a:lnTo>
                  <a:lnTo>
                    <a:pt x="8231" y="5827"/>
                  </a:lnTo>
                  <a:lnTo>
                    <a:pt x="9720" y="3884"/>
                  </a:lnTo>
                  <a:lnTo>
                    <a:pt x="13257" y="1724"/>
                  </a:lnTo>
                  <a:lnTo>
                    <a:pt x="18992" y="224"/>
                  </a:lnTo>
                  <a:lnTo>
                    <a:pt x="46329" y="0"/>
                  </a:lnTo>
                  <a:lnTo>
                    <a:pt x="50695" y="1880"/>
                  </a:lnTo>
                  <a:lnTo>
                    <a:pt x="71965" y="21196"/>
                  </a:lnTo>
                  <a:lnTo>
                    <a:pt x="74318" y="25411"/>
                  </a:lnTo>
                  <a:lnTo>
                    <a:pt x="75642" y="33633"/>
                  </a:lnTo>
                  <a:lnTo>
                    <a:pt x="76090" y="45682"/>
                  </a:lnTo>
                  <a:lnTo>
                    <a:pt x="72796" y="56023"/>
                  </a:lnTo>
                  <a:lnTo>
                    <a:pt x="46116" y="87054"/>
                  </a:lnTo>
                  <a:lnTo>
                    <a:pt x="38594" y="96583"/>
                  </a:lnTo>
                  <a:lnTo>
                    <a:pt x="33381" y="103602"/>
                  </a:lnTo>
                  <a:lnTo>
                    <a:pt x="1278" y="132085"/>
                  </a:lnTo>
                  <a:lnTo>
                    <a:pt x="568" y="134667"/>
                  </a:lnTo>
                  <a:lnTo>
                    <a:pt x="379" y="136344"/>
                  </a:lnTo>
                  <a:lnTo>
                    <a:pt x="958" y="137462"/>
                  </a:lnTo>
                  <a:lnTo>
                    <a:pt x="2050" y="138207"/>
                  </a:lnTo>
                  <a:lnTo>
                    <a:pt x="6957" y="139255"/>
                  </a:lnTo>
                  <a:lnTo>
                    <a:pt x="50854" y="139694"/>
                  </a:lnTo>
                  <a:lnTo>
                    <a:pt x="96897" y="138991"/>
                  </a:lnTo>
                  <a:lnTo>
                    <a:pt x="139796" y="128713"/>
                  </a:lnTo>
                  <a:lnTo>
                    <a:pt x="151737" y="126349"/>
                  </a:lnTo>
                  <a:lnTo>
                    <a:pt x="171450" y="114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250"/>
            <p:cNvSpPr/>
            <p:nvPr>
              <p:custDataLst>
                <p:tags r:id="rId72"/>
              </p:custDataLst>
            </p:nvPr>
          </p:nvSpPr>
          <p:spPr>
            <a:xfrm>
              <a:off x="4171950" y="2228850"/>
              <a:ext cx="107951" cy="273051"/>
            </a:xfrm>
            <a:custGeom>
              <a:avLst/>
              <a:gdLst/>
              <a:ahLst/>
              <a:cxnLst/>
              <a:rect l="0" t="0" r="0" b="0"/>
              <a:pathLst>
                <a:path w="107951" h="273051">
                  <a:moveTo>
                    <a:pt x="107950" y="0"/>
                  </a:moveTo>
                  <a:lnTo>
                    <a:pt x="107950" y="0"/>
                  </a:lnTo>
                  <a:lnTo>
                    <a:pt x="107950" y="8838"/>
                  </a:lnTo>
                  <a:lnTo>
                    <a:pt x="106068" y="12865"/>
                  </a:lnTo>
                  <a:lnTo>
                    <a:pt x="103586" y="17007"/>
                  </a:lnTo>
                  <a:lnTo>
                    <a:pt x="86696" y="60611"/>
                  </a:lnTo>
                  <a:lnTo>
                    <a:pt x="69847" y="108085"/>
                  </a:lnTo>
                  <a:lnTo>
                    <a:pt x="49566" y="152408"/>
                  </a:lnTo>
                  <a:lnTo>
                    <a:pt x="36335" y="187296"/>
                  </a:lnTo>
                  <a:lnTo>
                    <a:pt x="29554" y="198954"/>
                  </a:lnTo>
                  <a:lnTo>
                    <a:pt x="21334" y="225671"/>
                  </a:lnTo>
                  <a:lnTo>
                    <a:pt x="16130" y="244955"/>
                  </a:lnTo>
                  <a:lnTo>
                    <a:pt x="6244" y="264742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251"/>
            <p:cNvSpPr/>
            <p:nvPr>
              <p:custDataLst>
                <p:tags r:id="rId73"/>
              </p:custDataLst>
            </p:nvPr>
          </p:nvSpPr>
          <p:spPr>
            <a:xfrm>
              <a:off x="3994453" y="2209823"/>
              <a:ext cx="171148" cy="158728"/>
            </a:xfrm>
            <a:custGeom>
              <a:avLst/>
              <a:gdLst/>
              <a:ahLst/>
              <a:cxnLst/>
              <a:rect l="0" t="0" r="0" b="0"/>
              <a:pathLst>
                <a:path w="171148" h="158728">
                  <a:moveTo>
                    <a:pt x="126697" y="6327"/>
                  </a:moveTo>
                  <a:lnTo>
                    <a:pt x="126697" y="6327"/>
                  </a:lnTo>
                  <a:lnTo>
                    <a:pt x="126697" y="0"/>
                  </a:lnTo>
                  <a:lnTo>
                    <a:pt x="126697" y="20372"/>
                  </a:lnTo>
                  <a:lnTo>
                    <a:pt x="124815" y="25034"/>
                  </a:lnTo>
                  <a:lnTo>
                    <a:pt x="99401" y="69873"/>
                  </a:lnTo>
                  <a:lnTo>
                    <a:pt x="60884" y="115689"/>
                  </a:lnTo>
                  <a:lnTo>
                    <a:pt x="40027" y="130257"/>
                  </a:lnTo>
                  <a:lnTo>
                    <a:pt x="24701" y="132721"/>
                  </a:lnTo>
                  <a:lnTo>
                    <a:pt x="11456" y="133207"/>
                  </a:lnTo>
                  <a:lnTo>
                    <a:pt x="9653" y="132542"/>
                  </a:lnTo>
                  <a:lnTo>
                    <a:pt x="8451" y="131392"/>
                  </a:lnTo>
                  <a:lnTo>
                    <a:pt x="4878" y="126404"/>
                  </a:lnTo>
                  <a:lnTo>
                    <a:pt x="2000" y="122489"/>
                  </a:lnTo>
                  <a:lnTo>
                    <a:pt x="379" y="116318"/>
                  </a:lnTo>
                  <a:lnTo>
                    <a:pt x="0" y="112127"/>
                  </a:lnTo>
                  <a:lnTo>
                    <a:pt x="1713" y="107912"/>
                  </a:lnTo>
                  <a:lnTo>
                    <a:pt x="4121" y="103687"/>
                  </a:lnTo>
                  <a:lnTo>
                    <a:pt x="6182" y="97342"/>
                  </a:lnTo>
                  <a:lnTo>
                    <a:pt x="9164" y="93109"/>
                  </a:lnTo>
                  <a:lnTo>
                    <a:pt x="14723" y="90758"/>
                  </a:lnTo>
                  <a:lnTo>
                    <a:pt x="21192" y="89007"/>
                  </a:lnTo>
                  <a:lnTo>
                    <a:pt x="29506" y="84761"/>
                  </a:lnTo>
                  <a:lnTo>
                    <a:pt x="36699" y="83520"/>
                  </a:lnTo>
                  <a:lnTo>
                    <a:pt x="69587" y="90405"/>
                  </a:lnTo>
                  <a:lnTo>
                    <a:pt x="101279" y="103783"/>
                  </a:lnTo>
                  <a:lnTo>
                    <a:pt x="146626" y="135367"/>
                  </a:lnTo>
                  <a:lnTo>
                    <a:pt x="171147" y="158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269"/>
          <p:cNvGrpSpPr/>
          <p:nvPr/>
        </p:nvGrpSpPr>
        <p:grpSpPr>
          <a:xfrm>
            <a:off x="8750301" y="1676409"/>
            <a:ext cx="1600200" cy="1936732"/>
            <a:chOff x="8750301" y="1676409"/>
            <a:chExt cx="1600200" cy="1936732"/>
          </a:xfrm>
        </p:grpSpPr>
        <p:sp>
          <p:nvSpPr>
            <p:cNvPr id="56" name="SMARTInkShape-1252"/>
            <p:cNvSpPr/>
            <p:nvPr>
              <p:custDataLst>
                <p:tags r:id="rId55"/>
              </p:custDataLst>
            </p:nvPr>
          </p:nvSpPr>
          <p:spPr>
            <a:xfrm>
              <a:off x="10001732" y="2222502"/>
              <a:ext cx="221769" cy="190124"/>
            </a:xfrm>
            <a:custGeom>
              <a:avLst/>
              <a:gdLst/>
              <a:ahLst/>
              <a:cxnLst/>
              <a:rect l="0" t="0" r="0" b="0"/>
              <a:pathLst>
                <a:path w="221769" h="190124">
                  <a:moveTo>
                    <a:pt x="31268" y="19048"/>
                  </a:moveTo>
                  <a:lnTo>
                    <a:pt x="31268" y="19048"/>
                  </a:lnTo>
                  <a:lnTo>
                    <a:pt x="31268" y="3245"/>
                  </a:lnTo>
                  <a:lnTo>
                    <a:pt x="31973" y="2163"/>
                  </a:lnTo>
                  <a:lnTo>
                    <a:pt x="33149" y="1441"/>
                  </a:lnTo>
                  <a:lnTo>
                    <a:pt x="38175" y="426"/>
                  </a:lnTo>
                  <a:lnTo>
                    <a:pt x="68324" y="0"/>
                  </a:lnTo>
                  <a:lnTo>
                    <a:pt x="74313" y="1880"/>
                  </a:lnTo>
                  <a:lnTo>
                    <a:pt x="100689" y="19097"/>
                  </a:lnTo>
                  <a:lnTo>
                    <a:pt x="102949" y="21197"/>
                  </a:lnTo>
                  <a:lnTo>
                    <a:pt x="105459" y="27294"/>
                  </a:lnTo>
                  <a:lnTo>
                    <a:pt x="107349" y="55142"/>
                  </a:lnTo>
                  <a:lnTo>
                    <a:pt x="93152" y="85908"/>
                  </a:lnTo>
                  <a:lnTo>
                    <a:pt x="53220" y="130326"/>
                  </a:lnTo>
                  <a:lnTo>
                    <a:pt x="7758" y="170880"/>
                  </a:lnTo>
                  <a:lnTo>
                    <a:pt x="3179" y="175429"/>
                  </a:lnTo>
                  <a:lnTo>
                    <a:pt x="1146" y="179803"/>
                  </a:lnTo>
                  <a:lnTo>
                    <a:pt x="0" y="186231"/>
                  </a:lnTo>
                  <a:lnTo>
                    <a:pt x="544" y="187654"/>
                  </a:lnTo>
                  <a:lnTo>
                    <a:pt x="1614" y="188602"/>
                  </a:lnTo>
                  <a:lnTo>
                    <a:pt x="3032" y="189234"/>
                  </a:lnTo>
                  <a:lnTo>
                    <a:pt x="11769" y="190123"/>
                  </a:lnTo>
                  <a:lnTo>
                    <a:pt x="57083" y="181029"/>
                  </a:lnTo>
                  <a:lnTo>
                    <a:pt x="97262" y="169434"/>
                  </a:lnTo>
                  <a:lnTo>
                    <a:pt x="125375" y="161914"/>
                  </a:lnTo>
                  <a:lnTo>
                    <a:pt x="168701" y="154095"/>
                  </a:lnTo>
                  <a:lnTo>
                    <a:pt x="221768" y="1396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253"/>
            <p:cNvSpPr/>
            <p:nvPr>
              <p:custDataLst>
                <p:tags r:id="rId56"/>
              </p:custDataLst>
            </p:nvPr>
          </p:nvSpPr>
          <p:spPr>
            <a:xfrm>
              <a:off x="9894843" y="2057808"/>
              <a:ext cx="87335" cy="310743"/>
            </a:xfrm>
            <a:custGeom>
              <a:avLst/>
              <a:gdLst/>
              <a:ahLst/>
              <a:cxnLst/>
              <a:rect l="0" t="0" r="0" b="0"/>
              <a:pathLst>
                <a:path w="87335" h="310743">
                  <a:moveTo>
                    <a:pt x="81007" y="31342"/>
                  </a:moveTo>
                  <a:lnTo>
                    <a:pt x="81007" y="31342"/>
                  </a:lnTo>
                  <a:lnTo>
                    <a:pt x="86769" y="8988"/>
                  </a:lnTo>
                  <a:lnTo>
                    <a:pt x="87334" y="0"/>
                  </a:lnTo>
                  <a:lnTo>
                    <a:pt x="86648" y="9812"/>
                  </a:lnTo>
                  <a:lnTo>
                    <a:pt x="72335" y="57330"/>
                  </a:lnTo>
                  <a:lnTo>
                    <a:pt x="54078" y="103683"/>
                  </a:lnTo>
                  <a:lnTo>
                    <a:pt x="34944" y="149367"/>
                  </a:lnTo>
                  <a:lnTo>
                    <a:pt x="22085" y="195513"/>
                  </a:lnTo>
                  <a:lnTo>
                    <a:pt x="11202" y="240491"/>
                  </a:lnTo>
                  <a:lnTo>
                    <a:pt x="342" y="284749"/>
                  </a:lnTo>
                  <a:lnTo>
                    <a:pt x="0" y="296367"/>
                  </a:lnTo>
                  <a:lnTo>
                    <a:pt x="4807" y="310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254"/>
            <p:cNvSpPr/>
            <p:nvPr>
              <p:custDataLst>
                <p:tags r:id="rId57"/>
              </p:custDataLst>
            </p:nvPr>
          </p:nvSpPr>
          <p:spPr>
            <a:xfrm>
              <a:off x="9659352" y="2095500"/>
              <a:ext cx="227599" cy="171451"/>
            </a:xfrm>
            <a:custGeom>
              <a:avLst/>
              <a:gdLst/>
              <a:ahLst/>
              <a:cxnLst/>
              <a:rect l="0" t="0" r="0" b="0"/>
              <a:pathLst>
                <a:path w="227599" h="171451">
                  <a:moveTo>
                    <a:pt x="214898" y="0"/>
                  </a:moveTo>
                  <a:lnTo>
                    <a:pt x="214898" y="0"/>
                  </a:lnTo>
                  <a:lnTo>
                    <a:pt x="205439" y="0"/>
                  </a:lnTo>
                  <a:lnTo>
                    <a:pt x="201756" y="3763"/>
                  </a:lnTo>
                  <a:lnTo>
                    <a:pt x="173839" y="45918"/>
                  </a:lnTo>
                  <a:lnTo>
                    <a:pt x="137410" y="89840"/>
                  </a:lnTo>
                  <a:lnTo>
                    <a:pt x="93805" y="131898"/>
                  </a:lnTo>
                  <a:lnTo>
                    <a:pt x="48500" y="156329"/>
                  </a:lnTo>
                  <a:lnTo>
                    <a:pt x="35224" y="162187"/>
                  </a:lnTo>
                  <a:lnTo>
                    <a:pt x="26622" y="163806"/>
                  </a:lnTo>
                  <a:lnTo>
                    <a:pt x="19977" y="162643"/>
                  </a:lnTo>
                  <a:lnTo>
                    <a:pt x="12269" y="159904"/>
                  </a:lnTo>
                  <a:lnTo>
                    <a:pt x="9962" y="159519"/>
                  </a:lnTo>
                  <a:lnTo>
                    <a:pt x="8423" y="158557"/>
                  </a:lnTo>
                  <a:lnTo>
                    <a:pt x="7398" y="157210"/>
                  </a:lnTo>
                  <a:lnTo>
                    <a:pt x="5553" y="153832"/>
                  </a:lnTo>
                  <a:lnTo>
                    <a:pt x="1254" y="147964"/>
                  </a:lnTo>
                  <a:lnTo>
                    <a:pt x="0" y="143843"/>
                  </a:lnTo>
                  <a:lnTo>
                    <a:pt x="1326" y="137778"/>
                  </a:lnTo>
                  <a:lnTo>
                    <a:pt x="6877" y="121039"/>
                  </a:lnTo>
                  <a:lnTo>
                    <a:pt x="14117" y="112260"/>
                  </a:lnTo>
                  <a:lnTo>
                    <a:pt x="23625" y="105856"/>
                  </a:lnTo>
                  <a:lnTo>
                    <a:pt x="35380" y="102861"/>
                  </a:lnTo>
                  <a:lnTo>
                    <a:pt x="69708" y="102379"/>
                  </a:lnTo>
                  <a:lnTo>
                    <a:pt x="113349" y="114469"/>
                  </a:lnTo>
                  <a:lnTo>
                    <a:pt x="144348" y="125611"/>
                  </a:lnTo>
                  <a:lnTo>
                    <a:pt x="190954" y="154473"/>
                  </a:lnTo>
                  <a:lnTo>
                    <a:pt x="204118" y="161638"/>
                  </a:lnTo>
                  <a:lnTo>
                    <a:pt x="219327" y="166297"/>
                  </a:lnTo>
                  <a:lnTo>
                    <a:pt x="227598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255"/>
            <p:cNvSpPr/>
            <p:nvPr>
              <p:custDataLst>
                <p:tags r:id="rId58"/>
              </p:custDataLst>
            </p:nvPr>
          </p:nvSpPr>
          <p:spPr>
            <a:xfrm>
              <a:off x="9912611" y="2844800"/>
              <a:ext cx="437890" cy="157451"/>
            </a:xfrm>
            <a:custGeom>
              <a:avLst/>
              <a:gdLst/>
              <a:ahLst/>
              <a:cxnLst/>
              <a:rect l="0" t="0" r="0" b="0"/>
              <a:pathLst>
                <a:path w="437890" h="157451">
                  <a:moveTo>
                    <a:pt x="6089" y="133350"/>
                  </a:moveTo>
                  <a:lnTo>
                    <a:pt x="6089" y="133350"/>
                  </a:lnTo>
                  <a:lnTo>
                    <a:pt x="1063" y="145283"/>
                  </a:lnTo>
                  <a:lnTo>
                    <a:pt x="0" y="154365"/>
                  </a:lnTo>
                  <a:lnTo>
                    <a:pt x="619" y="155827"/>
                  </a:lnTo>
                  <a:lnTo>
                    <a:pt x="1737" y="156801"/>
                  </a:lnTo>
                  <a:lnTo>
                    <a:pt x="3187" y="157450"/>
                  </a:lnTo>
                  <a:lnTo>
                    <a:pt x="8562" y="156291"/>
                  </a:lnTo>
                  <a:lnTo>
                    <a:pt x="52293" y="141721"/>
                  </a:lnTo>
                  <a:lnTo>
                    <a:pt x="89823" y="129568"/>
                  </a:lnTo>
                  <a:lnTo>
                    <a:pt x="134577" y="110574"/>
                  </a:lnTo>
                  <a:lnTo>
                    <a:pt x="178372" y="94146"/>
                  </a:lnTo>
                  <a:lnTo>
                    <a:pt x="210599" y="82059"/>
                  </a:lnTo>
                  <a:lnTo>
                    <a:pt x="244443" y="69632"/>
                  </a:lnTo>
                  <a:lnTo>
                    <a:pt x="280651" y="57053"/>
                  </a:lnTo>
                  <a:lnTo>
                    <a:pt x="317912" y="42525"/>
                  </a:lnTo>
                  <a:lnTo>
                    <a:pt x="356344" y="27367"/>
                  </a:lnTo>
                  <a:lnTo>
                    <a:pt x="396943" y="13574"/>
                  </a:lnTo>
                  <a:lnTo>
                    <a:pt x="4378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256"/>
            <p:cNvSpPr/>
            <p:nvPr>
              <p:custDataLst>
                <p:tags r:id="rId59"/>
              </p:custDataLst>
            </p:nvPr>
          </p:nvSpPr>
          <p:spPr>
            <a:xfrm>
              <a:off x="9455511" y="2787650"/>
              <a:ext cx="456840" cy="208905"/>
            </a:xfrm>
            <a:custGeom>
              <a:avLst/>
              <a:gdLst/>
              <a:ahLst/>
              <a:cxnLst/>
              <a:rect l="0" t="0" r="0" b="0"/>
              <a:pathLst>
                <a:path w="456840" h="208905">
                  <a:moveTo>
                    <a:pt x="18689" y="177800"/>
                  </a:moveTo>
                  <a:lnTo>
                    <a:pt x="18689" y="177800"/>
                  </a:lnTo>
                  <a:lnTo>
                    <a:pt x="0" y="208904"/>
                  </a:lnTo>
                  <a:lnTo>
                    <a:pt x="6487" y="205988"/>
                  </a:lnTo>
                  <a:lnTo>
                    <a:pt x="48782" y="175515"/>
                  </a:lnTo>
                  <a:lnTo>
                    <a:pt x="95786" y="145749"/>
                  </a:lnTo>
                  <a:lnTo>
                    <a:pt x="140771" y="120591"/>
                  </a:lnTo>
                  <a:lnTo>
                    <a:pt x="184605" y="98211"/>
                  </a:lnTo>
                  <a:lnTo>
                    <a:pt x="229970" y="77077"/>
                  </a:lnTo>
                  <a:lnTo>
                    <a:pt x="261699" y="63890"/>
                  </a:lnTo>
                  <a:lnTo>
                    <a:pt x="294616" y="50973"/>
                  </a:lnTo>
                  <a:lnTo>
                    <a:pt x="328060" y="38177"/>
                  </a:lnTo>
                  <a:lnTo>
                    <a:pt x="361739" y="27316"/>
                  </a:lnTo>
                  <a:lnTo>
                    <a:pt x="394816" y="17785"/>
                  </a:lnTo>
                  <a:lnTo>
                    <a:pt x="436267" y="5897"/>
                  </a:lnTo>
                  <a:lnTo>
                    <a:pt x="4568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257"/>
            <p:cNvSpPr/>
            <p:nvPr>
              <p:custDataLst>
                <p:tags r:id="rId60"/>
              </p:custDataLst>
            </p:nvPr>
          </p:nvSpPr>
          <p:spPr>
            <a:xfrm>
              <a:off x="8998832" y="2686050"/>
              <a:ext cx="475369" cy="240418"/>
            </a:xfrm>
            <a:custGeom>
              <a:avLst/>
              <a:gdLst/>
              <a:ahLst/>
              <a:cxnLst/>
              <a:rect l="0" t="0" r="0" b="0"/>
              <a:pathLst>
                <a:path w="475369" h="240418">
                  <a:moveTo>
                    <a:pt x="5468" y="234950"/>
                  </a:moveTo>
                  <a:lnTo>
                    <a:pt x="5468" y="234950"/>
                  </a:lnTo>
                  <a:lnTo>
                    <a:pt x="0" y="240417"/>
                  </a:lnTo>
                  <a:lnTo>
                    <a:pt x="21915" y="219914"/>
                  </a:lnTo>
                  <a:lnTo>
                    <a:pt x="66600" y="189496"/>
                  </a:lnTo>
                  <a:lnTo>
                    <a:pt x="105737" y="164902"/>
                  </a:lnTo>
                  <a:lnTo>
                    <a:pt x="153214" y="138955"/>
                  </a:lnTo>
                  <a:lnTo>
                    <a:pt x="194981" y="116274"/>
                  </a:lnTo>
                  <a:lnTo>
                    <a:pt x="238635" y="95835"/>
                  </a:lnTo>
                  <a:lnTo>
                    <a:pt x="282850" y="76373"/>
                  </a:lnTo>
                  <a:lnTo>
                    <a:pt x="327936" y="57201"/>
                  </a:lnTo>
                  <a:lnTo>
                    <a:pt x="360218" y="44473"/>
                  </a:lnTo>
                  <a:lnTo>
                    <a:pt x="406756" y="25407"/>
                  </a:lnTo>
                  <a:lnTo>
                    <a:pt x="448453" y="9723"/>
                  </a:lnTo>
                  <a:lnTo>
                    <a:pt x="4753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258"/>
            <p:cNvSpPr/>
            <p:nvPr>
              <p:custDataLst>
                <p:tags r:id="rId61"/>
              </p:custDataLst>
            </p:nvPr>
          </p:nvSpPr>
          <p:spPr>
            <a:xfrm>
              <a:off x="8985250" y="2540000"/>
              <a:ext cx="234951" cy="139362"/>
            </a:xfrm>
            <a:custGeom>
              <a:avLst/>
              <a:gdLst/>
              <a:ahLst/>
              <a:cxnLst/>
              <a:rect l="0" t="0" r="0" b="0"/>
              <a:pathLst>
                <a:path w="234951" h="139362">
                  <a:moveTo>
                    <a:pt x="0" y="127000"/>
                  </a:moveTo>
                  <a:lnTo>
                    <a:pt x="0" y="127000"/>
                  </a:lnTo>
                  <a:lnTo>
                    <a:pt x="8838" y="135838"/>
                  </a:lnTo>
                  <a:lnTo>
                    <a:pt x="14746" y="137984"/>
                  </a:lnTo>
                  <a:lnTo>
                    <a:pt x="30037" y="139361"/>
                  </a:lnTo>
                  <a:lnTo>
                    <a:pt x="42452" y="136229"/>
                  </a:lnTo>
                  <a:lnTo>
                    <a:pt x="59290" y="128144"/>
                  </a:lnTo>
                  <a:lnTo>
                    <a:pt x="105343" y="93875"/>
                  </a:lnTo>
                  <a:lnTo>
                    <a:pt x="148146" y="61438"/>
                  </a:lnTo>
                  <a:lnTo>
                    <a:pt x="194878" y="25965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259"/>
            <p:cNvSpPr/>
            <p:nvPr>
              <p:custDataLst>
                <p:tags r:id="rId62"/>
              </p:custDataLst>
            </p:nvPr>
          </p:nvSpPr>
          <p:spPr>
            <a:xfrm>
              <a:off x="8902778" y="2235200"/>
              <a:ext cx="285673" cy="164661"/>
            </a:xfrm>
            <a:custGeom>
              <a:avLst/>
              <a:gdLst/>
              <a:ahLst/>
              <a:cxnLst/>
              <a:rect l="0" t="0" r="0" b="0"/>
              <a:pathLst>
                <a:path w="285673" h="164661">
                  <a:moveTo>
                    <a:pt x="6272" y="139700"/>
                  </a:moveTo>
                  <a:lnTo>
                    <a:pt x="6272" y="139700"/>
                  </a:lnTo>
                  <a:lnTo>
                    <a:pt x="2901" y="143071"/>
                  </a:lnTo>
                  <a:lnTo>
                    <a:pt x="1246" y="148489"/>
                  </a:lnTo>
                  <a:lnTo>
                    <a:pt x="0" y="163617"/>
                  </a:lnTo>
                  <a:lnTo>
                    <a:pt x="679" y="164111"/>
                  </a:lnTo>
                  <a:lnTo>
                    <a:pt x="3316" y="164660"/>
                  </a:lnTo>
                  <a:lnTo>
                    <a:pt x="6839" y="163023"/>
                  </a:lnTo>
                  <a:lnTo>
                    <a:pt x="8766" y="161599"/>
                  </a:lnTo>
                  <a:lnTo>
                    <a:pt x="20903" y="147191"/>
                  </a:lnTo>
                  <a:lnTo>
                    <a:pt x="64451" y="112568"/>
                  </a:lnTo>
                  <a:lnTo>
                    <a:pt x="107423" y="87696"/>
                  </a:lnTo>
                  <a:lnTo>
                    <a:pt x="149123" y="59604"/>
                  </a:lnTo>
                  <a:lnTo>
                    <a:pt x="195513" y="37121"/>
                  </a:lnTo>
                  <a:lnTo>
                    <a:pt x="238856" y="19248"/>
                  </a:lnTo>
                  <a:lnTo>
                    <a:pt x="2856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260"/>
            <p:cNvSpPr/>
            <p:nvPr>
              <p:custDataLst>
                <p:tags r:id="rId63"/>
              </p:custDataLst>
            </p:nvPr>
          </p:nvSpPr>
          <p:spPr>
            <a:xfrm>
              <a:off x="8909049" y="1993900"/>
              <a:ext cx="171452" cy="177801"/>
            </a:xfrm>
            <a:custGeom>
              <a:avLst/>
              <a:gdLst/>
              <a:ahLst/>
              <a:cxnLst/>
              <a:rect l="0" t="0" r="0" b="0"/>
              <a:pathLst>
                <a:path w="171452" h="177801">
                  <a:moveTo>
                    <a:pt x="1" y="177800"/>
                  </a:moveTo>
                  <a:lnTo>
                    <a:pt x="1" y="177800"/>
                  </a:lnTo>
                  <a:lnTo>
                    <a:pt x="0" y="155664"/>
                  </a:lnTo>
                  <a:lnTo>
                    <a:pt x="3371" y="146625"/>
                  </a:lnTo>
                  <a:lnTo>
                    <a:pt x="36365" y="100256"/>
                  </a:lnTo>
                  <a:lnTo>
                    <a:pt x="76772" y="56705"/>
                  </a:lnTo>
                  <a:lnTo>
                    <a:pt x="108732" y="30411"/>
                  </a:lnTo>
                  <a:lnTo>
                    <a:pt x="147454" y="5713"/>
                  </a:lnTo>
                  <a:lnTo>
                    <a:pt x="1714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261"/>
            <p:cNvSpPr/>
            <p:nvPr>
              <p:custDataLst>
                <p:tags r:id="rId64"/>
              </p:custDataLst>
            </p:nvPr>
          </p:nvSpPr>
          <p:spPr>
            <a:xfrm>
              <a:off x="8851906" y="1676409"/>
              <a:ext cx="31745" cy="190492"/>
            </a:xfrm>
            <a:custGeom>
              <a:avLst/>
              <a:gdLst/>
              <a:ahLst/>
              <a:cxnLst/>
              <a:rect l="0" t="0" r="0" b="0"/>
              <a:pathLst>
                <a:path w="31745" h="190492">
                  <a:moveTo>
                    <a:pt x="6344" y="190491"/>
                  </a:moveTo>
                  <a:lnTo>
                    <a:pt x="6344" y="190491"/>
                  </a:lnTo>
                  <a:lnTo>
                    <a:pt x="6344" y="184148"/>
                  </a:lnTo>
                  <a:lnTo>
                    <a:pt x="6344" y="190490"/>
                  </a:lnTo>
                  <a:lnTo>
                    <a:pt x="255" y="184402"/>
                  </a:lnTo>
                  <a:lnTo>
                    <a:pt x="0" y="169221"/>
                  </a:lnTo>
                  <a:lnTo>
                    <a:pt x="1878" y="165045"/>
                  </a:lnTo>
                  <a:lnTo>
                    <a:pt x="4360" y="160837"/>
                  </a:lnTo>
                  <a:lnTo>
                    <a:pt x="5756" y="153796"/>
                  </a:lnTo>
                  <a:lnTo>
                    <a:pt x="7035" y="124212"/>
                  </a:lnTo>
                  <a:lnTo>
                    <a:pt x="18083" y="78300"/>
                  </a:lnTo>
                  <a:lnTo>
                    <a:pt x="20887" y="44441"/>
                  </a:lnTo>
                  <a:lnTo>
                    <a:pt x="24503" y="30879"/>
                  </a:lnTo>
                  <a:lnTo>
                    <a:pt x="25394" y="0"/>
                  </a:lnTo>
                  <a:lnTo>
                    <a:pt x="31744" y="63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262"/>
            <p:cNvSpPr/>
            <p:nvPr>
              <p:custDataLst>
                <p:tags r:id="rId65"/>
              </p:custDataLst>
            </p:nvPr>
          </p:nvSpPr>
          <p:spPr>
            <a:xfrm>
              <a:off x="8845550" y="1847857"/>
              <a:ext cx="50801" cy="1206494"/>
            </a:xfrm>
            <a:custGeom>
              <a:avLst/>
              <a:gdLst/>
              <a:ahLst/>
              <a:cxnLst/>
              <a:rect l="0" t="0" r="0" b="0"/>
              <a:pathLst>
                <a:path w="50801" h="1206494">
                  <a:moveTo>
                    <a:pt x="19050" y="1206493"/>
                  </a:moveTo>
                  <a:lnTo>
                    <a:pt x="19050" y="1206493"/>
                  </a:lnTo>
                  <a:lnTo>
                    <a:pt x="12700" y="1206493"/>
                  </a:lnTo>
                  <a:lnTo>
                    <a:pt x="12700" y="1200166"/>
                  </a:lnTo>
                  <a:lnTo>
                    <a:pt x="18972" y="1193870"/>
                  </a:lnTo>
                  <a:lnTo>
                    <a:pt x="19048" y="1187707"/>
                  </a:lnTo>
                  <a:lnTo>
                    <a:pt x="23413" y="1182425"/>
                  </a:lnTo>
                  <a:lnTo>
                    <a:pt x="24812" y="1176627"/>
                  </a:lnTo>
                  <a:lnTo>
                    <a:pt x="26091" y="1153440"/>
                  </a:lnTo>
                  <a:lnTo>
                    <a:pt x="30422" y="1141503"/>
                  </a:lnTo>
                  <a:lnTo>
                    <a:pt x="33238" y="1129851"/>
                  </a:lnTo>
                  <a:lnTo>
                    <a:pt x="36659" y="1117462"/>
                  </a:lnTo>
                  <a:lnTo>
                    <a:pt x="38165" y="1109774"/>
                  </a:lnTo>
                  <a:lnTo>
                    <a:pt x="42274" y="1100068"/>
                  </a:lnTo>
                  <a:lnTo>
                    <a:pt x="49437" y="1054174"/>
                  </a:lnTo>
                  <a:lnTo>
                    <a:pt x="50784" y="1007942"/>
                  </a:lnTo>
                  <a:lnTo>
                    <a:pt x="50800" y="965073"/>
                  </a:lnTo>
                  <a:lnTo>
                    <a:pt x="48919" y="944656"/>
                  </a:lnTo>
                  <a:lnTo>
                    <a:pt x="44711" y="904977"/>
                  </a:lnTo>
                  <a:lnTo>
                    <a:pt x="44465" y="863414"/>
                  </a:lnTo>
                  <a:lnTo>
                    <a:pt x="44451" y="817251"/>
                  </a:lnTo>
                  <a:lnTo>
                    <a:pt x="44449" y="771975"/>
                  </a:lnTo>
                  <a:lnTo>
                    <a:pt x="37982" y="730084"/>
                  </a:lnTo>
                  <a:lnTo>
                    <a:pt x="28664" y="682808"/>
                  </a:lnTo>
                  <a:lnTo>
                    <a:pt x="20521" y="641168"/>
                  </a:lnTo>
                  <a:lnTo>
                    <a:pt x="13869" y="609570"/>
                  </a:lnTo>
                  <a:lnTo>
                    <a:pt x="8404" y="565142"/>
                  </a:lnTo>
                  <a:lnTo>
                    <a:pt x="6470" y="520693"/>
                  </a:lnTo>
                  <a:lnTo>
                    <a:pt x="6356" y="476243"/>
                  </a:lnTo>
                  <a:lnTo>
                    <a:pt x="4470" y="444493"/>
                  </a:lnTo>
                  <a:lnTo>
                    <a:pt x="261" y="400043"/>
                  </a:lnTo>
                  <a:lnTo>
                    <a:pt x="9" y="354269"/>
                  </a:lnTo>
                  <a:lnTo>
                    <a:pt x="0" y="309105"/>
                  </a:lnTo>
                  <a:lnTo>
                    <a:pt x="0" y="265731"/>
                  </a:lnTo>
                  <a:lnTo>
                    <a:pt x="5056" y="228653"/>
                  </a:lnTo>
                  <a:lnTo>
                    <a:pt x="2517" y="213716"/>
                  </a:lnTo>
                  <a:lnTo>
                    <a:pt x="6928" y="169517"/>
                  </a:lnTo>
                  <a:lnTo>
                    <a:pt x="12101" y="143943"/>
                  </a:lnTo>
                  <a:lnTo>
                    <a:pt x="12693" y="97360"/>
                  </a:lnTo>
                  <a:lnTo>
                    <a:pt x="13403" y="84790"/>
                  </a:lnTo>
                  <a:lnTo>
                    <a:pt x="18167" y="65348"/>
                  </a:lnTo>
                  <a:lnTo>
                    <a:pt x="19044" y="33289"/>
                  </a:lnTo>
                  <a:lnTo>
                    <a:pt x="24074" y="25039"/>
                  </a:lnTo>
                  <a:lnTo>
                    <a:pt x="25399" y="6430"/>
                  </a:lnTo>
                  <a:lnTo>
                    <a:pt x="31672" y="6344"/>
                  </a:lnTo>
                  <a:lnTo>
                    <a:pt x="31750" y="16"/>
                  </a:lnTo>
                  <a:lnTo>
                    <a:pt x="28379" y="0"/>
                  </a:lnTo>
                  <a:lnTo>
                    <a:pt x="28091" y="703"/>
                  </a:lnTo>
                  <a:lnTo>
                    <a:pt x="31129" y="5461"/>
                  </a:lnTo>
                  <a:lnTo>
                    <a:pt x="38100" y="12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263"/>
            <p:cNvSpPr/>
            <p:nvPr>
              <p:custDataLst>
                <p:tags r:id="rId66"/>
              </p:custDataLst>
            </p:nvPr>
          </p:nvSpPr>
          <p:spPr>
            <a:xfrm>
              <a:off x="9144000" y="3499111"/>
              <a:ext cx="146051" cy="114030"/>
            </a:xfrm>
            <a:custGeom>
              <a:avLst/>
              <a:gdLst/>
              <a:ahLst/>
              <a:cxnLst/>
              <a:rect l="0" t="0" r="0" b="0"/>
              <a:pathLst>
                <a:path w="146051" h="114030">
                  <a:moveTo>
                    <a:pt x="0" y="6089"/>
                  </a:moveTo>
                  <a:lnTo>
                    <a:pt x="0" y="6089"/>
                  </a:lnTo>
                  <a:lnTo>
                    <a:pt x="0" y="622"/>
                  </a:lnTo>
                  <a:lnTo>
                    <a:pt x="705" y="327"/>
                  </a:lnTo>
                  <a:lnTo>
                    <a:pt x="3370" y="0"/>
                  </a:lnTo>
                  <a:lnTo>
                    <a:pt x="4363" y="1324"/>
                  </a:lnTo>
                  <a:lnTo>
                    <a:pt x="5762" y="7813"/>
                  </a:lnTo>
                  <a:lnTo>
                    <a:pt x="5958" y="7944"/>
                  </a:lnTo>
                  <a:lnTo>
                    <a:pt x="6088" y="7326"/>
                  </a:lnTo>
                  <a:lnTo>
                    <a:pt x="6881" y="6913"/>
                  </a:lnTo>
                  <a:lnTo>
                    <a:pt x="33892" y="6089"/>
                  </a:lnTo>
                  <a:lnTo>
                    <a:pt x="38112" y="7971"/>
                  </a:lnTo>
                  <a:lnTo>
                    <a:pt x="47450" y="15549"/>
                  </a:lnTo>
                  <a:lnTo>
                    <a:pt x="49311" y="19230"/>
                  </a:lnTo>
                  <a:lnTo>
                    <a:pt x="50669" y="31527"/>
                  </a:lnTo>
                  <a:lnTo>
                    <a:pt x="50774" y="39963"/>
                  </a:lnTo>
                  <a:lnTo>
                    <a:pt x="47420" y="49679"/>
                  </a:lnTo>
                  <a:lnTo>
                    <a:pt x="27494" y="79532"/>
                  </a:lnTo>
                  <a:lnTo>
                    <a:pt x="9172" y="99205"/>
                  </a:lnTo>
                  <a:lnTo>
                    <a:pt x="7186" y="105567"/>
                  </a:lnTo>
                  <a:lnTo>
                    <a:pt x="6382" y="113667"/>
                  </a:lnTo>
                  <a:lnTo>
                    <a:pt x="36205" y="114029"/>
                  </a:lnTo>
                  <a:lnTo>
                    <a:pt x="80118" y="107571"/>
                  </a:lnTo>
                  <a:lnTo>
                    <a:pt x="125967" y="94858"/>
                  </a:lnTo>
                  <a:lnTo>
                    <a:pt x="146050" y="88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264"/>
            <p:cNvSpPr/>
            <p:nvPr>
              <p:custDataLst>
                <p:tags r:id="rId67"/>
              </p:custDataLst>
            </p:nvPr>
          </p:nvSpPr>
          <p:spPr>
            <a:xfrm>
              <a:off x="9061450" y="3406296"/>
              <a:ext cx="69583" cy="156055"/>
            </a:xfrm>
            <a:custGeom>
              <a:avLst/>
              <a:gdLst/>
              <a:ahLst/>
              <a:cxnLst/>
              <a:rect l="0" t="0" r="0" b="0"/>
              <a:pathLst>
                <a:path w="69583" h="156055">
                  <a:moveTo>
                    <a:pt x="57150" y="10004"/>
                  </a:moveTo>
                  <a:lnTo>
                    <a:pt x="57150" y="10004"/>
                  </a:lnTo>
                  <a:lnTo>
                    <a:pt x="63239" y="3916"/>
                  </a:lnTo>
                  <a:lnTo>
                    <a:pt x="68944" y="3676"/>
                  </a:lnTo>
                  <a:lnTo>
                    <a:pt x="69246" y="2963"/>
                  </a:lnTo>
                  <a:lnTo>
                    <a:pt x="69582" y="289"/>
                  </a:lnTo>
                  <a:lnTo>
                    <a:pt x="68966" y="0"/>
                  </a:lnTo>
                  <a:lnTo>
                    <a:pt x="66400" y="1559"/>
                  </a:lnTo>
                  <a:lnTo>
                    <a:pt x="65432" y="2963"/>
                  </a:lnTo>
                  <a:lnTo>
                    <a:pt x="63367" y="8310"/>
                  </a:lnTo>
                  <a:lnTo>
                    <a:pt x="60383" y="12308"/>
                  </a:lnTo>
                  <a:lnTo>
                    <a:pt x="58586" y="18319"/>
                  </a:lnTo>
                  <a:lnTo>
                    <a:pt x="57083" y="24988"/>
                  </a:lnTo>
                  <a:lnTo>
                    <a:pt x="34555" y="70034"/>
                  </a:lnTo>
                  <a:lnTo>
                    <a:pt x="26926" y="100437"/>
                  </a:lnTo>
                  <a:lnTo>
                    <a:pt x="6341" y="141462"/>
                  </a:lnTo>
                  <a:lnTo>
                    <a:pt x="2818" y="146746"/>
                  </a:lnTo>
                  <a:lnTo>
                    <a:pt x="0" y="1560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265"/>
            <p:cNvSpPr/>
            <p:nvPr>
              <p:custDataLst>
                <p:tags r:id="rId68"/>
              </p:custDataLst>
            </p:nvPr>
          </p:nvSpPr>
          <p:spPr>
            <a:xfrm>
              <a:off x="8947421" y="3403600"/>
              <a:ext cx="101330" cy="94957"/>
            </a:xfrm>
            <a:custGeom>
              <a:avLst/>
              <a:gdLst/>
              <a:ahLst/>
              <a:cxnLst/>
              <a:rect l="0" t="0" r="0" b="0"/>
              <a:pathLst>
                <a:path w="101330" h="94957">
                  <a:moveTo>
                    <a:pt x="94979" y="0"/>
                  </a:moveTo>
                  <a:lnTo>
                    <a:pt x="94979" y="0"/>
                  </a:lnTo>
                  <a:lnTo>
                    <a:pt x="79193" y="15786"/>
                  </a:lnTo>
                  <a:lnTo>
                    <a:pt x="77379" y="19481"/>
                  </a:lnTo>
                  <a:lnTo>
                    <a:pt x="76896" y="21454"/>
                  </a:lnTo>
                  <a:lnTo>
                    <a:pt x="71030" y="31788"/>
                  </a:lnTo>
                  <a:lnTo>
                    <a:pt x="70546" y="33892"/>
                  </a:lnTo>
                  <a:lnTo>
                    <a:pt x="66495" y="40224"/>
                  </a:lnTo>
                  <a:lnTo>
                    <a:pt x="53294" y="55033"/>
                  </a:lnTo>
                  <a:lnTo>
                    <a:pt x="49193" y="63500"/>
                  </a:lnTo>
                  <a:lnTo>
                    <a:pt x="47522" y="65617"/>
                  </a:lnTo>
                  <a:lnTo>
                    <a:pt x="41902" y="67968"/>
                  </a:lnTo>
                  <a:lnTo>
                    <a:pt x="38427" y="68595"/>
                  </a:lnTo>
                  <a:lnTo>
                    <a:pt x="36111" y="69719"/>
                  </a:lnTo>
                  <a:lnTo>
                    <a:pt x="34567" y="71174"/>
                  </a:lnTo>
                  <a:lnTo>
                    <a:pt x="33538" y="72849"/>
                  </a:lnTo>
                  <a:lnTo>
                    <a:pt x="32146" y="73966"/>
                  </a:lnTo>
                  <a:lnTo>
                    <a:pt x="28718" y="75207"/>
                  </a:lnTo>
                  <a:lnTo>
                    <a:pt x="7328" y="76192"/>
                  </a:lnTo>
                  <a:lnTo>
                    <a:pt x="6912" y="75489"/>
                  </a:lnTo>
                  <a:lnTo>
                    <a:pt x="6449" y="72826"/>
                  </a:lnTo>
                  <a:lnTo>
                    <a:pt x="5619" y="71834"/>
                  </a:lnTo>
                  <a:lnTo>
                    <a:pt x="2816" y="70732"/>
                  </a:lnTo>
                  <a:lnTo>
                    <a:pt x="1788" y="69732"/>
                  </a:lnTo>
                  <a:lnTo>
                    <a:pt x="0" y="64460"/>
                  </a:lnTo>
                  <a:lnTo>
                    <a:pt x="5823" y="57436"/>
                  </a:lnTo>
                  <a:lnTo>
                    <a:pt x="27276" y="57152"/>
                  </a:lnTo>
                  <a:lnTo>
                    <a:pt x="31492" y="59032"/>
                  </a:lnTo>
                  <a:lnTo>
                    <a:pt x="35718" y="61514"/>
                  </a:lnTo>
                  <a:lnTo>
                    <a:pt x="42064" y="63617"/>
                  </a:lnTo>
                  <a:lnTo>
                    <a:pt x="48412" y="67689"/>
                  </a:lnTo>
                  <a:lnTo>
                    <a:pt x="54762" y="69915"/>
                  </a:lnTo>
                  <a:lnTo>
                    <a:pt x="82670" y="93764"/>
                  </a:lnTo>
                  <a:lnTo>
                    <a:pt x="90823" y="94956"/>
                  </a:lnTo>
                  <a:lnTo>
                    <a:pt x="92208" y="94349"/>
                  </a:lnTo>
                  <a:lnTo>
                    <a:pt x="93132" y="93238"/>
                  </a:lnTo>
                  <a:lnTo>
                    <a:pt x="93747" y="91792"/>
                  </a:lnTo>
                  <a:lnTo>
                    <a:pt x="94863" y="90828"/>
                  </a:lnTo>
                  <a:lnTo>
                    <a:pt x="101329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266"/>
            <p:cNvSpPr/>
            <p:nvPr>
              <p:custDataLst>
                <p:tags r:id="rId69"/>
              </p:custDataLst>
            </p:nvPr>
          </p:nvSpPr>
          <p:spPr>
            <a:xfrm>
              <a:off x="8750301" y="3257573"/>
              <a:ext cx="158637" cy="165070"/>
            </a:xfrm>
            <a:custGeom>
              <a:avLst/>
              <a:gdLst/>
              <a:ahLst/>
              <a:cxnLst/>
              <a:rect l="0" t="0" r="0" b="0"/>
              <a:pathLst>
                <a:path w="158637" h="165070">
                  <a:moveTo>
                    <a:pt x="6349" y="31727"/>
                  </a:moveTo>
                  <a:lnTo>
                    <a:pt x="6349" y="31727"/>
                  </a:lnTo>
                  <a:lnTo>
                    <a:pt x="0" y="31727"/>
                  </a:lnTo>
                  <a:lnTo>
                    <a:pt x="11739" y="31727"/>
                  </a:lnTo>
                  <a:lnTo>
                    <a:pt x="44927" y="20467"/>
                  </a:lnTo>
                  <a:lnTo>
                    <a:pt x="70042" y="14147"/>
                  </a:lnTo>
                  <a:lnTo>
                    <a:pt x="88520" y="8081"/>
                  </a:lnTo>
                  <a:lnTo>
                    <a:pt x="134757" y="585"/>
                  </a:lnTo>
                  <a:lnTo>
                    <a:pt x="154405" y="0"/>
                  </a:lnTo>
                  <a:lnTo>
                    <a:pt x="155853" y="698"/>
                  </a:lnTo>
                  <a:lnTo>
                    <a:pt x="156818" y="1869"/>
                  </a:lnTo>
                  <a:lnTo>
                    <a:pt x="158368" y="5446"/>
                  </a:lnTo>
                  <a:lnTo>
                    <a:pt x="158636" y="9437"/>
                  </a:lnTo>
                  <a:lnTo>
                    <a:pt x="156817" y="13118"/>
                  </a:lnTo>
                  <a:lnTo>
                    <a:pt x="127851" y="43567"/>
                  </a:lnTo>
                  <a:lnTo>
                    <a:pt x="109663" y="58616"/>
                  </a:lnTo>
                  <a:lnTo>
                    <a:pt x="84395" y="86847"/>
                  </a:lnTo>
                  <a:lnTo>
                    <a:pt x="52669" y="114672"/>
                  </a:lnTo>
                  <a:lnTo>
                    <a:pt x="46691" y="122214"/>
                  </a:lnTo>
                  <a:lnTo>
                    <a:pt x="7371" y="157708"/>
                  </a:lnTo>
                  <a:lnTo>
                    <a:pt x="6438" y="164105"/>
                  </a:lnTo>
                  <a:lnTo>
                    <a:pt x="7114" y="164429"/>
                  </a:lnTo>
                  <a:lnTo>
                    <a:pt x="30920" y="165069"/>
                  </a:lnTo>
                  <a:lnTo>
                    <a:pt x="78497" y="154414"/>
                  </a:lnTo>
                  <a:lnTo>
                    <a:pt x="106078" y="150614"/>
                  </a:lnTo>
                  <a:lnTo>
                    <a:pt x="111351" y="148066"/>
                  </a:lnTo>
                  <a:lnTo>
                    <a:pt x="122656" y="146296"/>
                  </a:lnTo>
                  <a:lnTo>
                    <a:pt x="152399" y="146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267"/>
            <p:cNvSpPr/>
            <p:nvPr>
              <p:custDataLst>
                <p:tags r:id="rId70"/>
              </p:custDataLst>
            </p:nvPr>
          </p:nvSpPr>
          <p:spPr>
            <a:xfrm>
              <a:off x="8846512" y="2991740"/>
              <a:ext cx="80519" cy="81651"/>
            </a:xfrm>
            <a:custGeom>
              <a:avLst/>
              <a:gdLst/>
              <a:ahLst/>
              <a:cxnLst/>
              <a:rect l="0" t="0" r="0" b="0"/>
              <a:pathLst>
                <a:path w="80519" h="81651">
                  <a:moveTo>
                    <a:pt x="24438" y="18160"/>
                  </a:moveTo>
                  <a:lnTo>
                    <a:pt x="24438" y="18160"/>
                  </a:lnTo>
                  <a:lnTo>
                    <a:pt x="24437" y="8700"/>
                  </a:lnTo>
                  <a:lnTo>
                    <a:pt x="25849" y="7620"/>
                  </a:lnTo>
                  <a:lnTo>
                    <a:pt x="36615" y="5544"/>
                  </a:lnTo>
                  <a:lnTo>
                    <a:pt x="31624" y="0"/>
                  </a:lnTo>
                  <a:lnTo>
                    <a:pt x="30640" y="409"/>
                  </a:lnTo>
                  <a:lnTo>
                    <a:pt x="25394" y="4655"/>
                  </a:lnTo>
                  <a:lnTo>
                    <a:pt x="24863" y="6983"/>
                  </a:lnTo>
                  <a:lnTo>
                    <a:pt x="24721" y="8592"/>
                  </a:lnTo>
                  <a:lnTo>
                    <a:pt x="23921" y="9665"/>
                  </a:lnTo>
                  <a:lnTo>
                    <a:pt x="15625" y="14898"/>
                  </a:lnTo>
                  <a:lnTo>
                    <a:pt x="13465" y="18592"/>
                  </a:lnTo>
                  <a:lnTo>
                    <a:pt x="5290" y="47210"/>
                  </a:lnTo>
                  <a:lnTo>
                    <a:pt x="481" y="56145"/>
                  </a:lnTo>
                  <a:lnTo>
                    <a:pt x="0" y="58299"/>
                  </a:lnTo>
                  <a:lnTo>
                    <a:pt x="384" y="59737"/>
                  </a:lnTo>
                  <a:lnTo>
                    <a:pt x="1346" y="60694"/>
                  </a:lnTo>
                  <a:lnTo>
                    <a:pt x="2694" y="61333"/>
                  </a:lnTo>
                  <a:lnTo>
                    <a:pt x="3592" y="62464"/>
                  </a:lnTo>
                  <a:lnTo>
                    <a:pt x="4590" y="65602"/>
                  </a:lnTo>
                  <a:lnTo>
                    <a:pt x="5560" y="66722"/>
                  </a:lnTo>
                  <a:lnTo>
                    <a:pt x="10785" y="68665"/>
                  </a:lnTo>
                  <a:lnTo>
                    <a:pt x="14826" y="68872"/>
                  </a:lnTo>
                  <a:lnTo>
                    <a:pt x="18520" y="67040"/>
                  </a:lnTo>
                  <a:lnTo>
                    <a:pt x="22513" y="64578"/>
                  </a:lnTo>
                  <a:lnTo>
                    <a:pt x="28728" y="62488"/>
                  </a:lnTo>
                  <a:lnTo>
                    <a:pt x="35037" y="58419"/>
                  </a:lnTo>
                  <a:lnTo>
                    <a:pt x="41377" y="56194"/>
                  </a:lnTo>
                  <a:lnTo>
                    <a:pt x="45607" y="53173"/>
                  </a:lnTo>
                  <a:lnTo>
                    <a:pt x="47957" y="49479"/>
                  </a:lnTo>
                  <a:lnTo>
                    <a:pt x="49708" y="45485"/>
                  </a:lnTo>
                  <a:lnTo>
                    <a:pt x="53954" y="39270"/>
                  </a:lnTo>
                  <a:lnTo>
                    <a:pt x="55526" y="32960"/>
                  </a:lnTo>
                  <a:lnTo>
                    <a:pt x="55893" y="28736"/>
                  </a:lnTo>
                  <a:lnTo>
                    <a:pt x="55286" y="27327"/>
                  </a:lnTo>
                  <a:lnTo>
                    <a:pt x="54175" y="26388"/>
                  </a:lnTo>
                  <a:lnTo>
                    <a:pt x="52729" y="25762"/>
                  </a:lnTo>
                  <a:lnTo>
                    <a:pt x="51765" y="24639"/>
                  </a:lnTo>
                  <a:lnTo>
                    <a:pt x="50694" y="21510"/>
                  </a:lnTo>
                  <a:lnTo>
                    <a:pt x="49703" y="20393"/>
                  </a:lnTo>
                  <a:lnTo>
                    <a:pt x="46720" y="19153"/>
                  </a:lnTo>
                  <a:lnTo>
                    <a:pt x="41075" y="18454"/>
                  </a:lnTo>
                  <a:lnTo>
                    <a:pt x="37006" y="20172"/>
                  </a:lnTo>
                  <a:lnTo>
                    <a:pt x="32846" y="22582"/>
                  </a:lnTo>
                  <a:lnTo>
                    <a:pt x="28645" y="23653"/>
                  </a:lnTo>
                  <a:lnTo>
                    <a:pt x="27242" y="24644"/>
                  </a:lnTo>
                  <a:lnTo>
                    <a:pt x="26307" y="26010"/>
                  </a:lnTo>
                  <a:lnTo>
                    <a:pt x="24563" y="29410"/>
                  </a:lnTo>
                  <a:lnTo>
                    <a:pt x="14385" y="41502"/>
                  </a:lnTo>
                  <a:lnTo>
                    <a:pt x="12522" y="47811"/>
                  </a:lnTo>
                  <a:lnTo>
                    <a:pt x="12087" y="52034"/>
                  </a:lnTo>
                  <a:lnTo>
                    <a:pt x="10010" y="56263"/>
                  </a:lnTo>
                  <a:lnTo>
                    <a:pt x="8470" y="58379"/>
                  </a:lnTo>
                  <a:lnTo>
                    <a:pt x="8148" y="60495"/>
                  </a:lnTo>
                  <a:lnTo>
                    <a:pt x="8638" y="62611"/>
                  </a:lnTo>
                  <a:lnTo>
                    <a:pt x="10360" y="66844"/>
                  </a:lnTo>
                  <a:lnTo>
                    <a:pt x="11557" y="77427"/>
                  </a:lnTo>
                  <a:lnTo>
                    <a:pt x="12322" y="78838"/>
                  </a:lnTo>
                  <a:lnTo>
                    <a:pt x="13538" y="79778"/>
                  </a:lnTo>
                  <a:lnTo>
                    <a:pt x="16771" y="80824"/>
                  </a:lnTo>
                  <a:lnTo>
                    <a:pt x="39263" y="81650"/>
                  </a:lnTo>
                  <a:lnTo>
                    <a:pt x="43492" y="79774"/>
                  </a:lnTo>
                  <a:lnTo>
                    <a:pt x="58305" y="66733"/>
                  </a:lnTo>
                  <a:lnTo>
                    <a:pt x="60657" y="62561"/>
                  </a:lnTo>
                  <a:lnTo>
                    <a:pt x="62290" y="56384"/>
                  </a:lnTo>
                  <a:lnTo>
                    <a:pt x="62528" y="41366"/>
                  </a:lnTo>
                  <a:lnTo>
                    <a:pt x="61826" y="39980"/>
                  </a:lnTo>
                  <a:lnTo>
                    <a:pt x="60651" y="39057"/>
                  </a:lnTo>
                  <a:lnTo>
                    <a:pt x="57070" y="37575"/>
                  </a:lnTo>
                  <a:lnTo>
                    <a:pt x="30897" y="37210"/>
                  </a:lnTo>
                  <a:lnTo>
                    <a:pt x="39636" y="37210"/>
                  </a:lnTo>
                  <a:lnTo>
                    <a:pt x="43657" y="35328"/>
                  </a:lnTo>
                  <a:lnTo>
                    <a:pt x="47796" y="32846"/>
                  </a:lnTo>
                  <a:lnTo>
                    <a:pt x="56203" y="31252"/>
                  </a:lnTo>
                  <a:lnTo>
                    <a:pt x="61133" y="30329"/>
                  </a:lnTo>
                  <a:lnTo>
                    <a:pt x="74519" y="25114"/>
                  </a:lnTo>
                  <a:lnTo>
                    <a:pt x="80518" y="24589"/>
                  </a:lnTo>
                  <a:lnTo>
                    <a:pt x="79232" y="26427"/>
                  </a:lnTo>
                  <a:lnTo>
                    <a:pt x="77900" y="27904"/>
                  </a:lnTo>
                  <a:lnTo>
                    <a:pt x="74539" y="29546"/>
                  </a:lnTo>
                  <a:lnTo>
                    <a:pt x="63262" y="33972"/>
                  </a:lnTo>
                  <a:lnTo>
                    <a:pt x="24840" y="60732"/>
                  </a:lnTo>
                  <a:lnTo>
                    <a:pt x="19421" y="62239"/>
                  </a:lnTo>
                  <a:lnTo>
                    <a:pt x="19682" y="63068"/>
                  </a:lnTo>
                  <a:lnTo>
                    <a:pt x="21854" y="65871"/>
                  </a:lnTo>
                  <a:lnTo>
                    <a:pt x="25171" y="67587"/>
                  </a:lnTo>
                  <a:lnTo>
                    <a:pt x="27043" y="68045"/>
                  </a:lnTo>
                  <a:lnTo>
                    <a:pt x="37138" y="75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SMARTInkShape-1268"/>
          <p:cNvSpPr/>
          <p:nvPr>
            <p:custDataLst>
              <p:tags r:id="rId5"/>
            </p:custDataLst>
          </p:nvPr>
        </p:nvSpPr>
        <p:spPr>
          <a:xfrm>
            <a:off x="1117600" y="4179238"/>
            <a:ext cx="9912351" cy="494363"/>
          </a:xfrm>
          <a:custGeom>
            <a:avLst/>
            <a:gdLst/>
            <a:ahLst/>
            <a:cxnLst/>
            <a:rect l="0" t="0" r="0" b="0"/>
            <a:pathLst>
              <a:path w="9912351" h="494363">
                <a:moveTo>
                  <a:pt x="0" y="138762"/>
                </a:moveTo>
                <a:lnTo>
                  <a:pt x="0" y="138762"/>
                </a:lnTo>
                <a:lnTo>
                  <a:pt x="3371" y="135391"/>
                </a:lnTo>
                <a:lnTo>
                  <a:pt x="6907" y="133736"/>
                </a:lnTo>
                <a:lnTo>
                  <a:pt x="54448" y="129047"/>
                </a:lnTo>
                <a:lnTo>
                  <a:pt x="96169" y="126236"/>
                </a:lnTo>
                <a:lnTo>
                  <a:pt x="135866" y="122714"/>
                </a:lnTo>
                <a:lnTo>
                  <a:pt x="179734" y="120107"/>
                </a:lnTo>
                <a:lnTo>
                  <a:pt x="220515" y="119790"/>
                </a:lnTo>
                <a:lnTo>
                  <a:pt x="263248" y="124797"/>
                </a:lnTo>
                <a:lnTo>
                  <a:pt x="300014" y="129842"/>
                </a:lnTo>
                <a:lnTo>
                  <a:pt x="342579" y="132356"/>
                </a:lnTo>
                <a:lnTo>
                  <a:pt x="389921" y="136550"/>
                </a:lnTo>
                <a:lnTo>
                  <a:pt x="436952" y="138107"/>
                </a:lnTo>
                <a:lnTo>
                  <a:pt x="472190" y="138471"/>
                </a:lnTo>
                <a:lnTo>
                  <a:pt x="510899" y="138632"/>
                </a:lnTo>
                <a:lnTo>
                  <a:pt x="551622" y="138704"/>
                </a:lnTo>
                <a:lnTo>
                  <a:pt x="593239" y="138736"/>
                </a:lnTo>
                <a:lnTo>
                  <a:pt x="639017" y="138751"/>
                </a:lnTo>
                <a:lnTo>
                  <a:pt x="663078" y="138754"/>
                </a:lnTo>
                <a:lnTo>
                  <a:pt x="687585" y="138051"/>
                </a:lnTo>
                <a:lnTo>
                  <a:pt x="712390" y="136877"/>
                </a:lnTo>
                <a:lnTo>
                  <a:pt x="737394" y="135388"/>
                </a:lnTo>
                <a:lnTo>
                  <a:pt x="763235" y="133691"/>
                </a:lnTo>
                <a:lnTo>
                  <a:pt x="789634" y="131854"/>
                </a:lnTo>
                <a:lnTo>
                  <a:pt x="816406" y="129923"/>
                </a:lnTo>
                <a:lnTo>
                  <a:pt x="844132" y="127930"/>
                </a:lnTo>
                <a:lnTo>
                  <a:pt x="872493" y="125897"/>
                </a:lnTo>
                <a:lnTo>
                  <a:pt x="901279" y="123835"/>
                </a:lnTo>
                <a:lnTo>
                  <a:pt x="932464" y="122461"/>
                </a:lnTo>
                <a:lnTo>
                  <a:pt x="965248" y="121544"/>
                </a:lnTo>
                <a:lnTo>
                  <a:pt x="999099" y="120933"/>
                </a:lnTo>
                <a:lnTo>
                  <a:pt x="1032249" y="119115"/>
                </a:lnTo>
                <a:lnTo>
                  <a:pt x="1064932" y="116492"/>
                </a:lnTo>
                <a:lnTo>
                  <a:pt x="1097305" y="113332"/>
                </a:lnTo>
                <a:lnTo>
                  <a:pt x="1130881" y="110520"/>
                </a:lnTo>
                <a:lnTo>
                  <a:pt x="1165259" y="107939"/>
                </a:lnTo>
                <a:lnTo>
                  <a:pt x="1200173" y="105513"/>
                </a:lnTo>
                <a:lnTo>
                  <a:pt x="1236149" y="103191"/>
                </a:lnTo>
                <a:lnTo>
                  <a:pt x="1272832" y="100937"/>
                </a:lnTo>
                <a:lnTo>
                  <a:pt x="1309988" y="98728"/>
                </a:lnTo>
                <a:lnTo>
                  <a:pt x="1348164" y="96551"/>
                </a:lnTo>
                <a:lnTo>
                  <a:pt x="1387021" y="94393"/>
                </a:lnTo>
                <a:lnTo>
                  <a:pt x="1426330" y="92250"/>
                </a:lnTo>
                <a:lnTo>
                  <a:pt x="1467353" y="89409"/>
                </a:lnTo>
                <a:lnTo>
                  <a:pt x="1509519" y="86105"/>
                </a:lnTo>
                <a:lnTo>
                  <a:pt x="1552446" y="82490"/>
                </a:lnTo>
                <a:lnTo>
                  <a:pt x="1596586" y="79375"/>
                </a:lnTo>
                <a:lnTo>
                  <a:pt x="1641535" y="76593"/>
                </a:lnTo>
                <a:lnTo>
                  <a:pt x="1687024" y="74033"/>
                </a:lnTo>
                <a:lnTo>
                  <a:pt x="1732166" y="70915"/>
                </a:lnTo>
                <a:lnTo>
                  <a:pt x="1777077" y="67425"/>
                </a:lnTo>
                <a:lnTo>
                  <a:pt x="1821835" y="63687"/>
                </a:lnTo>
                <a:lnTo>
                  <a:pt x="1865784" y="59784"/>
                </a:lnTo>
                <a:lnTo>
                  <a:pt x="1909195" y="55771"/>
                </a:lnTo>
                <a:lnTo>
                  <a:pt x="1952246" y="51685"/>
                </a:lnTo>
                <a:lnTo>
                  <a:pt x="1997176" y="48255"/>
                </a:lnTo>
                <a:lnTo>
                  <a:pt x="2043356" y="45263"/>
                </a:lnTo>
                <a:lnTo>
                  <a:pt x="2090371" y="42562"/>
                </a:lnTo>
                <a:lnTo>
                  <a:pt x="2138647" y="40057"/>
                </a:lnTo>
                <a:lnTo>
                  <a:pt x="2187765" y="37681"/>
                </a:lnTo>
                <a:lnTo>
                  <a:pt x="2237443" y="35391"/>
                </a:lnTo>
                <a:lnTo>
                  <a:pt x="2287496" y="33159"/>
                </a:lnTo>
                <a:lnTo>
                  <a:pt x="2337797" y="30965"/>
                </a:lnTo>
                <a:lnTo>
                  <a:pt x="2388265" y="28798"/>
                </a:lnTo>
                <a:lnTo>
                  <a:pt x="2439549" y="26647"/>
                </a:lnTo>
                <a:lnTo>
                  <a:pt x="2491377" y="24508"/>
                </a:lnTo>
                <a:lnTo>
                  <a:pt x="2543568" y="22375"/>
                </a:lnTo>
                <a:lnTo>
                  <a:pt x="2596706" y="19543"/>
                </a:lnTo>
                <a:lnTo>
                  <a:pt x="2650476" y="16244"/>
                </a:lnTo>
                <a:lnTo>
                  <a:pt x="2704667" y="12633"/>
                </a:lnTo>
                <a:lnTo>
                  <a:pt x="2759139" y="10226"/>
                </a:lnTo>
                <a:lnTo>
                  <a:pt x="2813798" y="8621"/>
                </a:lnTo>
                <a:lnTo>
                  <a:pt x="2868582" y="7551"/>
                </a:lnTo>
                <a:lnTo>
                  <a:pt x="2924860" y="6838"/>
                </a:lnTo>
                <a:lnTo>
                  <a:pt x="2982135" y="6363"/>
                </a:lnTo>
                <a:lnTo>
                  <a:pt x="3040073" y="6046"/>
                </a:lnTo>
                <a:lnTo>
                  <a:pt x="3098454" y="5129"/>
                </a:lnTo>
                <a:lnTo>
                  <a:pt x="3157131" y="3812"/>
                </a:lnTo>
                <a:lnTo>
                  <a:pt x="3216004" y="2229"/>
                </a:lnTo>
                <a:lnTo>
                  <a:pt x="3276419" y="1173"/>
                </a:lnTo>
                <a:lnTo>
                  <a:pt x="3337863" y="469"/>
                </a:lnTo>
                <a:lnTo>
                  <a:pt x="3399992" y="0"/>
                </a:lnTo>
                <a:lnTo>
                  <a:pt x="3459756" y="393"/>
                </a:lnTo>
                <a:lnTo>
                  <a:pt x="3517943" y="1360"/>
                </a:lnTo>
                <a:lnTo>
                  <a:pt x="3575079" y="2711"/>
                </a:lnTo>
                <a:lnTo>
                  <a:pt x="3633630" y="3611"/>
                </a:lnTo>
                <a:lnTo>
                  <a:pt x="3693126" y="4211"/>
                </a:lnTo>
                <a:lnTo>
                  <a:pt x="3753250" y="4611"/>
                </a:lnTo>
                <a:lnTo>
                  <a:pt x="3811678" y="5584"/>
                </a:lnTo>
                <a:lnTo>
                  <a:pt x="3868975" y="6938"/>
                </a:lnTo>
                <a:lnTo>
                  <a:pt x="3925517" y="8546"/>
                </a:lnTo>
                <a:lnTo>
                  <a:pt x="3983672" y="10323"/>
                </a:lnTo>
                <a:lnTo>
                  <a:pt x="4042904" y="12214"/>
                </a:lnTo>
                <a:lnTo>
                  <a:pt x="4102852" y="14180"/>
                </a:lnTo>
                <a:lnTo>
                  <a:pt x="4163279" y="16196"/>
                </a:lnTo>
                <a:lnTo>
                  <a:pt x="4224025" y="18246"/>
                </a:lnTo>
                <a:lnTo>
                  <a:pt x="4284983" y="20318"/>
                </a:lnTo>
                <a:lnTo>
                  <a:pt x="4346789" y="22405"/>
                </a:lnTo>
                <a:lnTo>
                  <a:pt x="4409159" y="24502"/>
                </a:lnTo>
                <a:lnTo>
                  <a:pt x="4471906" y="26605"/>
                </a:lnTo>
                <a:lnTo>
                  <a:pt x="4533493" y="29418"/>
                </a:lnTo>
                <a:lnTo>
                  <a:pt x="4594306" y="32705"/>
                </a:lnTo>
                <a:lnTo>
                  <a:pt x="4654605" y="36307"/>
                </a:lnTo>
                <a:lnTo>
                  <a:pt x="4715264" y="40120"/>
                </a:lnTo>
                <a:lnTo>
                  <a:pt x="4776165" y="44073"/>
                </a:lnTo>
                <a:lnTo>
                  <a:pt x="4837226" y="48119"/>
                </a:lnTo>
                <a:lnTo>
                  <a:pt x="4901218" y="51522"/>
                </a:lnTo>
                <a:lnTo>
                  <a:pt x="4967162" y="54497"/>
                </a:lnTo>
                <a:lnTo>
                  <a:pt x="5034407" y="57185"/>
                </a:lnTo>
                <a:lnTo>
                  <a:pt x="5100405" y="61094"/>
                </a:lnTo>
                <a:lnTo>
                  <a:pt x="5165570" y="65816"/>
                </a:lnTo>
                <a:lnTo>
                  <a:pt x="5230180" y="71082"/>
                </a:lnTo>
                <a:lnTo>
                  <a:pt x="5297242" y="76003"/>
                </a:lnTo>
                <a:lnTo>
                  <a:pt x="5365939" y="80695"/>
                </a:lnTo>
                <a:lnTo>
                  <a:pt x="5435726" y="85234"/>
                </a:lnTo>
                <a:lnTo>
                  <a:pt x="5502006" y="89671"/>
                </a:lnTo>
                <a:lnTo>
                  <a:pt x="5565949" y="94040"/>
                </a:lnTo>
                <a:lnTo>
                  <a:pt x="5628332" y="98364"/>
                </a:lnTo>
                <a:lnTo>
                  <a:pt x="5693205" y="103363"/>
                </a:lnTo>
                <a:lnTo>
                  <a:pt x="5759736" y="108813"/>
                </a:lnTo>
                <a:lnTo>
                  <a:pt x="5827375" y="114563"/>
                </a:lnTo>
                <a:lnTo>
                  <a:pt x="5893633" y="119807"/>
                </a:lnTo>
                <a:lnTo>
                  <a:pt x="5958972" y="124714"/>
                </a:lnTo>
                <a:lnTo>
                  <a:pt x="6023698" y="129397"/>
                </a:lnTo>
                <a:lnTo>
                  <a:pt x="6090838" y="134635"/>
                </a:lnTo>
                <a:lnTo>
                  <a:pt x="6159586" y="140244"/>
                </a:lnTo>
                <a:lnTo>
                  <a:pt x="6229407" y="146100"/>
                </a:lnTo>
                <a:lnTo>
                  <a:pt x="6298533" y="152120"/>
                </a:lnTo>
                <a:lnTo>
                  <a:pt x="6367194" y="158251"/>
                </a:lnTo>
                <a:lnTo>
                  <a:pt x="6435546" y="164455"/>
                </a:lnTo>
                <a:lnTo>
                  <a:pt x="6500869" y="170707"/>
                </a:lnTo>
                <a:lnTo>
                  <a:pt x="6564174" y="176992"/>
                </a:lnTo>
                <a:lnTo>
                  <a:pt x="6626132" y="183299"/>
                </a:lnTo>
                <a:lnTo>
                  <a:pt x="6689310" y="189620"/>
                </a:lnTo>
                <a:lnTo>
                  <a:pt x="6753301" y="195951"/>
                </a:lnTo>
                <a:lnTo>
                  <a:pt x="6817834" y="202288"/>
                </a:lnTo>
                <a:lnTo>
                  <a:pt x="6879906" y="208629"/>
                </a:lnTo>
                <a:lnTo>
                  <a:pt x="6940338" y="214974"/>
                </a:lnTo>
                <a:lnTo>
                  <a:pt x="6999674" y="221320"/>
                </a:lnTo>
                <a:lnTo>
                  <a:pt x="7060399" y="227667"/>
                </a:lnTo>
                <a:lnTo>
                  <a:pt x="7122050" y="234015"/>
                </a:lnTo>
                <a:lnTo>
                  <a:pt x="7184317" y="240364"/>
                </a:lnTo>
                <a:lnTo>
                  <a:pt x="7246994" y="246714"/>
                </a:lnTo>
                <a:lnTo>
                  <a:pt x="7309946" y="253063"/>
                </a:lnTo>
                <a:lnTo>
                  <a:pt x="7373080" y="259412"/>
                </a:lnTo>
                <a:lnTo>
                  <a:pt x="7434925" y="265762"/>
                </a:lnTo>
                <a:lnTo>
                  <a:pt x="7495911" y="272112"/>
                </a:lnTo>
                <a:lnTo>
                  <a:pt x="7556324" y="278462"/>
                </a:lnTo>
                <a:lnTo>
                  <a:pt x="7617060" y="284106"/>
                </a:lnTo>
                <a:lnTo>
                  <a:pt x="7678012" y="289280"/>
                </a:lnTo>
                <a:lnTo>
                  <a:pt x="7739108" y="294141"/>
                </a:lnTo>
                <a:lnTo>
                  <a:pt x="7798888" y="299498"/>
                </a:lnTo>
                <a:lnTo>
                  <a:pt x="7857792" y="305186"/>
                </a:lnTo>
                <a:lnTo>
                  <a:pt x="7916111" y="311095"/>
                </a:lnTo>
                <a:lnTo>
                  <a:pt x="7975452" y="317150"/>
                </a:lnTo>
                <a:lnTo>
                  <a:pt x="8035473" y="323304"/>
                </a:lnTo>
                <a:lnTo>
                  <a:pt x="8095948" y="329523"/>
                </a:lnTo>
                <a:lnTo>
                  <a:pt x="8153905" y="335786"/>
                </a:lnTo>
                <a:lnTo>
                  <a:pt x="8210181" y="342078"/>
                </a:lnTo>
                <a:lnTo>
                  <a:pt x="8265337" y="348389"/>
                </a:lnTo>
                <a:lnTo>
                  <a:pt x="8321159" y="354008"/>
                </a:lnTo>
                <a:lnTo>
                  <a:pt x="8377423" y="359164"/>
                </a:lnTo>
                <a:lnTo>
                  <a:pt x="8433981" y="364014"/>
                </a:lnTo>
                <a:lnTo>
                  <a:pt x="8488621" y="369363"/>
                </a:lnTo>
                <a:lnTo>
                  <a:pt x="8541980" y="375046"/>
                </a:lnTo>
                <a:lnTo>
                  <a:pt x="8594487" y="380951"/>
                </a:lnTo>
                <a:lnTo>
                  <a:pt x="8645014" y="386299"/>
                </a:lnTo>
                <a:lnTo>
                  <a:pt x="8694220" y="391276"/>
                </a:lnTo>
                <a:lnTo>
                  <a:pt x="8742547" y="396004"/>
                </a:lnTo>
                <a:lnTo>
                  <a:pt x="8790993" y="401273"/>
                </a:lnTo>
                <a:lnTo>
                  <a:pt x="8839518" y="406903"/>
                </a:lnTo>
                <a:lnTo>
                  <a:pt x="8888095" y="412772"/>
                </a:lnTo>
                <a:lnTo>
                  <a:pt x="8934591" y="418097"/>
                </a:lnTo>
                <a:lnTo>
                  <a:pt x="8979700" y="423057"/>
                </a:lnTo>
                <a:lnTo>
                  <a:pt x="9023883" y="427775"/>
                </a:lnTo>
                <a:lnTo>
                  <a:pt x="9066039" y="432332"/>
                </a:lnTo>
                <a:lnTo>
                  <a:pt x="9106842" y="436781"/>
                </a:lnTo>
                <a:lnTo>
                  <a:pt x="9146746" y="441158"/>
                </a:lnTo>
                <a:lnTo>
                  <a:pt x="9186752" y="445487"/>
                </a:lnTo>
                <a:lnTo>
                  <a:pt x="9226829" y="449784"/>
                </a:lnTo>
                <a:lnTo>
                  <a:pt x="9266952" y="454060"/>
                </a:lnTo>
                <a:lnTo>
                  <a:pt x="9305696" y="457616"/>
                </a:lnTo>
                <a:lnTo>
                  <a:pt x="9343520" y="460693"/>
                </a:lnTo>
                <a:lnTo>
                  <a:pt x="9380730" y="463449"/>
                </a:lnTo>
                <a:lnTo>
                  <a:pt x="9416825" y="466698"/>
                </a:lnTo>
                <a:lnTo>
                  <a:pt x="9452178" y="470275"/>
                </a:lnTo>
                <a:lnTo>
                  <a:pt x="9487035" y="474070"/>
                </a:lnTo>
                <a:lnTo>
                  <a:pt x="9520151" y="477306"/>
                </a:lnTo>
                <a:lnTo>
                  <a:pt x="9552107" y="480169"/>
                </a:lnTo>
                <a:lnTo>
                  <a:pt x="9583287" y="482784"/>
                </a:lnTo>
                <a:lnTo>
                  <a:pt x="9613247" y="484526"/>
                </a:lnTo>
                <a:lnTo>
                  <a:pt x="9642393" y="485688"/>
                </a:lnTo>
                <a:lnTo>
                  <a:pt x="9670996" y="486462"/>
                </a:lnTo>
                <a:lnTo>
                  <a:pt x="9697119" y="486980"/>
                </a:lnTo>
                <a:lnTo>
                  <a:pt x="9721590" y="487324"/>
                </a:lnTo>
                <a:lnTo>
                  <a:pt x="9767594" y="488412"/>
                </a:lnTo>
                <a:lnTo>
                  <a:pt x="9811561" y="491247"/>
                </a:lnTo>
                <a:lnTo>
                  <a:pt x="9852738" y="492978"/>
                </a:lnTo>
                <a:lnTo>
                  <a:pt x="9912350" y="49436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" name="SMARTInkShape-Group271"/>
          <p:cNvGrpSpPr/>
          <p:nvPr/>
        </p:nvGrpSpPr>
        <p:grpSpPr>
          <a:xfrm>
            <a:off x="2762260" y="4667251"/>
            <a:ext cx="5276841" cy="1854200"/>
            <a:chOff x="2762260" y="4667251"/>
            <a:chExt cx="5276841" cy="1854200"/>
          </a:xfrm>
        </p:grpSpPr>
        <p:sp>
          <p:nvSpPr>
            <p:cNvPr id="74" name="SMARTInkShape-1269"/>
            <p:cNvSpPr/>
            <p:nvPr>
              <p:custDataLst>
                <p:tags r:id="rId17"/>
              </p:custDataLst>
            </p:nvPr>
          </p:nvSpPr>
          <p:spPr>
            <a:xfrm>
              <a:off x="5949952" y="6108780"/>
              <a:ext cx="158749" cy="139620"/>
            </a:xfrm>
            <a:custGeom>
              <a:avLst/>
              <a:gdLst/>
              <a:ahLst/>
              <a:cxnLst/>
              <a:rect l="0" t="0" r="0" b="0"/>
              <a:pathLst>
                <a:path w="158749" h="139620">
                  <a:moveTo>
                    <a:pt x="6348" y="12620"/>
                  </a:moveTo>
                  <a:lnTo>
                    <a:pt x="6348" y="12620"/>
                  </a:lnTo>
                  <a:lnTo>
                    <a:pt x="0" y="18968"/>
                  </a:lnTo>
                  <a:lnTo>
                    <a:pt x="14925" y="18969"/>
                  </a:lnTo>
                  <a:lnTo>
                    <a:pt x="59079" y="7711"/>
                  </a:lnTo>
                  <a:lnTo>
                    <a:pt x="88509" y="4514"/>
                  </a:lnTo>
                  <a:lnTo>
                    <a:pt x="102384" y="827"/>
                  </a:lnTo>
                  <a:lnTo>
                    <a:pt x="121766" y="0"/>
                  </a:lnTo>
                  <a:lnTo>
                    <a:pt x="126553" y="1837"/>
                  </a:lnTo>
                  <a:lnTo>
                    <a:pt x="132006" y="5395"/>
                  </a:lnTo>
                  <a:lnTo>
                    <a:pt x="132751" y="7763"/>
                  </a:lnTo>
                  <a:lnTo>
                    <a:pt x="133231" y="15031"/>
                  </a:lnTo>
                  <a:lnTo>
                    <a:pt x="131414" y="19101"/>
                  </a:lnTo>
                  <a:lnTo>
                    <a:pt x="129942" y="21174"/>
                  </a:lnTo>
                  <a:lnTo>
                    <a:pt x="82412" y="61704"/>
                  </a:lnTo>
                  <a:lnTo>
                    <a:pt x="65588" y="74919"/>
                  </a:lnTo>
                  <a:lnTo>
                    <a:pt x="22655" y="117796"/>
                  </a:lnTo>
                  <a:lnTo>
                    <a:pt x="13721" y="131990"/>
                  </a:lnTo>
                  <a:lnTo>
                    <a:pt x="14086" y="133122"/>
                  </a:lnTo>
                  <a:lnTo>
                    <a:pt x="16371" y="136261"/>
                  </a:lnTo>
                  <a:lnTo>
                    <a:pt x="19740" y="138127"/>
                  </a:lnTo>
                  <a:lnTo>
                    <a:pt x="29722" y="139424"/>
                  </a:lnTo>
                  <a:lnTo>
                    <a:pt x="74376" y="139619"/>
                  </a:lnTo>
                  <a:lnTo>
                    <a:pt x="120784" y="129080"/>
                  </a:lnTo>
                  <a:lnTo>
                    <a:pt x="158748" y="126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270"/>
            <p:cNvSpPr/>
            <p:nvPr>
              <p:custDataLst>
                <p:tags r:id="rId18"/>
              </p:custDataLst>
            </p:nvPr>
          </p:nvSpPr>
          <p:spPr>
            <a:xfrm>
              <a:off x="6146810" y="6210323"/>
              <a:ext cx="82272" cy="73306"/>
            </a:xfrm>
            <a:custGeom>
              <a:avLst/>
              <a:gdLst/>
              <a:ahLst/>
              <a:cxnLst/>
              <a:rect l="0" t="0" r="0" b="0"/>
              <a:pathLst>
                <a:path w="82272" h="73306">
                  <a:moveTo>
                    <a:pt x="69840" y="6327"/>
                  </a:moveTo>
                  <a:lnTo>
                    <a:pt x="69840" y="6327"/>
                  </a:lnTo>
                  <a:lnTo>
                    <a:pt x="73211" y="6327"/>
                  </a:lnTo>
                  <a:lnTo>
                    <a:pt x="74204" y="5622"/>
                  </a:lnTo>
                  <a:lnTo>
                    <a:pt x="74866" y="4445"/>
                  </a:lnTo>
                  <a:lnTo>
                    <a:pt x="75928" y="860"/>
                  </a:lnTo>
                  <a:lnTo>
                    <a:pt x="77955" y="369"/>
                  </a:lnTo>
                  <a:lnTo>
                    <a:pt x="82271" y="0"/>
                  </a:lnTo>
                  <a:lnTo>
                    <a:pt x="71876" y="11345"/>
                  </a:lnTo>
                  <a:lnTo>
                    <a:pt x="69737" y="17143"/>
                  </a:lnTo>
                  <a:lnTo>
                    <a:pt x="46310" y="44428"/>
                  </a:lnTo>
                  <a:lnTo>
                    <a:pt x="44566" y="48660"/>
                  </a:lnTo>
                  <a:lnTo>
                    <a:pt x="35711" y="59244"/>
                  </a:lnTo>
                  <a:lnTo>
                    <a:pt x="29742" y="61595"/>
                  </a:lnTo>
                  <a:lnTo>
                    <a:pt x="26175" y="62223"/>
                  </a:lnTo>
                  <a:lnTo>
                    <a:pt x="23796" y="63346"/>
                  </a:lnTo>
                  <a:lnTo>
                    <a:pt x="22211" y="64801"/>
                  </a:lnTo>
                  <a:lnTo>
                    <a:pt x="21153" y="66476"/>
                  </a:lnTo>
                  <a:lnTo>
                    <a:pt x="19744" y="67593"/>
                  </a:lnTo>
                  <a:lnTo>
                    <a:pt x="16295" y="68833"/>
                  </a:lnTo>
                  <a:lnTo>
                    <a:pt x="10387" y="69534"/>
                  </a:lnTo>
                  <a:lnTo>
                    <a:pt x="6257" y="67815"/>
                  </a:lnTo>
                  <a:lnTo>
                    <a:pt x="1228" y="64334"/>
                  </a:lnTo>
                  <a:lnTo>
                    <a:pt x="540" y="61976"/>
                  </a:lnTo>
                  <a:lnTo>
                    <a:pt x="0" y="51744"/>
                  </a:lnTo>
                  <a:lnTo>
                    <a:pt x="3363" y="47693"/>
                  </a:lnTo>
                  <a:lnTo>
                    <a:pt x="6899" y="45879"/>
                  </a:lnTo>
                  <a:lnTo>
                    <a:pt x="15721" y="44512"/>
                  </a:lnTo>
                  <a:lnTo>
                    <a:pt x="33880" y="44429"/>
                  </a:lnTo>
                  <a:lnTo>
                    <a:pt x="38100" y="46309"/>
                  </a:lnTo>
                  <a:lnTo>
                    <a:pt x="47440" y="53887"/>
                  </a:lnTo>
                  <a:lnTo>
                    <a:pt x="49301" y="57568"/>
                  </a:lnTo>
                  <a:lnTo>
                    <a:pt x="49798" y="59537"/>
                  </a:lnTo>
                  <a:lnTo>
                    <a:pt x="50834" y="60850"/>
                  </a:lnTo>
                  <a:lnTo>
                    <a:pt x="66574" y="72928"/>
                  </a:lnTo>
                  <a:lnTo>
                    <a:pt x="67662" y="73305"/>
                  </a:lnTo>
                  <a:lnTo>
                    <a:pt x="68388" y="72851"/>
                  </a:lnTo>
                  <a:lnTo>
                    <a:pt x="69840" y="69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271"/>
            <p:cNvSpPr/>
            <p:nvPr>
              <p:custDataLst>
                <p:tags r:id="rId19"/>
              </p:custDataLst>
            </p:nvPr>
          </p:nvSpPr>
          <p:spPr>
            <a:xfrm>
              <a:off x="6267450" y="6166218"/>
              <a:ext cx="43558" cy="158383"/>
            </a:xfrm>
            <a:custGeom>
              <a:avLst/>
              <a:gdLst/>
              <a:ahLst/>
              <a:cxnLst/>
              <a:rect l="0" t="0" r="0" b="0"/>
              <a:pathLst>
                <a:path w="43558" h="158383">
                  <a:moveTo>
                    <a:pt x="12700" y="25032"/>
                  </a:moveTo>
                  <a:lnTo>
                    <a:pt x="12700" y="25032"/>
                  </a:lnTo>
                  <a:lnTo>
                    <a:pt x="37731" y="0"/>
                  </a:lnTo>
                  <a:lnTo>
                    <a:pt x="37990" y="3113"/>
                  </a:lnTo>
                  <a:lnTo>
                    <a:pt x="38733" y="4069"/>
                  </a:lnTo>
                  <a:lnTo>
                    <a:pt x="41438" y="5131"/>
                  </a:lnTo>
                  <a:lnTo>
                    <a:pt x="42442" y="6826"/>
                  </a:lnTo>
                  <a:lnTo>
                    <a:pt x="43557" y="12473"/>
                  </a:lnTo>
                  <a:lnTo>
                    <a:pt x="42172" y="17803"/>
                  </a:lnTo>
                  <a:lnTo>
                    <a:pt x="39909" y="23230"/>
                  </a:lnTo>
                  <a:lnTo>
                    <a:pt x="33078" y="58962"/>
                  </a:lnTo>
                  <a:lnTo>
                    <a:pt x="20885" y="88535"/>
                  </a:lnTo>
                  <a:lnTo>
                    <a:pt x="14223" y="114063"/>
                  </a:lnTo>
                  <a:lnTo>
                    <a:pt x="8113" y="132590"/>
                  </a:lnTo>
                  <a:lnTo>
                    <a:pt x="6428" y="140568"/>
                  </a:lnTo>
                  <a:lnTo>
                    <a:pt x="0" y="158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272"/>
            <p:cNvSpPr/>
            <p:nvPr>
              <p:custDataLst>
                <p:tags r:id="rId20"/>
              </p:custDataLst>
            </p:nvPr>
          </p:nvSpPr>
          <p:spPr>
            <a:xfrm>
              <a:off x="6343650" y="6262060"/>
              <a:ext cx="158751" cy="94204"/>
            </a:xfrm>
            <a:custGeom>
              <a:avLst/>
              <a:gdLst/>
              <a:ahLst/>
              <a:cxnLst/>
              <a:rect l="0" t="0" r="0" b="0"/>
              <a:pathLst>
                <a:path w="158751" h="94204">
                  <a:moveTo>
                    <a:pt x="0" y="11740"/>
                  </a:moveTo>
                  <a:lnTo>
                    <a:pt x="0" y="11740"/>
                  </a:lnTo>
                  <a:lnTo>
                    <a:pt x="0" y="0"/>
                  </a:lnTo>
                  <a:lnTo>
                    <a:pt x="0" y="5153"/>
                  </a:lnTo>
                  <a:lnTo>
                    <a:pt x="8839" y="5369"/>
                  </a:lnTo>
                  <a:lnTo>
                    <a:pt x="10125" y="6082"/>
                  </a:lnTo>
                  <a:lnTo>
                    <a:pt x="10984" y="7262"/>
                  </a:lnTo>
                  <a:lnTo>
                    <a:pt x="11556" y="8755"/>
                  </a:lnTo>
                  <a:lnTo>
                    <a:pt x="12643" y="9750"/>
                  </a:lnTo>
                  <a:lnTo>
                    <a:pt x="19457" y="13228"/>
                  </a:lnTo>
                  <a:lnTo>
                    <a:pt x="23464" y="15929"/>
                  </a:lnTo>
                  <a:lnTo>
                    <a:pt x="29687" y="18155"/>
                  </a:lnTo>
                  <a:lnTo>
                    <a:pt x="33890" y="21177"/>
                  </a:lnTo>
                  <a:lnTo>
                    <a:pt x="36229" y="24871"/>
                  </a:lnTo>
                  <a:lnTo>
                    <a:pt x="37731" y="32992"/>
                  </a:lnTo>
                  <a:lnTo>
                    <a:pt x="38090" y="57426"/>
                  </a:lnTo>
                  <a:lnTo>
                    <a:pt x="36214" y="62149"/>
                  </a:lnTo>
                  <a:lnTo>
                    <a:pt x="33734" y="66600"/>
                  </a:lnTo>
                  <a:lnTo>
                    <a:pt x="31632" y="73072"/>
                  </a:lnTo>
                  <a:lnTo>
                    <a:pt x="12992" y="93997"/>
                  </a:lnTo>
                  <a:lnTo>
                    <a:pt x="16158" y="94203"/>
                  </a:lnTo>
                  <a:lnTo>
                    <a:pt x="19646" y="92370"/>
                  </a:lnTo>
                  <a:lnTo>
                    <a:pt x="23548" y="89908"/>
                  </a:lnTo>
                  <a:lnTo>
                    <a:pt x="30417" y="88524"/>
                  </a:lnTo>
                  <a:lnTo>
                    <a:pt x="76807" y="87950"/>
                  </a:lnTo>
                  <a:lnTo>
                    <a:pt x="95429" y="86062"/>
                  </a:lnTo>
                  <a:lnTo>
                    <a:pt x="120686" y="82473"/>
                  </a:lnTo>
                  <a:lnTo>
                    <a:pt x="158750" y="87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273"/>
            <p:cNvSpPr/>
            <p:nvPr>
              <p:custDataLst>
                <p:tags r:id="rId21"/>
              </p:custDataLst>
            </p:nvPr>
          </p:nvSpPr>
          <p:spPr>
            <a:xfrm>
              <a:off x="4038901" y="5988050"/>
              <a:ext cx="68578" cy="57151"/>
            </a:xfrm>
            <a:custGeom>
              <a:avLst/>
              <a:gdLst/>
              <a:ahLst/>
              <a:cxnLst/>
              <a:rect l="0" t="0" r="0" b="0"/>
              <a:pathLst>
                <a:path w="68578" h="57151">
                  <a:moveTo>
                    <a:pt x="37799" y="0"/>
                  </a:moveTo>
                  <a:lnTo>
                    <a:pt x="37799" y="0"/>
                  </a:lnTo>
                  <a:lnTo>
                    <a:pt x="26059" y="0"/>
                  </a:lnTo>
                  <a:lnTo>
                    <a:pt x="20219" y="4364"/>
                  </a:lnTo>
                  <a:lnTo>
                    <a:pt x="16345" y="5467"/>
                  </a:lnTo>
                  <a:lnTo>
                    <a:pt x="15029" y="6467"/>
                  </a:lnTo>
                  <a:lnTo>
                    <a:pt x="12473" y="10540"/>
                  </a:lnTo>
                  <a:lnTo>
                    <a:pt x="9374" y="11740"/>
                  </a:lnTo>
                  <a:lnTo>
                    <a:pt x="8266" y="12765"/>
                  </a:lnTo>
                  <a:lnTo>
                    <a:pt x="7034" y="15787"/>
                  </a:lnTo>
                  <a:lnTo>
                    <a:pt x="6056" y="30765"/>
                  </a:lnTo>
                  <a:lnTo>
                    <a:pt x="14888" y="40502"/>
                  </a:lnTo>
                  <a:lnTo>
                    <a:pt x="18914" y="42695"/>
                  </a:lnTo>
                  <a:lnTo>
                    <a:pt x="27248" y="44104"/>
                  </a:lnTo>
                  <a:lnTo>
                    <a:pt x="31463" y="42414"/>
                  </a:lnTo>
                  <a:lnTo>
                    <a:pt x="35689" y="40018"/>
                  </a:lnTo>
                  <a:lnTo>
                    <a:pt x="42034" y="37962"/>
                  </a:lnTo>
                  <a:lnTo>
                    <a:pt x="55856" y="26367"/>
                  </a:lnTo>
                  <a:lnTo>
                    <a:pt x="56762" y="20017"/>
                  </a:lnTo>
                  <a:lnTo>
                    <a:pt x="56085" y="19695"/>
                  </a:lnTo>
                  <a:lnTo>
                    <a:pt x="53452" y="19337"/>
                  </a:lnTo>
                  <a:lnTo>
                    <a:pt x="52468" y="18536"/>
                  </a:lnTo>
                  <a:lnTo>
                    <a:pt x="51374" y="15764"/>
                  </a:lnTo>
                  <a:lnTo>
                    <a:pt x="50377" y="14743"/>
                  </a:lnTo>
                  <a:lnTo>
                    <a:pt x="47387" y="13608"/>
                  </a:lnTo>
                  <a:lnTo>
                    <a:pt x="45602" y="14010"/>
                  </a:lnTo>
                  <a:lnTo>
                    <a:pt x="37668" y="17846"/>
                  </a:lnTo>
                  <a:lnTo>
                    <a:pt x="35594" y="18247"/>
                  </a:lnTo>
                  <a:lnTo>
                    <a:pt x="23206" y="23971"/>
                  </a:lnTo>
                  <a:lnTo>
                    <a:pt x="16496" y="25470"/>
                  </a:lnTo>
                  <a:lnTo>
                    <a:pt x="7564" y="30784"/>
                  </a:lnTo>
                  <a:lnTo>
                    <a:pt x="3127" y="34835"/>
                  </a:lnTo>
                  <a:lnTo>
                    <a:pt x="1222" y="38530"/>
                  </a:lnTo>
                  <a:lnTo>
                    <a:pt x="0" y="43281"/>
                  </a:lnTo>
                  <a:lnTo>
                    <a:pt x="5192" y="49815"/>
                  </a:lnTo>
                  <a:lnTo>
                    <a:pt x="7550" y="50362"/>
                  </a:lnTo>
                  <a:lnTo>
                    <a:pt x="18183" y="50713"/>
                  </a:lnTo>
                  <a:lnTo>
                    <a:pt x="23907" y="48880"/>
                  </a:lnTo>
                  <a:lnTo>
                    <a:pt x="28802" y="46419"/>
                  </a:lnTo>
                  <a:lnTo>
                    <a:pt x="43216" y="41339"/>
                  </a:lnTo>
                  <a:lnTo>
                    <a:pt x="51712" y="35689"/>
                  </a:lnTo>
                  <a:lnTo>
                    <a:pt x="54566" y="31618"/>
                  </a:lnTo>
                  <a:lnTo>
                    <a:pt x="55327" y="29546"/>
                  </a:lnTo>
                  <a:lnTo>
                    <a:pt x="56540" y="28164"/>
                  </a:lnTo>
                  <a:lnTo>
                    <a:pt x="59769" y="26627"/>
                  </a:lnTo>
                  <a:lnTo>
                    <a:pt x="60912" y="25513"/>
                  </a:lnTo>
                  <a:lnTo>
                    <a:pt x="62182" y="22393"/>
                  </a:lnTo>
                  <a:lnTo>
                    <a:pt x="63227" y="21278"/>
                  </a:lnTo>
                  <a:lnTo>
                    <a:pt x="66269" y="20041"/>
                  </a:lnTo>
                  <a:lnTo>
                    <a:pt x="67362" y="19005"/>
                  </a:lnTo>
                  <a:lnTo>
                    <a:pt x="68577" y="15973"/>
                  </a:lnTo>
                  <a:lnTo>
                    <a:pt x="68196" y="14881"/>
                  </a:lnTo>
                  <a:lnTo>
                    <a:pt x="67236" y="14155"/>
                  </a:lnTo>
                  <a:lnTo>
                    <a:pt x="63996" y="12987"/>
                  </a:lnTo>
                  <a:lnTo>
                    <a:pt x="35657" y="12700"/>
                  </a:lnTo>
                  <a:lnTo>
                    <a:pt x="34254" y="13405"/>
                  </a:lnTo>
                  <a:lnTo>
                    <a:pt x="33319" y="14581"/>
                  </a:lnTo>
                  <a:lnTo>
                    <a:pt x="32696" y="16071"/>
                  </a:lnTo>
                  <a:lnTo>
                    <a:pt x="31575" y="17064"/>
                  </a:lnTo>
                  <a:lnTo>
                    <a:pt x="28447" y="18167"/>
                  </a:lnTo>
                  <a:lnTo>
                    <a:pt x="27331" y="19167"/>
                  </a:lnTo>
                  <a:lnTo>
                    <a:pt x="25393" y="24440"/>
                  </a:lnTo>
                  <a:lnTo>
                    <a:pt x="25124" y="34154"/>
                  </a:lnTo>
                  <a:lnTo>
                    <a:pt x="26992" y="38228"/>
                  </a:lnTo>
                  <a:lnTo>
                    <a:pt x="35226" y="48700"/>
                  </a:lnTo>
                  <a:lnTo>
                    <a:pt x="37799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274"/>
            <p:cNvSpPr/>
            <p:nvPr>
              <p:custDataLst>
                <p:tags r:id="rId22"/>
              </p:custDataLst>
            </p:nvPr>
          </p:nvSpPr>
          <p:spPr>
            <a:xfrm>
              <a:off x="3854452" y="6273800"/>
              <a:ext cx="95249" cy="12701"/>
            </a:xfrm>
            <a:custGeom>
              <a:avLst/>
              <a:gdLst/>
              <a:ahLst/>
              <a:cxnLst/>
              <a:rect l="0" t="0" r="0" b="0"/>
              <a:pathLst>
                <a:path w="95249" h="12701">
                  <a:moveTo>
                    <a:pt x="6348" y="0"/>
                  </a:moveTo>
                  <a:lnTo>
                    <a:pt x="6348" y="0"/>
                  </a:lnTo>
                  <a:lnTo>
                    <a:pt x="76" y="6273"/>
                  </a:lnTo>
                  <a:lnTo>
                    <a:pt x="0" y="12437"/>
                  </a:lnTo>
                  <a:lnTo>
                    <a:pt x="46283" y="12700"/>
                  </a:lnTo>
                  <a:lnTo>
                    <a:pt x="59339" y="11995"/>
                  </a:lnTo>
                  <a:lnTo>
                    <a:pt x="71696" y="7233"/>
                  </a:lnTo>
                  <a:lnTo>
                    <a:pt x="90108" y="6427"/>
                  </a:lnTo>
                  <a:lnTo>
                    <a:pt x="91821" y="5695"/>
                  </a:lnTo>
                  <a:lnTo>
                    <a:pt x="92964" y="4503"/>
                  </a:lnTo>
                  <a:lnTo>
                    <a:pt x="952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275"/>
            <p:cNvSpPr/>
            <p:nvPr>
              <p:custDataLst>
                <p:tags r:id="rId23"/>
              </p:custDataLst>
            </p:nvPr>
          </p:nvSpPr>
          <p:spPr>
            <a:xfrm>
              <a:off x="4000578" y="6197680"/>
              <a:ext cx="100605" cy="148983"/>
            </a:xfrm>
            <a:custGeom>
              <a:avLst/>
              <a:gdLst/>
              <a:ahLst/>
              <a:cxnLst/>
              <a:rect l="0" t="0" r="0" b="0"/>
              <a:pathLst>
                <a:path w="100605" h="148983">
                  <a:moveTo>
                    <a:pt x="6272" y="44370"/>
                  </a:moveTo>
                  <a:lnTo>
                    <a:pt x="6272" y="44370"/>
                  </a:lnTo>
                  <a:lnTo>
                    <a:pt x="6272" y="40999"/>
                  </a:lnTo>
                  <a:lnTo>
                    <a:pt x="5566" y="40712"/>
                  </a:lnTo>
                  <a:lnTo>
                    <a:pt x="805" y="43748"/>
                  </a:lnTo>
                  <a:lnTo>
                    <a:pt x="510" y="43250"/>
                  </a:lnTo>
                  <a:lnTo>
                    <a:pt x="0" y="32106"/>
                  </a:lnTo>
                  <a:lnTo>
                    <a:pt x="679" y="29844"/>
                  </a:lnTo>
                  <a:lnTo>
                    <a:pt x="1838" y="28336"/>
                  </a:lnTo>
                  <a:lnTo>
                    <a:pt x="5007" y="26660"/>
                  </a:lnTo>
                  <a:lnTo>
                    <a:pt x="10757" y="25011"/>
                  </a:lnTo>
                  <a:lnTo>
                    <a:pt x="17636" y="21074"/>
                  </a:lnTo>
                  <a:lnTo>
                    <a:pt x="27591" y="18887"/>
                  </a:lnTo>
                  <a:lnTo>
                    <a:pt x="35323" y="14085"/>
                  </a:lnTo>
                  <a:lnTo>
                    <a:pt x="39880" y="10213"/>
                  </a:lnTo>
                  <a:lnTo>
                    <a:pt x="48020" y="8023"/>
                  </a:lnTo>
                  <a:lnTo>
                    <a:pt x="70858" y="4543"/>
                  </a:lnTo>
                  <a:lnTo>
                    <a:pt x="83549" y="833"/>
                  </a:lnTo>
                  <a:lnTo>
                    <a:pt x="93826" y="0"/>
                  </a:lnTo>
                  <a:lnTo>
                    <a:pt x="94275" y="678"/>
                  </a:lnTo>
                  <a:lnTo>
                    <a:pt x="94773" y="3315"/>
                  </a:lnTo>
                  <a:lnTo>
                    <a:pt x="95612" y="4300"/>
                  </a:lnTo>
                  <a:lnTo>
                    <a:pt x="98425" y="5395"/>
                  </a:lnTo>
                  <a:lnTo>
                    <a:pt x="99457" y="6392"/>
                  </a:lnTo>
                  <a:lnTo>
                    <a:pt x="100604" y="9381"/>
                  </a:lnTo>
                  <a:lnTo>
                    <a:pt x="100204" y="11167"/>
                  </a:lnTo>
                  <a:lnTo>
                    <a:pt x="96375" y="19101"/>
                  </a:lnTo>
                  <a:lnTo>
                    <a:pt x="95974" y="21174"/>
                  </a:lnTo>
                  <a:lnTo>
                    <a:pt x="92038" y="27463"/>
                  </a:lnTo>
                  <a:lnTo>
                    <a:pt x="67879" y="55746"/>
                  </a:lnTo>
                  <a:lnTo>
                    <a:pt x="61169" y="61421"/>
                  </a:lnTo>
                  <a:lnTo>
                    <a:pt x="33804" y="105640"/>
                  </a:lnTo>
                  <a:lnTo>
                    <a:pt x="13458" y="133082"/>
                  </a:lnTo>
                  <a:lnTo>
                    <a:pt x="12655" y="142694"/>
                  </a:lnTo>
                  <a:lnTo>
                    <a:pt x="14518" y="146396"/>
                  </a:lnTo>
                  <a:lnTo>
                    <a:pt x="16003" y="148371"/>
                  </a:lnTo>
                  <a:lnTo>
                    <a:pt x="17698" y="148982"/>
                  </a:lnTo>
                  <a:lnTo>
                    <a:pt x="19534" y="148683"/>
                  </a:lnTo>
                  <a:lnTo>
                    <a:pt x="24179" y="146506"/>
                  </a:lnTo>
                  <a:lnTo>
                    <a:pt x="41847" y="145296"/>
                  </a:lnTo>
                  <a:lnTo>
                    <a:pt x="49190" y="141615"/>
                  </a:lnTo>
                  <a:lnTo>
                    <a:pt x="74398" y="137855"/>
                  </a:lnTo>
                  <a:lnTo>
                    <a:pt x="95172" y="126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276"/>
            <p:cNvSpPr/>
            <p:nvPr>
              <p:custDataLst>
                <p:tags r:id="rId24"/>
              </p:custDataLst>
            </p:nvPr>
          </p:nvSpPr>
          <p:spPr>
            <a:xfrm>
              <a:off x="4133876" y="6318249"/>
              <a:ext cx="88875" cy="88902"/>
            </a:xfrm>
            <a:custGeom>
              <a:avLst/>
              <a:gdLst/>
              <a:ahLst/>
              <a:cxnLst/>
              <a:rect l="0" t="0" r="0" b="0"/>
              <a:pathLst>
                <a:path w="88875" h="88902">
                  <a:moveTo>
                    <a:pt x="88874" y="1"/>
                  </a:moveTo>
                  <a:lnTo>
                    <a:pt x="88874" y="1"/>
                  </a:lnTo>
                  <a:lnTo>
                    <a:pt x="85503" y="0"/>
                  </a:lnTo>
                  <a:lnTo>
                    <a:pt x="84510" y="706"/>
                  </a:lnTo>
                  <a:lnTo>
                    <a:pt x="83848" y="1883"/>
                  </a:lnTo>
                  <a:lnTo>
                    <a:pt x="82785" y="8840"/>
                  </a:lnTo>
                  <a:lnTo>
                    <a:pt x="81993" y="10127"/>
                  </a:lnTo>
                  <a:lnTo>
                    <a:pt x="80759" y="10985"/>
                  </a:lnTo>
                  <a:lnTo>
                    <a:pt x="79230" y="11557"/>
                  </a:lnTo>
                  <a:lnTo>
                    <a:pt x="78211" y="12644"/>
                  </a:lnTo>
                  <a:lnTo>
                    <a:pt x="74695" y="19458"/>
                  </a:lnTo>
                  <a:lnTo>
                    <a:pt x="66101" y="29688"/>
                  </a:lnTo>
                  <a:lnTo>
                    <a:pt x="56721" y="49480"/>
                  </a:lnTo>
                  <a:lnTo>
                    <a:pt x="48578" y="59007"/>
                  </a:lnTo>
                  <a:lnTo>
                    <a:pt x="44389" y="61503"/>
                  </a:lnTo>
                  <a:lnTo>
                    <a:pt x="40175" y="63319"/>
                  </a:lnTo>
                  <a:lnTo>
                    <a:pt x="33836" y="67602"/>
                  </a:lnTo>
                  <a:lnTo>
                    <a:pt x="27489" y="69890"/>
                  </a:lnTo>
                  <a:lnTo>
                    <a:pt x="12674" y="80795"/>
                  </a:lnTo>
                  <a:lnTo>
                    <a:pt x="10557" y="81381"/>
                  </a:lnTo>
                  <a:lnTo>
                    <a:pt x="9146" y="81065"/>
                  </a:lnTo>
                  <a:lnTo>
                    <a:pt x="8205" y="80149"/>
                  </a:lnTo>
                  <a:lnTo>
                    <a:pt x="7578" y="78833"/>
                  </a:lnTo>
                  <a:lnTo>
                    <a:pt x="6454" y="77956"/>
                  </a:lnTo>
                  <a:lnTo>
                    <a:pt x="967" y="76432"/>
                  </a:lnTo>
                  <a:lnTo>
                    <a:pt x="415" y="74423"/>
                  </a:lnTo>
                  <a:lnTo>
                    <a:pt x="0" y="70118"/>
                  </a:lnTo>
                  <a:lnTo>
                    <a:pt x="4343" y="64833"/>
                  </a:lnTo>
                  <a:lnTo>
                    <a:pt x="5443" y="61035"/>
                  </a:lnTo>
                  <a:lnTo>
                    <a:pt x="6442" y="59741"/>
                  </a:lnTo>
                  <a:lnTo>
                    <a:pt x="15085" y="54121"/>
                  </a:lnTo>
                  <a:lnTo>
                    <a:pt x="17103" y="53720"/>
                  </a:lnTo>
                  <a:lnTo>
                    <a:pt x="19155" y="54158"/>
                  </a:lnTo>
                  <a:lnTo>
                    <a:pt x="23315" y="55820"/>
                  </a:lnTo>
                  <a:lnTo>
                    <a:pt x="29624" y="57463"/>
                  </a:lnTo>
                  <a:lnTo>
                    <a:pt x="33848" y="60347"/>
                  </a:lnTo>
                  <a:lnTo>
                    <a:pt x="35963" y="60693"/>
                  </a:lnTo>
                  <a:lnTo>
                    <a:pt x="38077" y="60217"/>
                  </a:lnTo>
                  <a:lnTo>
                    <a:pt x="40192" y="59195"/>
                  </a:lnTo>
                  <a:lnTo>
                    <a:pt x="42309" y="59219"/>
                  </a:lnTo>
                  <a:lnTo>
                    <a:pt x="52891" y="62798"/>
                  </a:lnTo>
                  <a:lnTo>
                    <a:pt x="54302" y="63738"/>
                  </a:lnTo>
                  <a:lnTo>
                    <a:pt x="55242" y="65070"/>
                  </a:lnTo>
                  <a:lnTo>
                    <a:pt x="62481" y="80506"/>
                  </a:lnTo>
                  <a:lnTo>
                    <a:pt x="68854" y="87839"/>
                  </a:lnTo>
                  <a:lnTo>
                    <a:pt x="71274" y="88428"/>
                  </a:lnTo>
                  <a:lnTo>
                    <a:pt x="76174" y="88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277"/>
            <p:cNvSpPr/>
            <p:nvPr>
              <p:custDataLst>
                <p:tags r:id="rId25"/>
              </p:custDataLst>
            </p:nvPr>
          </p:nvSpPr>
          <p:spPr>
            <a:xfrm>
              <a:off x="4254500" y="6286507"/>
              <a:ext cx="31750" cy="139694"/>
            </a:xfrm>
            <a:custGeom>
              <a:avLst/>
              <a:gdLst/>
              <a:ahLst/>
              <a:cxnLst/>
              <a:rect l="0" t="0" r="0" b="0"/>
              <a:pathLst>
                <a:path w="31750" h="139694">
                  <a:moveTo>
                    <a:pt x="19050" y="6343"/>
                  </a:moveTo>
                  <a:lnTo>
                    <a:pt x="19050" y="6343"/>
                  </a:lnTo>
                  <a:lnTo>
                    <a:pt x="24517" y="876"/>
                  </a:lnTo>
                  <a:lnTo>
                    <a:pt x="31666" y="0"/>
                  </a:lnTo>
                  <a:lnTo>
                    <a:pt x="31749" y="24564"/>
                  </a:lnTo>
                  <a:lnTo>
                    <a:pt x="29868" y="30433"/>
                  </a:lnTo>
                  <a:lnTo>
                    <a:pt x="28379" y="32987"/>
                  </a:lnTo>
                  <a:lnTo>
                    <a:pt x="15326" y="78193"/>
                  </a:lnTo>
                  <a:lnTo>
                    <a:pt x="10972" y="97884"/>
                  </a:lnTo>
                  <a:lnTo>
                    <a:pt x="8404" y="104884"/>
                  </a:lnTo>
                  <a:lnTo>
                    <a:pt x="0" y="139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278"/>
            <p:cNvSpPr/>
            <p:nvPr>
              <p:custDataLst>
                <p:tags r:id="rId26"/>
              </p:custDataLst>
            </p:nvPr>
          </p:nvSpPr>
          <p:spPr>
            <a:xfrm>
              <a:off x="4311673" y="6413579"/>
              <a:ext cx="69828" cy="107872"/>
            </a:xfrm>
            <a:custGeom>
              <a:avLst/>
              <a:gdLst/>
              <a:ahLst/>
              <a:cxnLst/>
              <a:rect l="0" t="0" r="0" b="0"/>
              <a:pathLst>
                <a:path w="69828" h="107872">
                  <a:moveTo>
                    <a:pt x="6327" y="18971"/>
                  </a:moveTo>
                  <a:lnTo>
                    <a:pt x="6327" y="18971"/>
                  </a:lnTo>
                  <a:lnTo>
                    <a:pt x="2956" y="15600"/>
                  </a:lnTo>
                  <a:lnTo>
                    <a:pt x="1301" y="12064"/>
                  </a:lnTo>
                  <a:lnTo>
                    <a:pt x="0" y="6372"/>
                  </a:lnTo>
                  <a:lnTo>
                    <a:pt x="5446" y="812"/>
                  </a:lnTo>
                  <a:lnTo>
                    <a:pt x="9437" y="186"/>
                  </a:lnTo>
                  <a:lnTo>
                    <a:pt x="15088" y="0"/>
                  </a:lnTo>
                  <a:lnTo>
                    <a:pt x="19158" y="1836"/>
                  </a:lnTo>
                  <a:lnTo>
                    <a:pt x="23318" y="4301"/>
                  </a:lnTo>
                  <a:lnTo>
                    <a:pt x="30481" y="6011"/>
                  </a:lnTo>
                  <a:lnTo>
                    <a:pt x="37085" y="6248"/>
                  </a:lnTo>
                  <a:lnTo>
                    <a:pt x="38059" y="19327"/>
                  </a:lnTo>
                  <a:lnTo>
                    <a:pt x="38077" y="34699"/>
                  </a:lnTo>
                  <a:lnTo>
                    <a:pt x="32610" y="48664"/>
                  </a:lnTo>
                  <a:lnTo>
                    <a:pt x="27537" y="55384"/>
                  </a:lnTo>
                  <a:lnTo>
                    <a:pt x="26017" y="61432"/>
                  </a:lnTo>
                  <a:lnTo>
                    <a:pt x="24861" y="68397"/>
                  </a:lnTo>
                  <a:lnTo>
                    <a:pt x="19296" y="87306"/>
                  </a:lnTo>
                  <a:lnTo>
                    <a:pt x="19911" y="87812"/>
                  </a:lnTo>
                  <a:lnTo>
                    <a:pt x="31260" y="92059"/>
                  </a:lnTo>
                  <a:lnTo>
                    <a:pt x="57237" y="105114"/>
                  </a:lnTo>
                  <a:lnTo>
                    <a:pt x="69827" y="107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279"/>
            <p:cNvSpPr/>
            <p:nvPr>
              <p:custDataLst>
                <p:tags r:id="rId27"/>
              </p:custDataLst>
            </p:nvPr>
          </p:nvSpPr>
          <p:spPr>
            <a:xfrm>
              <a:off x="5988050" y="5398460"/>
              <a:ext cx="25401" cy="532441"/>
            </a:xfrm>
            <a:custGeom>
              <a:avLst/>
              <a:gdLst/>
              <a:ahLst/>
              <a:cxnLst/>
              <a:rect l="0" t="0" r="0" b="0"/>
              <a:pathLst>
                <a:path w="25401" h="532441">
                  <a:moveTo>
                    <a:pt x="0" y="11740"/>
                  </a:moveTo>
                  <a:lnTo>
                    <a:pt x="0" y="11740"/>
                  </a:lnTo>
                  <a:lnTo>
                    <a:pt x="11740" y="0"/>
                  </a:lnTo>
                  <a:lnTo>
                    <a:pt x="12060" y="386"/>
                  </a:lnTo>
                  <a:lnTo>
                    <a:pt x="14578" y="23250"/>
                  </a:lnTo>
                  <a:lnTo>
                    <a:pt x="16069" y="25763"/>
                  </a:lnTo>
                  <a:lnTo>
                    <a:pt x="18167" y="36042"/>
                  </a:lnTo>
                  <a:lnTo>
                    <a:pt x="19016" y="81795"/>
                  </a:lnTo>
                  <a:lnTo>
                    <a:pt x="19047" y="128497"/>
                  </a:lnTo>
                  <a:lnTo>
                    <a:pt x="19049" y="174916"/>
                  </a:lnTo>
                  <a:lnTo>
                    <a:pt x="20931" y="215396"/>
                  </a:lnTo>
                  <a:lnTo>
                    <a:pt x="24517" y="260734"/>
                  </a:lnTo>
                  <a:lnTo>
                    <a:pt x="25225" y="305386"/>
                  </a:lnTo>
                  <a:lnTo>
                    <a:pt x="25366" y="348178"/>
                  </a:lnTo>
                  <a:lnTo>
                    <a:pt x="25392" y="390601"/>
                  </a:lnTo>
                  <a:lnTo>
                    <a:pt x="25398" y="428588"/>
                  </a:lnTo>
                  <a:lnTo>
                    <a:pt x="25399" y="473042"/>
                  </a:lnTo>
                  <a:lnTo>
                    <a:pt x="25399" y="518197"/>
                  </a:lnTo>
                  <a:lnTo>
                    <a:pt x="25400" y="532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280"/>
            <p:cNvSpPr/>
            <p:nvPr>
              <p:custDataLst>
                <p:tags r:id="rId28"/>
              </p:custDataLst>
            </p:nvPr>
          </p:nvSpPr>
          <p:spPr>
            <a:xfrm>
              <a:off x="6026150" y="5499202"/>
              <a:ext cx="130653" cy="260249"/>
            </a:xfrm>
            <a:custGeom>
              <a:avLst/>
              <a:gdLst/>
              <a:ahLst/>
              <a:cxnLst/>
              <a:rect l="0" t="0" r="0" b="0"/>
              <a:pathLst>
                <a:path w="130653" h="260249">
                  <a:moveTo>
                    <a:pt x="114300" y="18948"/>
                  </a:moveTo>
                  <a:lnTo>
                    <a:pt x="114300" y="18948"/>
                  </a:lnTo>
                  <a:lnTo>
                    <a:pt x="114300" y="15577"/>
                  </a:lnTo>
                  <a:lnTo>
                    <a:pt x="115005" y="14584"/>
                  </a:lnTo>
                  <a:lnTo>
                    <a:pt x="116181" y="13922"/>
                  </a:lnTo>
                  <a:lnTo>
                    <a:pt x="117671" y="13481"/>
                  </a:lnTo>
                  <a:lnTo>
                    <a:pt x="123139" y="9488"/>
                  </a:lnTo>
                  <a:lnTo>
                    <a:pt x="125284" y="5807"/>
                  </a:lnTo>
                  <a:lnTo>
                    <a:pt x="126970" y="0"/>
                  </a:lnTo>
                  <a:lnTo>
                    <a:pt x="130363" y="3299"/>
                  </a:lnTo>
                  <a:lnTo>
                    <a:pt x="130652" y="4988"/>
                  </a:lnTo>
                  <a:lnTo>
                    <a:pt x="130141" y="6819"/>
                  </a:lnTo>
                  <a:lnTo>
                    <a:pt x="106044" y="51425"/>
                  </a:lnTo>
                  <a:lnTo>
                    <a:pt x="78205" y="98561"/>
                  </a:lnTo>
                  <a:lnTo>
                    <a:pt x="55254" y="139769"/>
                  </a:lnTo>
                  <a:lnTo>
                    <a:pt x="30926" y="181248"/>
                  </a:lnTo>
                  <a:lnTo>
                    <a:pt x="10751" y="225561"/>
                  </a:lnTo>
                  <a:lnTo>
                    <a:pt x="2332" y="246550"/>
                  </a:lnTo>
                  <a:lnTo>
                    <a:pt x="0" y="260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281"/>
            <p:cNvSpPr/>
            <p:nvPr>
              <p:custDataLst>
                <p:tags r:id="rId29"/>
              </p:custDataLst>
            </p:nvPr>
          </p:nvSpPr>
          <p:spPr>
            <a:xfrm>
              <a:off x="6147291" y="5562862"/>
              <a:ext cx="164194" cy="234689"/>
            </a:xfrm>
            <a:custGeom>
              <a:avLst/>
              <a:gdLst/>
              <a:ahLst/>
              <a:cxnLst/>
              <a:rect l="0" t="0" r="0" b="0"/>
              <a:pathLst>
                <a:path w="164194" h="234689">
                  <a:moveTo>
                    <a:pt x="145559" y="6088"/>
                  </a:moveTo>
                  <a:lnTo>
                    <a:pt x="145559" y="6088"/>
                  </a:lnTo>
                  <a:lnTo>
                    <a:pt x="157492" y="1062"/>
                  </a:lnTo>
                  <a:lnTo>
                    <a:pt x="163203" y="0"/>
                  </a:lnTo>
                  <a:lnTo>
                    <a:pt x="163984" y="3617"/>
                  </a:lnTo>
                  <a:lnTo>
                    <a:pt x="164193" y="6557"/>
                  </a:lnTo>
                  <a:lnTo>
                    <a:pt x="163627" y="8518"/>
                  </a:lnTo>
                  <a:lnTo>
                    <a:pt x="162542" y="9825"/>
                  </a:lnTo>
                  <a:lnTo>
                    <a:pt x="161113" y="10696"/>
                  </a:lnTo>
                  <a:lnTo>
                    <a:pt x="149846" y="24142"/>
                  </a:lnTo>
                  <a:lnTo>
                    <a:pt x="146300" y="26591"/>
                  </a:lnTo>
                  <a:lnTo>
                    <a:pt x="140479" y="34956"/>
                  </a:lnTo>
                  <a:lnTo>
                    <a:pt x="131354" y="49684"/>
                  </a:lnTo>
                  <a:lnTo>
                    <a:pt x="92467" y="95202"/>
                  </a:lnTo>
                  <a:lnTo>
                    <a:pt x="50175" y="139450"/>
                  </a:lnTo>
                  <a:lnTo>
                    <a:pt x="14689" y="183889"/>
                  </a:lnTo>
                  <a:lnTo>
                    <a:pt x="3239" y="204219"/>
                  </a:lnTo>
                  <a:lnTo>
                    <a:pt x="0" y="222740"/>
                  </a:lnTo>
                  <a:lnTo>
                    <a:pt x="1608" y="227732"/>
                  </a:lnTo>
                  <a:lnTo>
                    <a:pt x="5859" y="234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282"/>
            <p:cNvSpPr/>
            <p:nvPr>
              <p:custDataLst>
                <p:tags r:id="rId30"/>
              </p:custDataLst>
            </p:nvPr>
          </p:nvSpPr>
          <p:spPr>
            <a:xfrm>
              <a:off x="6331355" y="5619750"/>
              <a:ext cx="129666" cy="196851"/>
            </a:xfrm>
            <a:custGeom>
              <a:avLst/>
              <a:gdLst/>
              <a:ahLst/>
              <a:cxnLst/>
              <a:rect l="0" t="0" r="0" b="0"/>
              <a:pathLst>
                <a:path w="129666" h="196851">
                  <a:moveTo>
                    <a:pt x="120245" y="0"/>
                  </a:moveTo>
                  <a:lnTo>
                    <a:pt x="120245" y="0"/>
                  </a:lnTo>
                  <a:lnTo>
                    <a:pt x="123616" y="0"/>
                  </a:lnTo>
                  <a:lnTo>
                    <a:pt x="127152" y="1881"/>
                  </a:lnTo>
                  <a:lnTo>
                    <a:pt x="129084" y="3371"/>
                  </a:lnTo>
                  <a:lnTo>
                    <a:pt x="129665" y="4364"/>
                  </a:lnTo>
                  <a:lnTo>
                    <a:pt x="129347" y="5026"/>
                  </a:lnTo>
                  <a:lnTo>
                    <a:pt x="128430" y="5467"/>
                  </a:lnTo>
                  <a:lnTo>
                    <a:pt x="127818" y="6467"/>
                  </a:lnTo>
                  <a:lnTo>
                    <a:pt x="127139" y="9459"/>
                  </a:lnTo>
                  <a:lnTo>
                    <a:pt x="123074" y="13141"/>
                  </a:lnTo>
                  <a:lnTo>
                    <a:pt x="108966" y="24624"/>
                  </a:lnTo>
                  <a:lnTo>
                    <a:pt x="72786" y="70004"/>
                  </a:lnTo>
                  <a:lnTo>
                    <a:pt x="33716" y="114595"/>
                  </a:lnTo>
                  <a:lnTo>
                    <a:pt x="8913" y="148641"/>
                  </a:lnTo>
                  <a:lnTo>
                    <a:pt x="1644" y="170080"/>
                  </a:lnTo>
                  <a:lnTo>
                    <a:pt x="0" y="184743"/>
                  </a:lnTo>
                  <a:lnTo>
                    <a:pt x="1656" y="189823"/>
                  </a:lnTo>
                  <a:lnTo>
                    <a:pt x="5945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283"/>
            <p:cNvSpPr/>
            <p:nvPr>
              <p:custDataLst>
                <p:tags r:id="rId31"/>
              </p:custDataLst>
            </p:nvPr>
          </p:nvSpPr>
          <p:spPr>
            <a:xfrm>
              <a:off x="6565900" y="5702323"/>
              <a:ext cx="164327" cy="146028"/>
            </a:xfrm>
            <a:custGeom>
              <a:avLst/>
              <a:gdLst/>
              <a:ahLst/>
              <a:cxnLst/>
              <a:rect l="0" t="0" r="0" b="0"/>
              <a:pathLst>
                <a:path w="164327" h="146028">
                  <a:moveTo>
                    <a:pt x="95250" y="6327"/>
                  </a:moveTo>
                  <a:lnTo>
                    <a:pt x="95250" y="6327"/>
                  </a:lnTo>
                  <a:lnTo>
                    <a:pt x="142747" y="238"/>
                  </a:lnTo>
                  <a:lnTo>
                    <a:pt x="162487" y="0"/>
                  </a:lnTo>
                  <a:lnTo>
                    <a:pt x="163358" y="697"/>
                  </a:lnTo>
                  <a:lnTo>
                    <a:pt x="164326" y="3354"/>
                  </a:lnTo>
                  <a:lnTo>
                    <a:pt x="163878" y="5051"/>
                  </a:lnTo>
                  <a:lnTo>
                    <a:pt x="158090" y="12842"/>
                  </a:lnTo>
                  <a:lnTo>
                    <a:pt x="139084" y="30418"/>
                  </a:lnTo>
                  <a:lnTo>
                    <a:pt x="93745" y="63608"/>
                  </a:lnTo>
                  <a:lnTo>
                    <a:pt x="48754" y="102404"/>
                  </a:lnTo>
                  <a:lnTo>
                    <a:pt x="12129" y="128078"/>
                  </a:lnTo>
                  <a:lnTo>
                    <a:pt x="0" y="146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284"/>
            <p:cNvSpPr/>
            <p:nvPr>
              <p:custDataLst>
                <p:tags r:id="rId32"/>
              </p:custDataLst>
            </p:nvPr>
          </p:nvSpPr>
          <p:spPr>
            <a:xfrm>
              <a:off x="6711950" y="5708650"/>
              <a:ext cx="133089" cy="146051"/>
            </a:xfrm>
            <a:custGeom>
              <a:avLst/>
              <a:gdLst/>
              <a:ahLst/>
              <a:cxnLst/>
              <a:rect l="0" t="0" r="0" b="0"/>
              <a:pathLst>
                <a:path w="133089" h="146051">
                  <a:moveTo>
                    <a:pt x="127000" y="0"/>
                  </a:moveTo>
                  <a:lnTo>
                    <a:pt x="127000" y="0"/>
                  </a:lnTo>
                  <a:lnTo>
                    <a:pt x="130370" y="0"/>
                  </a:lnTo>
                  <a:lnTo>
                    <a:pt x="131363" y="705"/>
                  </a:lnTo>
                  <a:lnTo>
                    <a:pt x="132025" y="1882"/>
                  </a:lnTo>
                  <a:lnTo>
                    <a:pt x="133088" y="8838"/>
                  </a:lnTo>
                  <a:lnTo>
                    <a:pt x="129901" y="18298"/>
                  </a:lnTo>
                  <a:lnTo>
                    <a:pt x="124527" y="24124"/>
                  </a:lnTo>
                  <a:lnTo>
                    <a:pt x="81253" y="64842"/>
                  </a:lnTo>
                  <a:lnTo>
                    <a:pt x="42683" y="108395"/>
                  </a:lnTo>
                  <a:lnTo>
                    <a:pt x="13102" y="137300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285"/>
            <p:cNvSpPr/>
            <p:nvPr>
              <p:custDataLst>
                <p:tags r:id="rId33"/>
              </p:custDataLst>
            </p:nvPr>
          </p:nvSpPr>
          <p:spPr>
            <a:xfrm>
              <a:off x="3022600" y="5308601"/>
              <a:ext cx="165101" cy="125982"/>
            </a:xfrm>
            <a:custGeom>
              <a:avLst/>
              <a:gdLst/>
              <a:ahLst/>
              <a:cxnLst/>
              <a:rect l="0" t="0" r="0" b="0"/>
              <a:pathLst>
                <a:path w="165101" h="125982">
                  <a:moveTo>
                    <a:pt x="0" y="31749"/>
                  </a:moveTo>
                  <a:lnTo>
                    <a:pt x="0" y="31749"/>
                  </a:lnTo>
                  <a:lnTo>
                    <a:pt x="5467" y="26282"/>
                  </a:lnTo>
                  <a:lnTo>
                    <a:pt x="6272" y="20009"/>
                  </a:lnTo>
                  <a:lnTo>
                    <a:pt x="6327" y="12592"/>
                  </a:lnTo>
                  <a:lnTo>
                    <a:pt x="8221" y="7242"/>
                  </a:lnTo>
                  <a:lnTo>
                    <a:pt x="12437" y="423"/>
                  </a:lnTo>
                  <a:lnTo>
                    <a:pt x="34137" y="0"/>
                  </a:lnTo>
                  <a:lnTo>
                    <a:pt x="38220" y="1881"/>
                  </a:lnTo>
                  <a:lnTo>
                    <a:pt x="52924" y="14926"/>
                  </a:lnTo>
                  <a:lnTo>
                    <a:pt x="55271" y="20980"/>
                  </a:lnTo>
                  <a:lnTo>
                    <a:pt x="56779" y="32993"/>
                  </a:lnTo>
                  <a:lnTo>
                    <a:pt x="47681" y="67820"/>
                  </a:lnTo>
                  <a:lnTo>
                    <a:pt x="27270" y="103040"/>
                  </a:lnTo>
                  <a:lnTo>
                    <a:pt x="25769" y="115446"/>
                  </a:lnTo>
                  <a:lnTo>
                    <a:pt x="24941" y="117180"/>
                  </a:lnTo>
                  <a:lnTo>
                    <a:pt x="23683" y="118336"/>
                  </a:lnTo>
                  <a:lnTo>
                    <a:pt x="22138" y="119107"/>
                  </a:lnTo>
                  <a:lnTo>
                    <a:pt x="21814" y="120326"/>
                  </a:lnTo>
                  <a:lnTo>
                    <a:pt x="22304" y="121845"/>
                  </a:lnTo>
                  <a:lnTo>
                    <a:pt x="24788" y="125981"/>
                  </a:lnTo>
                  <a:lnTo>
                    <a:pt x="25698" y="125614"/>
                  </a:lnTo>
                  <a:lnTo>
                    <a:pt x="30349" y="122434"/>
                  </a:lnTo>
                  <a:lnTo>
                    <a:pt x="34184" y="121442"/>
                  </a:lnTo>
                  <a:lnTo>
                    <a:pt x="56425" y="118872"/>
                  </a:lnTo>
                  <a:lnTo>
                    <a:pt x="96301" y="107793"/>
                  </a:lnTo>
                  <a:lnTo>
                    <a:pt x="141116" y="93354"/>
                  </a:lnTo>
                  <a:lnTo>
                    <a:pt x="165100" y="82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286"/>
            <p:cNvSpPr/>
            <p:nvPr>
              <p:custDataLst>
                <p:tags r:id="rId34"/>
              </p:custDataLst>
            </p:nvPr>
          </p:nvSpPr>
          <p:spPr>
            <a:xfrm>
              <a:off x="2959100" y="5175328"/>
              <a:ext cx="38101" cy="234873"/>
            </a:xfrm>
            <a:custGeom>
              <a:avLst/>
              <a:gdLst/>
              <a:ahLst/>
              <a:cxnLst/>
              <a:rect l="0" t="0" r="0" b="0"/>
              <a:pathLst>
                <a:path w="38101" h="234873">
                  <a:moveTo>
                    <a:pt x="38100" y="6272"/>
                  </a:moveTo>
                  <a:lnTo>
                    <a:pt x="38100" y="6272"/>
                  </a:lnTo>
                  <a:lnTo>
                    <a:pt x="38100" y="0"/>
                  </a:lnTo>
                  <a:lnTo>
                    <a:pt x="37394" y="30401"/>
                  </a:lnTo>
                  <a:lnTo>
                    <a:pt x="26855" y="76842"/>
                  </a:lnTo>
                  <a:lnTo>
                    <a:pt x="17687" y="120614"/>
                  </a:lnTo>
                  <a:lnTo>
                    <a:pt x="8112" y="163702"/>
                  </a:lnTo>
                  <a:lnTo>
                    <a:pt x="6453" y="209395"/>
                  </a:lnTo>
                  <a:lnTo>
                    <a:pt x="0" y="234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287"/>
            <p:cNvSpPr/>
            <p:nvPr>
              <p:custDataLst>
                <p:tags r:id="rId35"/>
              </p:custDataLst>
            </p:nvPr>
          </p:nvSpPr>
          <p:spPr>
            <a:xfrm>
              <a:off x="2762260" y="5200650"/>
              <a:ext cx="146041" cy="158751"/>
            </a:xfrm>
            <a:custGeom>
              <a:avLst/>
              <a:gdLst/>
              <a:ahLst/>
              <a:cxnLst/>
              <a:rect l="0" t="0" r="0" b="0"/>
              <a:pathLst>
                <a:path w="146041" h="158751">
                  <a:moveTo>
                    <a:pt x="95240" y="0"/>
                  </a:moveTo>
                  <a:lnTo>
                    <a:pt x="95240" y="0"/>
                  </a:lnTo>
                  <a:lnTo>
                    <a:pt x="94534" y="42467"/>
                  </a:lnTo>
                  <a:lnTo>
                    <a:pt x="79453" y="89847"/>
                  </a:lnTo>
                  <a:lnTo>
                    <a:pt x="67638" y="109081"/>
                  </a:lnTo>
                  <a:lnTo>
                    <a:pt x="47140" y="124120"/>
                  </a:lnTo>
                  <a:lnTo>
                    <a:pt x="42582" y="125719"/>
                  </a:lnTo>
                  <a:lnTo>
                    <a:pt x="17191" y="126967"/>
                  </a:lnTo>
                  <a:lnTo>
                    <a:pt x="12809" y="125104"/>
                  </a:lnTo>
                  <a:lnTo>
                    <a:pt x="4247" y="118159"/>
                  </a:lnTo>
                  <a:lnTo>
                    <a:pt x="1882" y="114134"/>
                  </a:lnTo>
                  <a:lnTo>
                    <a:pt x="239" y="108059"/>
                  </a:lnTo>
                  <a:lnTo>
                    <a:pt x="0" y="93055"/>
                  </a:lnTo>
                  <a:lnTo>
                    <a:pt x="702" y="91670"/>
                  </a:lnTo>
                  <a:lnTo>
                    <a:pt x="1876" y="90746"/>
                  </a:lnTo>
                  <a:lnTo>
                    <a:pt x="5061" y="89720"/>
                  </a:lnTo>
                  <a:lnTo>
                    <a:pt x="30888" y="88909"/>
                  </a:lnTo>
                  <a:lnTo>
                    <a:pt x="36770" y="90786"/>
                  </a:lnTo>
                  <a:lnTo>
                    <a:pt x="82579" y="114314"/>
                  </a:lnTo>
                  <a:lnTo>
                    <a:pt x="115414" y="135467"/>
                  </a:lnTo>
                  <a:lnTo>
                    <a:pt x="139049" y="158116"/>
                  </a:lnTo>
                  <a:lnTo>
                    <a:pt x="14604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288"/>
            <p:cNvSpPr/>
            <p:nvPr>
              <p:custDataLst>
                <p:tags r:id="rId36"/>
              </p:custDataLst>
            </p:nvPr>
          </p:nvSpPr>
          <p:spPr>
            <a:xfrm>
              <a:off x="3524250" y="5766084"/>
              <a:ext cx="88901" cy="82267"/>
            </a:xfrm>
            <a:custGeom>
              <a:avLst/>
              <a:gdLst/>
              <a:ahLst/>
              <a:cxnLst/>
              <a:rect l="0" t="0" r="0" b="0"/>
              <a:pathLst>
                <a:path w="88901" h="82267">
                  <a:moveTo>
                    <a:pt x="88900" y="12416"/>
                  </a:moveTo>
                  <a:lnTo>
                    <a:pt x="88900" y="12416"/>
                  </a:lnTo>
                  <a:lnTo>
                    <a:pt x="88900" y="6949"/>
                  </a:lnTo>
                  <a:lnTo>
                    <a:pt x="83433" y="676"/>
                  </a:lnTo>
                  <a:lnTo>
                    <a:pt x="79440" y="0"/>
                  </a:lnTo>
                  <a:lnTo>
                    <a:pt x="75759" y="1724"/>
                  </a:lnTo>
                  <a:lnTo>
                    <a:pt x="71770" y="4136"/>
                  </a:lnTo>
                  <a:lnTo>
                    <a:pt x="65558" y="6200"/>
                  </a:lnTo>
                  <a:lnTo>
                    <a:pt x="61358" y="9183"/>
                  </a:lnTo>
                  <a:lnTo>
                    <a:pt x="28797" y="52834"/>
                  </a:lnTo>
                  <a:lnTo>
                    <a:pt x="0" y="82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289"/>
            <p:cNvSpPr/>
            <p:nvPr>
              <p:custDataLst>
                <p:tags r:id="rId37"/>
              </p:custDataLst>
            </p:nvPr>
          </p:nvSpPr>
          <p:spPr>
            <a:xfrm>
              <a:off x="3435350" y="5810250"/>
              <a:ext cx="114301" cy="12439"/>
            </a:xfrm>
            <a:custGeom>
              <a:avLst/>
              <a:gdLst/>
              <a:ahLst/>
              <a:cxnLst/>
              <a:rect l="0" t="0" r="0" b="0"/>
              <a:pathLst>
                <a:path w="114301" h="12439">
                  <a:moveTo>
                    <a:pt x="0" y="6350"/>
                  </a:moveTo>
                  <a:lnTo>
                    <a:pt x="0" y="6350"/>
                  </a:lnTo>
                  <a:lnTo>
                    <a:pt x="0" y="12438"/>
                  </a:lnTo>
                  <a:lnTo>
                    <a:pt x="0" y="7210"/>
                  </a:lnTo>
                  <a:lnTo>
                    <a:pt x="705" y="6923"/>
                  </a:lnTo>
                  <a:lnTo>
                    <a:pt x="3371" y="6605"/>
                  </a:lnTo>
                  <a:lnTo>
                    <a:pt x="6907" y="4581"/>
                  </a:lnTo>
                  <a:lnTo>
                    <a:pt x="8838" y="3054"/>
                  </a:lnTo>
                  <a:lnTo>
                    <a:pt x="14746" y="1357"/>
                  </a:lnTo>
                  <a:lnTo>
                    <a:pt x="55382" y="7"/>
                  </a:lnTo>
                  <a:lnTo>
                    <a:pt x="75694" y="366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290"/>
            <p:cNvSpPr/>
            <p:nvPr>
              <p:custDataLst>
                <p:tags r:id="rId38"/>
              </p:custDataLst>
            </p:nvPr>
          </p:nvSpPr>
          <p:spPr>
            <a:xfrm>
              <a:off x="3130811" y="5518176"/>
              <a:ext cx="390499" cy="330175"/>
            </a:xfrm>
            <a:custGeom>
              <a:avLst/>
              <a:gdLst/>
              <a:ahLst/>
              <a:cxnLst/>
              <a:rect l="0" t="0" r="0" b="0"/>
              <a:pathLst>
                <a:path w="390499" h="330175">
                  <a:moveTo>
                    <a:pt x="6089" y="57124"/>
                  </a:moveTo>
                  <a:lnTo>
                    <a:pt x="6089" y="57124"/>
                  </a:lnTo>
                  <a:lnTo>
                    <a:pt x="6089" y="53753"/>
                  </a:lnTo>
                  <a:lnTo>
                    <a:pt x="4208" y="50217"/>
                  </a:lnTo>
                  <a:lnTo>
                    <a:pt x="622" y="45568"/>
                  </a:lnTo>
                  <a:lnTo>
                    <a:pt x="0" y="41392"/>
                  </a:lnTo>
                  <a:lnTo>
                    <a:pt x="1737" y="37667"/>
                  </a:lnTo>
                  <a:lnTo>
                    <a:pt x="4155" y="33660"/>
                  </a:lnTo>
                  <a:lnTo>
                    <a:pt x="5229" y="29527"/>
                  </a:lnTo>
                  <a:lnTo>
                    <a:pt x="6221" y="28143"/>
                  </a:lnTo>
                  <a:lnTo>
                    <a:pt x="7588" y="27220"/>
                  </a:lnTo>
                  <a:lnTo>
                    <a:pt x="9205" y="26605"/>
                  </a:lnTo>
                  <a:lnTo>
                    <a:pt x="10283" y="25489"/>
                  </a:lnTo>
                  <a:lnTo>
                    <a:pt x="11481" y="22367"/>
                  </a:lnTo>
                  <a:lnTo>
                    <a:pt x="15776" y="18628"/>
                  </a:lnTo>
                  <a:lnTo>
                    <a:pt x="29681" y="9094"/>
                  </a:lnTo>
                  <a:lnTo>
                    <a:pt x="71513" y="414"/>
                  </a:lnTo>
                  <a:lnTo>
                    <a:pt x="114152" y="0"/>
                  </a:lnTo>
                  <a:lnTo>
                    <a:pt x="144531" y="5754"/>
                  </a:lnTo>
                  <a:lnTo>
                    <a:pt x="186119" y="20369"/>
                  </a:lnTo>
                  <a:lnTo>
                    <a:pt x="223328" y="40411"/>
                  </a:lnTo>
                  <a:lnTo>
                    <a:pt x="265999" y="71353"/>
                  </a:lnTo>
                  <a:lnTo>
                    <a:pt x="307492" y="114363"/>
                  </a:lnTo>
                  <a:lnTo>
                    <a:pt x="337625" y="159435"/>
                  </a:lnTo>
                  <a:lnTo>
                    <a:pt x="357332" y="202586"/>
                  </a:lnTo>
                  <a:lnTo>
                    <a:pt x="374258" y="247590"/>
                  </a:lnTo>
                  <a:lnTo>
                    <a:pt x="388409" y="293790"/>
                  </a:lnTo>
                  <a:lnTo>
                    <a:pt x="390498" y="304126"/>
                  </a:lnTo>
                  <a:lnTo>
                    <a:pt x="387089" y="330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291"/>
            <p:cNvSpPr/>
            <p:nvPr>
              <p:custDataLst>
                <p:tags r:id="rId39"/>
              </p:custDataLst>
            </p:nvPr>
          </p:nvSpPr>
          <p:spPr>
            <a:xfrm>
              <a:off x="3981450" y="5829562"/>
              <a:ext cx="125363" cy="164839"/>
            </a:xfrm>
            <a:custGeom>
              <a:avLst/>
              <a:gdLst/>
              <a:ahLst/>
              <a:cxnLst/>
              <a:rect l="0" t="0" r="0" b="0"/>
              <a:pathLst>
                <a:path w="125363" h="164839">
                  <a:moveTo>
                    <a:pt x="88900" y="6088"/>
                  </a:moveTo>
                  <a:lnTo>
                    <a:pt x="88900" y="6088"/>
                  </a:lnTo>
                  <a:lnTo>
                    <a:pt x="112044" y="621"/>
                  </a:lnTo>
                  <a:lnTo>
                    <a:pt x="121471" y="0"/>
                  </a:lnTo>
                  <a:lnTo>
                    <a:pt x="123314" y="618"/>
                  </a:lnTo>
                  <a:lnTo>
                    <a:pt x="124542" y="1736"/>
                  </a:lnTo>
                  <a:lnTo>
                    <a:pt x="125362" y="3187"/>
                  </a:lnTo>
                  <a:lnTo>
                    <a:pt x="124390" y="8561"/>
                  </a:lnTo>
                  <a:lnTo>
                    <a:pt x="118018" y="23509"/>
                  </a:lnTo>
                  <a:lnTo>
                    <a:pt x="84952" y="65696"/>
                  </a:lnTo>
                  <a:lnTo>
                    <a:pt x="43708" y="111714"/>
                  </a:lnTo>
                  <a:lnTo>
                    <a:pt x="0" y="164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292"/>
            <p:cNvSpPr/>
            <p:nvPr>
              <p:custDataLst>
                <p:tags r:id="rId40"/>
              </p:custDataLst>
            </p:nvPr>
          </p:nvSpPr>
          <p:spPr>
            <a:xfrm>
              <a:off x="3734291" y="5804022"/>
              <a:ext cx="174523" cy="234829"/>
            </a:xfrm>
            <a:custGeom>
              <a:avLst/>
              <a:gdLst/>
              <a:ahLst/>
              <a:cxnLst/>
              <a:rect l="0" t="0" r="0" b="0"/>
              <a:pathLst>
                <a:path w="174523" h="234829">
                  <a:moveTo>
                    <a:pt x="132859" y="18928"/>
                  </a:moveTo>
                  <a:lnTo>
                    <a:pt x="132859" y="18928"/>
                  </a:lnTo>
                  <a:lnTo>
                    <a:pt x="159577" y="3041"/>
                  </a:lnTo>
                  <a:lnTo>
                    <a:pt x="170473" y="0"/>
                  </a:lnTo>
                  <a:lnTo>
                    <a:pt x="174186" y="3286"/>
                  </a:lnTo>
                  <a:lnTo>
                    <a:pt x="174522" y="5678"/>
                  </a:lnTo>
                  <a:lnTo>
                    <a:pt x="173013" y="12099"/>
                  </a:lnTo>
                  <a:lnTo>
                    <a:pt x="161225" y="27718"/>
                  </a:lnTo>
                  <a:lnTo>
                    <a:pt x="119738" y="70112"/>
                  </a:lnTo>
                  <a:lnTo>
                    <a:pt x="82021" y="111233"/>
                  </a:lnTo>
                  <a:lnTo>
                    <a:pt x="43955" y="155391"/>
                  </a:lnTo>
                  <a:lnTo>
                    <a:pt x="11046" y="202183"/>
                  </a:lnTo>
                  <a:lnTo>
                    <a:pt x="3241" y="217002"/>
                  </a:lnTo>
                  <a:lnTo>
                    <a:pt x="0" y="232201"/>
                  </a:lnTo>
                  <a:lnTo>
                    <a:pt x="1247" y="233077"/>
                  </a:lnTo>
                  <a:lnTo>
                    <a:pt x="12209" y="234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293"/>
            <p:cNvSpPr/>
            <p:nvPr>
              <p:custDataLst>
                <p:tags r:id="rId41"/>
              </p:custDataLst>
            </p:nvPr>
          </p:nvSpPr>
          <p:spPr>
            <a:xfrm>
              <a:off x="3613150" y="5829300"/>
              <a:ext cx="177801" cy="222251"/>
            </a:xfrm>
            <a:custGeom>
              <a:avLst/>
              <a:gdLst/>
              <a:ahLst/>
              <a:cxnLst/>
              <a:rect l="0" t="0" r="0" b="0"/>
              <a:pathLst>
                <a:path w="177801" h="222251">
                  <a:moveTo>
                    <a:pt x="177800" y="0"/>
                  </a:moveTo>
                  <a:lnTo>
                    <a:pt x="177800" y="0"/>
                  </a:lnTo>
                  <a:lnTo>
                    <a:pt x="168962" y="14305"/>
                  </a:lnTo>
                  <a:lnTo>
                    <a:pt x="156429" y="28957"/>
                  </a:lnTo>
                  <a:lnTo>
                    <a:pt x="137443" y="57619"/>
                  </a:lnTo>
                  <a:lnTo>
                    <a:pt x="96651" y="103892"/>
                  </a:lnTo>
                  <a:lnTo>
                    <a:pt x="63065" y="150719"/>
                  </a:lnTo>
                  <a:lnTo>
                    <a:pt x="19855" y="198065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294"/>
            <p:cNvSpPr/>
            <p:nvPr>
              <p:custDataLst>
                <p:tags r:id="rId42"/>
              </p:custDataLst>
            </p:nvPr>
          </p:nvSpPr>
          <p:spPr>
            <a:xfrm>
              <a:off x="3454400" y="5854700"/>
              <a:ext cx="126739" cy="203201"/>
            </a:xfrm>
            <a:custGeom>
              <a:avLst/>
              <a:gdLst/>
              <a:ahLst/>
              <a:cxnLst/>
              <a:rect l="0" t="0" r="0" b="0"/>
              <a:pathLst>
                <a:path w="126739" h="203201">
                  <a:moveTo>
                    <a:pt x="120650" y="0"/>
                  </a:moveTo>
                  <a:lnTo>
                    <a:pt x="120650" y="0"/>
                  </a:lnTo>
                  <a:lnTo>
                    <a:pt x="126738" y="0"/>
                  </a:lnTo>
                  <a:lnTo>
                    <a:pt x="122584" y="5069"/>
                  </a:lnTo>
                  <a:lnTo>
                    <a:pt x="120905" y="11556"/>
                  </a:lnTo>
                  <a:lnTo>
                    <a:pt x="116336" y="17543"/>
                  </a:lnTo>
                  <a:lnTo>
                    <a:pt x="109409" y="34051"/>
                  </a:lnTo>
                  <a:lnTo>
                    <a:pt x="77316" y="80260"/>
                  </a:lnTo>
                  <a:lnTo>
                    <a:pt x="50369" y="122132"/>
                  </a:lnTo>
                  <a:lnTo>
                    <a:pt x="17918" y="169249"/>
                  </a:lnTo>
                  <a:lnTo>
                    <a:pt x="1920" y="196289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295"/>
            <p:cNvSpPr/>
            <p:nvPr>
              <p:custDataLst>
                <p:tags r:id="rId43"/>
              </p:custDataLst>
            </p:nvPr>
          </p:nvSpPr>
          <p:spPr>
            <a:xfrm>
              <a:off x="4044950" y="5518158"/>
              <a:ext cx="31751" cy="552245"/>
            </a:xfrm>
            <a:custGeom>
              <a:avLst/>
              <a:gdLst/>
              <a:ahLst/>
              <a:cxnLst/>
              <a:rect l="0" t="0" r="0" b="0"/>
              <a:pathLst>
                <a:path w="31751" h="552245">
                  <a:moveTo>
                    <a:pt x="6350" y="50792"/>
                  </a:moveTo>
                  <a:lnTo>
                    <a:pt x="6350" y="50792"/>
                  </a:lnTo>
                  <a:lnTo>
                    <a:pt x="2979" y="47421"/>
                  </a:lnTo>
                  <a:lnTo>
                    <a:pt x="1324" y="43884"/>
                  </a:lnTo>
                  <a:lnTo>
                    <a:pt x="883" y="41954"/>
                  </a:lnTo>
                  <a:lnTo>
                    <a:pt x="1294" y="39961"/>
                  </a:lnTo>
                  <a:lnTo>
                    <a:pt x="5142" y="31693"/>
                  </a:lnTo>
                  <a:lnTo>
                    <a:pt x="6112" y="23266"/>
                  </a:lnTo>
                  <a:lnTo>
                    <a:pt x="4362" y="19038"/>
                  </a:lnTo>
                  <a:lnTo>
                    <a:pt x="1939" y="14807"/>
                  </a:lnTo>
                  <a:lnTo>
                    <a:pt x="171" y="6472"/>
                  </a:lnTo>
                  <a:lnTo>
                    <a:pt x="0" y="0"/>
                  </a:lnTo>
                  <a:lnTo>
                    <a:pt x="0" y="20570"/>
                  </a:lnTo>
                  <a:lnTo>
                    <a:pt x="10540" y="65789"/>
                  </a:lnTo>
                  <a:lnTo>
                    <a:pt x="14455" y="109958"/>
                  </a:lnTo>
                  <a:lnTo>
                    <a:pt x="18445" y="150541"/>
                  </a:lnTo>
                  <a:lnTo>
                    <a:pt x="18971" y="192644"/>
                  </a:lnTo>
                  <a:lnTo>
                    <a:pt x="19034" y="231552"/>
                  </a:lnTo>
                  <a:lnTo>
                    <a:pt x="19047" y="271327"/>
                  </a:lnTo>
                  <a:lnTo>
                    <a:pt x="15679" y="309941"/>
                  </a:lnTo>
                  <a:lnTo>
                    <a:pt x="13288" y="350834"/>
                  </a:lnTo>
                  <a:lnTo>
                    <a:pt x="12778" y="395461"/>
                  </a:lnTo>
                  <a:lnTo>
                    <a:pt x="17736" y="436215"/>
                  </a:lnTo>
                  <a:lnTo>
                    <a:pt x="18973" y="482479"/>
                  </a:lnTo>
                  <a:lnTo>
                    <a:pt x="19740" y="502900"/>
                  </a:lnTo>
                  <a:lnTo>
                    <a:pt x="25138" y="534221"/>
                  </a:lnTo>
                  <a:lnTo>
                    <a:pt x="25377" y="550193"/>
                  </a:lnTo>
                  <a:lnTo>
                    <a:pt x="26090" y="550943"/>
                  </a:lnTo>
                  <a:lnTo>
                    <a:pt x="30865" y="552244"/>
                  </a:lnTo>
                  <a:lnTo>
                    <a:pt x="31160" y="551604"/>
                  </a:lnTo>
                  <a:lnTo>
                    <a:pt x="31750" y="546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296"/>
            <p:cNvSpPr/>
            <p:nvPr>
              <p:custDataLst>
                <p:tags r:id="rId44"/>
              </p:custDataLst>
            </p:nvPr>
          </p:nvSpPr>
          <p:spPr>
            <a:xfrm>
              <a:off x="7467600" y="5143500"/>
              <a:ext cx="139701" cy="127000"/>
            </a:xfrm>
            <a:custGeom>
              <a:avLst/>
              <a:gdLst/>
              <a:ahLst/>
              <a:cxnLst/>
              <a:rect l="0" t="0" r="0" b="0"/>
              <a:pathLst>
                <a:path w="139701" h="127000">
                  <a:moveTo>
                    <a:pt x="0" y="12700"/>
                  </a:moveTo>
                  <a:lnTo>
                    <a:pt x="0" y="12700"/>
                  </a:lnTo>
                  <a:lnTo>
                    <a:pt x="0" y="7233"/>
                  </a:lnTo>
                  <a:lnTo>
                    <a:pt x="705" y="6938"/>
                  </a:lnTo>
                  <a:lnTo>
                    <a:pt x="5467" y="6428"/>
                  </a:lnTo>
                  <a:lnTo>
                    <a:pt x="5958" y="4502"/>
                  </a:lnTo>
                  <a:lnTo>
                    <a:pt x="6272" y="889"/>
                  </a:lnTo>
                  <a:lnTo>
                    <a:pt x="8197" y="395"/>
                  </a:lnTo>
                  <a:lnTo>
                    <a:pt x="39414" y="0"/>
                  </a:lnTo>
                  <a:lnTo>
                    <a:pt x="44093" y="1881"/>
                  </a:lnTo>
                  <a:lnTo>
                    <a:pt x="52846" y="8838"/>
                  </a:lnTo>
                  <a:lnTo>
                    <a:pt x="55237" y="12865"/>
                  </a:lnTo>
                  <a:lnTo>
                    <a:pt x="60734" y="34004"/>
                  </a:lnTo>
                  <a:lnTo>
                    <a:pt x="53959" y="61678"/>
                  </a:lnTo>
                  <a:lnTo>
                    <a:pt x="42239" y="86809"/>
                  </a:lnTo>
                  <a:lnTo>
                    <a:pt x="36177" y="93380"/>
                  </a:lnTo>
                  <a:lnTo>
                    <a:pt x="29484" y="99358"/>
                  </a:lnTo>
                  <a:lnTo>
                    <a:pt x="21750" y="109245"/>
                  </a:lnTo>
                  <a:lnTo>
                    <a:pt x="15694" y="113508"/>
                  </a:lnTo>
                  <a:lnTo>
                    <a:pt x="7348" y="125797"/>
                  </a:lnTo>
                  <a:lnTo>
                    <a:pt x="7721" y="126198"/>
                  </a:lnTo>
                  <a:lnTo>
                    <a:pt x="11616" y="126762"/>
                  </a:lnTo>
                  <a:lnTo>
                    <a:pt x="58517" y="126999"/>
                  </a:lnTo>
                  <a:lnTo>
                    <a:pt x="101680" y="121238"/>
                  </a:lnTo>
                  <a:lnTo>
                    <a:pt x="1397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297"/>
            <p:cNvSpPr/>
            <p:nvPr>
              <p:custDataLst>
                <p:tags r:id="rId45"/>
              </p:custDataLst>
            </p:nvPr>
          </p:nvSpPr>
          <p:spPr>
            <a:xfrm>
              <a:off x="7391400" y="5003891"/>
              <a:ext cx="68859" cy="177710"/>
            </a:xfrm>
            <a:custGeom>
              <a:avLst/>
              <a:gdLst/>
              <a:ahLst/>
              <a:cxnLst/>
              <a:rect l="0" t="0" r="0" b="0"/>
              <a:pathLst>
                <a:path w="68859" h="177710">
                  <a:moveTo>
                    <a:pt x="38100" y="18959"/>
                  </a:moveTo>
                  <a:lnTo>
                    <a:pt x="38100" y="18959"/>
                  </a:lnTo>
                  <a:lnTo>
                    <a:pt x="41470" y="12217"/>
                  </a:lnTo>
                  <a:lnTo>
                    <a:pt x="43169" y="10231"/>
                  </a:lnTo>
                  <a:lnTo>
                    <a:pt x="55107" y="2243"/>
                  </a:lnTo>
                  <a:lnTo>
                    <a:pt x="62255" y="216"/>
                  </a:lnTo>
                  <a:lnTo>
                    <a:pt x="66503" y="0"/>
                  </a:lnTo>
                  <a:lnTo>
                    <a:pt x="67618" y="675"/>
                  </a:lnTo>
                  <a:lnTo>
                    <a:pt x="68362" y="1831"/>
                  </a:lnTo>
                  <a:lnTo>
                    <a:pt x="68858" y="3307"/>
                  </a:lnTo>
                  <a:lnTo>
                    <a:pt x="68483" y="4997"/>
                  </a:lnTo>
                  <a:lnTo>
                    <a:pt x="64584" y="10745"/>
                  </a:lnTo>
                  <a:lnTo>
                    <a:pt x="60924" y="14838"/>
                  </a:lnTo>
                  <a:lnTo>
                    <a:pt x="58827" y="20891"/>
                  </a:lnTo>
                  <a:lnTo>
                    <a:pt x="55766" y="32232"/>
                  </a:lnTo>
                  <a:lnTo>
                    <a:pt x="39457" y="75673"/>
                  </a:lnTo>
                  <a:lnTo>
                    <a:pt x="30191" y="90875"/>
                  </a:lnTo>
                  <a:lnTo>
                    <a:pt x="18773" y="133379"/>
                  </a:lnTo>
                  <a:lnTo>
                    <a:pt x="6325" y="167606"/>
                  </a:lnTo>
                  <a:lnTo>
                    <a:pt x="0" y="177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298"/>
            <p:cNvSpPr/>
            <p:nvPr>
              <p:custDataLst>
                <p:tags r:id="rId46"/>
              </p:custDataLst>
            </p:nvPr>
          </p:nvSpPr>
          <p:spPr>
            <a:xfrm>
              <a:off x="7194559" y="4978484"/>
              <a:ext cx="139692" cy="165017"/>
            </a:xfrm>
            <a:custGeom>
              <a:avLst/>
              <a:gdLst/>
              <a:ahLst/>
              <a:cxnLst/>
              <a:rect l="0" t="0" r="0" b="0"/>
              <a:pathLst>
                <a:path w="139692" h="165017">
                  <a:moveTo>
                    <a:pt x="139691" y="12616"/>
                  </a:moveTo>
                  <a:lnTo>
                    <a:pt x="139691" y="12616"/>
                  </a:lnTo>
                  <a:lnTo>
                    <a:pt x="139691" y="0"/>
                  </a:lnTo>
                  <a:lnTo>
                    <a:pt x="139691" y="5391"/>
                  </a:lnTo>
                  <a:lnTo>
                    <a:pt x="115120" y="30829"/>
                  </a:lnTo>
                  <a:lnTo>
                    <a:pt x="96953" y="45858"/>
                  </a:lnTo>
                  <a:lnTo>
                    <a:pt x="94265" y="49594"/>
                  </a:lnTo>
                  <a:lnTo>
                    <a:pt x="85635" y="55627"/>
                  </a:lnTo>
                  <a:lnTo>
                    <a:pt x="70758" y="64871"/>
                  </a:lnTo>
                  <a:lnTo>
                    <a:pt x="46403" y="83917"/>
                  </a:lnTo>
                  <a:lnTo>
                    <a:pt x="36362" y="96315"/>
                  </a:lnTo>
                  <a:lnTo>
                    <a:pt x="26368" y="103346"/>
                  </a:lnTo>
                  <a:lnTo>
                    <a:pt x="17840" y="106527"/>
                  </a:lnTo>
                  <a:lnTo>
                    <a:pt x="4304" y="107749"/>
                  </a:lnTo>
                  <a:lnTo>
                    <a:pt x="2867" y="107082"/>
                  </a:lnTo>
                  <a:lnTo>
                    <a:pt x="1908" y="105932"/>
                  </a:lnTo>
                  <a:lnTo>
                    <a:pt x="369" y="102388"/>
                  </a:lnTo>
                  <a:lnTo>
                    <a:pt x="0" y="86612"/>
                  </a:lnTo>
                  <a:lnTo>
                    <a:pt x="1876" y="82427"/>
                  </a:lnTo>
                  <a:lnTo>
                    <a:pt x="4357" y="78215"/>
                  </a:lnTo>
                  <a:lnTo>
                    <a:pt x="6458" y="71877"/>
                  </a:lnTo>
                  <a:lnTo>
                    <a:pt x="9450" y="67647"/>
                  </a:lnTo>
                  <a:lnTo>
                    <a:pt x="13131" y="65297"/>
                  </a:lnTo>
                  <a:lnTo>
                    <a:pt x="21053" y="63973"/>
                  </a:lnTo>
                  <a:lnTo>
                    <a:pt x="39954" y="63449"/>
                  </a:lnTo>
                  <a:lnTo>
                    <a:pt x="49854" y="66796"/>
                  </a:lnTo>
                  <a:lnTo>
                    <a:pt x="61476" y="74954"/>
                  </a:lnTo>
                  <a:lnTo>
                    <a:pt x="79783" y="93188"/>
                  </a:lnTo>
                  <a:lnTo>
                    <a:pt x="85878" y="104301"/>
                  </a:lnTo>
                  <a:lnTo>
                    <a:pt x="90177" y="118816"/>
                  </a:lnTo>
                  <a:lnTo>
                    <a:pt x="98938" y="135283"/>
                  </a:lnTo>
                  <a:lnTo>
                    <a:pt x="101510" y="143192"/>
                  </a:lnTo>
                  <a:lnTo>
                    <a:pt x="105722" y="150710"/>
                  </a:lnTo>
                  <a:lnTo>
                    <a:pt x="107941" y="165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299"/>
            <p:cNvSpPr/>
            <p:nvPr>
              <p:custDataLst>
                <p:tags r:id="rId47"/>
              </p:custDataLst>
            </p:nvPr>
          </p:nvSpPr>
          <p:spPr>
            <a:xfrm>
              <a:off x="6426200" y="5518150"/>
              <a:ext cx="120651" cy="50801"/>
            </a:xfrm>
            <a:custGeom>
              <a:avLst/>
              <a:gdLst/>
              <a:ahLst/>
              <a:cxnLst/>
              <a:rect l="0" t="0" r="0" b="0"/>
              <a:pathLst>
                <a:path w="120651" h="50801">
                  <a:moveTo>
                    <a:pt x="120650" y="0"/>
                  </a:moveTo>
                  <a:lnTo>
                    <a:pt x="120650" y="0"/>
                  </a:lnTo>
                  <a:lnTo>
                    <a:pt x="115182" y="5467"/>
                  </a:lnTo>
                  <a:lnTo>
                    <a:pt x="111190" y="6088"/>
                  </a:lnTo>
                  <a:lnTo>
                    <a:pt x="102168" y="6272"/>
                  </a:lnTo>
                  <a:lnTo>
                    <a:pt x="99862" y="7004"/>
                  </a:lnTo>
                  <a:lnTo>
                    <a:pt x="98325" y="8198"/>
                  </a:lnTo>
                  <a:lnTo>
                    <a:pt x="97299" y="9698"/>
                  </a:lnTo>
                  <a:lnTo>
                    <a:pt x="92398" y="11366"/>
                  </a:lnTo>
                  <a:lnTo>
                    <a:pt x="81704" y="14186"/>
                  </a:lnTo>
                  <a:lnTo>
                    <a:pt x="71480" y="19490"/>
                  </a:lnTo>
                  <a:lnTo>
                    <a:pt x="24514" y="46569"/>
                  </a:lnTo>
                  <a:lnTo>
                    <a:pt x="17715" y="48919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300"/>
            <p:cNvSpPr/>
            <p:nvPr>
              <p:custDataLst>
                <p:tags r:id="rId48"/>
              </p:custDataLst>
            </p:nvPr>
          </p:nvSpPr>
          <p:spPr>
            <a:xfrm>
              <a:off x="6381773" y="5461022"/>
              <a:ext cx="76178" cy="69829"/>
            </a:xfrm>
            <a:custGeom>
              <a:avLst/>
              <a:gdLst/>
              <a:ahLst/>
              <a:cxnLst/>
              <a:rect l="0" t="0" r="0" b="0"/>
              <a:pathLst>
                <a:path w="76178" h="69829">
                  <a:moveTo>
                    <a:pt x="6327" y="6328"/>
                  </a:moveTo>
                  <a:lnTo>
                    <a:pt x="6327" y="6328"/>
                  </a:lnTo>
                  <a:lnTo>
                    <a:pt x="0" y="0"/>
                  </a:lnTo>
                  <a:lnTo>
                    <a:pt x="3355" y="3355"/>
                  </a:lnTo>
                  <a:lnTo>
                    <a:pt x="5006" y="6888"/>
                  </a:lnTo>
                  <a:lnTo>
                    <a:pt x="6859" y="16985"/>
                  </a:lnTo>
                  <a:lnTo>
                    <a:pt x="15142" y="27504"/>
                  </a:lnTo>
                  <a:lnTo>
                    <a:pt x="46544" y="59245"/>
                  </a:lnTo>
                  <a:lnTo>
                    <a:pt x="50776" y="61597"/>
                  </a:lnTo>
                  <a:lnTo>
                    <a:pt x="76177" y="69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301"/>
            <p:cNvSpPr/>
            <p:nvPr>
              <p:custDataLst>
                <p:tags r:id="rId49"/>
              </p:custDataLst>
            </p:nvPr>
          </p:nvSpPr>
          <p:spPr>
            <a:xfrm>
              <a:off x="6438900" y="5106307"/>
              <a:ext cx="469901" cy="468994"/>
            </a:xfrm>
            <a:custGeom>
              <a:avLst/>
              <a:gdLst/>
              <a:ahLst/>
              <a:cxnLst/>
              <a:rect l="0" t="0" r="0" b="0"/>
              <a:pathLst>
                <a:path w="469901" h="468994">
                  <a:moveTo>
                    <a:pt x="469900" y="18143"/>
                  </a:moveTo>
                  <a:lnTo>
                    <a:pt x="469900" y="18143"/>
                  </a:lnTo>
                  <a:lnTo>
                    <a:pt x="469899" y="14772"/>
                  </a:lnTo>
                  <a:lnTo>
                    <a:pt x="469195" y="13779"/>
                  </a:lnTo>
                  <a:lnTo>
                    <a:pt x="468018" y="13117"/>
                  </a:lnTo>
                  <a:lnTo>
                    <a:pt x="466529" y="12676"/>
                  </a:lnTo>
                  <a:lnTo>
                    <a:pt x="465536" y="11676"/>
                  </a:lnTo>
                  <a:lnTo>
                    <a:pt x="463811" y="6403"/>
                  </a:lnTo>
                  <a:lnTo>
                    <a:pt x="461784" y="5870"/>
                  </a:lnTo>
                  <a:lnTo>
                    <a:pt x="460256" y="5727"/>
                  </a:lnTo>
                  <a:lnTo>
                    <a:pt x="459237" y="4927"/>
                  </a:lnTo>
                  <a:lnTo>
                    <a:pt x="458105" y="2156"/>
                  </a:lnTo>
                  <a:lnTo>
                    <a:pt x="457098" y="1135"/>
                  </a:lnTo>
                  <a:lnTo>
                    <a:pt x="454097" y="0"/>
                  </a:lnTo>
                  <a:lnTo>
                    <a:pt x="452310" y="404"/>
                  </a:lnTo>
                  <a:lnTo>
                    <a:pt x="445716" y="3636"/>
                  </a:lnTo>
                  <a:lnTo>
                    <a:pt x="435845" y="5613"/>
                  </a:lnTo>
                  <a:lnTo>
                    <a:pt x="390819" y="28744"/>
                  </a:lnTo>
                  <a:lnTo>
                    <a:pt x="369612" y="39078"/>
                  </a:lnTo>
                  <a:lnTo>
                    <a:pt x="323653" y="71133"/>
                  </a:lnTo>
                  <a:lnTo>
                    <a:pt x="279388" y="102579"/>
                  </a:lnTo>
                  <a:lnTo>
                    <a:pt x="232852" y="139786"/>
                  </a:lnTo>
                  <a:lnTo>
                    <a:pt x="185321" y="183301"/>
                  </a:lnTo>
                  <a:lnTo>
                    <a:pt x="145685" y="227696"/>
                  </a:lnTo>
                  <a:lnTo>
                    <a:pt x="110417" y="272143"/>
                  </a:lnTo>
                  <a:lnTo>
                    <a:pt x="79056" y="316593"/>
                  </a:lnTo>
                  <a:lnTo>
                    <a:pt x="52600" y="361043"/>
                  </a:lnTo>
                  <a:lnTo>
                    <a:pt x="36377" y="397262"/>
                  </a:lnTo>
                  <a:lnTo>
                    <a:pt x="26770" y="413167"/>
                  </a:lnTo>
                  <a:lnTo>
                    <a:pt x="7349" y="460370"/>
                  </a:lnTo>
                  <a:lnTo>
                    <a:pt x="0" y="468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302"/>
            <p:cNvSpPr/>
            <p:nvPr>
              <p:custDataLst>
                <p:tags r:id="rId50"/>
              </p:custDataLst>
            </p:nvPr>
          </p:nvSpPr>
          <p:spPr>
            <a:xfrm>
              <a:off x="5963045" y="5854701"/>
              <a:ext cx="68440" cy="57140"/>
            </a:xfrm>
            <a:custGeom>
              <a:avLst/>
              <a:gdLst/>
              <a:ahLst/>
              <a:cxnLst/>
              <a:rect l="0" t="0" r="0" b="0"/>
              <a:pathLst>
                <a:path w="68440" h="57140">
                  <a:moveTo>
                    <a:pt x="44055" y="6349"/>
                  </a:moveTo>
                  <a:lnTo>
                    <a:pt x="44055" y="6349"/>
                  </a:lnTo>
                  <a:lnTo>
                    <a:pt x="50404" y="0"/>
                  </a:lnTo>
                  <a:lnTo>
                    <a:pt x="44938" y="5466"/>
                  </a:lnTo>
                  <a:lnTo>
                    <a:pt x="44643" y="5055"/>
                  </a:lnTo>
                  <a:lnTo>
                    <a:pt x="44317" y="2717"/>
                  </a:lnTo>
                  <a:lnTo>
                    <a:pt x="43524" y="1811"/>
                  </a:lnTo>
                  <a:lnTo>
                    <a:pt x="37974" y="69"/>
                  </a:lnTo>
                  <a:lnTo>
                    <a:pt x="32688" y="4376"/>
                  </a:lnTo>
                  <a:lnTo>
                    <a:pt x="26889" y="6470"/>
                  </a:lnTo>
                  <a:lnTo>
                    <a:pt x="22785" y="9460"/>
                  </a:lnTo>
                  <a:lnTo>
                    <a:pt x="20490" y="15023"/>
                  </a:lnTo>
                  <a:lnTo>
                    <a:pt x="18765" y="21493"/>
                  </a:lnTo>
                  <a:lnTo>
                    <a:pt x="13791" y="31396"/>
                  </a:lnTo>
                  <a:lnTo>
                    <a:pt x="12331" y="52909"/>
                  </a:lnTo>
                  <a:lnTo>
                    <a:pt x="13028" y="54323"/>
                  </a:lnTo>
                  <a:lnTo>
                    <a:pt x="14198" y="55265"/>
                  </a:lnTo>
                  <a:lnTo>
                    <a:pt x="17774" y="56777"/>
                  </a:lnTo>
                  <a:lnTo>
                    <a:pt x="33559" y="57139"/>
                  </a:lnTo>
                  <a:lnTo>
                    <a:pt x="34941" y="56437"/>
                  </a:lnTo>
                  <a:lnTo>
                    <a:pt x="35862" y="55263"/>
                  </a:lnTo>
                  <a:lnTo>
                    <a:pt x="37592" y="52078"/>
                  </a:lnTo>
                  <a:lnTo>
                    <a:pt x="53985" y="33843"/>
                  </a:lnTo>
                  <a:lnTo>
                    <a:pt x="55935" y="27509"/>
                  </a:lnTo>
                  <a:lnTo>
                    <a:pt x="56648" y="16932"/>
                  </a:lnTo>
                  <a:lnTo>
                    <a:pt x="54826" y="12699"/>
                  </a:lnTo>
                  <a:lnTo>
                    <a:pt x="51279" y="7603"/>
                  </a:lnTo>
                  <a:lnTo>
                    <a:pt x="48912" y="6906"/>
                  </a:lnTo>
                  <a:lnTo>
                    <a:pt x="35501" y="6382"/>
                  </a:lnTo>
                  <a:lnTo>
                    <a:pt x="31316" y="8245"/>
                  </a:lnTo>
                  <a:lnTo>
                    <a:pt x="29211" y="9729"/>
                  </a:lnTo>
                  <a:lnTo>
                    <a:pt x="13625" y="14189"/>
                  </a:lnTo>
                  <a:lnTo>
                    <a:pt x="527" y="24491"/>
                  </a:lnTo>
                  <a:lnTo>
                    <a:pt x="925" y="24793"/>
                  </a:lnTo>
                  <a:lnTo>
                    <a:pt x="14555" y="25376"/>
                  </a:lnTo>
                  <a:lnTo>
                    <a:pt x="35007" y="18930"/>
                  </a:lnTo>
                  <a:lnTo>
                    <a:pt x="42472" y="14859"/>
                  </a:lnTo>
                  <a:lnTo>
                    <a:pt x="57966" y="12983"/>
                  </a:lnTo>
                  <a:lnTo>
                    <a:pt x="59679" y="12183"/>
                  </a:lnTo>
                  <a:lnTo>
                    <a:pt x="60821" y="10943"/>
                  </a:lnTo>
                  <a:lnTo>
                    <a:pt x="61581" y="9412"/>
                  </a:lnTo>
                  <a:lnTo>
                    <a:pt x="62796" y="8391"/>
                  </a:lnTo>
                  <a:lnTo>
                    <a:pt x="68439" y="6618"/>
                  </a:lnTo>
                  <a:lnTo>
                    <a:pt x="67121" y="4586"/>
                  </a:lnTo>
                  <a:lnTo>
                    <a:pt x="65782" y="3058"/>
                  </a:lnTo>
                  <a:lnTo>
                    <a:pt x="62413" y="1359"/>
                  </a:lnTo>
                  <a:lnTo>
                    <a:pt x="48462" y="118"/>
                  </a:lnTo>
                  <a:lnTo>
                    <a:pt x="44877" y="79"/>
                  </a:lnTo>
                  <a:lnTo>
                    <a:pt x="39011" y="1916"/>
                  </a:lnTo>
                  <a:lnTo>
                    <a:pt x="34052" y="4379"/>
                  </a:lnTo>
                  <a:lnTo>
                    <a:pt x="11094" y="11740"/>
                  </a:lnTo>
                  <a:lnTo>
                    <a:pt x="6357" y="16036"/>
                  </a:lnTo>
                  <a:lnTo>
                    <a:pt x="2606" y="21943"/>
                  </a:lnTo>
                  <a:lnTo>
                    <a:pt x="494" y="29236"/>
                  </a:lnTo>
                  <a:lnTo>
                    <a:pt x="0" y="33688"/>
                  </a:lnTo>
                  <a:lnTo>
                    <a:pt x="1662" y="38020"/>
                  </a:lnTo>
                  <a:lnTo>
                    <a:pt x="3092" y="40162"/>
                  </a:lnTo>
                  <a:lnTo>
                    <a:pt x="4753" y="41592"/>
                  </a:lnTo>
                  <a:lnTo>
                    <a:pt x="18655" y="507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303"/>
            <p:cNvSpPr/>
            <p:nvPr>
              <p:custDataLst>
                <p:tags r:id="rId51"/>
              </p:custDataLst>
            </p:nvPr>
          </p:nvSpPr>
          <p:spPr>
            <a:xfrm>
              <a:off x="5048259" y="5994400"/>
              <a:ext cx="88597" cy="139383"/>
            </a:xfrm>
            <a:custGeom>
              <a:avLst/>
              <a:gdLst/>
              <a:ahLst/>
              <a:cxnLst/>
              <a:rect l="0" t="0" r="0" b="0"/>
              <a:pathLst>
                <a:path w="88597" h="139383">
                  <a:moveTo>
                    <a:pt x="50791" y="50800"/>
                  </a:moveTo>
                  <a:lnTo>
                    <a:pt x="50791" y="50800"/>
                  </a:lnTo>
                  <a:lnTo>
                    <a:pt x="50791" y="39060"/>
                  </a:lnTo>
                  <a:lnTo>
                    <a:pt x="51496" y="38740"/>
                  </a:lnTo>
                  <a:lnTo>
                    <a:pt x="54162" y="38384"/>
                  </a:lnTo>
                  <a:lnTo>
                    <a:pt x="55155" y="37584"/>
                  </a:lnTo>
                  <a:lnTo>
                    <a:pt x="56258" y="34813"/>
                  </a:lnTo>
                  <a:lnTo>
                    <a:pt x="55847" y="33087"/>
                  </a:lnTo>
                  <a:lnTo>
                    <a:pt x="51029" y="25742"/>
                  </a:lnTo>
                  <a:lnTo>
                    <a:pt x="44708" y="19320"/>
                  </a:lnTo>
                  <a:lnTo>
                    <a:pt x="41149" y="19130"/>
                  </a:lnTo>
                  <a:lnTo>
                    <a:pt x="40130" y="19808"/>
                  </a:lnTo>
                  <a:lnTo>
                    <a:pt x="39450" y="20967"/>
                  </a:lnTo>
                  <a:lnTo>
                    <a:pt x="38997" y="22445"/>
                  </a:lnTo>
                  <a:lnTo>
                    <a:pt x="37989" y="23430"/>
                  </a:lnTo>
                  <a:lnTo>
                    <a:pt x="31303" y="26893"/>
                  </a:lnTo>
                  <a:lnTo>
                    <a:pt x="23188" y="34161"/>
                  </a:lnTo>
                  <a:lnTo>
                    <a:pt x="20884" y="38231"/>
                  </a:lnTo>
                  <a:lnTo>
                    <a:pt x="10311" y="61762"/>
                  </a:lnTo>
                  <a:lnTo>
                    <a:pt x="2761" y="74028"/>
                  </a:lnTo>
                  <a:lnTo>
                    <a:pt x="234" y="93183"/>
                  </a:lnTo>
                  <a:lnTo>
                    <a:pt x="0" y="116130"/>
                  </a:lnTo>
                  <a:lnTo>
                    <a:pt x="3364" y="126053"/>
                  </a:lnTo>
                  <a:lnTo>
                    <a:pt x="5062" y="128485"/>
                  </a:lnTo>
                  <a:lnTo>
                    <a:pt x="16998" y="137286"/>
                  </a:lnTo>
                  <a:lnTo>
                    <a:pt x="23297" y="138985"/>
                  </a:lnTo>
                  <a:lnTo>
                    <a:pt x="27517" y="139382"/>
                  </a:lnTo>
                  <a:lnTo>
                    <a:pt x="42305" y="134205"/>
                  </a:lnTo>
                  <a:lnTo>
                    <a:pt x="65400" y="112357"/>
                  </a:lnTo>
                  <a:lnTo>
                    <a:pt x="78289" y="90660"/>
                  </a:lnTo>
                  <a:lnTo>
                    <a:pt x="87898" y="58375"/>
                  </a:lnTo>
                  <a:lnTo>
                    <a:pt x="88596" y="49673"/>
                  </a:lnTo>
                  <a:lnTo>
                    <a:pt x="82407" y="28163"/>
                  </a:lnTo>
                  <a:lnTo>
                    <a:pt x="73778" y="17018"/>
                  </a:lnTo>
                  <a:lnTo>
                    <a:pt x="69709" y="14620"/>
                  </a:lnTo>
                  <a:lnTo>
                    <a:pt x="65549" y="12847"/>
                  </a:lnTo>
                  <a:lnTo>
                    <a:pt x="507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304"/>
            <p:cNvSpPr/>
            <p:nvPr>
              <p:custDataLst>
                <p:tags r:id="rId52"/>
              </p:custDataLst>
            </p:nvPr>
          </p:nvSpPr>
          <p:spPr>
            <a:xfrm>
              <a:off x="4965733" y="4692650"/>
              <a:ext cx="114268" cy="1231899"/>
            </a:xfrm>
            <a:custGeom>
              <a:avLst/>
              <a:gdLst/>
              <a:ahLst/>
              <a:cxnLst/>
              <a:rect l="0" t="0" r="0" b="0"/>
              <a:pathLst>
                <a:path w="114268" h="1231899">
                  <a:moveTo>
                    <a:pt x="44417" y="6350"/>
                  </a:moveTo>
                  <a:lnTo>
                    <a:pt x="44417" y="6350"/>
                  </a:lnTo>
                  <a:lnTo>
                    <a:pt x="32240" y="6350"/>
                  </a:lnTo>
                  <a:lnTo>
                    <a:pt x="31721" y="78"/>
                  </a:lnTo>
                  <a:lnTo>
                    <a:pt x="31717" y="41122"/>
                  </a:lnTo>
                  <a:lnTo>
                    <a:pt x="32422" y="42231"/>
                  </a:lnTo>
                  <a:lnTo>
                    <a:pt x="33598" y="42971"/>
                  </a:lnTo>
                  <a:lnTo>
                    <a:pt x="38624" y="44012"/>
                  </a:lnTo>
                  <a:lnTo>
                    <a:pt x="47449" y="44424"/>
                  </a:lnTo>
                  <a:lnTo>
                    <a:pt x="51174" y="42557"/>
                  </a:lnTo>
                  <a:lnTo>
                    <a:pt x="55181" y="40080"/>
                  </a:lnTo>
                  <a:lnTo>
                    <a:pt x="61404" y="37981"/>
                  </a:lnTo>
                  <a:lnTo>
                    <a:pt x="65608" y="34989"/>
                  </a:lnTo>
                  <a:lnTo>
                    <a:pt x="67946" y="31308"/>
                  </a:lnTo>
                  <a:lnTo>
                    <a:pt x="69447" y="23196"/>
                  </a:lnTo>
                  <a:lnTo>
                    <a:pt x="69707" y="16907"/>
                  </a:lnTo>
                  <a:lnTo>
                    <a:pt x="67887" y="12688"/>
                  </a:lnTo>
                  <a:lnTo>
                    <a:pt x="64340" y="7602"/>
                  </a:lnTo>
                  <a:lnTo>
                    <a:pt x="51648" y="4633"/>
                  </a:lnTo>
                  <a:lnTo>
                    <a:pt x="46925" y="2059"/>
                  </a:lnTo>
                  <a:lnTo>
                    <a:pt x="38144" y="407"/>
                  </a:lnTo>
                  <a:lnTo>
                    <a:pt x="346" y="0"/>
                  </a:lnTo>
                  <a:lnTo>
                    <a:pt x="0" y="5467"/>
                  </a:lnTo>
                  <a:lnTo>
                    <a:pt x="694" y="5761"/>
                  </a:lnTo>
                  <a:lnTo>
                    <a:pt x="10800" y="7004"/>
                  </a:lnTo>
                  <a:lnTo>
                    <a:pt x="19066" y="11366"/>
                  </a:lnTo>
                  <a:lnTo>
                    <a:pt x="52884" y="12698"/>
                  </a:lnTo>
                  <a:lnTo>
                    <a:pt x="57117" y="10818"/>
                  </a:lnTo>
                  <a:lnTo>
                    <a:pt x="63095" y="6611"/>
                  </a:lnTo>
                  <a:lnTo>
                    <a:pt x="68902" y="6372"/>
                  </a:lnTo>
                  <a:lnTo>
                    <a:pt x="67529" y="4478"/>
                  </a:lnTo>
                  <a:lnTo>
                    <a:pt x="63537" y="78"/>
                  </a:lnTo>
                  <a:lnTo>
                    <a:pt x="58006" y="7"/>
                  </a:lnTo>
                  <a:lnTo>
                    <a:pt x="51727" y="5468"/>
                  </a:lnTo>
                  <a:lnTo>
                    <a:pt x="50851" y="11740"/>
                  </a:lnTo>
                  <a:lnTo>
                    <a:pt x="50767" y="58640"/>
                  </a:lnTo>
                  <a:lnTo>
                    <a:pt x="51472" y="66279"/>
                  </a:lnTo>
                  <a:lnTo>
                    <a:pt x="56528" y="91075"/>
                  </a:lnTo>
                  <a:lnTo>
                    <a:pt x="57807" y="135585"/>
                  </a:lnTo>
                  <a:lnTo>
                    <a:pt x="63205" y="180866"/>
                  </a:lnTo>
                  <a:lnTo>
                    <a:pt x="63452" y="226793"/>
                  </a:lnTo>
                  <a:lnTo>
                    <a:pt x="64171" y="267246"/>
                  </a:lnTo>
                  <a:lnTo>
                    <a:pt x="69229" y="311253"/>
                  </a:lnTo>
                  <a:lnTo>
                    <a:pt x="73111" y="351659"/>
                  </a:lnTo>
                  <a:lnTo>
                    <a:pt x="79270" y="396725"/>
                  </a:lnTo>
                  <a:lnTo>
                    <a:pt x="82090" y="438269"/>
                  </a:lnTo>
                  <a:lnTo>
                    <a:pt x="83166" y="480499"/>
                  </a:lnTo>
                  <a:lnTo>
                    <a:pt x="88979" y="526920"/>
                  </a:lnTo>
                  <a:lnTo>
                    <a:pt x="94256" y="567528"/>
                  </a:lnTo>
                  <a:lnTo>
                    <a:pt x="95133" y="614718"/>
                  </a:lnTo>
                  <a:lnTo>
                    <a:pt x="100677" y="659409"/>
                  </a:lnTo>
                  <a:lnTo>
                    <a:pt x="104860" y="703880"/>
                  </a:lnTo>
                  <a:lnTo>
                    <a:pt x="107514" y="743380"/>
                  </a:lnTo>
                  <a:lnTo>
                    <a:pt x="107864" y="784635"/>
                  </a:lnTo>
                  <a:lnTo>
                    <a:pt x="107912" y="829621"/>
                  </a:lnTo>
                  <a:lnTo>
                    <a:pt x="107917" y="874823"/>
                  </a:lnTo>
                  <a:lnTo>
                    <a:pt x="107917" y="919970"/>
                  </a:lnTo>
                  <a:lnTo>
                    <a:pt x="107211" y="962440"/>
                  </a:lnTo>
                  <a:lnTo>
                    <a:pt x="101829" y="1009831"/>
                  </a:lnTo>
                  <a:lnTo>
                    <a:pt x="99719" y="1036398"/>
                  </a:lnTo>
                  <a:lnTo>
                    <a:pt x="95480" y="1070740"/>
                  </a:lnTo>
                  <a:lnTo>
                    <a:pt x="94527" y="1099943"/>
                  </a:lnTo>
                  <a:lnTo>
                    <a:pt x="90194" y="1112570"/>
                  </a:lnTo>
                  <a:lnTo>
                    <a:pt x="89129" y="1125073"/>
                  </a:lnTo>
                  <a:lnTo>
                    <a:pt x="90865" y="1129858"/>
                  </a:lnTo>
                  <a:lnTo>
                    <a:pt x="93283" y="1134336"/>
                  </a:lnTo>
                  <a:lnTo>
                    <a:pt x="94643" y="1141530"/>
                  </a:lnTo>
                  <a:lnTo>
                    <a:pt x="95210" y="1166446"/>
                  </a:lnTo>
                  <a:lnTo>
                    <a:pt x="100242" y="1175050"/>
                  </a:lnTo>
                  <a:lnTo>
                    <a:pt x="102271" y="1204972"/>
                  </a:lnTo>
                  <a:lnTo>
                    <a:pt x="105931" y="1210907"/>
                  </a:lnTo>
                  <a:lnTo>
                    <a:pt x="107655" y="1217968"/>
                  </a:lnTo>
                  <a:lnTo>
                    <a:pt x="107917" y="1231898"/>
                  </a:lnTo>
                  <a:lnTo>
                    <a:pt x="107917" y="1206840"/>
                  </a:lnTo>
                  <a:lnTo>
                    <a:pt x="114267" y="1212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305"/>
            <p:cNvSpPr/>
            <p:nvPr>
              <p:custDataLst>
                <p:tags r:id="rId53"/>
              </p:custDataLst>
            </p:nvPr>
          </p:nvSpPr>
          <p:spPr>
            <a:xfrm>
              <a:off x="3168650" y="4667251"/>
              <a:ext cx="4114801" cy="1282700"/>
            </a:xfrm>
            <a:custGeom>
              <a:avLst/>
              <a:gdLst/>
              <a:ahLst/>
              <a:cxnLst/>
              <a:rect l="0" t="0" r="0" b="0"/>
              <a:pathLst>
                <a:path w="4114801" h="1282700">
                  <a:moveTo>
                    <a:pt x="0" y="1276349"/>
                  </a:moveTo>
                  <a:lnTo>
                    <a:pt x="0" y="1276349"/>
                  </a:lnTo>
                  <a:lnTo>
                    <a:pt x="3371" y="1279720"/>
                  </a:lnTo>
                  <a:lnTo>
                    <a:pt x="6907" y="1281375"/>
                  </a:lnTo>
                  <a:lnTo>
                    <a:pt x="42708" y="1282692"/>
                  </a:lnTo>
                  <a:lnTo>
                    <a:pt x="85910" y="1282699"/>
                  </a:lnTo>
                  <a:lnTo>
                    <a:pt x="127902" y="1281994"/>
                  </a:lnTo>
                  <a:lnTo>
                    <a:pt x="167614" y="1277232"/>
                  </a:lnTo>
                  <a:lnTo>
                    <a:pt x="209602" y="1269558"/>
                  </a:lnTo>
                  <a:lnTo>
                    <a:pt x="251890" y="1259357"/>
                  </a:lnTo>
                  <a:lnTo>
                    <a:pt x="294217" y="1248824"/>
                  </a:lnTo>
                  <a:lnTo>
                    <a:pt x="341576" y="1238247"/>
                  </a:lnTo>
                  <a:lnTo>
                    <a:pt x="379876" y="1229782"/>
                  </a:lnTo>
                  <a:lnTo>
                    <a:pt x="425023" y="1217318"/>
                  </a:lnTo>
                  <a:lnTo>
                    <a:pt x="472091" y="1198490"/>
                  </a:lnTo>
                  <a:lnTo>
                    <a:pt x="516198" y="1182300"/>
                  </a:lnTo>
                  <a:lnTo>
                    <a:pt x="558764" y="1161928"/>
                  </a:lnTo>
                  <a:lnTo>
                    <a:pt x="601128" y="1140161"/>
                  </a:lnTo>
                  <a:lnTo>
                    <a:pt x="647569" y="1109014"/>
                  </a:lnTo>
                  <a:lnTo>
                    <a:pt x="691488" y="1073658"/>
                  </a:lnTo>
                  <a:lnTo>
                    <a:pt x="736562" y="1034645"/>
                  </a:lnTo>
                  <a:lnTo>
                    <a:pt x="781048" y="987204"/>
                  </a:lnTo>
                  <a:lnTo>
                    <a:pt x="815779" y="943037"/>
                  </a:lnTo>
                  <a:lnTo>
                    <a:pt x="847790" y="898612"/>
                  </a:lnTo>
                  <a:lnTo>
                    <a:pt x="874845" y="857121"/>
                  </a:lnTo>
                  <a:lnTo>
                    <a:pt x="897980" y="810535"/>
                  </a:lnTo>
                  <a:lnTo>
                    <a:pt x="924075" y="766492"/>
                  </a:lnTo>
                  <a:lnTo>
                    <a:pt x="946030" y="723933"/>
                  </a:lnTo>
                  <a:lnTo>
                    <a:pt x="967301" y="681570"/>
                  </a:lnTo>
                  <a:lnTo>
                    <a:pt x="991852" y="639233"/>
                  </a:lnTo>
                  <a:lnTo>
                    <a:pt x="1015607" y="596899"/>
                  </a:lnTo>
                  <a:lnTo>
                    <a:pt x="1042184" y="554566"/>
                  </a:lnTo>
                  <a:lnTo>
                    <a:pt x="1069882" y="512232"/>
                  </a:lnTo>
                  <a:lnTo>
                    <a:pt x="1099703" y="464803"/>
                  </a:lnTo>
                  <a:lnTo>
                    <a:pt x="1128570" y="425057"/>
                  </a:lnTo>
                  <a:lnTo>
                    <a:pt x="1156308" y="388133"/>
                  </a:lnTo>
                  <a:lnTo>
                    <a:pt x="1198304" y="342945"/>
                  </a:lnTo>
                  <a:lnTo>
                    <a:pt x="1238514" y="298452"/>
                  </a:lnTo>
                  <a:lnTo>
                    <a:pt x="1282716" y="254704"/>
                  </a:lnTo>
                  <a:lnTo>
                    <a:pt x="1327151" y="217388"/>
                  </a:lnTo>
                  <a:lnTo>
                    <a:pt x="1367131" y="185604"/>
                  </a:lnTo>
                  <a:lnTo>
                    <a:pt x="1411189" y="153850"/>
                  </a:lnTo>
                  <a:lnTo>
                    <a:pt x="1455605" y="122100"/>
                  </a:lnTo>
                  <a:lnTo>
                    <a:pt x="1496675" y="99673"/>
                  </a:lnTo>
                  <a:lnTo>
                    <a:pt x="1542936" y="74099"/>
                  </a:lnTo>
                  <a:lnTo>
                    <a:pt x="1583530" y="52918"/>
                  </a:lnTo>
                  <a:lnTo>
                    <a:pt x="1630719" y="32983"/>
                  </a:lnTo>
                  <a:lnTo>
                    <a:pt x="1662177" y="22533"/>
                  </a:lnTo>
                  <a:lnTo>
                    <a:pt x="1703994" y="16137"/>
                  </a:lnTo>
                  <a:lnTo>
                    <a:pt x="1746260" y="6244"/>
                  </a:lnTo>
                  <a:lnTo>
                    <a:pt x="1788585" y="821"/>
                  </a:lnTo>
                  <a:lnTo>
                    <a:pt x="1835725" y="71"/>
                  </a:lnTo>
                  <a:lnTo>
                    <a:pt x="1877725" y="8"/>
                  </a:lnTo>
                  <a:lnTo>
                    <a:pt x="1919892" y="0"/>
                  </a:lnTo>
                  <a:lnTo>
                    <a:pt x="1965130" y="704"/>
                  </a:lnTo>
                  <a:lnTo>
                    <a:pt x="2011373" y="7172"/>
                  </a:lnTo>
                  <a:lnTo>
                    <a:pt x="2053237" y="17206"/>
                  </a:lnTo>
                  <a:lnTo>
                    <a:pt x="2098505" y="33193"/>
                  </a:lnTo>
                  <a:lnTo>
                    <a:pt x="2146104" y="53007"/>
                  </a:lnTo>
                  <a:lnTo>
                    <a:pt x="2188747" y="72624"/>
                  </a:lnTo>
                  <a:lnTo>
                    <a:pt x="2233038" y="97423"/>
                  </a:lnTo>
                  <a:lnTo>
                    <a:pt x="2279524" y="127002"/>
                  </a:lnTo>
                  <a:lnTo>
                    <a:pt x="2324093" y="162100"/>
                  </a:lnTo>
                  <a:lnTo>
                    <a:pt x="2368550" y="199031"/>
                  </a:lnTo>
                  <a:lnTo>
                    <a:pt x="2407974" y="241427"/>
                  </a:lnTo>
                  <a:lnTo>
                    <a:pt x="2445710" y="285756"/>
                  </a:lnTo>
                  <a:lnTo>
                    <a:pt x="2482789" y="330199"/>
                  </a:lnTo>
                  <a:lnTo>
                    <a:pt x="2521380" y="376531"/>
                  </a:lnTo>
                  <a:lnTo>
                    <a:pt x="2554062" y="418706"/>
                  </a:lnTo>
                  <a:lnTo>
                    <a:pt x="2589038" y="459047"/>
                  </a:lnTo>
                  <a:lnTo>
                    <a:pt x="2622952" y="501254"/>
                  </a:lnTo>
                  <a:lnTo>
                    <a:pt x="2661557" y="546076"/>
                  </a:lnTo>
                  <a:lnTo>
                    <a:pt x="2698829" y="587568"/>
                  </a:lnTo>
                  <a:lnTo>
                    <a:pt x="2742324" y="628387"/>
                  </a:lnTo>
                  <a:lnTo>
                    <a:pt x="2786691" y="666726"/>
                  </a:lnTo>
                  <a:lnTo>
                    <a:pt x="2831133" y="704847"/>
                  </a:lnTo>
                  <a:lnTo>
                    <a:pt x="2870630" y="736599"/>
                  </a:lnTo>
                  <a:lnTo>
                    <a:pt x="2912590" y="768349"/>
                  </a:lnTo>
                  <a:lnTo>
                    <a:pt x="2954873" y="796728"/>
                  </a:lnTo>
                  <a:lnTo>
                    <a:pt x="2999083" y="825891"/>
                  </a:lnTo>
                  <a:lnTo>
                    <a:pt x="3039906" y="847605"/>
                  </a:lnTo>
                  <a:lnTo>
                    <a:pt x="3081940" y="869847"/>
                  </a:lnTo>
                  <a:lnTo>
                    <a:pt x="3124214" y="890442"/>
                  </a:lnTo>
                  <a:lnTo>
                    <a:pt x="3169907" y="911313"/>
                  </a:lnTo>
                  <a:lnTo>
                    <a:pt x="3207121" y="924695"/>
                  </a:lnTo>
                  <a:lnTo>
                    <a:pt x="3244960" y="937597"/>
                  </a:lnTo>
                  <a:lnTo>
                    <a:pt x="3282983" y="950357"/>
                  </a:lnTo>
                  <a:lnTo>
                    <a:pt x="3324430" y="963075"/>
                  </a:lnTo>
                  <a:lnTo>
                    <a:pt x="3364620" y="972409"/>
                  </a:lnTo>
                  <a:lnTo>
                    <a:pt x="3406710" y="983014"/>
                  </a:lnTo>
                  <a:lnTo>
                    <a:pt x="3450461" y="991723"/>
                  </a:lnTo>
                  <a:lnTo>
                    <a:pt x="3498076" y="1002143"/>
                  </a:lnTo>
                  <a:lnTo>
                    <a:pt x="3544559" y="1014167"/>
                  </a:lnTo>
                  <a:lnTo>
                    <a:pt x="3576550" y="1020594"/>
                  </a:lnTo>
                  <a:lnTo>
                    <a:pt x="3609583" y="1026508"/>
                  </a:lnTo>
                  <a:lnTo>
                    <a:pt x="3643079" y="1033840"/>
                  </a:lnTo>
                  <a:lnTo>
                    <a:pt x="3676781" y="1039921"/>
                  </a:lnTo>
                  <a:lnTo>
                    <a:pt x="3711281" y="1045681"/>
                  </a:lnTo>
                  <a:lnTo>
                    <a:pt x="3747780" y="1052944"/>
                  </a:lnTo>
                  <a:lnTo>
                    <a:pt x="3783287" y="1058995"/>
                  </a:lnTo>
                  <a:lnTo>
                    <a:pt x="3818589" y="1064036"/>
                  </a:lnTo>
                  <a:lnTo>
                    <a:pt x="3855445" y="1068628"/>
                  </a:lnTo>
                  <a:lnTo>
                    <a:pt x="3892992" y="1073021"/>
                  </a:lnTo>
                  <a:lnTo>
                    <a:pt x="3930141" y="1077325"/>
                  </a:lnTo>
                  <a:lnTo>
                    <a:pt x="3965466" y="1081590"/>
                  </a:lnTo>
                  <a:lnTo>
                    <a:pt x="4001863" y="1085838"/>
                  </a:lnTo>
                  <a:lnTo>
                    <a:pt x="4039205" y="1090078"/>
                  </a:lnTo>
                  <a:lnTo>
                    <a:pt x="4076968" y="1094314"/>
                  </a:lnTo>
                  <a:lnTo>
                    <a:pt x="4114800" y="1098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306"/>
            <p:cNvSpPr/>
            <p:nvPr>
              <p:custDataLst>
                <p:tags r:id="rId54"/>
              </p:custDataLst>
            </p:nvPr>
          </p:nvSpPr>
          <p:spPr>
            <a:xfrm>
              <a:off x="3086100" y="5848383"/>
              <a:ext cx="4953001" cy="260318"/>
            </a:xfrm>
            <a:custGeom>
              <a:avLst/>
              <a:gdLst/>
              <a:ahLst/>
              <a:cxnLst/>
              <a:rect l="0" t="0" r="0" b="0"/>
              <a:pathLst>
                <a:path w="4953001" h="260318">
                  <a:moveTo>
                    <a:pt x="0" y="260317"/>
                  </a:moveTo>
                  <a:lnTo>
                    <a:pt x="0" y="260317"/>
                  </a:lnTo>
                  <a:lnTo>
                    <a:pt x="5467" y="254850"/>
                  </a:lnTo>
                  <a:lnTo>
                    <a:pt x="52742" y="242710"/>
                  </a:lnTo>
                  <a:lnTo>
                    <a:pt x="94096" y="239512"/>
                  </a:lnTo>
                  <a:lnTo>
                    <a:pt x="141351" y="231158"/>
                  </a:lnTo>
                  <a:lnTo>
                    <a:pt x="185939" y="229079"/>
                  </a:lnTo>
                  <a:lnTo>
                    <a:pt x="222781" y="226838"/>
                  </a:lnTo>
                  <a:lnTo>
                    <a:pt x="262389" y="223586"/>
                  </a:lnTo>
                  <a:lnTo>
                    <a:pt x="309167" y="220741"/>
                  </a:lnTo>
                  <a:lnTo>
                    <a:pt x="344841" y="217328"/>
                  </a:lnTo>
                  <a:lnTo>
                    <a:pt x="381863" y="213459"/>
                  </a:lnTo>
                  <a:lnTo>
                    <a:pt x="421365" y="209388"/>
                  </a:lnTo>
                  <a:lnTo>
                    <a:pt x="463145" y="205226"/>
                  </a:lnTo>
                  <a:lnTo>
                    <a:pt x="507585" y="201023"/>
                  </a:lnTo>
                  <a:lnTo>
                    <a:pt x="555088" y="196805"/>
                  </a:lnTo>
                  <a:lnTo>
                    <a:pt x="579608" y="194692"/>
                  </a:lnTo>
                  <a:lnTo>
                    <a:pt x="605128" y="191873"/>
                  </a:lnTo>
                  <a:lnTo>
                    <a:pt x="631313" y="188581"/>
                  </a:lnTo>
                  <a:lnTo>
                    <a:pt x="657942" y="184977"/>
                  </a:lnTo>
                  <a:lnTo>
                    <a:pt x="684867" y="181163"/>
                  </a:lnTo>
                  <a:lnTo>
                    <a:pt x="711989" y="177208"/>
                  </a:lnTo>
                  <a:lnTo>
                    <a:pt x="739242" y="173161"/>
                  </a:lnTo>
                  <a:lnTo>
                    <a:pt x="768700" y="169758"/>
                  </a:lnTo>
                  <a:lnTo>
                    <a:pt x="799628" y="166783"/>
                  </a:lnTo>
                  <a:lnTo>
                    <a:pt x="831535" y="164094"/>
                  </a:lnTo>
                  <a:lnTo>
                    <a:pt x="864096" y="160891"/>
                  </a:lnTo>
                  <a:lnTo>
                    <a:pt x="897092" y="157344"/>
                  </a:lnTo>
                  <a:lnTo>
                    <a:pt x="930378" y="153568"/>
                  </a:lnTo>
                  <a:lnTo>
                    <a:pt x="964563" y="149640"/>
                  </a:lnTo>
                  <a:lnTo>
                    <a:pt x="999347" y="145610"/>
                  </a:lnTo>
                  <a:lnTo>
                    <a:pt x="1034532" y="141512"/>
                  </a:lnTo>
                  <a:lnTo>
                    <a:pt x="1069277" y="137369"/>
                  </a:lnTo>
                  <a:lnTo>
                    <a:pt x="1103729" y="133196"/>
                  </a:lnTo>
                  <a:lnTo>
                    <a:pt x="1137986" y="129004"/>
                  </a:lnTo>
                  <a:lnTo>
                    <a:pt x="1174935" y="124797"/>
                  </a:lnTo>
                  <a:lnTo>
                    <a:pt x="1213679" y="120581"/>
                  </a:lnTo>
                  <a:lnTo>
                    <a:pt x="1253619" y="116360"/>
                  </a:lnTo>
                  <a:lnTo>
                    <a:pt x="1293652" y="112135"/>
                  </a:lnTo>
                  <a:lnTo>
                    <a:pt x="1333745" y="107907"/>
                  </a:lnTo>
                  <a:lnTo>
                    <a:pt x="1373880" y="103677"/>
                  </a:lnTo>
                  <a:lnTo>
                    <a:pt x="1414748" y="99445"/>
                  </a:lnTo>
                  <a:lnTo>
                    <a:pt x="1456104" y="95214"/>
                  </a:lnTo>
                  <a:lnTo>
                    <a:pt x="1497786" y="90982"/>
                  </a:lnTo>
                  <a:lnTo>
                    <a:pt x="1539685" y="87455"/>
                  </a:lnTo>
                  <a:lnTo>
                    <a:pt x="1581729" y="84398"/>
                  </a:lnTo>
                  <a:lnTo>
                    <a:pt x="1623869" y="81654"/>
                  </a:lnTo>
                  <a:lnTo>
                    <a:pt x="1666074" y="78414"/>
                  </a:lnTo>
                  <a:lnTo>
                    <a:pt x="1708321" y="74843"/>
                  </a:lnTo>
                  <a:lnTo>
                    <a:pt x="1750598" y="71051"/>
                  </a:lnTo>
                  <a:lnTo>
                    <a:pt x="1794304" y="67112"/>
                  </a:lnTo>
                  <a:lnTo>
                    <a:pt x="1838964" y="63075"/>
                  </a:lnTo>
                  <a:lnTo>
                    <a:pt x="1884259" y="58972"/>
                  </a:lnTo>
                  <a:lnTo>
                    <a:pt x="1929978" y="55531"/>
                  </a:lnTo>
                  <a:lnTo>
                    <a:pt x="1975980" y="52532"/>
                  </a:lnTo>
                  <a:lnTo>
                    <a:pt x="2022170" y="49827"/>
                  </a:lnTo>
                  <a:lnTo>
                    <a:pt x="2069897" y="46612"/>
                  </a:lnTo>
                  <a:lnTo>
                    <a:pt x="2118648" y="43058"/>
                  </a:lnTo>
                  <a:lnTo>
                    <a:pt x="2168082" y="39278"/>
                  </a:lnTo>
                  <a:lnTo>
                    <a:pt x="2216560" y="36052"/>
                  </a:lnTo>
                  <a:lnTo>
                    <a:pt x="2264401" y="33196"/>
                  </a:lnTo>
                  <a:lnTo>
                    <a:pt x="2311817" y="30586"/>
                  </a:lnTo>
                  <a:lnTo>
                    <a:pt x="2361068" y="28141"/>
                  </a:lnTo>
                  <a:lnTo>
                    <a:pt x="2411539" y="25805"/>
                  </a:lnTo>
                  <a:lnTo>
                    <a:pt x="2462826" y="23542"/>
                  </a:lnTo>
                  <a:lnTo>
                    <a:pt x="2513245" y="21328"/>
                  </a:lnTo>
                  <a:lnTo>
                    <a:pt x="2563085" y="19146"/>
                  </a:lnTo>
                  <a:lnTo>
                    <a:pt x="2612541" y="16987"/>
                  </a:lnTo>
                  <a:lnTo>
                    <a:pt x="2661738" y="14842"/>
                  </a:lnTo>
                  <a:lnTo>
                    <a:pt x="2710764" y="12706"/>
                  </a:lnTo>
                  <a:lnTo>
                    <a:pt x="2759676" y="10576"/>
                  </a:lnTo>
                  <a:lnTo>
                    <a:pt x="2808512" y="8452"/>
                  </a:lnTo>
                  <a:lnTo>
                    <a:pt x="2857297" y="6329"/>
                  </a:lnTo>
                  <a:lnTo>
                    <a:pt x="2906048" y="4209"/>
                  </a:lnTo>
                  <a:lnTo>
                    <a:pt x="2954071" y="2795"/>
                  </a:lnTo>
                  <a:lnTo>
                    <a:pt x="3001608" y="1852"/>
                  </a:lnTo>
                  <a:lnTo>
                    <a:pt x="3048823" y="1224"/>
                  </a:lnTo>
                  <a:lnTo>
                    <a:pt x="3096526" y="805"/>
                  </a:lnTo>
                  <a:lnTo>
                    <a:pt x="3144557" y="526"/>
                  </a:lnTo>
                  <a:lnTo>
                    <a:pt x="3192804" y="339"/>
                  </a:lnTo>
                  <a:lnTo>
                    <a:pt x="3240492" y="215"/>
                  </a:lnTo>
                  <a:lnTo>
                    <a:pt x="3287806" y="132"/>
                  </a:lnTo>
                  <a:lnTo>
                    <a:pt x="3334870" y="77"/>
                  </a:lnTo>
                  <a:lnTo>
                    <a:pt x="3380358" y="40"/>
                  </a:lnTo>
                  <a:lnTo>
                    <a:pt x="3424793" y="16"/>
                  </a:lnTo>
                  <a:lnTo>
                    <a:pt x="3468529" y="0"/>
                  </a:lnTo>
                  <a:lnTo>
                    <a:pt x="3511797" y="694"/>
                  </a:lnTo>
                  <a:lnTo>
                    <a:pt x="3554753" y="1863"/>
                  </a:lnTo>
                  <a:lnTo>
                    <a:pt x="3597502" y="3347"/>
                  </a:lnTo>
                  <a:lnTo>
                    <a:pt x="3640818" y="4337"/>
                  </a:lnTo>
                  <a:lnTo>
                    <a:pt x="3684512" y="4997"/>
                  </a:lnTo>
                  <a:lnTo>
                    <a:pt x="3728458" y="5437"/>
                  </a:lnTo>
                  <a:lnTo>
                    <a:pt x="3773277" y="5731"/>
                  </a:lnTo>
                  <a:lnTo>
                    <a:pt x="3818679" y="5926"/>
                  </a:lnTo>
                  <a:lnTo>
                    <a:pt x="3864470" y="6057"/>
                  </a:lnTo>
                  <a:lnTo>
                    <a:pt x="3908402" y="6849"/>
                  </a:lnTo>
                  <a:lnTo>
                    <a:pt x="3951096" y="8083"/>
                  </a:lnTo>
                  <a:lnTo>
                    <a:pt x="3992963" y="9611"/>
                  </a:lnTo>
                  <a:lnTo>
                    <a:pt x="4033576" y="10629"/>
                  </a:lnTo>
                  <a:lnTo>
                    <a:pt x="4073350" y="11308"/>
                  </a:lnTo>
                  <a:lnTo>
                    <a:pt x="4112567" y="11762"/>
                  </a:lnTo>
                  <a:lnTo>
                    <a:pt x="4150706" y="12769"/>
                  </a:lnTo>
                  <a:lnTo>
                    <a:pt x="4188126" y="14146"/>
                  </a:lnTo>
                  <a:lnTo>
                    <a:pt x="4225068" y="15770"/>
                  </a:lnTo>
                  <a:lnTo>
                    <a:pt x="4260278" y="16852"/>
                  </a:lnTo>
                  <a:lnTo>
                    <a:pt x="4294336" y="17574"/>
                  </a:lnTo>
                  <a:lnTo>
                    <a:pt x="4327624" y="18054"/>
                  </a:lnTo>
                  <a:lnTo>
                    <a:pt x="4360399" y="18376"/>
                  </a:lnTo>
                  <a:lnTo>
                    <a:pt x="4392833" y="18590"/>
                  </a:lnTo>
                  <a:lnTo>
                    <a:pt x="4425039" y="18731"/>
                  </a:lnTo>
                  <a:lnTo>
                    <a:pt x="4456387" y="18827"/>
                  </a:lnTo>
                  <a:lnTo>
                    <a:pt x="4487163" y="18890"/>
                  </a:lnTo>
                  <a:lnTo>
                    <a:pt x="4517559" y="18932"/>
                  </a:lnTo>
                  <a:lnTo>
                    <a:pt x="4546995" y="19666"/>
                  </a:lnTo>
                  <a:lnTo>
                    <a:pt x="4575790" y="20861"/>
                  </a:lnTo>
                  <a:lnTo>
                    <a:pt x="4604161" y="22363"/>
                  </a:lnTo>
                  <a:lnTo>
                    <a:pt x="4630129" y="23365"/>
                  </a:lnTo>
                  <a:lnTo>
                    <a:pt x="4654497" y="24032"/>
                  </a:lnTo>
                  <a:lnTo>
                    <a:pt x="4700388" y="24774"/>
                  </a:lnTo>
                  <a:lnTo>
                    <a:pt x="4744301" y="25103"/>
                  </a:lnTo>
                  <a:lnTo>
                    <a:pt x="4787338" y="25249"/>
                  </a:lnTo>
                  <a:lnTo>
                    <a:pt x="4828572" y="25315"/>
                  </a:lnTo>
                  <a:lnTo>
                    <a:pt x="4865713" y="25344"/>
                  </a:lnTo>
                  <a:lnTo>
                    <a:pt x="4901036" y="25357"/>
                  </a:lnTo>
                  <a:lnTo>
                    <a:pt x="4953000" y="25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272"/>
          <p:cNvGrpSpPr/>
          <p:nvPr/>
        </p:nvGrpSpPr>
        <p:grpSpPr>
          <a:xfrm>
            <a:off x="4311761" y="4407446"/>
            <a:ext cx="2330053" cy="1332876"/>
            <a:chOff x="4311761" y="4407446"/>
            <a:chExt cx="2330053" cy="1332876"/>
          </a:xfrm>
        </p:grpSpPr>
        <p:sp>
          <p:nvSpPr>
            <p:cNvPr id="113" name="SMARTInkShape-1307"/>
            <p:cNvSpPr/>
            <p:nvPr>
              <p:custDataLst>
                <p:tags r:id="rId6"/>
              </p:custDataLst>
            </p:nvPr>
          </p:nvSpPr>
          <p:spPr>
            <a:xfrm>
              <a:off x="6572250" y="4438650"/>
              <a:ext cx="69564" cy="234951"/>
            </a:xfrm>
            <a:custGeom>
              <a:avLst/>
              <a:gdLst/>
              <a:ahLst/>
              <a:cxnLst/>
              <a:rect l="0" t="0" r="0" b="0"/>
              <a:pathLst>
                <a:path w="69564" h="234951">
                  <a:moveTo>
                    <a:pt x="38100" y="0"/>
                  </a:moveTo>
                  <a:lnTo>
                    <a:pt x="38100" y="0"/>
                  </a:lnTo>
                  <a:lnTo>
                    <a:pt x="41470" y="0"/>
                  </a:lnTo>
                  <a:lnTo>
                    <a:pt x="42463" y="705"/>
                  </a:lnTo>
                  <a:lnTo>
                    <a:pt x="43125" y="1881"/>
                  </a:lnTo>
                  <a:lnTo>
                    <a:pt x="43567" y="3371"/>
                  </a:lnTo>
                  <a:lnTo>
                    <a:pt x="44567" y="4364"/>
                  </a:lnTo>
                  <a:lnTo>
                    <a:pt x="47559" y="5467"/>
                  </a:lnTo>
                  <a:lnTo>
                    <a:pt x="48639" y="6467"/>
                  </a:lnTo>
                  <a:lnTo>
                    <a:pt x="54974" y="17835"/>
                  </a:lnTo>
                  <a:lnTo>
                    <a:pt x="66584" y="64789"/>
                  </a:lnTo>
                  <a:lnTo>
                    <a:pt x="69563" y="101713"/>
                  </a:lnTo>
                  <a:lnTo>
                    <a:pt x="62660" y="146056"/>
                  </a:lnTo>
                  <a:lnTo>
                    <a:pt x="42829" y="190500"/>
                  </a:lnTo>
                  <a:lnTo>
                    <a:pt x="27197" y="212529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308"/>
            <p:cNvSpPr/>
            <p:nvPr>
              <p:custDataLst>
                <p:tags r:id="rId7"/>
              </p:custDataLst>
            </p:nvPr>
          </p:nvSpPr>
          <p:spPr>
            <a:xfrm>
              <a:off x="6376310" y="4451350"/>
              <a:ext cx="119739" cy="127001"/>
            </a:xfrm>
            <a:custGeom>
              <a:avLst/>
              <a:gdLst/>
              <a:ahLst/>
              <a:cxnLst/>
              <a:rect l="0" t="0" r="0" b="0"/>
              <a:pathLst>
                <a:path w="119739" h="127001">
                  <a:moveTo>
                    <a:pt x="113390" y="0"/>
                  </a:moveTo>
                  <a:lnTo>
                    <a:pt x="113390" y="0"/>
                  </a:lnTo>
                  <a:lnTo>
                    <a:pt x="118857" y="0"/>
                  </a:lnTo>
                  <a:lnTo>
                    <a:pt x="119152" y="705"/>
                  </a:lnTo>
                  <a:lnTo>
                    <a:pt x="119738" y="27342"/>
                  </a:lnTo>
                  <a:lnTo>
                    <a:pt x="117858" y="31672"/>
                  </a:lnTo>
                  <a:lnTo>
                    <a:pt x="116368" y="33815"/>
                  </a:lnTo>
                  <a:lnTo>
                    <a:pt x="108495" y="58805"/>
                  </a:lnTo>
                  <a:lnTo>
                    <a:pt x="83622" y="90492"/>
                  </a:lnTo>
                  <a:lnTo>
                    <a:pt x="52079" y="117171"/>
                  </a:lnTo>
                  <a:lnTo>
                    <a:pt x="38667" y="121844"/>
                  </a:lnTo>
                  <a:lnTo>
                    <a:pt x="36059" y="123563"/>
                  </a:lnTo>
                  <a:lnTo>
                    <a:pt x="25645" y="125981"/>
                  </a:lnTo>
                  <a:lnTo>
                    <a:pt x="13332" y="126910"/>
                  </a:lnTo>
                  <a:lnTo>
                    <a:pt x="8875" y="123602"/>
                  </a:lnTo>
                  <a:lnTo>
                    <a:pt x="6967" y="120080"/>
                  </a:lnTo>
                  <a:lnTo>
                    <a:pt x="5742" y="115441"/>
                  </a:lnTo>
                  <a:lnTo>
                    <a:pt x="1136" y="109455"/>
                  </a:lnTo>
                  <a:lnTo>
                    <a:pt x="0" y="105562"/>
                  </a:lnTo>
                  <a:lnTo>
                    <a:pt x="402" y="104241"/>
                  </a:lnTo>
                  <a:lnTo>
                    <a:pt x="1376" y="103360"/>
                  </a:lnTo>
                  <a:lnTo>
                    <a:pt x="2731" y="102774"/>
                  </a:lnTo>
                  <a:lnTo>
                    <a:pt x="3634" y="101677"/>
                  </a:lnTo>
                  <a:lnTo>
                    <a:pt x="4637" y="98577"/>
                  </a:lnTo>
                  <a:lnTo>
                    <a:pt x="5202" y="92864"/>
                  </a:lnTo>
                  <a:lnTo>
                    <a:pt x="5987" y="91543"/>
                  </a:lnTo>
                  <a:lnTo>
                    <a:pt x="7215" y="90662"/>
                  </a:lnTo>
                  <a:lnTo>
                    <a:pt x="10462" y="89683"/>
                  </a:lnTo>
                  <a:lnTo>
                    <a:pt x="42425" y="88909"/>
                  </a:lnTo>
                  <a:lnTo>
                    <a:pt x="48453" y="90786"/>
                  </a:lnTo>
                  <a:lnTo>
                    <a:pt x="54191" y="93266"/>
                  </a:lnTo>
                  <a:lnTo>
                    <a:pt x="64648" y="95367"/>
                  </a:lnTo>
                  <a:lnTo>
                    <a:pt x="97677" y="114186"/>
                  </a:lnTo>
                  <a:lnTo>
                    <a:pt x="98682" y="115635"/>
                  </a:lnTo>
                  <a:lnTo>
                    <a:pt x="100292" y="119659"/>
                  </a:lnTo>
                  <a:lnTo>
                    <a:pt x="107040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309"/>
            <p:cNvSpPr/>
            <p:nvPr>
              <p:custDataLst>
                <p:tags r:id="rId8"/>
              </p:custDataLst>
            </p:nvPr>
          </p:nvSpPr>
          <p:spPr>
            <a:xfrm>
              <a:off x="6184900" y="452120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6350"/>
                  </a:moveTo>
                  <a:lnTo>
                    <a:pt x="0" y="6350"/>
                  </a:lnTo>
                  <a:lnTo>
                    <a:pt x="11740" y="6350"/>
                  </a:lnTo>
                  <a:lnTo>
                    <a:pt x="15787" y="2979"/>
                  </a:lnTo>
                  <a:lnTo>
                    <a:pt x="21362" y="1324"/>
                  </a:lnTo>
                  <a:lnTo>
                    <a:pt x="68524" y="1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310"/>
            <p:cNvSpPr/>
            <p:nvPr>
              <p:custDataLst>
                <p:tags r:id="rId9"/>
              </p:custDataLst>
            </p:nvPr>
          </p:nvSpPr>
          <p:spPr>
            <a:xfrm>
              <a:off x="6134100" y="4457778"/>
              <a:ext cx="6351" cy="120573"/>
            </a:xfrm>
            <a:custGeom>
              <a:avLst/>
              <a:gdLst/>
              <a:ahLst/>
              <a:cxnLst/>
              <a:rect l="0" t="0" r="0" b="0"/>
              <a:pathLst>
                <a:path w="6351" h="120573">
                  <a:moveTo>
                    <a:pt x="0" y="6272"/>
                  </a:moveTo>
                  <a:lnTo>
                    <a:pt x="0" y="6272"/>
                  </a:lnTo>
                  <a:lnTo>
                    <a:pt x="0" y="0"/>
                  </a:lnTo>
                  <a:lnTo>
                    <a:pt x="3371" y="3316"/>
                  </a:lnTo>
                  <a:lnTo>
                    <a:pt x="5026" y="6840"/>
                  </a:lnTo>
                  <a:lnTo>
                    <a:pt x="6340" y="33558"/>
                  </a:lnTo>
                  <a:lnTo>
                    <a:pt x="6350" y="80626"/>
                  </a:lnTo>
                  <a:lnTo>
                    <a:pt x="4468" y="87061"/>
                  </a:lnTo>
                  <a:lnTo>
                    <a:pt x="2979" y="89765"/>
                  </a:lnTo>
                  <a:lnTo>
                    <a:pt x="2692" y="92978"/>
                  </a:lnTo>
                  <a:lnTo>
                    <a:pt x="6350" y="1205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311"/>
            <p:cNvSpPr/>
            <p:nvPr>
              <p:custDataLst>
                <p:tags r:id="rId10"/>
              </p:custDataLst>
            </p:nvPr>
          </p:nvSpPr>
          <p:spPr>
            <a:xfrm>
              <a:off x="5994458" y="4407446"/>
              <a:ext cx="82493" cy="209005"/>
            </a:xfrm>
            <a:custGeom>
              <a:avLst/>
              <a:gdLst/>
              <a:ahLst/>
              <a:cxnLst/>
              <a:rect l="0" t="0" r="0" b="0"/>
              <a:pathLst>
                <a:path w="82493" h="209005">
                  <a:moveTo>
                    <a:pt x="82492" y="18504"/>
                  </a:moveTo>
                  <a:lnTo>
                    <a:pt x="82492" y="18504"/>
                  </a:lnTo>
                  <a:lnTo>
                    <a:pt x="77025" y="13037"/>
                  </a:lnTo>
                  <a:lnTo>
                    <a:pt x="71247" y="3600"/>
                  </a:lnTo>
                  <a:lnTo>
                    <a:pt x="67382" y="1297"/>
                  </a:lnTo>
                  <a:lnTo>
                    <a:pt x="61239" y="0"/>
                  </a:lnTo>
                  <a:lnTo>
                    <a:pt x="57053" y="1578"/>
                  </a:lnTo>
                  <a:lnTo>
                    <a:pt x="52841" y="3925"/>
                  </a:lnTo>
                  <a:lnTo>
                    <a:pt x="46502" y="5953"/>
                  </a:lnTo>
                  <a:lnTo>
                    <a:pt x="29575" y="20709"/>
                  </a:lnTo>
                  <a:lnTo>
                    <a:pt x="10525" y="54599"/>
                  </a:lnTo>
                  <a:lnTo>
                    <a:pt x="1431" y="95266"/>
                  </a:lnTo>
                  <a:lnTo>
                    <a:pt x="0" y="139058"/>
                  </a:lnTo>
                  <a:lnTo>
                    <a:pt x="1827" y="172656"/>
                  </a:lnTo>
                  <a:lnTo>
                    <a:pt x="6409" y="192746"/>
                  </a:lnTo>
                  <a:lnTo>
                    <a:pt x="13083" y="202369"/>
                  </a:lnTo>
                  <a:lnTo>
                    <a:pt x="17071" y="206055"/>
                  </a:lnTo>
                  <a:lnTo>
                    <a:pt x="21195" y="207693"/>
                  </a:lnTo>
                  <a:lnTo>
                    <a:pt x="38042" y="2090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312"/>
            <p:cNvSpPr/>
            <p:nvPr>
              <p:custDataLst>
                <p:tags r:id="rId11"/>
              </p:custDataLst>
            </p:nvPr>
          </p:nvSpPr>
          <p:spPr>
            <a:xfrm>
              <a:off x="5429512" y="4604663"/>
              <a:ext cx="348901" cy="316588"/>
            </a:xfrm>
            <a:custGeom>
              <a:avLst/>
              <a:gdLst/>
              <a:ahLst/>
              <a:cxnLst/>
              <a:rect l="0" t="0" r="0" b="0"/>
              <a:pathLst>
                <a:path w="348901" h="316588">
                  <a:moveTo>
                    <a:pt x="6088" y="316587"/>
                  </a:moveTo>
                  <a:lnTo>
                    <a:pt x="6088" y="316587"/>
                  </a:lnTo>
                  <a:lnTo>
                    <a:pt x="621" y="316587"/>
                  </a:lnTo>
                  <a:lnTo>
                    <a:pt x="326" y="315881"/>
                  </a:lnTo>
                  <a:lnTo>
                    <a:pt x="0" y="313216"/>
                  </a:lnTo>
                  <a:lnTo>
                    <a:pt x="1736" y="309679"/>
                  </a:lnTo>
                  <a:lnTo>
                    <a:pt x="4153" y="305756"/>
                  </a:lnTo>
                  <a:lnTo>
                    <a:pt x="6220" y="299580"/>
                  </a:lnTo>
                  <a:lnTo>
                    <a:pt x="17574" y="282583"/>
                  </a:lnTo>
                  <a:lnTo>
                    <a:pt x="61156" y="242416"/>
                  </a:lnTo>
                  <a:lnTo>
                    <a:pt x="107855" y="200794"/>
                  </a:lnTo>
                  <a:lnTo>
                    <a:pt x="147684" y="165937"/>
                  </a:lnTo>
                  <a:lnTo>
                    <a:pt x="189847" y="138940"/>
                  </a:lnTo>
                  <a:lnTo>
                    <a:pt x="235445" y="111674"/>
                  </a:lnTo>
                  <a:lnTo>
                    <a:pt x="243491" y="105570"/>
                  </a:lnTo>
                  <a:lnTo>
                    <a:pt x="260994" y="97959"/>
                  </a:lnTo>
                  <a:lnTo>
                    <a:pt x="275756" y="84971"/>
                  </a:lnTo>
                  <a:lnTo>
                    <a:pt x="276178" y="83860"/>
                  </a:lnTo>
                  <a:lnTo>
                    <a:pt x="275754" y="83119"/>
                  </a:lnTo>
                  <a:lnTo>
                    <a:pt x="274765" y="82625"/>
                  </a:lnTo>
                  <a:lnTo>
                    <a:pt x="274106" y="81590"/>
                  </a:lnTo>
                  <a:lnTo>
                    <a:pt x="273178" y="76762"/>
                  </a:lnTo>
                  <a:lnTo>
                    <a:pt x="272839" y="66736"/>
                  </a:lnTo>
                  <a:lnTo>
                    <a:pt x="270929" y="62550"/>
                  </a:lnTo>
                  <a:lnTo>
                    <a:pt x="249255" y="37186"/>
                  </a:lnTo>
                  <a:lnTo>
                    <a:pt x="248632" y="35070"/>
                  </a:lnTo>
                  <a:lnTo>
                    <a:pt x="247512" y="33659"/>
                  </a:lnTo>
                  <a:lnTo>
                    <a:pt x="244386" y="32091"/>
                  </a:lnTo>
                  <a:lnTo>
                    <a:pt x="225332" y="30847"/>
                  </a:lnTo>
                  <a:lnTo>
                    <a:pt x="224218" y="30138"/>
                  </a:lnTo>
                  <a:lnTo>
                    <a:pt x="223474" y="28960"/>
                  </a:lnTo>
                  <a:lnTo>
                    <a:pt x="222014" y="24565"/>
                  </a:lnTo>
                  <a:lnTo>
                    <a:pt x="225366" y="21138"/>
                  </a:lnTo>
                  <a:lnTo>
                    <a:pt x="228899" y="19471"/>
                  </a:lnTo>
                  <a:lnTo>
                    <a:pt x="230829" y="19026"/>
                  </a:lnTo>
                  <a:lnTo>
                    <a:pt x="232115" y="18024"/>
                  </a:lnTo>
                  <a:lnTo>
                    <a:pt x="233545" y="15029"/>
                  </a:lnTo>
                  <a:lnTo>
                    <a:pt x="237942" y="11347"/>
                  </a:lnTo>
                  <a:lnTo>
                    <a:pt x="243896" y="8064"/>
                  </a:lnTo>
                  <a:lnTo>
                    <a:pt x="251919" y="6215"/>
                  </a:lnTo>
                  <a:lnTo>
                    <a:pt x="262920" y="4962"/>
                  </a:lnTo>
                  <a:lnTo>
                    <a:pt x="283465" y="0"/>
                  </a:lnTo>
                  <a:lnTo>
                    <a:pt x="317242" y="6962"/>
                  </a:lnTo>
                  <a:lnTo>
                    <a:pt x="328057" y="12239"/>
                  </a:lnTo>
                  <a:lnTo>
                    <a:pt x="333335" y="16927"/>
                  </a:lnTo>
                  <a:lnTo>
                    <a:pt x="339568" y="26794"/>
                  </a:lnTo>
                  <a:lnTo>
                    <a:pt x="347985" y="51046"/>
                  </a:lnTo>
                  <a:lnTo>
                    <a:pt x="348900" y="73457"/>
                  </a:lnTo>
                  <a:lnTo>
                    <a:pt x="347067" y="79883"/>
                  </a:lnTo>
                  <a:lnTo>
                    <a:pt x="344606" y="85091"/>
                  </a:lnTo>
                  <a:lnTo>
                    <a:pt x="342897" y="96351"/>
                  </a:lnTo>
                  <a:lnTo>
                    <a:pt x="342638" y="1197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313"/>
            <p:cNvSpPr/>
            <p:nvPr>
              <p:custDataLst>
                <p:tags r:id="rId12"/>
              </p:custDataLst>
            </p:nvPr>
          </p:nvSpPr>
          <p:spPr>
            <a:xfrm>
              <a:off x="4311761" y="5651500"/>
              <a:ext cx="1517540" cy="88822"/>
            </a:xfrm>
            <a:custGeom>
              <a:avLst/>
              <a:gdLst/>
              <a:ahLst/>
              <a:cxnLst/>
              <a:rect l="0" t="0" r="0" b="0"/>
              <a:pathLst>
                <a:path w="1517540" h="88822">
                  <a:moveTo>
                    <a:pt x="95139" y="44450"/>
                  </a:moveTo>
                  <a:lnTo>
                    <a:pt x="95139" y="44450"/>
                  </a:lnTo>
                  <a:lnTo>
                    <a:pt x="49738" y="59377"/>
                  </a:lnTo>
                  <a:lnTo>
                    <a:pt x="19625" y="63340"/>
                  </a:lnTo>
                  <a:lnTo>
                    <a:pt x="17279" y="63393"/>
                  </a:lnTo>
                  <a:lnTo>
                    <a:pt x="12792" y="65334"/>
                  </a:lnTo>
                  <a:lnTo>
                    <a:pt x="8446" y="67843"/>
                  </a:lnTo>
                  <a:lnTo>
                    <a:pt x="4162" y="68958"/>
                  </a:lnTo>
                  <a:lnTo>
                    <a:pt x="2738" y="69960"/>
                  </a:lnTo>
                  <a:lnTo>
                    <a:pt x="1788" y="71334"/>
                  </a:lnTo>
                  <a:lnTo>
                    <a:pt x="264" y="75239"/>
                  </a:lnTo>
                  <a:lnTo>
                    <a:pt x="0" y="79286"/>
                  </a:lnTo>
                  <a:lnTo>
                    <a:pt x="668" y="80374"/>
                  </a:lnTo>
                  <a:lnTo>
                    <a:pt x="1820" y="81099"/>
                  </a:lnTo>
                  <a:lnTo>
                    <a:pt x="5686" y="81905"/>
                  </a:lnTo>
                  <a:lnTo>
                    <a:pt x="15090" y="83064"/>
                  </a:lnTo>
                  <a:lnTo>
                    <a:pt x="23365" y="86857"/>
                  </a:lnTo>
                  <a:lnTo>
                    <a:pt x="67222" y="88821"/>
                  </a:lnTo>
                  <a:lnTo>
                    <a:pt x="109946" y="83863"/>
                  </a:lnTo>
                  <a:lnTo>
                    <a:pt x="153959" y="82809"/>
                  </a:lnTo>
                  <a:lnTo>
                    <a:pt x="190884" y="79256"/>
                  </a:lnTo>
                  <a:lnTo>
                    <a:pt x="232006" y="73735"/>
                  </a:lnTo>
                  <a:lnTo>
                    <a:pt x="278842" y="67630"/>
                  </a:lnTo>
                  <a:lnTo>
                    <a:pt x="311781" y="65335"/>
                  </a:lnTo>
                  <a:lnTo>
                    <a:pt x="345235" y="63610"/>
                  </a:lnTo>
                  <a:lnTo>
                    <a:pt x="378919" y="60491"/>
                  </a:lnTo>
                  <a:lnTo>
                    <a:pt x="414585" y="58635"/>
                  </a:lnTo>
                  <a:lnTo>
                    <a:pt x="452310" y="57104"/>
                  </a:lnTo>
                  <a:lnTo>
                    <a:pt x="492595" y="54072"/>
                  </a:lnTo>
                  <a:lnTo>
                    <a:pt x="534017" y="50373"/>
                  </a:lnTo>
                  <a:lnTo>
                    <a:pt x="576651" y="46377"/>
                  </a:lnTo>
                  <a:lnTo>
                    <a:pt x="621470" y="42249"/>
                  </a:lnTo>
                  <a:lnTo>
                    <a:pt x="665379" y="38062"/>
                  </a:lnTo>
                  <a:lnTo>
                    <a:pt x="709117" y="34556"/>
                  </a:lnTo>
                  <a:lnTo>
                    <a:pt x="754427" y="32997"/>
                  </a:lnTo>
                  <a:lnTo>
                    <a:pt x="800436" y="30423"/>
                  </a:lnTo>
                  <a:lnTo>
                    <a:pt x="846754" y="26927"/>
                  </a:lnTo>
                  <a:lnTo>
                    <a:pt x="893210" y="23021"/>
                  </a:lnTo>
                  <a:lnTo>
                    <a:pt x="939728" y="20815"/>
                  </a:lnTo>
                  <a:lnTo>
                    <a:pt x="986273" y="19129"/>
                  </a:lnTo>
                  <a:lnTo>
                    <a:pt x="1032830" y="16028"/>
                  </a:lnTo>
                  <a:lnTo>
                    <a:pt x="1077511" y="12297"/>
                  </a:lnTo>
                  <a:lnTo>
                    <a:pt x="1120888" y="8993"/>
                  </a:lnTo>
                  <a:lnTo>
                    <a:pt x="1163685" y="7525"/>
                  </a:lnTo>
                  <a:lnTo>
                    <a:pt x="1204342" y="4990"/>
                  </a:lnTo>
                  <a:lnTo>
                    <a:pt x="1242874" y="2218"/>
                  </a:lnTo>
                  <a:lnTo>
                    <a:pt x="1278814" y="986"/>
                  </a:lnTo>
                  <a:lnTo>
                    <a:pt x="1311720" y="438"/>
                  </a:lnTo>
                  <a:lnTo>
                    <a:pt x="1358013" y="129"/>
                  </a:lnTo>
                  <a:lnTo>
                    <a:pt x="1401127" y="39"/>
                  </a:lnTo>
                  <a:lnTo>
                    <a:pt x="1438831" y="12"/>
                  </a:lnTo>
                  <a:lnTo>
                    <a:pt x="1479806" y="2"/>
                  </a:lnTo>
                  <a:lnTo>
                    <a:pt x="151753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314"/>
            <p:cNvSpPr/>
            <p:nvPr>
              <p:custDataLst>
                <p:tags r:id="rId13"/>
              </p:custDataLst>
            </p:nvPr>
          </p:nvSpPr>
          <p:spPr>
            <a:xfrm>
              <a:off x="4362450" y="5441950"/>
              <a:ext cx="1416051" cy="50801"/>
            </a:xfrm>
            <a:custGeom>
              <a:avLst/>
              <a:gdLst/>
              <a:ahLst/>
              <a:cxnLst/>
              <a:rect l="0" t="0" r="0" b="0"/>
              <a:pathLst>
                <a:path w="1416051" h="50801">
                  <a:moveTo>
                    <a:pt x="0" y="31750"/>
                  </a:moveTo>
                  <a:lnTo>
                    <a:pt x="0" y="31750"/>
                  </a:lnTo>
                  <a:lnTo>
                    <a:pt x="0" y="35121"/>
                  </a:lnTo>
                  <a:lnTo>
                    <a:pt x="1881" y="38657"/>
                  </a:lnTo>
                  <a:lnTo>
                    <a:pt x="3371" y="40589"/>
                  </a:lnTo>
                  <a:lnTo>
                    <a:pt x="6908" y="42734"/>
                  </a:lnTo>
                  <a:lnTo>
                    <a:pt x="14747" y="43941"/>
                  </a:lnTo>
                  <a:lnTo>
                    <a:pt x="22076" y="44929"/>
                  </a:lnTo>
                  <a:lnTo>
                    <a:pt x="42042" y="49431"/>
                  </a:lnTo>
                  <a:lnTo>
                    <a:pt x="86102" y="50680"/>
                  </a:lnTo>
                  <a:lnTo>
                    <a:pt x="125585" y="50776"/>
                  </a:lnTo>
                  <a:lnTo>
                    <a:pt x="172424" y="50795"/>
                  </a:lnTo>
                  <a:lnTo>
                    <a:pt x="210544" y="50798"/>
                  </a:lnTo>
                  <a:lnTo>
                    <a:pt x="252805" y="50800"/>
                  </a:lnTo>
                  <a:lnTo>
                    <a:pt x="297312" y="50800"/>
                  </a:lnTo>
                  <a:lnTo>
                    <a:pt x="329459" y="50800"/>
                  </a:lnTo>
                  <a:lnTo>
                    <a:pt x="362561" y="48918"/>
                  </a:lnTo>
                  <a:lnTo>
                    <a:pt x="396794" y="46436"/>
                  </a:lnTo>
                  <a:lnTo>
                    <a:pt x="433175" y="45333"/>
                  </a:lnTo>
                  <a:lnTo>
                    <a:pt x="472393" y="44842"/>
                  </a:lnTo>
                  <a:lnTo>
                    <a:pt x="513341" y="44624"/>
                  </a:lnTo>
                  <a:lnTo>
                    <a:pt x="555059" y="44527"/>
                  </a:lnTo>
                  <a:lnTo>
                    <a:pt x="597119" y="42602"/>
                  </a:lnTo>
                  <a:lnTo>
                    <a:pt x="639331" y="39395"/>
                  </a:lnTo>
                  <a:lnTo>
                    <a:pt x="681610" y="35618"/>
                  </a:lnTo>
                  <a:lnTo>
                    <a:pt x="725800" y="33469"/>
                  </a:lnTo>
                  <a:lnTo>
                    <a:pt x="770606" y="32514"/>
                  </a:lnTo>
                  <a:lnTo>
                    <a:pt x="814038" y="32090"/>
                  </a:lnTo>
                  <a:lnTo>
                    <a:pt x="856859" y="30019"/>
                  </a:lnTo>
                  <a:lnTo>
                    <a:pt x="900115" y="26748"/>
                  </a:lnTo>
                  <a:lnTo>
                    <a:pt x="945210" y="22941"/>
                  </a:lnTo>
                  <a:lnTo>
                    <a:pt x="989241" y="20779"/>
                  </a:lnTo>
                  <a:lnTo>
                    <a:pt x="1032330" y="19113"/>
                  </a:lnTo>
                  <a:lnTo>
                    <a:pt x="1074998" y="16021"/>
                  </a:lnTo>
                  <a:lnTo>
                    <a:pt x="1115599" y="14175"/>
                  </a:lnTo>
                  <a:lnTo>
                    <a:pt x="1154105" y="12650"/>
                  </a:lnTo>
                  <a:lnTo>
                    <a:pt x="1190034" y="9620"/>
                  </a:lnTo>
                  <a:lnTo>
                    <a:pt x="1222935" y="7803"/>
                  </a:lnTo>
                  <a:lnTo>
                    <a:pt x="1254727" y="6290"/>
                  </a:lnTo>
                  <a:lnTo>
                    <a:pt x="1287671" y="3266"/>
                  </a:lnTo>
                  <a:lnTo>
                    <a:pt x="1331210" y="968"/>
                  </a:lnTo>
                  <a:lnTo>
                    <a:pt x="1378072" y="191"/>
                  </a:lnTo>
                  <a:lnTo>
                    <a:pt x="1416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315"/>
            <p:cNvSpPr/>
            <p:nvPr>
              <p:custDataLst>
                <p:tags r:id="rId14"/>
              </p:custDataLst>
            </p:nvPr>
          </p:nvSpPr>
          <p:spPr>
            <a:xfrm>
              <a:off x="4349750" y="5245100"/>
              <a:ext cx="1358901" cy="69851"/>
            </a:xfrm>
            <a:custGeom>
              <a:avLst/>
              <a:gdLst/>
              <a:ahLst/>
              <a:cxnLst/>
              <a:rect l="0" t="0" r="0" b="0"/>
              <a:pathLst>
                <a:path w="1358901" h="69851">
                  <a:moveTo>
                    <a:pt x="0" y="69850"/>
                  </a:moveTo>
                  <a:lnTo>
                    <a:pt x="0" y="69850"/>
                  </a:lnTo>
                  <a:lnTo>
                    <a:pt x="46246" y="69850"/>
                  </a:lnTo>
                  <a:lnTo>
                    <a:pt x="93477" y="65486"/>
                  </a:lnTo>
                  <a:lnTo>
                    <a:pt x="132712" y="63892"/>
                  </a:lnTo>
                  <a:lnTo>
                    <a:pt x="171261" y="61735"/>
                  </a:lnTo>
                  <a:lnTo>
                    <a:pt x="209494" y="56627"/>
                  </a:lnTo>
                  <a:lnTo>
                    <a:pt x="249515" y="52527"/>
                  </a:lnTo>
                  <a:lnTo>
                    <a:pt x="294534" y="49430"/>
                  </a:lnTo>
                  <a:lnTo>
                    <a:pt x="327048" y="45958"/>
                  </a:lnTo>
                  <a:lnTo>
                    <a:pt x="360314" y="42063"/>
                  </a:lnTo>
                  <a:lnTo>
                    <a:pt x="393914" y="39862"/>
                  </a:lnTo>
                  <a:lnTo>
                    <a:pt x="428367" y="38177"/>
                  </a:lnTo>
                  <a:lnTo>
                    <a:pt x="464847" y="35077"/>
                  </a:lnTo>
                  <a:lnTo>
                    <a:pt x="500345" y="33228"/>
                  </a:lnTo>
                  <a:lnTo>
                    <a:pt x="535642" y="31701"/>
                  </a:lnTo>
                  <a:lnTo>
                    <a:pt x="572496" y="28671"/>
                  </a:lnTo>
                  <a:lnTo>
                    <a:pt x="611924" y="26854"/>
                  </a:lnTo>
                  <a:lnTo>
                    <a:pt x="652966" y="25340"/>
                  </a:lnTo>
                  <a:lnTo>
                    <a:pt x="694726" y="22316"/>
                  </a:lnTo>
                  <a:lnTo>
                    <a:pt x="734923" y="20502"/>
                  </a:lnTo>
                  <a:lnTo>
                    <a:pt x="773955" y="18989"/>
                  </a:lnTo>
                  <a:lnTo>
                    <a:pt x="812469" y="15965"/>
                  </a:lnTo>
                  <a:lnTo>
                    <a:pt x="850753" y="12270"/>
                  </a:lnTo>
                  <a:lnTo>
                    <a:pt x="888935" y="8981"/>
                  </a:lnTo>
                  <a:lnTo>
                    <a:pt x="927071" y="7519"/>
                  </a:lnTo>
                  <a:lnTo>
                    <a:pt x="963305" y="6869"/>
                  </a:lnTo>
                  <a:lnTo>
                    <a:pt x="998225" y="5875"/>
                  </a:lnTo>
                  <a:lnTo>
                    <a:pt x="1032559" y="3081"/>
                  </a:lnTo>
                  <a:lnTo>
                    <a:pt x="1068515" y="1369"/>
                  </a:lnTo>
                  <a:lnTo>
                    <a:pt x="1104251" y="609"/>
                  </a:lnTo>
                  <a:lnTo>
                    <a:pt x="1151431" y="180"/>
                  </a:lnTo>
                  <a:lnTo>
                    <a:pt x="1192535" y="53"/>
                  </a:lnTo>
                  <a:lnTo>
                    <a:pt x="1230820" y="16"/>
                  </a:lnTo>
                  <a:lnTo>
                    <a:pt x="1275718" y="3"/>
                  </a:lnTo>
                  <a:lnTo>
                    <a:pt x="1315187" y="1"/>
                  </a:lnTo>
                  <a:lnTo>
                    <a:pt x="1358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316"/>
            <p:cNvSpPr/>
            <p:nvPr>
              <p:custDataLst>
                <p:tags r:id="rId15"/>
              </p:custDataLst>
            </p:nvPr>
          </p:nvSpPr>
          <p:spPr>
            <a:xfrm>
              <a:off x="4400550" y="5010150"/>
              <a:ext cx="1212851" cy="63466"/>
            </a:xfrm>
            <a:custGeom>
              <a:avLst/>
              <a:gdLst/>
              <a:ahLst/>
              <a:cxnLst/>
              <a:rect l="0" t="0" r="0" b="0"/>
              <a:pathLst>
                <a:path w="1212851" h="63466">
                  <a:moveTo>
                    <a:pt x="0" y="50800"/>
                  </a:moveTo>
                  <a:lnTo>
                    <a:pt x="0" y="50800"/>
                  </a:lnTo>
                  <a:lnTo>
                    <a:pt x="8838" y="50800"/>
                  </a:lnTo>
                  <a:lnTo>
                    <a:pt x="12865" y="52682"/>
                  </a:lnTo>
                  <a:lnTo>
                    <a:pt x="14927" y="54171"/>
                  </a:lnTo>
                  <a:lnTo>
                    <a:pt x="24570" y="56267"/>
                  </a:lnTo>
                  <a:lnTo>
                    <a:pt x="62226" y="58998"/>
                  </a:lnTo>
                  <a:lnTo>
                    <a:pt x="79586" y="62166"/>
                  </a:lnTo>
                  <a:lnTo>
                    <a:pt x="124049" y="63324"/>
                  </a:lnTo>
                  <a:lnTo>
                    <a:pt x="167235" y="63465"/>
                  </a:lnTo>
                  <a:lnTo>
                    <a:pt x="203833" y="61608"/>
                  </a:lnTo>
                  <a:lnTo>
                    <a:pt x="243369" y="58471"/>
                  </a:lnTo>
                  <a:lnTo>
                    <a:pt x="286363" y="55659"/>
                  </a:lnTo>
                  <a:lnTo>
                    <a:pt x="332263" y="52240"/>
                  </a:lnTo>
                  <a:lnTo>
                    <a:pt x="365689" y="50734"/>
                  </a:lnTo>
                  <a:lnTo>
                    <a:pt x="401712" y="47713"/>
                  </a:lnTo>
                  <a:lnTo>
                    <a:pt x="438888" y="44019"/>
                  </a:lnTo>
                  <a:lnTo>
                    <a:pt x="476578" y="40730"/>
                  </a:lnTo>
                  <a:lnTo>
                    <a:pt x="514496" y="39269"/>
                  </a:lnTo>
                  <a:lnTo>
                    <a:pt x="550634" y="36738"/>
                  </a:lnTo>
                  <a:lnTo>
                    <a:pt x="586920" y="33261"/>
                  </a:lnTo>
                  <a:lnTo>
                    <a:pt x="626566" y="29364"/>
                  </a:lnTo>
                  <a:lnTo>
                    <a:pt x="667706" y="27162"/>
                  </a:lnTo>
                  <a:lnTo>
                    <a:pt x="708802" y="25478"/>
                  </a:lnTo>
                  <a:lnTo>
                    <a:pt x="748235" y="22377"/>
                  </a:lnTo>
                  <a:lnTo>
                    <a:pt x="785045" y="18647"/>
                  </a:lnTo>
                  <a:lnTo>
                    <a:pt x="820220" y="15343"/>
                  </a:lnTo>
                  <a:lnTo>
                    <a:pt x="854668" y="13875"/>
                  </a:lnTo>
                  <a:lnTo>
                    <a:pt x="888793" y="11340"/>
                  </a:lnTo>
                  <a:lnTo>
                    <a:pt x="922069" y="8567"/>
                  </a:lnTo>
                  <a:lnTo>
                    <a:pt x="968570" y="7007"/>
                  </a:lnTo>
                  <a:lnTo>
                    <a:pt x="1013628" y="5839"/>
                  </a:lnTo>
                  <a:lnTo>
                    <a:pt x="1056847" y="2043"/>
                  </a:lnTo>
                  <a:lnTo>
                    <a:pt x="1103770" y="403"/>
                  </a:lnTo>
                  <a:lnTo>
                    <a:pt x="1147010" y="79"/>
                  </a:lnTo>
                  <a:lnTo>
                    <a:pt x="1194572" y="5"/>
                  </a:lnTo>
                  <a:lnTo>
                    <a:pt x="12128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317"/>
            <p:cNvSpPr/>
            <p:nvPr>
              <p:custDataLst>
                <p:tags r:id="rId16"/>
              </p:custDataLst>
            </p:nvPr>
          </p:nvSpPr>
          <p:spPr>
            <a:xfrm>
              <a:off x="4565650" y="4800600"/>
              <a:ext cx="908051" cy="69851"/>
            </a:xfrm>
            <a:custGeom>
              <a:avLst/>
              <a:gdLst/>
              <a:ahLst/>
              <a:cxnLst/>
              <a:rect l="0" t="0" r="0" b="0"/>
              <a:pathLst>
                <a:path w="908051" h="69851">
                  <a:moveTo>
                    <a:pt x="0" y="69850"/>
                  </a:moveTo>
                  <a:lnTo>
                    <a:pt x="0" y="69850"/>
                  </a:lnTo>
                  <a:lnTo>
                    <a:pt x="3371" y="69850"/>
                  </a:lnTo>
                  <a:lnTo>
                    <a:pt x="4364" y="69144"/>
                  </a:lnTo>
                  <a:lnTo>
                    <a:pt x="5026" y="67968"/>
                  </a:lnTo>
                  <a:lnTo>
                    <a:pt x="5467" y="66479"/>
                  </a:lnTo>
                  <a:lnTo>
                    <a:pt x="7172" y="65486"/>
                  </a:lnTo>
                  <a:lnTo>
                    <a:pt x="23949" y="63761"/>
                  </a:lnTo>
                  <a:lnTo>
                    <a:pt x="68778" y="61629"/>
                  </a:lnTo>
                  <a:lnTo>
                    <a:pt x="112042" y="57739"/>
                  </a:lnTo>
                  <a:lnTo>
                    <a:pt x="149784" y="55385"/>
                  </a:lnTo>
                  <a:lnTo>
                    <a:pt x="185257" y="52158"/>
                  </a:lnTo>
                  <a:lnTo>
                    <a:pt x="222578" y="49321"/>
                  </a:lnTo>
                  <a:lnTo>
                    <a:pt x="260447" y="45893"/>
                  </a:lnTo>
                  <a:lnTo>
                    <a:pt x="300360" y="42996"/>
                  </a:lnTo>
                  <a:lnTo>
                    <a:pt x="343466" y="37669"/>
                  </a:lnTo>
                  <a:lnTo>
                    <a:pt x="387518" y="33504"/>
                  </a:lnTo>
                  <a:lnTo>
                    <a:pt x="433731" y="30388"/>
                  </a:lnTo>
                  <a:lnTo>
                    <a:pt x="481291" y="24996"/>
                  </a:lnTo>
                  <a:lnTo>
                    <a:pt x="528544" y="20812"/>
                  </a:lnTo>
                  <a:lnTo>
                    <a:pt x="560875" y="19128"/>
                  </a:lnTo>
                  <a:lnTo>
                    <a:pt x="606844" y="14918"/>
                  </a:lnTo>
                  <a:lnTo>
                    <a:pt x="651039" y="12651"/>
                  </a:lnTo>
                  <a:lnTo>
                    <a:pt x="691258" y="8531"/>
                  </a:lnTo>
                  <a:lnTo>
                    <a:pt x="729985" y="6290"/>
                  </a:lnTo>
                  <a:lnTo>
                    <a:pt x="767566" y="2177"/>
                  </a:lnTo>
                  <a:lnTo>
                    <a:pt x="812227" y="430"/>
                  </a:lnTo>
                  <a:lnTo>
                    <a:pt x="856208" y="57"/>
                  </a:lnTo>
                  <a:lnTo>
                    <a:pt x="908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33085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274"/>
          <p:cNvGrpSpPr/>
          <p:nvPr/>
        </p:nvGrpSpPr>
        <p:grpSpPr>
          <a:xfrm>
            <a:off x="520724" y="591520"/>
            <a:ext cx="577827" cy="392430"/>
            <a:chOff x="520724" y="591520"/>
            <a:chExt cx="577827" cy="392430"/>
          </a:xfrm>
        </p:grpSpPr>
        <p:sp>
          <p:nvSpPr>
            <p:cNvPr id="2" name="SMARTInkShape-1318"/>
            <p:cNvSpPr/>
            <p:nvPr>
              <p:custDataLst>
                <p:tags r:id="rId100"/>
              </p:custDataLst>
            </p:nvPr>
          </p:nvSpPr>
          <p:spPr>
            <a:xfrm>
              <a:off x="774700" y="692531"/>
              <a:ext cx="196851" cy="120235"/>
            </a:xfrm>
            <a:custGeom>
              <a:avLst/>
              <a:gdLst/>
              <a:ahLst/>
              <a:cxnLst/>
              <a:rect l="0" t="0" r="0" b="0"/>
              <a:pathLst>
                <a:path w="196851" h="120235">
                  <a:moveTo>
                    <a:pt x="0" y="18669"/>
                  </a:moveTo>
                  <a:lnTo>
                    <a:pt x="0" y="18669"/>
                  </a:lnTo>
                  <a:lnTo>
                    <a:pt x="9459" y="18669"/>
                  </a:lnTo>
                  <a:lnTo>
                    <a:pt x="13141" y="20550"/>
                  </a:lnTo>
                  <a:lnTo>
                    <a:pt x="17129" y="23033"/>
                  </a:lnTo>
                  <a:lnTo>
                    <a:pt x="23341" y="25136"/>
                  </a:lnTo>
                  <a:lnTo>
                    <a:pt x="46567" y="46211"/>
                  </a:lnTo>
                  <a:lnTo>
                    <a:pt x="48919" y="50430"/>
                  </a:lnTo>
                  <a:lnTo>
                    <a:pt x="56157" y="74075"/>
                  </a:lnTo>
                  <a:lnTo>
                    <a:pt x="54827" y="80453"/>
                  </a:lnTo>
                  <a:lnTo>
                    <a:pt x="51993" y="88011"/>
                  </a:lnTo>
                  <a:lnTo>
                    <a:pt x="49272" y="96600"/>
                  </a:lnTo>
                  <a:lnTo>
                    <a:pt x="43997" y="106200"/>
                  </a:lnTo>
                  <a:lnTo>
                    <a:pt x="32978" y="118934"/>
                  </a:lnTo>
                  <a:lnTo>
                    <a:pt x="30414" y="119676"/>
                  </a:lnTo>
                  <a:lnTo>
                    <a:pt x="20226" y="120234"/>
                  </a:lnTo>
                  <a:lnTo>
                    <a:pt x="19834" y="119540"/>
                  </a:lnTo>
                  <a:lnTo>
                    <a:pt x="19398" y="116888"/>
                  </a:lnTo>
                  <a:lnTo>
                    <a:pt x="21086" y="113357"/>
                  </a:lnTo>
                  <a:lnTo>
                    <a:pt x="22524" y="111427"/>
                  </a:lnTo>
                  <a:lnTo>
                    <a:pt x="34163" y="77816"/>
                  </a:lnTo>
                  <a:lnTo>
                    <a:pt x="70295" y="31368"/>
                  </a:lnTo>
                  <a:lnTo>
                    <a:pt x="77103" y="23607"/>
                  </a:lnTo>
                  <a:lnTo>
                    <a:pt x="91176" y="3962"/>
                  </a:lnTo>
                  <a:lnTo>
                    <a:pt x="95321" y="1549"/>
                  </a:lnTo>
                  <a:lnTo>
                    <a:pt x="100360" y="0"/>
                  </a:lnTo>
                  <a:lnTo>
                    <a:pt x="100773" y="579"/>
                  </a:lnTo>
                  <a:lnTo>
                    <a:pt x="101491" y="8491"/>
                  </a:lnTo>
                  <a:lnTo>
                    <a:pt x="101568" y="14556"/>
                  </a:lnTo>
                  <a:lnTo>
                    <a:pt x="99704" y="18722"/>
                  </a:lnTo>
                  <a:lnTo>
                    <a:pt x="97230" y="22926"/>
                  </a:lnTo>
                  <a:lnTo>
                    <a:pt x="89540" y="48420"/>
                  </a:lnTo>
                  <a:lnTo>
                    <a:pt x="88925" y="76768"/>
                  </a:lnTo>
                  <a:lnTo>
                    <a:pt x="90328" y="79274"/>
                  </a:lnTo>
                  <a:lnTo>
                    <a:pt x="95649" y="83940"/>
                  </a:lnTo>
                  <a:lnTo>
                    <a:pt x="102718" y="86484"/>
                  </a:lnTo>
                  <a:lnTo>
                    <a:pt x="147324" y="94572"/>
                  </a:lnTo>
                  <a:lnTo>
                    <a:pt x="196850" y="948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319"/>
            <p:cNvSpPr/>
            <p:nvPr>
              <p:custDataLst>
                <p:tags r:id="rId101"/>
              </p:custDataLst>
            </p:nvPr>
          </p:nvSpPr>
          <p:spPr>
            <a:xfrm>
              <a:off x="520724" y="591520"/>
              <a:ext cx="196827" cy="297106"/>
            </a:xfrm>
            <a:custGeom>
              <a:avLst/>
              <a:gdLst/>
              <a:ahLst/>
              <a:cxnLst/>
              <a:rect l="0" t="0" r="0" b="0"/>
              <a:pathLst>
                <a:path w="196827" h="297106">
                  <a:moveTo>
                    <a:pt x="12676" y="24430"/>
                  </a:moveTo>
                  <a:lnTo>
                    <a:pt x="12676" y="24430"/>
                  </a:lnTo>
                  <a:lnTo>
                    <a:pt x="18143" y="18963"/>
                  </a:lnTo>
                  <a:lnTo>
                    <a:pt x="17732" y="18668"/>
                  </a:lnTo>
                  <a:lnTo>
                    <a:pt x="15393" y="18342"/>
                  </a:lnTo>
                  <a:lnTo>
                    <a:pt x="6658" y="11998"/>
                  </a:lnTo>
                  <a:lnTo>
                    <a:pt x="0" y="11731"/>
                  </a:lnTo>
                  <a:lnTo>
                    <a:pt x="10808" y="21856"/>
                  </a:lnTo>
                  <a:lnTo>
                    <a:pt x="19075" y="25803"/>
                  </a:lnTo>
                  <a:lnTo>
                    <a:pt x="21175" y="27462"/>
                  </a:lnTo>
                  <a:lnTo>
                    <a:pt x="27272" y="29305"/>
                  </a:lnTo>
                  <a:lnTo>
                    <a:pt x="71113" y="36222"/>
                  </a:lnTo>
                  <a:lnTo>
                    <a:pt x="91116" y="36245"/>
                  </a:lnTo>
                  <a:lnTo>
                    <a:pt x="134296" y="31034"/>
                  </a:lnTo>
                  <a:lnTo>
                    <a:pt x="142694" y="29012"/>
                  </a:lnTo>
                  <a:lnTo>
                    <a:pt x="182844" y="6370"/>
                  </a:lnTo>
                  <a:lnTo>
                    <a:pt x="182566" y="5335"/>
                  </a:lnTo>
                  <a:lnTo>
                    <a:pt x="180375" y="2302"/>
                  </a:lnTo>
                  <a:lnTo>
                    <a:pt x="177050" y="484"/>
                  </a:lnTo>
                  <a:lnTo>
                    <a:pt x="175175" y="0"/>
                  </a:lnTo>
                  <a:lnTo>
                    <a:pt x="173220" y="382"/>
                  </a:lnTo>
                  <a:lnTo>
                    <a:pt x="166391" y="3586"/>
                  </a:lnTo>
                  <a:lnTo>
                    <a:pt x="156450" y="5554"/>
                  </a:lnTo>
                  <a:lnTo>
                    <a:pt x="110217" y="26573"/>
                  </a:lnTo>
                  <a:lnTo>
                    <a:pt x="81125" y="47832"/>
                  </a:lnTo>
                  <a:lnTo>
                    <a:pt x="73487" y="58253"/>
                  </a:lnTo>
                  <a:lnTo>
                    <a:pt x="68668" y="68453"/>
                  </a:lnTo>
                  <a:lnTo>
                    <a:pt x="66937" y="70712"/>
                  </a:lnTo>
                  <a:lnTo>
                    <a:pt x="66489" y="72924"/>
                  </a:lnTo>
                  <a:lnTo>
                    <a:pt x="66896" y="75104"/>
                  </a:lnTo>
                  <a:lnTo>
                    <a:pt x="68524" y="79407"/>
                  </a:lnTo>
                  <a:lnTo>
                    <a:pt x="69247" y="83672"/>
                  </a:lnTo>
                  <a:lnTo>
                    <a:pt x="70851" y="85091"/>
                  </a:lnTo>
                  <a:lnTo>
                    <a:pt x="81683" y="89251"/>
                  </a:lnTo>
                  <a:lnTo>
                    <a:pt x="86385" y="92045"/>
                  </a:lnTo>
                  <a:lnTo>
                    <a:pt x="93704" y="93618"/>
                  </a:lnTo>
                  <a:lnTo>
                    <a:pt x="109145" y="94193"/>
                  </a:lnTo>
                  <a:lnTo>
                    <a:pt x="113877" y="96123"/>
                  </a:lnTo>
                  <a:lnTo>
                    <a:pt x="122664" y="103111"/>
                  </a:lnTo>
                  <a:lnTo>
                    <a:pt x="125060" y="107142"/>
                  </a:lnTo>
                  <a:lnTo>
                    <a:pt x="126597" y="115479"/>
                  </a:lnTo>
                  <a:lnTo>
                    <a:pt x="124926" y="119694"/>
                  </a:lnTo>
                  <a:lnTo>
                    <a:pt x="123493" y="121806"/>
                  </a:lnTo>
                  <a:lnTo>
                    <a:pt x="119781" y="135335"/>
                  </a:lnTo>
                  <a:lnTo>
                    <a:pt x="78234" y="181073"/>
                  </a:lnTo>
                  <a:lnTo>
                    <a:pt x="40191" y="225252"/>
                  </a:lnTo>
                  <a:lnTo>
                    <a:pt x="17732" y="255131"/>
                  </a:lnTo>
                  <a:lnTo>
                    <a:pt x="13675" y="270195"/>
                  </a:lnTo>
                  <a:lnTo>
                    <a:pt x="12873" y="280174"/>
                  </a:lnTo>
                  <a:lnTo>
                    <a:pt x="14645" y="284615"/>
                  </a:lnTo>
                  <a:lnTo>
                    <a:pt x="16105" y="286786"/>
                  </a:lnTo>
                  <a:lnTo>
                    <a:pt x="24903" y="293214"/>
                  </a:lnTo>
                  <a:lnTo>
                    <a:pt x="33075" y="296216"/>
                  </a:lnTo>
                  <a:lnTo>
                    <a:pt x="43336" y="297105"/>
                  </a:lnTo>
                  <a:lnTo>
                    <a:pt x="58685" y="293998"/>
                  </a:lnTo>
                  <a:lnTo>
                    <a:pt x="102373" y="274705"/>
                  </a:lnTo>
                  <a:lnTo>
                    <a:pt x="146151" y="256472"/>
                  </a:lnTo>
                  <a:lnTo>
                    <a:pt x="196826" y="2212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320"/>
            <p:cNvSpPr/>
            <p:nvPr>
              <p:custDataLst>
                <p:tags r:id="rId102"/>
              </p:custDataLst>
            </p:nvPr>
          </p:nvSpPr>
          <p:spPr>
            <a:xfrm>
              <a:off x="550511" y="895383"/>
              <a:ext cx="324013" cy="76050"/>
            </a:xfrm>
            <a:custGeom>
              <a:avLst/>
              <a:gdLst/>
              <a:ahLst/>
              <a:cxnLst/>
              <a:rect l="0" t="0" r="0" b="0"/>
              <a:pathLst>
                <a:path w="324013" h="76050">
                  <a:moveTo>
                    <a:pt x="84489" y="38067"/>
                  </a:moveTo>
                  <a:lnTo>
                    <a:pt x="84489" y="38067"/>
                  </a:lnTo>
                  <a:lnTo>
                    <a:pt x="43668" y="55744"/>
                  </a:lnTo>
                  <a:lnTo>
                    <a:pt x="89" y="75270"/>
                  </a:lnTo>
                  <a:lnTo>
                    <a:pt x="0" y="75569"/>
                  </a:lnTo>
                  <a:lnTo>
                    <a:pt x="1783" y="75901"/>
                  </a:lnTo>
                  <a:lnTo>
                    <a:pt x="4927" y="76049"/>
                  </a:lnTo>
                  <a:lnTo>
                    <a:pt x="8676" y="74233"/>
                  </a:lnTo>
                  <a:lnTo>
                    <a:pt x="20203" y="67318"/>
                  </a:lnTo>
                  <a:lnTo>
                    <a:pt x="66587" y="52861"/>
                  </a:lnTo>
                  <a:lnTo>
                    <a:pt x="104602" y="42531"/>
                  </a:lnTo>
                  <a:lnTo>
                    <a:pt x="146082" y="30482"/>
                  </a:lnTo>
                  <a:lnTo>
                    <a:pt x="191906" y="21308"/>
                  </a:lnTo>
                  <a:lnTo>
                    <a:pt x="231479" y="12701"/>
                  </a:lnTo>
                  <a:lnTo>
                    <a:pt x="277804" y="2794"/>
                  </a:lnTo>
                  <a:lnTo>
                    <a:pt x="324012" y="0"/>
                  </a:lnTo>
                  <a:lnTo>
                    <a:pt x="323899" y="694"/>
                  </a:lnTo>
                  <a:lnTo>
                    <a:pt x="319439" y="6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321"/>
            <p:cNvSpPr/>
            <p:nvPr>
              <p:custDataLst>
                <p:tags r:id="rId103"/>
              </p:custDataLst>
            </p:nvPr>
          </p:nvSpPr>
          <p:spPr>
            <a:xfrm>
              <a:off x="680906" y="876300"/>
              <a:ext cx="246195" cy="107650"/>
            </a:xfrm>
            <a:custGeom>
              <a:avLst/>
              <a:gdLst/>
              <a:ahLst/>
              <a:cxnLst/>
              <a:rect l="0" t="0" r="0" b="0"/>
              <a:pathLst>
                <a:path w="246195" h="107650">
                  <a:moveTo>
                    <a:pt x="87444" y="63500"/>
                  </a:moveTo>
                  <a:lnTo>
                    <a:pt x="87444" y="63500"/>
                  </a:lnTo>
                  <a:lnTo>
                    <a:pt x="71530" y="72934"/>
                  </a:lnTo>
                  <a:lnTo>
                    <a:pt x="45704" y="84204"/>
                  </a:lnTo>
                  <a:lnTo>
                    <a:pt x="23225" y="96439"/>
                  </a:lnTo>
                  <a:lnTo>
                    <a:pt x="5914" y="102802"/>
                  </a:lnTo>
                  <a:lnTo>
                    <a:pt x="0" y="106933"/>
                  </a:lnTo>
                  <a:lnTo>
                    <a:pt x="220" y="107272"/>
                  </a:lnTo>
                  <a:lnTo>
                    <a:pt x="2346" y="107649"/>
                  </a:lnTo>
                  <a:lnTo>
                    <a:pt x="5643" y="105935"/>
                  </a:lnTo>
                  <a:lnTo>
                    <a:pt x="7510" y="104490"/>
                  </a:lnTo>
                  <a:lnTo>
                    <a:pt x="51575" y="92924"/>
                  </a:lnTo>
                  <a:lnTo>
                    <a:pt x="97195" y="72790"/>
                  </a:lnTo>
                  <a:lnTo>
                    <a:pt x="136799" y="53498"/>
                  </a:lnTo>
                  <a:lnTo>
                    <a:pt x="178593" y="36098"/>
                  </a:lnTo>
                  <a:lnTo>
                    <a:pt x="218939" y="17191"/>
                  </a:lnTo>
                  <a:lnTo>
                    <a:pt x="2461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322"/>
            <p:cNvSpPr/>
            <p:nvPr>
              <p:custDataLst>
                <p:tags r:id="rId104"/>
              </p:custDataLst>
            </p:nvPr>
          </p:nvSpPr>
          <p:spPr>
            <a:xfrm>
              <a:off x="1067087" y="704850"/>
              <a:ext cx="18764" cy="25401"/>
            </a:xfrm>
            <a:custGeom>
              <a:avLst/>
              <a:gdLst/>
              <a:ahLst/>
              <a:cxnLst/>
              <a:rect l="0" t="0" r="0" b="0"/>
              <a:pathLst>
                <a:path w="18764" h="25401">
                  <a:moveTo>
                    <a:pt x="18763" y="0"/>
                  </a:moveTo>
                  <a:lnTo>
                    <a:pt x="18763" y="0"/>
                  </a:lnTo>
                  <a:lnTo>
                    <a:pt x="13296" y="5467"/>
                  </a:lnTo>
                  <a:lnTo>
                    <a:pt x="7023" y="6272"/>
                  </a:lnTo>
                  <a:lnTo>
                    <a:pt x="680" y="6343"/>
                  </a:lnTo>
                  <a:lnTo>
                    <a:pt x="358" y="7051"/>
                  </a:lnTo>
                  <a:lnTo>
                    <a:pt x="0" y="9719"/>
                  </a:lnTo>
                  <a:lnTo>
                    <a:pt x="1722" y="13257"/>
                  </a:lnTo>
                  <a:lnTo>
                    <a:pt x="4134" y="17181"/>
                  </a:lnTo>
                  <a:lnTo>
                    <a:pt x="6063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323"/>
            <p:cNvSpPr/>
            <p:nvPr>
              <p:custDataLst>
                <p:tags r:id="rId105"/>
              </p:custDataLst>
            </p:nvPr>
          </p:nvSpPr>
          <p:spPr>
            <a:xfrm>
              <a:off x="1092200" y="800100"/>
              <a:ext cx="6351" cy="31380"/>
            </a:xfrm>
            <a:custGeom>
              <a:avLst/>
              <a:gdLst/>
              <a:ahLst/>
              <a:cxnLst/>
              <a:rect l="0" t="0" r="0" b="0"/>
              <a:pathLst>
                <a:path w="6351" h="31380">
                  <a:moveTo>
                    <a:pt x="6350" y="0"/>
                  </a:moveTo>
                  <a:lnTo>
                    <a:pt x="6350" y="0"/>
                  </a:lnTo>
                  <a:lnTo>
                    <a:pt x="6350" y="8838"/>
                  </a:lnTo>
                  <a:lnTo>
                    <a:pt x="4468" y="12865"/>
                  </a:lnTo>
                  <a:lnTo>
                    <a:pt x="1986" y="17007"/>
                  </a:lnTo>
                  <a:lnTo>
                    <a:pt x="392" y="25414"/>
                  </a:lnTo>
                  <a:lnTo>
                    <a:pt x="23" y="31379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SMARTInkShape-Group275"/>
          <p:cNvGrpSpPr/>
          <p:nvPr/>
        </p:nvGrpSpPr>
        <p:grpSpPr>
          <a:xfrm>
            <a:off x="1619512" y="604656"/>
            <a:ext cx="653789" cy="335145"/>
            <a:chOff x="1619512" y="604656"/>
            <a:chExt cx="653789" cy="335145"/>
          </a:xfrm>
        </p:grpSpPr>
        <p:sp>
          <p:nvSpPr>
            <p:cNvPr id="9" name="SMARTInkShape-1324"/>
            <p:cNvSpPr/>
            <p:nvPr>
              <p:custDataLst>
                <p:tags r:id="rId97"/>
              </p:custDataLst>
            </p:nvPr>
          </p:nvSpPr>
          <p:spPr>
            <a:xfrm>
              <a:off x="1619512" y="609600"/>
              <a:ext cx="260089" cy="279401"/>
            </a:xfrm>
            <a:custGeom>
              <a:avLst/>
              <a:gdLst/>
              <a:ahLst/>
              <a:cxnLst/>
              <a:rect l="0" t="0" r="0" b="0"/>
              <a:pathLst>
                <a:path w="260089" h="279401">
                  <a:moveTo>
                    <a:pt x="6088" y="0"/>
                  </a:moveTo>
                  <a:lnTo>
                    <a:pt x="6088" y="0"/>
                  </a:lnTo>
                  <a:lnTo>
                    <a:pt x="621" y="0"/>
                  </a:lnTo>
                  <a:lnTo>
                    <a:pt x="326" y="706"/>
                  </a:lnTo>
                  <a:lnTo>
                    <a:pt x="0" y="3371"/>
                  </a:lnTo>
                  <a:lnTo>
                    <a:pt x="618" y="4364"/>
                  </a:lnTo>
                  <a:lnTo>
                    <a:pt x="1736" y="5026"/>
                  </a:lnTo>
                  <a:lnTo>
                    <a:pt x="3186" y="5467"/>
                  </a:lnTo>
                  <a:lnTo>
                    <a:pt x="4154" y="6467"/>
                  </a:lnTo>
                  <a:lnTo>
                    <a:pt x="7587" y="13141"/>
                  </a:lnTo>
                  <a:lnTo>
                    <a:pt x="47806" y="58065"/>
                  </a:lnTo>
                  <a:lnTo>
                    <a:pt x="94766" y="103535"/>
                  </a:lnTo>
                  <a:lnTo>
                    <a:pt x="108295" y="117982"/>
                  </a:lnTo>
                  <a:lnTo>
                    <a:pt x="152246" y="157886"/>
                  </a:lnTo>
                  <a:lnTo>
                    <a:pt x="195947" y="198110"/>
                  </a:lnTo>
                  <a:lnTo>
                    <a:pt x="228857" y="234355"/>
                  </a:lnTo>
                  <a:lnTo>
                    <a:pt x="260088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325"/>
            <p:cNvSpPr/>
            <p:nvPr>
              <p:custDataLst>
                <p:tags r:id="rId98"/>
              </p:custDataLst>
            </p:nvPr>
          </p:nvSpPr>
          <p:spPr>
            <a:xfrm>
              <a:off x="1625600" y="604656"/>
              <a:ext cx="254001" cy="335145"/>
            </a:xfrm>
            <a:custGeom>
              <a:avLst/>
              <a:gdLst/>
              <a:ahLst/>
              <a:cxnLst/>
              <a:rect l="0" t="0" r="0" b="0"/>
              <a:pathLst>
                <a:path w="254001" h="335145">
                  <a:moveTo>
                    <a:pt x="254000" y="17644"/>
                  </a:moveTo>
                  <a:lnTo>
                    <a:pt x="254000" y="17644"/>
                  </a:lnTo>
                  <a:lnTo>
                    <a:pt x="254000" y="10902"/>
                  </a:lnTo>
                  <a:lnTo>
                    <a:pt x="252119" y="5711"/>
                  </a:lnTo>
                  <a:lnTo>
                    <a:pt x="248533" y="0"/>
                  </a:lnTo>
                  <a:lnTo>
                    <a:pt x="247533" y="237"/>
                  </a:lnTo>
                  <a:lnTo>
                    <a:pt x="238889" y="7556"/>
                  </a:lnTo>
                  <a:lnTo>
                    <a:pt x="215331" y="49744"/>
                  </a:lnTo>
                  <a:lnTo>
                    <a:pt x="183542" y="91288"/>
                  </a:lnTo>
                  <a:lnTo>
                    <a:pt x="147956" y="136546"/>
                  </a:lnTo>
                  <a:lnTo>
                    <a:pt x="117263" y="176885"/>
                  </a:lnTo>
                  <a:lnTo>
                    <a:pt x="84390" y="218824"/>
                  </a:lnTo>
                  <a:lnTo>
                    <a:pt x="46016" y="264749"/>
                  </a:lnTo>
                  <a:lnTo>
                    <a:pt x="8930" y="312320"/>
                  </a:lnTo>
                  <a:lnTo>
                    <a:pt x="3969" y="321707"/>
                  </a:lnTo>
                  <a:lnTo>
                    <a:pt x="0" y="335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326"/>
            <p:cNvSpPr/>
            <p:nvPr>
              <p:custDataLst>
                <p:tags r:id="rId99"/>
              </p:custDataLst>
            </p:nvPr>
          </p:nvSpPr>
          <p:spPr>
            <a:xfrm>
              <a:off x="1993978" y="692150"/>
              <a:ext cx="279323" cy="126620"/>
            </a:xfrm>
            <a:custGeom>
              <a:avLst/>
              <a:gdLst/>
              <a:ahLst/>
              <a:cxnLst/>
              <a:rect l="0" t="0" r="0" b="0"/>
              <a:pathLst>
                <a:path w="279323" h="126620">
                  <a:moveTo>
                    <a:pt x="18972" y="120650"/>
                  </a:moveTo>
                  <a:lnTo>
                    <a:pt x="18972" y="120650"/>
                  </a:lnTo>
                  <a:lnTo>
                    <a:pt x="6556" y="108234"/>
                  </a:lnTo>
                  <a:lnTo>
                    <a:pt x="6356" y="104663"/>
                  </a:lnTo>
                  <a:lnTo>
                    <a:pt x="5623" y="103642"/>
                  </a:lnTo>
                  <a:lnTo>
                    <a:pt x="4428" y="102961"/>
                  </a:lnTo>
                  <a:lnTo>
                    <a:pt x="2926" y="102508"/>
                  </a:lnTo>
                  <a:lnTo>
                    <a:pt x="1925" y="101499"/>
                  </a:lnTo>
                  <a:lnTo>
                    <a:pt x="812" y="98498"/>
                  </a:lnTo>
                  <a:lnTo>
                    <a:pt x="0" y="86697"/>
                  </a:lnTo>
                  <a:lnTo>
                    <a:pt x="1838" y="82512"/>
                  </a:lnTo>
                  <a:lnTo>
                    <a:pt x="4301" y="78300"/>
                  </a:lnTo>
                  <a:lnTo>
                    <a:pt x="6394" y="71962"/>
                  </a:lnTo>
                  <a:lnTo>
                    <a:pt x="9383" y="67731"/>
                  </a:lnTo>
                  <a:lnTo>
                    <a:pt x="26643" y="55033"/>
                  </a:lnTo>
                  <a:lnTo>
                    <a:pt x="33200" y="52681"/>
                  </a:lnTo>
                  <a:lnTo>
                    <a:pt x="48907" y="51172"/>
                  </a:lnTo>
                  <a:lnTo>
                    <a:pt x="61395" y="54281"/>
                  </a:lnTo>
                  <a:lnTo>
                    <a:pt x="85182" y="68519"/>
                  </a:lnTo>
                  <a:lnTo>
                    <a:pt x="96759" y="79176"/>
                  </a:lnTo>
                  <a:lnTo>
                    <a:pt x="129030" y="122659"/>
                  </a:lnTo>
                  <a:lnTo>
                    <a:pt x="133268" y="125071"/>
                  </a:lnTo>
                  <a:lnTo>
                    <a:pt x="141738" y="126619"/>
                  </a:lnTo>
                  <a:lnTo>
                    <a:pt x="143149" y="126040"/>
                  </a:lnTo>
                  <a:lnTo>
                    <a:pt x="144090" y="124949"/>
                  </a:lnTo>
                  <a:lnTo>
                    <a:pt x="144717" y="123516"/>
                  </a:lnTo>
                  <a:lnTo>
                    <a:pt x="188361" y="84546"/>
                  </a:lnTo>
                  <a:lnTo>
                    <a:pt x="232495" y="40475"/>
                  </a:lnTo>
                  <a:lnTo>
                    <a:pt x="2793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276"/>
          <p:cNvGrpSpPr/>
          <p:nvPr/>
        </p:nvGrpSpPr>
        <p:grpSpPr>
          <a:xfrm>
            <a:off x="2505152" y="489237"/>
            <a:ext cx="1163656" cy="577072"/>
            <a:chOff x="2505152" y="489237"/>
            <a:chExt cx="1163656" cy="577072"/>
          </a:xfrm>
        </p:grpSpPr>
        <p:sp>
          <p:nvSpPr>
            <p:cNvPr id="13" name="SMARTInkShape-1327"/>
            <p:cNvSpPr/>
            <p:nvPr>
              <p:custDataLst>
                <p:tags r:id="rId88"/>
              </p:custDataLst>
            </p:nvPr>
          </p:nvSpPr>
          <p:spPr>
            <a:xfrm>
              <a:off x="2505152" y="489237"/>
              <a:ext cx="218999" cy="392147"/>
            </a:xfrm>
            <a:custGeom>
              <a:avLst/>
              <a:gdLst/>
              <a:ahLst/>
              <a:cxnLst/>
              <a:rect l="0" t="0" r="0" b="0"/>
              <a:pathLst>
                <a:path w="218999" h="392147">
                  <a:moveTo>
                    <a:pt x="218998" y="44163"/>
                  </a:moveTo>
                  <a:lnTo>
                    <a:pt x="218998" y="44163"/>
                  </a:lnTo>
                  <a:lnTo>
                    <a:pt x="218998" y="20008"/>
                  </a:lnTo>
                  <a:lnTo>
                    <a:pt x="203211" y="2979"/>
                  </a:lnTo>
                  <a:lnTo>
                    <a:pt x="199517" y="1165"/>
                  </a:lnTo>
                  <a:lnTo>
                    <a:pt x="188025" y="0"/>
                  </a:lnTo>
                  <a:lnTo>
                    <a:pt x="176268" y="3169"/>
                  </a:lnTo>
                  <a:lnTo>
                    <a:pt x="139176" y="24285"/>
                  </a:lnTo>
                  <a:lnTo>
                    <a:pt x="96883" y="71660"/>
                  </a:lnTo>
                  <a:lnTo>
                    <a:pt x="68908" y="118666"/>
                  </a:lnTo>
                  <a:lnTo>
                    <a:pt x="47193" y="165222"/>
                  </a:lnTo>
                  <a:lnTo>
                    <a:pt x="27040" y="207200"/>
                  </a:lnTo>
                  <a:lnTo>
                    <a:pt x="18228" y="239142"/>
                  </a:lnTo>
                  <a:lnTo>
                    <a:pt x="9104" y="283975"/>
                  </a:lnTo>
                  <a:lnTo>
                    <a:pt x="3889" y="312653"/>
                  </a:lnTo>
                  <a:lnTo>
                    <a:pt x="0" y="353536"/>
                  </a:lnTo>
                  <a:lnTo>
                    <a:pt x="3396" y="371176"/>
                  </a:lnTo>
                  <a:lnTo>
                    <a:pt x="9925" y="380502"/>
                  </a:lnTo>
                  <a:lnTo>
                    <a:pt x="14598" y="384852"/>
                  </a:lnTo>
                  <a:lnTo>
                    <a:pt x="21380" y="389138"/>
                  </a:lnTo>
                  <a:lnTo>
                    <a:pt x="36502" y="392146"/>
                  </a:lnTo>
                  <a:lnTo>
                    <a:pt x="79395" y="386872"/>
                  </a:lnTo>
                  <a:lnTo>
                    <a:pt x="123753" y="374228"/>
                  </a:lnTo>
                  <a:lnTo>
                    <a:pt x="164827" y="354071"/>
                  </a:lnTo>
                  <a:lnTo>
                    <a:pt x="172109" y="347470"/>
                  </a:lnTo>
                  <a:lnTo>
                    <a:pt x="180898" y="336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328"/>
            <p:cNvSpPr/>
            <p:nvPr>
              <p:custDataLst>
                <p:tags r:id="rId89"/>
              </p:custDataLst>
            </p:nvPr>
          </p:nvSpPr>
          <p:spPr>
            <a:xfrm>
              <a:off x="2521064" y="730250"/>
              <a:ext cx="152287" cy="31490"/>
            </a:xfrm>
            <a:custGeom>
              <a:avLst/>
              <a:gdLst/>
              <a:ahLst/>
              <a:cxnLst/>
              <a:rect l="0" t="0" r="0" b="0"/>
              <a:pathLst>
                <a:path w="152287" h="31490">
                  <a:moveTo>
                    <a:pt x="25286" y="25400"/>
                  </a:moveTo>
                  <a:lnTo>
                    <a:pt x="25286" y="25400"/>
                  </a:lnTo>
                  <a:lnTo>
                    <a:pt x="10980" y="25400"/>
                  </a:lnTo>
                  <a:lnTo>
                    <a:pt x="6463" y="27281"/>
                  </a:lnTo>
                  <a:lnTo>
                    <a:pt x="271" y="31489"/>
                  </a:lnTo>
                  <a:lnTo>
                    <a:pt x="0" y="28302"/>
                  </a:lnTo>
                  <a:lnTo>
                    <a:pt x="668" y="27334"/>
                  </a:lnTo>
                  <a:lnTo>
                    <a:pt x="1818" y="26690"/>
                  </a:lnTo>
                  <a:lnTo>
                    <a:pt x="8690" y="25782"/>
                  </a:lnTo>
                  <a:lnTo>
                    <a:pt x="15793" y="24864"/>
                  </a:lnTo>
                  <a:lnTo>
                    <a:pt x="62264" y="14865"/>
                  </a:lnTo>
                  <a:lnTo>
                    <a:pt x="105751" y="12184"/>
                  </a:lnTo>
                  <a:lnTo>
                    <a:pt x="1522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329"/>
            <p:cNvSpPr/>
            <p:nvPr>
              <p:custDataLst>
                <p:tags r:id="rId90"/>
              </p:custDataLst>
            </p:nvPr>
          </p:nvSpPr>
          <p:spPr>
            <a:xfrm>
              <a:off x="2736880" y="711200"/>
              <a:ext cx="139671" cy="95251"/>
            </a:xfrm>
            <a:custGeom>
              <a:avLst/>
              <a:gdLst/>
              <a:ahLst/>
              <a:cxnLst/>
              <a:rect l="0" t="0" r="0" b="0"/>
              <a:pathLst>
                <a:path w="139671" h="95251">
                  <a:moveTo>
                    <a:pt x="12670" y="0"/>
                  </a:moveTo>
                  <a:lnTo>
                    <a:pt x="12670" y="0"/>
                  </a:lnTo>
                  <a:lnTo>
                    <a:pt x="9299" y="0"/>
                  </a:lnTo>
                  <a:lnTo>
                    <a:pt x="5763" y="1881"/>
                  </a:lnTo>
                  <a:lnTo>
                    <a:pt x="1114" y="5467"/>
                  </a:lnTo>
                  <a:lnTo>
                    <a:pt x="479" y="7839"/>
                  </a:lnTo>
                  <a:lnTo>
                    <a:pt x="0" y="12415"/>
                  </a:lnTo>
                  <a:lnTo>
                    <a:pt x="3350" y="12616"/>
                  </a:lnTo>
                  <a:lnTo>
                    <a:pt x="6881" y="14544"/>
                  </a:lnTo>
                  <a:lnTo>
                    <a:pt x="53668" y="47409"/>
                  </a:lnTo>
                  <a:lnTo>
                    <a:pt x="96216" y="74999"/>
                  </a:lnTo>
                  <a:lnTo>
                    <a:pt x="13967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330"/>
            <p:cNvSpPr/>
            <p:nvPr>
              <p:custDataLst>
                <p:tags r:id="rId91"/>
              </p:custDataLst>
            </p:nvPr>
          </p:nvSpPr>
          <p:spPr>
            <a:xfrm>
              <a:off x="2768600" y="707716"/>
              <a:ext cx="146051" cy="155885"/>
            </a:xfrm>
            <a:custGeom>
              <a:avLst/>
              <a:gdLst/>
              <a:ahLst/>
              <a:cxnLst/>
              <a:rect l="0" t="0" r="0" b="0"/>
              <a:pathLst>
                <a:path w="146051" h="155885">
                  <a:moveTo>
                    <a:pt x="146050" y="9834"/>
                  </a:moveTo>
                  <a:lnTo>
                    <a:pt x="146050" y="9834"/>
                  </a:lnTo>
                  <a:lnTo>
                    <a:pt x="142679" y="6463"/>
                  </a:lnTo>
                  <a:lnTo>
                    <a:pt x="139143" y="4808"/>
                  </a:lnTo>
                  <a:lnTo>
                    <a:pt x="137212" y="4367"/>
                  </a:lnTo>
                  <a:lnTo>
                    <a:pt x="131123" y="375"/>
                  </a:lnTo>
                  <a:lnTo>
                    <a:pt x="129043" y="0"/>
                  </a:lnTo>
                  <a:lnTo>
                    <a:pt x="126951" y="456"/>
                  </a:lnTo>
                  <a:lnTo>
                    <a:pt x="122039" y="3549"/>
                  </a:lnTo>
                  <a:lnTo>
                    <a:pt x="76069" y="37089"/>
                  </a:lnTo>
                  <a:lnTo>
                    <a:pt x="33864" y="83688"/>
                  </a:lnTo>
                  <a:lnTo>
                    <a:pt x="17638" y="105875"/>
                  </a:lnTo>
                  <a:lnTo>
                    <a:pt x="3070" y="138184"/>
                  </a:lnTo>
                  <a:lnTo>
                    <a:pt x="0" y="155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331"/>
            <p:cNvSpPr/>
            <p:nvPr>
              <p:custDataLst>
                <p:tags r:id="rId92"/>
              </p:custDataLst>
            </p:nvPr>
          </p:nvSpPr>
          <p:spPr>
            <a:xfrm>
              <a:off x="2921001" y="645701"/>
              <a:ext cx="123619" cy="420608"/>
            </a:xfrm>
            <a:custGeom>
              <a:avLst/>
              <a:gdLst/>
              <a:ahLst/>
              <a:cxnLst/>
              <a:rect l="0" t="0" r="0" b="0"/>
              <a:pathLst>
                <a:path w="123619" h="420608">
                  <a:moveTo>
                    <a:pt x="25399" y="154399"/>
                  </a:moveTo>
                  <a:lnTo>
                    <a:pt x="25399" y="154399"/>
                  </a:lnTo>
                  <a:lnTo>
                    <a:pt x="19932" y="154399"/>
                  </a:lnTo>
                  <a:lnTo>
                    <a:pt x="6618" y="141967"/>
                  </a:lnTo>
                  <a:lnTo>
                    <a:pt x="6" y="141699"/>
                  </a:lnTo>
                  <a:lnTo>
                    <a:pt x="0" y="152634"/>
                  </a:lnTo>
                  <a:lnTo>
                    <a:pt x="5025" y="167982"/>
                  </a:lnTo>
                  <a:lnTo>
                    <a:pt x="17128" y="212537"/>
                  </a:lnTo>
                  <a:lnTo>
                    <a:pt x="28944" y="255435"/>
                  </a:lnTo>
                  <a:lnTo>
                    <a:pt x="35866" y="299119"/>
                  </a:lnTo>
                  <a:lnTo>
                    <a:pt x="37903" y="344132"/>
                  </a:lnTo>
                  <a:lnTo>
                    <a:pt x="38088" y="387423"/>
                  </a:lnTo>
                  <a:lnTo>
                    <a:pt x="37392" y="409556"/>
                  </a:lnTo>
                  <a:lnTo>
                    <a:pt x="32010" y="420607"/>
                  </a:lnTo>
                  <a:lnTo>
                    <a:pt x="23913" y="379409"/>
                  </a:lnTo>
                  <a:lnTo>
                    <a:pt x="18984" y="338782"/>
                  </a:lnTo>
                  <a:lnTo>
                    <a:pt x="14149" y="294772"/>
                  </a:lnTo>
                  <a:lnTo>
                    <a:pt x="16356" y="248528"/>
                  </a:lnTo>
                  <a:lnTo>
                    <a:pt x="18517" y="202991"/>
                  </a:lnTo>
                  <a:lnTo>
                    <a:pt x="20825" y="155844"/>
                  </a:lnTo>
                  <a:lnTo>
                    <a:pt x="27866" y="112351"/>
                  </a:lnTo>
                  <a:lnTo>
                    <a:pt x="40027" y="66094"/>
                  </a:lnTo>
                  <a:lnTo>
                    <a:pt x="61915" y="19451"/>
                  </a:lnTo>
                  <a:lnTo>
                    <a:pt x="77410" y="1205"/>
                  </a:lnTo>
                  <a:lnTo>
                    <a:pt x="79829" y="58"/>
                  </a:lnTo>
                  <a:lnTo>
                    <a:pt x="82147" y="0"/>
                  </a:lnTo>
                  <a:lnTo>
                    <a:pt x="86604" y="1816"/>
                  </a:lnTo>
                  <a:lnTo>
                    <a:pt x="103831" y="13458"/>
                  </a:lnTo>
                  <a:lnTo>
                    <a:pt x="111589" y="24758"/>
                  </a:lnTo>
                  <a:lnTo>
                    <a:pt x="117651" y="41198"/>
                  </a:lnTo>
                  <a:lnTo>
                    <a:pt x="123618" y="86495"/>
                  </a:lnTo>
                  <a:lnTo>
                    <a:pt x="114002" y="130494"/>
                  </a:lnTo>
                  <a:lnTo>
                    <a:pt x="109228" y="145186"/>
                  </a:lnTo>
                  <a:lnTo>
                    <a:pt x="78200" y="189305"/>
                  </a:lnTo>
                  <a:lnTo>
                    <a:pt x="65724" y="205692"/>
                  </a:lnTo>
                  <a:lnTo>
                    <a:pt x="50799" y="211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332"/>
            <p:cNvSpPr/>
            <p:nvPr>
              <p:custDataLst>
                <p:tags r:id="rId93"/>
              </p:custDataLst>
            </p:nvPr>
          </p:nvSpPr>
          <p:spPr>
            <a:xfrm>
              <a:off x="3238666" y="509222"/>
              <a:ext cx="88735" cy="297229"/>
            </a:xfrm>
            <a:custGeom>
              <a:avLst/>
              <a:gdLst/>
              <a:ahLst/>
              <a:cxnLst/>
              <a:rect l="0" t="0" r="0" b="0"/>
              <a:pathLst>
                <a:path w="88735" h="297229">
                  <a:moveTo>
                    <a:pt x="69684" y="17828"/>
                  </a:moveTo>
                  <a:lnTo>
                    <a:pt x="69684" y="17828"/>
                  </a:lnTo>
                  <a:lnTo>
                    <a:pt x="69684" y="14457"/>
                  </a:lnTo>
                  <a:lnTo>
                    <a:pt x="67802" y="10921"/>
                  </a:lnTo>
                  <a:lnTo>
                    <a:pt x="65320" y="6997"/>
                  </a:lnTo>
                  <a:lnTo>
                    <a:pt x="64217" y="2901"/>
                  </a:lnTo>
                  <a:lnTo>
                    <a:pt x="63217" y="1527"/>
                  </a:lnTo>
                  <a:lnTo>
                    <a:pt x="61845" y="611"/>
                  </a:lnTo>
                  <a:lnTo>
                    <a:pt x="60224" y="0"/>
                  </a:lnTo>
                  <a:lnTo>
                    <a:pt x="58439" y="298"/>
                  </a:lnTo>
                  <a:lnTo>
                    <a:pt x="52554" y="4089"/>
                  </a:lnTo>
                  <a:lnTo>
                    <a:pt x="46342" y="10386"/>
                  </a:lnTo>
                  <a:lnTo>
                    <a:pt x="19275" y="56540"/>
                  </a:lnTo>
                  <a:lnTo>
                    <a:pt x="6218" y="104134"/>
                  </a:lnTo>
                  <a:lnTo>
                    <a:pt x="1095" y="138358"/>
                  </a:lnTo>
                  <a:lnTo>
                    <a:pt x="0" y="182633"/>
                  </a:lnTo>
                  <a:lnTo>
                    <a:pt x="561" y="224517"/>
                  </a:lnTo>
                  <a:lnTo>
                    <a:pt x="8676" y="258751"/>
                  </a:lnTo>
                  <a:lnTo>
                    <a:pt x="18133" y="274695"/>
                  </a:lnTo>
                  <a:lnTo>
                    <a:pt x="27722" y="282039"/>
                  </a:lnTo>
                  <a:lnTo>
                    <a:pt x="52947" y="294078"/>
                  </a:lnTo>
                  <a:lnTo>
                    <a:pt x="88734" y="297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333"/>
            <p:cNvSpPr/>
            <p:nvPr>
              <p:custDataLst>
                <p:tags r:id="rId94"/>
              </p:custDataLst>
            </p:nvPr>
          </p:nvSpPr>
          <p:spPr>
            <a:xfrm>
              <a:off x="3406953" y="530789"/>
              <a:ext cx="158982" cy="224862"/>
            </a:xfrm>
            <a:custGeom>
              <a:avLst/>
              <a:gdLst/>
              <a:ahLst/>
              <a:cxnLst/>
              <a:rect l="0" t="0" r="0" b="0"/>
              <a:pathLst>
                <a:path w="158982" h="224862">
                  <a:moveTo>
                    <a:pt x="66497" y="123261"/>
                  </a:moveTo>
                  <a:lnTo>
                    <a:pt x="66497" y="123261"/>
                  </a:lnTo>
                  <a:lnTo>
                    <a:pt x="63126" y="123261"/>
                  </a:lnTo>
                  <a:lnTo>
                    <a:pt x="43023" y="116088"/>
                  </a:lnTo>
                  <a:lnTo>
                    <a:pt x="27230" y="102683"/>
                  </a:lnTo>
                  <a:lnTo>
                    <a:pt x="7255" y="68133"/>
                  </a:lnTo>
                  <a:lnTo>
                    <a:pt x="0" y="39448"/>
                  </a:lnTo>
                  <a:lnTo>
                    <a:pt x="18" y="31213"/>
                  </a:lnTo>
                  <a:lnTo>
                    <a:pt x="2114" y="20728"/>
                  </a:lnTo>
                  <a:lnTo>
                    <a:pt x="3310" y="13485"/>
                  </a:lnTo>
                  <a:lnTo>
                    <a:pt x="6193" y="7914"/>
                  </a:lnTo>
                  <a:lnTo>
                    <a:pt x="15154" y="811"/>
                  </a:lnTo>
                  <a:lnTo>
                    <a:pt x="18158" y="0"/>
                  </a:lnTo>
                  <a:lnTo>
                    <a:pt x="20865" y="165"/>
                  </a:lnTo>
                  <a:lnTo>
                    <a:pt x="40165" y="5839"/>
                  </a:lnTo>
                  <a:lnTo>
                    <a:pt x="80482" y="36637"/>
                  </a:lnTo>
                  <a:lnTo>
                    <a:pt x="112185" y="74580"/>
                  </a:lnTo>
                  <a:lnTo>
                    <a:pt x="134847" y="117035"/>
                  </a:lnTo>
                  <a:lnTo>
                    <a:pt x="151076" y="159272"/>
                  </a:lnTo>
                  <a:lnTo>
                    <a:pt x="158981" y="205715"/>
                  </a:lnTo>
                  <a:lnTo>
                    <a:pt x="155397" y="224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334"/>
            <p:cNvSpPr/>
            <p:nvPr>
              <p:custDataLst>
                <p:tags r:id="rId95"/>
              </p:custDataLst>
            </p:nvPr>
          </p:nvSpPr>
          <p:spPr>
            <a:xfrm>
              <a:off x="3404864" y="673362"/>
              <a:ext cx="138437" cy="133089"/>
            </a:xfrm>
            <a:custGeom>
              <a:avLst/>
              <a:gdLst/>
              <a:ahLst/>
              <a:cxnLst/>
              <a:rect l="0" t="0" r="0" b="0"/>
              <a:pathLst>
                <a:path w="138437" h="133089">
                  <a:moveTo>
                    <a:pt x="138436" y="6088"/>
                  </a:moveTo>
                  <a:lnTo>
                    <a:pt x="138436" y="6088"/>
                  </a:lnTo>
                  <a:lnTo>
                    <a:pt x="135065" y="2717"/>
                  </a:lnTo>
                  <a:lnTo>
                    <a:pt x="131528" y="1062"/>
                  </a:lnTo>
                  <a:lnTo>
                    <a:pt x="123509" y="0"/>
                  </a:lnTo>
                  <a:lnTo>
                    <a:pt x="95698" y="7587"/>
                  </a:lnTo>
                  <a:lnTo>
                    <a:pt x="82486" y="18222"/>
                  </a:lnTo>
                  <a:lnTo>
                    <a:pt x="69946" y="33205"/>
                  </a:lnTo>
                  <a:lnTo>
                    <a:pt x="32780" y="61395"/>
                  </a:lnTo>
                  <a:lnTo>
                    <a:pt x="3003" y="106456"/>
                  </a:lnTo>
                  <a:lnTo>
                    <a:pt x="0" y="118534"/>
                  </a:lnTo>
                  <a:lnTo>
                    <a:pt x="284" y="121268"/>
                  </a:lnTo>
                  <a:lnTo>
                    <a:pt x="1179" y="123092"/>
                  </a:lnTo>
                  <a:lnTo>
                    <a:pt x="2482" y="124307"/>
                  </a:lnTo>
                  <a:lnTo>
                    <a:pt x="3928" y="127539"/>
                  </a:lnTo>
                  <a:lnTo>
                    <a:pt x="4314" y="129389"/>
                  </a:lnTo>
                  <a:lnTo>
                    <a:pt x="5277" y="130622"/>
                  </a:lnTo>
                  <a:lnTo>
                    <a:pt x="11436" y="133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335"/>
            <p:cNvSpPr/>
            <p:nvPr>
              <p:custDataLst>
                <p:tags r:id="rId96"/>
              </p:custDataLst>
            </p:nvPr>
          </p:nvSpPr>
          <p:spPr>
            <a:xfrm>
              <a:off x="3562350" y="546439"/>
              <a:ext cx="106458" cy="272712"/>
            </a:xfrm>
            <a:custGeom>
              <a:avLst/>
              <a:gdLst/>
              <a:ahLst/>
              <a:cxnLst/>
              <a:rect l="0" t="0" r="0" b="0"/>
              <a:pathLst>
                <a:path w="106458" h="272712">
                  <a:moveTo>
                    <a:pt x="31750" y="12361"/>
                  </a:moveTo>
                  <a:lnTo>
                    <a:pt x="31750" y="12361"/>
                  </a:lnTo>
                  <a:lnTo>
                    <a:pt x="37525" y="7291"/>
                  </a:lnTo>
                  <a:lnTo>
                    <a:pt x="46945" y="2235"/>
                  </a:lnTo>
                  <a:lnTo>
                    <a:pt x="56807" y="169"/>
                  </a:lnTo>
                  <a:lnTo>
                    <a:pt x="59038" y="0"/>
                  </a:lnTo>
                  <a:lnTo>
                    <a:pt x="63398" y="1693"/>
                  </a:lnTo>
                  <a:lnTo>
                    <a:pt x="78434" y="11217"/>
                  </a:lnTo>
                  <a:lnTo>
                    <a:pt x="92958" y="33799"/>
                  </a:lnTo>
                  <a:lnTo>
                    <a:pt x="98726" y="47014"/>
                  </a:lnTo>
                  <a:lnTo>
                    <a:pt x="106457" y="88731"/>
                  </a:lnTo>
                  <a:lnTo>
                    <a:pt x="105626" y="109543"/>
                  </a:lnTo>
                  <a:lnTo>
                    <a:pt x="98191" y="156699"/>
                  </a:lnTo>
                  <a:lnTo>
                    <a:pt x="75900" y="203268"/>
                  </a:lnTo>
                  <a:lnTo>
                    <a:pt x="61530" y="226500"/>
                  </a:lnTo>
                  <a:lnTo>
                    <a:pt x="37710" y="253313"/>
                  </a:lnTo>
                  <a:lnTo>
                    <a:pt x="0" y="272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277"/>
          <p:cNvGrpSpPr/>
          <p:nvPr/>
        </p:nvGrpSpPr>
        <p:grpSpPr>
          <a:xfrm>
            <a:off x="5032163" y="387612"/>
            <a:ext cx="5184756" cy="2501241"/>
            <a:chOff x="5032163" y="387612"/>
            <a:chExt cx="5184756" cy="2501241"/>
          </a:xfrm>
        </p:grpSpPr>
        <p:sp>
          <p:nvSpPr>
            <p:cNvPr id="23" name="SMARTInkShape-1336"/>
            <p:cNvSpPr/>
            <p:nvPr>
              <p:custDataLst>
                <p:tags r:id="rId68"/>
              </p:custDataLst>
            </p:nvPr>
          </p:nvSpPr>
          <p:spPr>
            <a:xfrm>
              <a:off x="5137150" y="984680"/>
              <a:ext cx="171451" cy="139271"/>
            </a:xfrm>
            <a:custGeom>
              <a:avLst/>
              <a:gdLst/>
              <a:ahLst/>
              <a:cxnLst/>
              <a:rect l="0" t="0" r="0" b="0"/>
              <a:pathLst>
                <a:path w="171451" h="139271">
                  <a:moveTo>
                    <a:pt x="0" y="126570"/>
                  </a:moveTo>
                  <a:lnTo>
                    <a:pt x="0" y="126570"/>
                  </a:lnTo>
                  <a:lnTo>
                    <a:pt x="0" y="132658"/>
                  </a:lnTo>
                  <a:lnTo>
                    <a:pt x="0" y="120688"/>
                  </a:lnTo>
                  <a:lnTo>
                    <a:pt x="15548" y="74734"/>
                  </a:lnTo>
                  <a:lnTo>
                    <a:pt x="19769" y="50871"/>
                  </a:lnTo>
                  <a:lnTo>
                    <a:pt x="44370" y="6915"/>
                  </a:lnTo>
                  <a:lnTo>
                    <a:pt x="48648" y="2835"/>
                  </a:lnTo>
                  <a:lnTo>
                    <a:pt x="52901" y="1021"/>
                  </a:lnTo>
                  <a:lnTo>
                    <a:pt x="62633" y="0"/>
                  </a:lnTo>
                  <a:lnTo>
                    <a:pt x="68524" y="1643"/>
                  </a:lnTo>
                  <a:lnTo>
                    <a:pt x="84622" y="11132"/>
                  </a:lnTo>
                  <a:lnTo>
                    <a:pt x="119501" y="54639"/>
                  </a:lnTo>
                  <a:lnTo>
                    <a:pt x="137946" y="82682"/>
                  </a:lnTo>
                  <a:lnTo>
                    <a:pt x="147412" y="99455"/>
                  </a:lnTo>
                  <a:lnTo>
                    <a:pt x="171450" y="139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337"/>
            <p:cNvSpPr/>
            <p:nvPr>
              <p:custDataLst>
                <p:tags r:id="rId69"/>
              </p:custDataLst>
            </p:nvPr>
          </p:nvSpPr>
          <p:spPr>
            <a:xfrm>
              <a:off x="5219700" y="1111250"/>
              <a:ext cx="12438" cy="279323"/>
            </a:xfrm>
            <a:custGeom>
              <a:avLst/>
              <a:gdLst/>
              <a:ahLst/>
              <a:cxnLst/>
              <a:rect l="0" t="0" r="0" b="0"/>
              <a:pathLst>
                <a:path w="12438" h="279323">
                  <a:moveTo>
                    <a:pt x="0" y="273050"/>
                  </a:moveTo>
                  <a:lnTo>
                    <a:pt x="0" y="273050"/>
                  </a:lnTo>
                  <a:lnTo>
                    <a:pt x="6272" y="279322"/>
                  </a:lnTo>
                  <a:lnTo>
                    <a:pt x="9698" y="276006"/>
                  </a:lnTo>
                  <a:lnTo>
                    <a:pt x="11366" y="270601"/>
                  </a:lnTo>
                  <a:lnTo>
                    <a:pt x="12437" y="255633"/>
                  </a:lnTo>
                  <a:lnTo>
                    <a:pt x="6923" y="211260"/>
                  </a:lnTo>
                  <a:lnTo>
                    <a:pt x="3054" y="171283"/>
                  </a:lnTo>
                  <a:lnTo>
                    <a:pt x="5428" y="127257"/>
                  </a:lnTo>
                  <a:lnTo>
                    <a:pt x="6229" y="80336"/>
                  </a:lnTo>
                  <a:lnTo>
                    <a:pt x="2963" y="3962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338"/>
            <p:cNvSpPr/>
            <p:nvPr>
              <p:custDataLst>
                <p:tags r:id="rId70"/>
              </p:custDataLst>
            </p:nvPr>
          </p:nvSpPr>
          <p:spPr>
            <a:xfrm>
              <a:off x="5156200" y="1390650"/>
              <a:ext cx="25005" cy="164839"/>
            </a:xfrm>
            <a:custGeom>
              <a:avLst/>
              <a:gdLst/>
              <a:ahLst/>
              <a:cxnLst/>
              <a:rect l="0" t="0" r="0" b="0"/>
              <a:pathLst>
                <a:path w="25005" h="164839">
                  <a:moveTo>
                    <a:pt x="0" y="158750"/>
                  </a:moveTo>
                  <a:lnTo>
                    <a:pt x="0" y="158750"/>
                  </a:lnTo>
                  <a:lnTo>
                    <a:pt x="0" y="162121"/>
                  </a:lnTo>
                  <a:lnTo>
                    <a:pt x="705" y="163114"/>
                  </a:lnTo>
                  <a:lnTo>
                    <a:pt x="1882" y="163776"/>
                  </a:lnTo>
                  <a:lnTo>
                    <a:pt x="8838" y="164838"/>
                  </a:lnTo>
                  <a:lnTo>
                    <a:pt x="10126" y="164220"/>
                  </a:lnTo>
                  <a:lnTo>
                    <a:pt x="10984" y="163102"/>
                  </a:lnTo>
                  <a:lnTo>
                    <a:pt x="17681" y="145048"/>
                  </a:lnTo>
                  <a:lnTo>
                    <a:pt x="19702" y="101313"/>
                  </a:lnTo>
                  <a:lnTo>
                    <a:pt x="25004" y="57133"/>
                  </a:lnTo>
                  <a:lnTo>
                    <a:pt x="23484" y="1590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339"/>
            <p:cNvSpPr/>
            <p:nvPr>
              <p:custDataLst>
                <p:tags r:id="rId71"/>
              </p:custDataLst>
            </p:nvPr>
          </p:nvSpPr>
          <p:spPr>
            <a:xfrm>
              <a:off x="5035550" y="1384300"/>
              <a:ext cx="76201" cy="133351"/>
            </a:xfrm>
            <a:custGeom>
              <a:avLst/>
              <a:gdLst/>
              <a:ahLst/>
              <a:cxnLst/>
              <a:rect l="0" t="0" r="0" b="0"/>
              <a:pathLst>
                <a:path w="76201" h="133351">
                  <a:moveTo>
                    <a:pt x="76200" y="133350"/>
                  </a:moveTo>
                  <a:lnTo>
                    <a:pt x="76200" y="133350"/>
                  </a:lnTo>
                  <a:lnTo>
                    <a:pt x="66061" y="128986"/>
                  </a:lnTo>
                  <a:lnTo>
                    <a:pt x="55243" y="126883"/>
                  </a:lnTo>
                  <a:lnTo>
                    <a:pt x="39269" y="118239"/>
                  </a:lnTo>
                  <a:lnTo>
                    <a:pt x="33210" y="112288"/>
                  </a:lnTo>
                  <a:lnTo>
                    <a:pt x="28871" y="105645"/>
                  </a:lnTo>
                  <a:lnTo>
                    <a:pt x="10513" y="61537"/>
                  </a:lnTo>
                  <a:lnTo>
                    <a:pt x="660" y="1697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340"/>
            <p:cNvSpPr/>
            <p:nvPr>
              <p:custDataLst>
                <p:tags r:id="rId72"/>
              </p:custDataLst>
            </p:nvPr>
          </p:nvSpPr>
          <p:spPr>
            <a:xfrm>
              <a:off x="5074533" y="1485900"/>
              <a:ext cx="215018" cy="57151"/>
            </a:xfrm>
            <a:custGeom>
              <a:avLst/>
              <a:gdLst/>
              <a:ahLst/>
              <a:cxnLst/>
              <a:rect l="0" t="0" r="0" b="0"/>
              <a:pathLst>
                <a:path w="215018" h="57151">
                  <a:moveTo>
                    <a:pt x="5467" y="0"/>
                  </a:moveTo>
                  <a:lnTo>
                    <a:pt x="5467" y="0"/>
                  </a:lnTo>
                  <a:lnTo>
                    <a:pt x="5467" y="5467"/>
                  </a:lnTo>
                  <a:lnTo>
                    <a:pt x="4762" y="5762"/>
                  </a:lnTo>
                  <a:lnTo>
                    <a:pt x="0" y="6272"/>
                  </a:lnTo>
                  <a:lnTo>
                    <a:pt x="2749" y="9698"/>
                  </a:lnTo>
                  <a:lnTo>
                    <a:pt x="14067" y="21275"/>
                  </a:lnTo>
                  <a:lnTo>
                    <a:pt x="20107" y="23566"/>
                  </a:lnTo>
                  <a:lnTo>
                    <a:pt x="66001" y="31457"/>
                  </a:lnTo>
                  <a:lnTo>
                    <a:pt x="113549" y="42722"/>
                  </a:lnTo>
                  <a:lnTo>
                    <a:pt x="159971" y="49816"/>
                  </a:lnTo>
                  <a:lnTo>
                    <a:pt x="204986" y="56719"/>
                  </a:lnTo>
                  <a:lnTo>
                    <a:pt x="215017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341"/>
            <p:cNvSpPr/>
            <p:nvPr>
              <p:custDataLst>
                <p:tags r:id="rId73"/>
              </p:custDataLst>
            </p:nvPr>
          </p:nvSpPr>
          <p:spPr>
            <a:xfrm>
              <a:off x="5036973" y="1606660"/>
              <a:ext cx="277495" cy="125604"/>
            </a:xfrm>
            <a:custGeom>
              <a:avLst/>
              <a:gdLst/>
              <a:ahLst/>
              <a:cxnLst/>
              <a:rect l="0" t="0" r="0" b="0"/>
              <a:pathLst>
                <a:path w="277495" h="125604">
                  <a:moveTo>
                    <a:pt x="55727" y="82440"/>
                  </a:moveTo>
                  <a:lnTo>
                    <a:pt x="55727" y="82440"/>
                  </a:lnTo>
                  <a:lnTo>
                    <a:pt x="55727" y="87907"/>
                  </a:lnTo>
                  <a:lnTo>
                    <a:pt x="59098" y="91900"/>
                  </a:lnTo>
                  <a:lnTo>
                    <a:pt x="62634" y="93700"/>
                  </a:lnTo>
                  <a:lnTo>
                    <a:pt x="73439" y="94950"/>
                  </a:lnTo>
                  <a:lnTo>
                    <a:pt x="96198" y="95829"/>
                  </a:lnTo>
                  <a:lnTo>
                    <a:pt x="122071" y="100900"/>
                  </a:lnTo>
                  <a:lnTo>
                    <a:pt x="163843" y="103337"/>
                  </a:lnTo>
                  <a:lnTo>
                    <a:pt x="208136" y="107576"/>
                  </a:lnTo>
                  <a:lnTo>
                    <a:pt x="228459" y="108493"/>
                  </a:lnTo>
                  <a:lnTo>
                    <a:pt x="258878" y="113795"/>
                  </a:lnTo>
                  <a:lnTo>
                    <a:pt x="266666" y="114720"/>
                  </a:lnTo>
                  <a:lnTo>
                    <a:pt x="277494" y="120272"/>
                  </a:lnTo>
                  <a:lnTo>
                    <a:pt x="274463" y="117089"/>
                  </a:lnTo>
                  <a:lnTo>
                    <a:pt x="269124" y="115478"/>
                  </a:lnTo>
                  <a:lnTo>
                    <a:pt x="224673" y="109197"/>
                  </a:lnTo>
                  <a:lnTo>
                    <a:pt x="209131" y="107032"/>
                  </a:lnTo>
                  <a:lnTo>
                    <a:pt x="167764" y="96985"/>
                  </a:lnTo>
                  <a:lnTo>
                    <a:pt x="120531" y="88475"/>
                  </a:lnTo>
                  <a:lnTo>
                    <a:pt x="77771" y="73801"/>
                  </a:lnTo>
                  <a:lnTo>
                    <a:pt x="33281" y="59327"/>
                  </a:lnTo>
                  <a:lnTo>
                    <a:pt x="14160" y="50724"/>
                  </a:lnTo>
                  <a:lnTo>
                    <a:pt x="3380" y="42230"/>
                  </a:lnTo>
                  <a:lnTo>
                    <a:pt x="711" y="37993"/>
                  </a:lnTo>
                  <a:lnTo>
                    <a:pt x="0" y="35875"/>
                  </a:lnTo>
                  <a:lnTo>
                    <a:pt x="231" y="33758"/>
                  </a:lnTo>
                  <a:lnTo>
                    <a:pt x="2370" y="29524"/>
                  </a:lnTo>
                  <a:lnTo>
                    <a:pt x="13541" y="16823"/>
                  </a:lnTo>
                  <a:lnTo>
                    <a:pt x="27664" y="8357"/>
                  </a:lnTo>
                  <a:lnTo>
                    <a:pt x="48224" y="1772"/>
                  </a:lnTo>
                  <a:lnTo>
                    <a:pt x="93249" y="0"/>
                  </a:lnTo>
                  <a:lnTo>
                    <a:pt x="137344" y="3271"/>
                  </a:lnTo>
                  <a:lnTo>
                    <a:pt x="181762" y="23656"/>
                  </a:lnTo>
                  <a:lnTo>
                    <a:pt x="226414" y="52835"/>
                  </a:lnTo>
                  <a:lnTo>
                    <a:pt x="243777" y="69745"/>
                  </a:lnTo>
                  <a:lnTo>
                    <a:pt x="268121" y="102901"/>
                  </a:lnTo>
                  <a:lnTo>
                    <a:pt x="270934" y="113633"/>
                  </a:lnTo>
                  <a:lnTo>
                    <a:pt x="271165" y="115935"/>
                  </a:lnTo>
                  <a:lnTo>
                    <a:pt x="269540" y="120375"/>
                  </a:lnTo>
                  <a:lnTo>
                    <a:pt x="266119" y="125603"/>
                  </a:lnTo>
                  <a:lnTo>
                    <a:pt x="261888" y="124436"/>
                  </a:lnTo>
                  <a:lnTo>
                    <a:pt x="253454" y="119813"/>
                  </a:lnTo>
                  <a:lnTo>
                    <a:pt x="246227" y="114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342"/>
            <p:cNvSpPr/>
            <p:nvPr>
              <p:custDataLst>
                <p:tags r:id="rId74"/>
              </p:custDataLst>
            </p:nvPr>
          </p:nvSpPr>
          <p:spPr>
            <a:xfrm>
              <a:off x="5032163" y="1778117"/>
              <a:ext cx="300473" cy="107809"/>
            </a:xfrm>
            <a:custGeom>
              <a:avLst/>
              <a:gdLst/>
              <a:ahLst/>
              <a:cxnLst/>
              <a:rect l="0" t="0" r="0" b="0"/>
              <a:pathLst>
                <a:path w="300473" h="107809">
                  <a:moveTo>
                    <a:pt x="143087" y="88783"/>
                  </a:moveTo>
                  <a:lnTo>
                    <a:pt x="143087" y="88783"/>
                  </a:lnTo>
                  <a:lnTo>
                    <a:pt x="130671" y="88783"/>
                  </a:lnTo>
                  <a:lnTo>
                    <a:pt x="124061" y="95110"/>
                  </a:lnTo>
                  <a:lnTo>
                    <a:pt x="127415" y="95126"/>
                  </a:lnTo>
                  <a:lnTo>
                    <a:pt x="130947" y="93248"/>
                  </a:lnTo>
                  <a:lnTo>
                    <a:pt x="134869" y="90768"/>
                  </a:lnTo>
                  <a:lnTo>
                    <a:pt x="160401" y="83393"/>
                  </a:lnTo>
                  <a:lnTo>
                    <a:pt x="203066" y="82450"/>
                  </a:lnTo>
                  <a:lnTo>
                    <a:pt x="246629" y="83139"/>
                  </a:lnTo>
                  <a:lnTo>
                    <a:pt x="276427" y="88391"/>
                  </a:lnTo>
                  <a:lnTo>
                    <a:pt x="300472" y="88776"/>
                  </a:lnTo>
                  <a:lnTo>
                    <a:pt x="300222" y="89484"/>
                  </a:lnTo>
                  <a:lnTo>
                    <a:pt x="298062" y="92152"/>
                  </a:lnTo>
                  <a:lnTo>
                    <a:pt x="294749" y="93808"/>
                  </a:lnTo>
                  <a:lnTo>
                    <a:pt x="247219" y="100149"/>
                  </a:lnTo>
                  <a:lnTo>
                    <a:pt x="203046" y="106392"/>
                  </a:lnTo>
                  <a:lnTo>
                    <a:pt x="161932" y="107643"/>
                  </a:lnTo>
                  <a:lnTo>
                    <a:pt x="119611" y="107808"/>
                  </a:lnTo>
                  <a:lnTo>
                    <a:pt x="74288" y="102364"/>
                  </a:lnTo>
                  <a:lnTo>
                    <a:pt x="43507" y="94691"/>
                  </a:lnTo>
                  <a:lnTo>
                    <a:pt x="18145" y="82394"/>
                  </a:lnTo>
                  <a:lnTo>
                    <a:pt x="12769" y="77477"/>
                  </a:lnTo>
                  <a:lnTo>
                    <a:pt x="8027" y="70588"/>
                  </a:lnTo>
                  <a:lnTo>
                    <a:pt x="423" y="49710"/>
                  </a:lnTo>
                  <a:lnTo>
                    <a:pt x="0" y="46507"/>
                  </a:lnTo>
                  <a:lnTo>
                    <a:pt x="3702" y="27350"/>
                  </a:lnTo>
                  <a:lnTo>
                    <a:pt x="8340" y="16880"/>
                  </a:lnTo>
                  <a:lnTo>
                    <a:pt x="18298" y="4403"/>
                  </a:lnTo>
                  <a:lnTo>
                    <a:pt x="26242" y="1892"/>
                  </a:lnTo>
                  <a:lnTo>
                    <a:pt x="58271" y="0"/>
                  </a:lnTo>
                  <a:lnTo>
                    <a:pt x="92409" y="7062"/>
                  </a:lnTo>
                  <a:lnTo>
                    <a:pt x="123920" y="26903"/>
                  </a:lnTo>
                  <a:lnTo>
                    <a:pt x="140119" y="42299"/>
                  </a:lnTo>
                  <a:lnTo>
                    <a:pt x="144825" y="49544"/>
                  </a:lnTo>
                  <a:lnTo>
                    <a:pt x="148070" y="61556"/>
                  </a:lnTo>
                  <a:lnTo>
                    <a:pt x="149317" y="77853"/>
                  </a:lnTo>
                  <a:lnTo>
                    <a:pt x="147502" y="82279"/>
                  </a:lnTo>
                  <a:lnTo>
                    <a:pt x="145049" y="86598"/>
                  </a:lnTo>
                  <a:lnTo>
                    <a:pt x="143959" y="90869"/>
                  </a:lnTo>
                  <a:lnTo>
                    <a:pt x="142963" y="92291"/>
                  </a:lnTo>
                  <a:lnTo>
                    <a:pt x="141593" y="93238"/>
                  </a:lnTo>
                  <a:lnTo>
                    <a:pt x="136737" y="95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343"/>
            <p:cNvSpPr/>
            <p:nvPr>
              <p:custDataLst>
                <p:tags r:id="rId75"/>
              </p:custDataLst>
            </p:nvPr>
          </p:nvSpPr>
          <p:spPr>
            <a:xfrm>
              <a:off x="8096250" y="2749550"/>
              <a:ext cx="88765" cy="120651"/>
            </a:xfrm>
            <a:custGeom>
              <a:avLst/>
              <a:gdLst/>
              <a:ahLst/>
              <a:cxnLst/>
              <a:rect l="0" t="0" r="0" b="0"/>
              <a:pathLst>
                <a:path w="88765" h="120651">
                  <a:moveTo>
                    <a:pt x="6350" y="0"/>
                  </a:moveTo>
                  <a:lnTo>
                    <a:pt x="6350" y="0"/>
                  </a:lnTo>
                  <a:lnTo>
                    <a:pt x="77" y="0"/>
                  </a:lnTo>
                  <a:lnTo>
                    <a:pt x="22" y="3371"/>
                  </a:lnTo>
                  <a:lnTo>
                    <a:pt x="1425" y="4364"/>
                  </a:lnTo>
                  <a:lnTo>
                    <a:pt x="9437" y="6467"/>
                  </a:lnTo>
                  <a:lnTo>
                    <a:pt x="17299" y="10540"/>
                  </a:lnTo>
                  <a:lnTo>
                    <a:pt x="27546" y="12765"/>
                  </a:lnTo>
                  <a:lnTo>
                    <a:pt x="64447" y="33892"/>
                  </a:lnTo>
                  <a:lnTo>
                    <a:pt x="83681" y="52036"/>
                  </a:lnTo>
                  <a:lnTo>
                    <a:pt x="86581" y="58640"/>
                  </a:lnTo>
                  <a:lnTo>
                    <a:pt x="88764" y="78032"/>
                  </a:lnTo>
                  <a:lnTo>
                    <a:pt x="85489" y="87953"/>
                  </a:lnTo>
                  <a:lnTo>
                    <a:pt x="80093" y="93889"/>
                  </a:lnTo>
                  <a:lnTo>
                    <a:pt x="60354" y="105654"/>
                  </a:lnTo>
                  <a:lnTo>
                    <a:pt x="28782" y="117812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344"/>
            <p:cNvSpPr/>
            <p:nvPr>
              <p:custDataLst>
                <p:tags r:id="rId76"/>
              </p:custDataLst>
            </p:nvPr>
          </p:nvSpPr>
          <p:spPr>
            <a:xfrm>
              <a:off x="7640331" y="2806700"/>
              <a:ext cx="519420" cy="31736"/>
            </a:xfrm>
            <a:custGeom>
              <a:avLst/>
              <a:gdLst/>
              <a:ahLst/>
              <a:cxnLst/>
              <a:rect l="0" t="0" r="0" b="0"/>
              <a:pathLst>
                <a:path w="519420" h="31736">
                  <a:moveTo>
                    <a:pt x="43169" y="19050"/>
                  </a:moveTo>
                  <a:lnTo>
                    <a:pt x="43169" y="19050"/>
                  </a:lnTo>
                  <a:lnTo>
                    <a:pt x="33029" y="19756"/>
                  </a:lnTo>
                  <a:lnTo>
                    <a:pt x="14225" y="24811"/>
                  </a:lnTo>
                  <a:lnTo>
                    <a:pt x="0" y="25377"/>
                  </a:lnTo>
                  <a:lnTo>
                    <a:pt x="279" y="26090"/>
                  </a:lnTo>
                  <a:lnTo>
                    <a:pt x="2470" y="28764"/>
                  </a:lnTo>
                  <a:lnTo>
                    <a:pt x="5795" y="30423"/>
                  </a:lnTo>
                  <a:lnTo>
                    <a:pt x="26622" y="31634"/>
                  </a:lnTo>
                  <a:lnTo>
                    <a:pt x="65631" y="31735"/>
                  </a:lnTo>
                  <a:lnTo>
                    <a:pt x="103920" y="29865"/>
                  </a:lnTo>
                  <a:lnTo>
                    <a:pt x="141367" y="26723"/>
                  </a:lnTo>
                  <a:lnTo>
                    <a:pt x="183743" y="25792"/>
                  </a:lnTo>
                  <a:lnTo>
                    <a:pt x="227577" y="23634"/>
                  </a:lnTo>
                  <a:lnTo>
                    <a:pt x="273727" y="20408"/>
                  </a:lnTo>
                  <a:lnTo>
                    <a:pt x="319385" y="19452"/>
                  </a:lnTo>
                  <a:lnTo>
                    <a:pt x="361607" y="17288"/>
                  </a:lnTo>
                  <a:lnTo>
                    <a:pt x="401634" y="14059"/>
                  </a:lnTo>
                  <a:lnTo>
                    <a:pt x="443392" y="12969"/>
                  </a:lnTo>
                  <a:lnTo>
                    <a:pt x="489223" y="12723"/>
                  </a:lnTo>
                  <a:lnTo>
                    <a:pt x="503808" y="9336"/>
                  </a:lnTo>
                  <a:lnTo>
                    <a:pt x="5194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345"/>
            <p:cNvSpPr/>
            <p:nvPr>
              <p:custDataLst>
                <p:tags r:id="rId77"/>
              </p:custDataLst>
            </p:nvPr>
          </p:nvSpPr>
          <p:spPr>
            <a:xfrm>
              <a:off x="7264668" y="2730507"/>
              <a:ext cx="234683" cy="158346"/>
            </a:xfrm>
            <a:custGeom>
              <a:avLst/>
              <a:gdLst/>
              <a:ahLst/>
              <a:cxnLst/>
              <a:rect l="0" t="0" r="0" b="0"/>
              <a:pathLst>
                <a:path w="234683" h="158346">
                  <a:moveTo>
                    <a:pt x="12432" y="6343"/>
                  </a:moveTo>
                  <a:lnTo>
                    <a:pt x="12432" y="6343"/>
                  </a:lnTo>
                  <a:lnTo>
                    <a:pt x="6344" y="6343"/>
                  </a:lnTo>
                  <a:lnTo>
                    <a:pt x="0" y="254"/>
                  </a:lnTo>
                  <a:lnTo>
                    <a:pt x="17383" y="0"/>
                  </a:lnTo>
                  <a:lnTo>
                    <a:pt x="32412" y="5020"/>
                  </a:lnTo>
                  <a:lnTo>
                    <a:pt x="44457" y="7832"/>
                  </a:lnTo>
                  <a:lnTo>
                    <a:pt x="61169" y="15104"/>
                  </a:lnTo>
                  <a:lnTo>
                    <a:pt x="67725" y="21055"/>
                  </a:lnTo>
                  <a:lnTo>
                    <a:pt x="102271" y="61411"/>
                  </a:lnTo>
                  <a:lnTo>
                    <a:pt x="106079" y="74087"/>
                  </a:lnTo>
                  <a:lnTo>
                    <a:pt x="107541" y="104945"/>
                  </a:lnTo>
                  <a:lnTo>
                    <a:pt x="104269" y="118265"/>
                  </a:lnTo>
                  <a:lnTo>
                    <a:pt x="88582" y="144544"/>
                  </a:lnTo>
                  <a:lnTo>
                    <a:pt x="80156" y="154213"/>
                  </a:lnTo>
                  <a:lnTo>
                    <a:pt x="75928" y="156730"/>
                  </a:lnTo>
                  <a:lnTo>
                    <a:pt x="70835" y="158345"/>
                  </a:lnTo>
                  <a:lnTo>
                    <a:pt x="68258" y="156685"/>
                  </a:lnTo>
                  <a:lnTo>
                    <a:pt x="66582" y="155254"/>
                  </a:lnTo>
                  <a:lnTo>
                    <a:pt x="64721" y="151783"/>
                  </a:lnTo>
                  <a:lnTo>
                    <a:pt x="63525" y="143806"/>
                  </a:lnTo>
                  <a:lnTo>
                    <a:pt x="65244" y="139640"/>
                  </a:lnTo>
                  <a:lnTo>
                    <a:pt x="66689" y="137541"/>
                  </a:lnTo>
                  <a:lnTo>
                    <a:pt x="68725" y="127845"/>
                  </a:lnTo>
                  <a:lnTo>
                    <a:pt x="69329" y="116035"/>
                  </a:lnTo>
                  <a:lnTo>
                    <a:pt x="73232" y="107776"/>
                  </a:lnTo>
                  <a:lnTo>
                    <a:pt x="97829" y="74775"/>
                  </a:lnTo>
                  <a:lnTo>
                    <a:pt x="143471" y="34746"/>
                  </a:lnTo>
                  <a:lnTo>
                    <a:pt x="151753" y="31860"/>
                  </a:lnTo>
                  <a:lnTo>
                    <a:pt x="152019" y="35149"/>
                  </a:lnTo>
                  <a:lnTo>
                    <a:pt x="151351" y="36130"/>
                  </a:lnTo>
                  <a:lnTo>
                    <a:pt x="150200" y="36785"/>
                  </a:lnTo>
                  <a:lnTo>
                    <a:pt x="148728" y="37221"/>
                  </a:lnTo>
                  <a:lnTo>
                    <a:pt x="147745" y="38217"/>
                  </a:lnTo>
                  <a:lnTo>
                    <a:pt x="137020" y="58464"/>
                  </a:lnTo>
                  <a:lnTo>
                    <a:pt x="129495" y="67569"/>
                  </a:lnTo>
                  <a:lnTo>
                    <a:pt x="127960" y="71890"/>
                  </a:lnTo>
                  <a:lnTo>
                    <a:pt x="126764" y="97096"/>
                  </a:lnTo>
                  <a:lnTo>
                    <a:pt x="128164" y="99301"/>
                  </a:lnTo>
                  <a:lnTo>
                    <a:pt x="140551" y="107908"/>
                  </a:lnTo>
                  <a:lnTo>
                    <a:pt x="161451" y="117816"/>
                  </a:lnTo>
                  <a:lnTo>
                    <a:pt x="201912" y="120395"/>
                  </a:lnTo>
                  <a:lnTo>
                    <a:pt x="234682" y="120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346"/>
            <p:cNvSpPr/>
            <p:nvPr>
              <p:custDataLst>
                <p:tags r:id="rId78"/>
              </p:custDataLst>
            </p:nvPr>
          </p:nvSpPr>
          <p:spPr>
            <a:xfrm>
              <a:off x="5511800" y="393700"/>
              <a:ext cx="57151" cy="2222501"/>
            </a:xfrm>
            <a:custGeom>
              <a:avLst/>
              <a:gdLst/>
              <a:ahLst/>
              <a:cxnLst/>
              <a:rect l="0" t="0" r="0" b="0"/>
              <a:pathLst>
                <a:path w="57151" h="2222501">
                  <a:moveTo>
                    <a:pt x="50800" y="0"/>
                  </a:moveTo>
                  <a:lnTo>
                    <a:pt x="50800" y="0"/>
                  </a:lnTo>
                  <a:lnTo>
                    <a:pt x="50800" y="19773"/>
                  </a:lnTo>
                  <a:lnTo>
                    <a:pt x="52681" y="24781"/>
                  </a:lnTo>
                  <a:lnTo>
                    <a:pt x="54171" y="27104"/>
                  </a:lnTo>
                  <a:lnTo>
                    <a:pt x="56267" y="37115"/>
                  </a:lnTo>
                  <a:lnTo>
                    <a:pt x="57135" y="83406"/>
                  </a:lnTo>
                  <a:lnTo>
                    <a:pt x="57148" y="126500"/>
                  </a:lnTo>
                  <a:lnTo>
                    <a:pt x="57150" y="165838"/>
                  </a:lnTo>
                  <a:lnTo>
                    <a:pt x="57150" y="207579"/>
                  </a:lnTo>
                  <a:lnTo>
                    <a:pt x="57150" y="242597"/>
                  </a:lnTo>
                  <a:lnTo>
                    <a:pt x="57150" y="283155"/>
                  </a:lnTo>
                  <a:lnTo>
                    <a:pt x="57150" y="329823"/>
                  </a:lnTo>
                  <a:lnTo>
                    <a:pt x="57150" y="362723"/>
                  </a:lnTo>
                  <a:lnTo>
                    <a:pt x="57150" y="396866"/>
                  </a:lnTo>
                  <a:lnTo>
                    <a:pt x="57150" y="433207"/>
                  </a:lnTo>
                  <a:lnTo>
                    <a:pt x="57150" y="470525"/>
                  </a:lnTo>
                  <a:lnTo>
                    <a:pt x="56444" y="508983"/>
                  </a:lnTo>
                  <a:lnTo>
                    <a:pt x="53779" y="549594"/>
                  </a:lnTo>
                  <a:lnTo>
                    <a:pt x="50242" y="591162"/>
                  </a:lnTo>
                  <a:lnTo>
                    <a:pt x="47024" y="633861"/>
                  </a:lnTo>
                  <a:lnTo>
                    <a:pt x="45594" y="678709"/>
                  </a:lnTo>
                  <a:lnTo>
                    <a:pt x="43077" y="724511"/>
                  </a:lnTo>
                  <a:lnTo>
                    <a:pt x="40312" y="770738"/>
                  </a:lnTo>
                  <a:lnTo>
                    <a:pt x="39083" y="817154"/>
                  </a:lnTo>
                  <a:lnTo>
                    <a:pt x="38050" y="841103"/>
                  </a:lnTo>
                  <a:lnTo>
                    <a:pt x="36656" y="865535"/>
                  </a:lnTo>
                  <a:lnTo>
                    <a:pt x="35020" y="890290"/>
                  </a:lnTo>
                  <a:lnTo>
                    <a:pt x="33224" y="914555"/>
                  </a:lnTo>
                  <a:lnTo>
                    <a:pt x="31322" y="938492"/>
                  </a:lnTo>
                  <a:lnTo>
                    <a:pt x="29348" y="962211"/>
                  </a:lnTo>
                  <a:lnTo>
                    <a:pt x="28032" y="986491"/>
                  </a:lnTo>
                  <a:lnTo>
                    <a:pt x="27155" y="1011144"/>
                  </a:lnTo>
                  <a:lnTo>
                    <a:pt x="26570" y="1036046"/>
                  </a:lnTo>
                  <a:lnTo>
                    <a:pt x="26180" y="1060409"/>
                  </a:lnTo>
                  <a:lnTo>
                    <a:pt x="25920" y="1084411"/>
                  </a:lnTo>
                  <a:lnTo>
                    <a:pt x="25746" y="1108174"/>
                  </a:lnTo>
                  <a:lnTo>
                    <a:pt x="25631" y="1132483"/>
                  </a:lnTo>
                  <a:lnTo>
                    <a:pt x="25554" y="1157155"/>
                  </a:lnTo>
                  <a:lnTo>
                    <a:pt x="25503" y="1182070"/>
                  </a:lnTo>
                  <a:lnTo>
                    <a:pt x="24763" y="1206441"/>
                  </a:lnTo>
                  <a:lnTo>
                    <a:pt x="23564" y="1230450"/>
                  </a:lnTo>
                  <a:lnTo>
                    <a:pt x="21762" y="1277822"/>
                  </a:lnTo>
                  <a:lnTo>
                    <a:pt x="23313" y="1324747"/>
                  </a:lnTo>
                  <a:lnTo>
                    <a:pt x="22590" y="1371472"/>
                  </a:lnTo>
                  <a:lnTo>
                    <a:pt x="20624" y="1418110"/>
                  </a:lnTo>
                  <a:lnTo>
                    <a:pt x="19750" y="1464708"/>
                  </a:lnTo>
                  <a:lnTo>
                    <a:pt x="19361" y="1509407"/>
                  </a:lnTo>
                  <a:lnTo>
                    <a:pt x="19188" y="1553498"/>
                  </a:lnTo>
                  <a:lnTo>
                    <a:pt x="19111" y="1598964"/>
                  </a:lnTo>
                  <a:lnTo>
                    <a:pt x="19077" y="1643160"/>
                  </a:lnTo>
                  <a:lnTo>
                    <a:pt x="19062" y="1686321"/>
                  </a:lnTo>
                  <a:lnTo>
                    <a:pt x="19055" y="1729022"/>
                  </a:lnTo>
                  <a:lnTo>
                    <a:pt x="17171" y="1769638"/>
                  </a:lnTo>
                  <a:lnTo>
                    <a:pt x="14687" y="1808856"/>
                  </a:lnTo>
                  <a:lnTo>
                    <a:pt x="13583" y="1847452"/>
                  </a:lnTo>
                  <a:lnTo>
                    <a:pt x="13093" y="1885773"/>
                  </a:lnTo>
                  <a:lnTo>
                    <a:pt x="12874" y="1923266"/>
                  </a:lnTo>
                  <a:lnTo>
                    <a:pt x="12777" y="1958744"/>
                  </a:lnTo>
                  <a:lnTo>
                    <a:pt x="12734" y="1991446"/>
                  </a:lnTo>
                  <a:lnTo>
                    <a:pt x="10828" y="2035741"/>
                  </a:lnTo>
                  <a:lnTo>
                    <a:pt x="7676" y="2075677"/>
                  </a:lnTo>
                  <a:lnTo>
                    <a:pt x="4861" y="2112439"/>
                  </a:lnTo>
                  <a:lnTo>
                    <a:pt x="960" y="2156466"/>
                  </a:lnTo>
                  <a:lnTo>
                    <a:pt x="84" y="2199299"/>
                  </a:lnTo>
                  <a:lnTo>
                    <a:pt x="0" y="2222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347"/>
            <p:cNvSpPr/>
            <p:nvPr>
              <p:custDataLst>
                <p:tags r:id="rId79"/>
              </p:custDataLst>
            </p:nvPr>
          </p:nvSpPr>
          <p:spPr>
            <a:xfrm>
              <a:off x="5152542" y="2368635"/>
              <a:ext cx="4397859" cy="73230"/>
            </a:xfrm>
            <a:custGeom>
              <a:avLst/>
              <a:gdLst/>
              <a:ahLst/>
              <a:cxnLst/>
              <a:rect l="0" t="0" r="0" b="0"/>
              <a:pathLst>
                <a:path w="4397859" h="73230">
                  <a:moveTo>
                    <a:pt x="3658" y="12615"/>
                  </a:moveTo>
                  <a:lnTo>
                    <a:pt x="3658" y="12615"/>
                  </a:lnTo>
                  <a:lnTo>
                    <a:pt x="287" y="12615"/>
                  </a:lnTo>
                  <a:lnTo>
                    <a:pt x="0" y="13321"/>
                  </a:lnTo>
                  <a:lnTo>
                    <a:pt x="1561" y="15986"/>
                  </a:lnTo>
                  <a:lnTo>
                    <a:pt x="6407" y="21453"/>
                  </a:lnTo>
                  <a:lnTo>
                    <a:pt x="12171" y="23599"/>
                  </a:lnTo>
                  <a:lnTo>
                    <a:pt x="37234" y="30864"/>
                  </a:lnTo>
                  <a:lnTo>
                    <a:pt x="61271" y="39738"/>
                  </a:lnTo>
                  <a:lnTo>
                    <a:pt x="106604" y="43451"/>
                  </a:lnTo>
                  <a:lnTo>
                    <a:pt x="147519" y="44094"/>
                  </a:lnTo>
                  <a:lnTo>
                    <a:pt x="179779" y="43539"/>
                  </a:lnTo>
                  <a:lnTo>
                    <a:pt x="215284" y="40941"/>
                  </a:lnTo>
                  <a:lnTo>
                    <a:pt x="255994" y="39315"/>
                  </a:lnTo>
                  <a:lnTo>
                    <a:pt x="300663" y="37887"/>
                  </a:lnTo>
                  <a:lnTo>
                    <a:pt x="324428" y="36519"/>
                  </a:lnTo>
                  <a:lnTo>
                    <a:pt x="348738" y="34901"/>
                  </a:lnTo>
                  <a:lnTo>
                    <a:pt x="374822" y="33822"/>
                  </a:lnTo>
                  <a:lnTo>
                    <a:pt x="402090" y="33103"/>
                  </a:lnTo>
                  <a:lnTo>
                    <a:pt x="430146" y="32624"/>
                  </a:lnTo>
                  <a:lnTo>
                    <a:pt x="459433" y="31599"/>
                  </a:lnTo>
                  <a:lnTo>
                    <a:pt x="489542" y="30209"/>
                  </a:lnTo>
                  <a:lnTo>
                    <a:pt x="520197" y="28578"/>
                  </a:lnTo>
                  <a:lnTo>
                    <a:pt x="551923" y="27490"/>
                  </a:lnTo>
                  <a:lnTo>
                    <a:pt x="584362" y="26765"/>
                  </a:lnTo>
                  <a:lnTo>
                    <a:pt x="617277" y="26282"/>
                  </a:lnTo>
                  <a:lnTo>
                    <a:pt x="651921" y="25254"/>
                  </a:lnTo>
                  <a:lnTo>
                    <a:pt x="687717" y="23863"/>
                  </a:lnTo>
                  <a:lnTo>
                    <a:pt x="724281" y="22230"/>
                  </a:lnTo>
                  <a:lnTo>
                    <a:pt x="761356" y="20436"/>
                  </a:lnTo>
                  <a:lnTo>
                    <a:pt x="798774" y="18535"/>
                  </a:lnTo>
                  <a:lnTo>
                    <a:pt x="836418" y="16561"/>
                  </a:lnTo>
                  <a:lnTo>
                    <a:pt x="875626" y="15246"/>
                  </a:lnTo>
                  <a:lnTo>
                    <a:pt x="915876" y="14369"/>
                  </a:lnTo>
                  <a:lnTo>
                    <a:pt x="956820" y="13784"/>
                  </a:lnTo>
                  <a:lnTo>
                    <a:pt x="999638" y="12689"/>
                  </a:lnTo>
                  <a:lnTo>
                    <a:pt x="1043705" y="11253"/>
                  </a:lnTo>
                  <a:lnTo>
                    <a:pt x="1088607" y="9590"/>
                  </a:lnTo>
                  <a:lnTo>
                    <a:pt x="1134063" y="8482"/>
                  </a:lnTo>
                  <a:lnTo>
                    <a:pt x="1179889" y="7743"/>
                  </a:lnTo>
                  <a:lnTo>
                    <a:pt x="1225962" y="7250"/>
                  </a:lnTo>
                  <a:lnTo>
                    <a:pt x="1272906" y="6216"/>
                  </a:lnTo>
                  <a:lnTo>
                    <a:pt x="1320428" y="4821"/>
                  </a:lnTo>
                  <a:lnTo>
                    <a:pt x="1368337" y="3186"/>
                  </a:lnTo>
                  <a:lnTo>
                    <a:pt x="1416505" y="2095"/>
                  </a:lnTo>
                  <a:lnTo>
                    <a:pt x="1464845" y="1369"/>
                  </a:lnTo>
                  <a:lnTo>
                    <a:pt x="1513299" y="884"/>
                  </a:lnTo>
                  <a:lnTo>
                    <a:pt x="1561830" y="561"/>
                  </a:lnTo>
                  <a:lnTo>
                    <a:pt x="1610410" y="346"/>
                  </a:lnTo>
                  <a:lnTo>
                    <a:pt x="1659026" y="202"/>
                  </a:lnTo>
                  <a:lnTo>
                    <a:pt x="1709076" y="106"/>
                  </a:lnTo>
                  <a:lnTo>
                    <a:pt x="1760080" y="43"/>
                  </a:lnTo>
                  <a:lnTo>
                    <a:pt x="1811724" y="0"/>
                  </a:lnTo>
                  <a:lnTo>
                    <a:pt x="1862379" y="677"/>
                  </a:lnTo>
                  <a:lnTo>
                    <a:pt x="1912378" y="1834"/>
                  </a:lnTo>
                  <a:lnTo>
                    <a:pt x="1961938" y="3311"/>
                  </a:lnTo>
                  <a:lnTo>
                    <a:pt x="2011911" y="5001"/>
                  </a:lnTo>
                  <a:lnTo>
                    <a:pt x="2062159" y="6834"/>
                  </a:lnTo>
                  <a:lnTo>
                    <a:pt x="2112592" y="8761"/>
                  </a:lnTo>
                  <a:lnTo>
                    <a:pt x="2162442" y="10045"/>
                  </a:lnTo>
                  <a:lnTo>
                    <a:pt x="2211903" y="10902"/>
                  </a:lnTo>
                  <a:lnTo>
                    <a:pt x="2261105" y="11473"/>
                  </a:lnTo>
                  <a:lnTo>
                    <a:pt x="2310133" y="12559"/>
                  </a:lnTo>
                  <a:lnTo>
                    <a:pt x="2359048" y="13989"/>
                  </a:lnTo>
                  <a:lnTo>
                    <a:pt x="2407884" y="15647"/>
                  </a:lnTo>
                  <a:lnTo>
                    <a:pt x="2455964" y="17459"/>
                  </a:lnTo>
                  <a:lnTo>
                    <a:pt x="2503540" y="19372"/>
                  </a:lnTo>
                  <a:lnTo>
                    <a:pt x="2550779" y="21353"/>
                  </a:lnTo>
                  <a:lnTo>
                    <a:pt x="2598500" y="22674"/>
                  </a:lnTo>
                  <a:lnTo>
                    <a:pt x="2646542" y="23554"/>
                  </a:lnTo>
                  <a:lnTo>
                    <a:pt x="2694797" y="24141"/>
                  </a:lnTo>
                  <a:lnTo>
                    <a:pt x="2743901" y="25238"/>
                  </a:lnTo>
                  <a:lnTo>
                    <a:pt x="2793570" y="26675"/>
                  </a:lnTo>
                  <a:lnTo>
                    <a:pt x="2843616" y="28338"/>
                  </a:lnTo>
                  <a:lnTo>
                    <a:pt x="2893913" y="30152"/>
                  </a:lnTo>
                  <a:lnTo>
                    <a:pt x="2944378" y="32068"/>
                  </a:lnTo>
                  <a:lnTo>
                    <a:pt x="2994954" y="34050"/>
                  </a:lnTo>
                  <a:lnTo>
                    <a:pt x="3045606" y="36078"/>
                  </a:lnTo>
                  <a:lnTo>
                    <a:pt x="3096306" y="38134"/>
                  </a:lnTo>
                  <a:lnTo>
                    <a:pt x="3147040" y="40211"/>
                  </a:lnTo>
                  <a:lnTo>
                    <a:pt x="3195679" y="42301"/>
                  </a:lnTo>
                  <a:lnTo>
                    <a:pt x="3242922" y="44400"/>
                  </a:lnTo>
                  <a:lnTo>
                    <a:pt x="3289234" y="46505"/>
                  </a:lnTo>
                  <a:lnTo>
                    <a:pt x="3334926" y="47908"/>
                  </a:lnTo>
                  <a:lnTo>
                    <a:pt x="3380203" y="48844"/>
                  </a:lnTo>
                  <a:lnTo>
                    <a:pt x="3425204" y="49468"/>
                  </a:lnTo>
                  <a:lnTo>
                    <a:pt x="3469318" y="50589"/>
                  </a:lnTo>
                  <a:lnTo>
                    <a:pt x="3512836" y="52042"/>
                  </a:lnTo>
                  <a:lnTo>
                    <a:pt x="3555961" y="53717"/>
                  </a:lnTo>
                  <a:lnTo>
                    <a:pt x="3597410" y="55538"/>
                  </a:lnTo>
                  <a:lnTo>
                    <a:pt x="3637742" y="57458"/>
                  </a:lnTo>
                  <a:lnTo>
                    <a:pt x="3677331" y="59444"/>
                  </a:lnTo>
                  <a:lnTo>
                    <a:pt x="3716424" y="60767"/>
                  </a:lnTo>
                  <a:lnTo>
                    <a:pt x="3755185" y="61650"/>
                  </a:lnTo>
                  <a:lnTo>
                    <a:pt x="3793726" y="62238"/>
                  </a:lnTo>
                  <a:lnTo>
                    <a:pt x="3830003" y="63336"/>
                  </a:lnTo>
                  <a:lnTo>
                    <a:pt x="3864770" y="64773"/>
                  </a:lnTo>
                  <a:lnTo>
                    <a:pt x="3898533" y="66437"/>
                  </a:lnTo>
                  <a:lnTo>
                    <a:pt x="3930920" y="67546"/>
                  </a:lnTo>
                  <a:lnTo>
                    <a:pt x="3962388" y="68286"/>
                  </a:lnTo>
                  <a:lnTo>
                    <a:pt x="3993244" y="68779"/>
                  </a:lnTo>
                  <a:lnTo>
                    <a:pt x="4022282" y="69813"/>
                  </a:lnTo>
                  <a:lnTo>
                    <a:pt x="4050108" y="71208"/>
                  </a:lnTo>
                  <a:lnTo>
                    <a:pt x="4077124" y="72844"/>
                  </a:lnTo>
                  <a:lnTo>
                    <a:pt x="4104308" y="73229"/>
                  </a:lnTo>
                  <a:lnTo>
                    <a:pt x="4131602" y="72780"/>
                  </a:lnTo>
                  <a:lnTo>
                    <a:pt x="4158971" y="71775"/>
                  </a:lnTo>
                  <a:lnTo>
                    <a:pt x="4184977" y="71105"/>
                  </a:lnTo>
                  <a:lnTo>
                    <a:pt x="4210077" y="70658"/>
                  </a:lnTo>
                  <a:lnTo>
                    <a:pt x="4257250" y="70162"/>
                  </a:lnTo>
                  <a:lnTo>
                    <a:pt x="4299383" y="69941"/>
                  </a:lnTo>
                  <a:lnTo>
                    <a:pt x="4339274" y="67962"/>
                  </a:lnTo>
                  <a:lnTo>
                    <a:pt x="4397858" y="63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348"/>
            <p:cNvSpPr/>
            <p:nvPr>
              <p:custDataLst>
                <p:tags r:id="rId80"/>
              </p:custDataLst>
            </p:nvPr>
          </p:nvSpPr>
          <p:spPr>
            <a:xfrm>
              <a:off x="5626384" y="387612"/>
              <a:ext cx="3981167" cy="1917439"/>
            </a:xfrm>
            <a:custGeom>
              <a:avLst/>
              <a:gdLst/>
              <a:ahLst/>
              <a:cxnLst/>
              <a:rect l="0" t="0" r="0" b="0"/>
              <a:pathLst>
                <a:path w="3981167" h="1917439">
                  <a:moveTo>
                    <a:pt x="6066" y="6088"/>
                  </a:moveTo>
                  <a:lnTo>
                    <a:pt x="6066" y="6088"/>
                  </a:lnTo>
                  <a:lnTo>
                    <a:pt x="12154" y="0"/>
                  </a:lnTo>
                  <a:lnTo>
                    <a:pt x="8000" y="9929"/>
                  </a:lnTo>
                  <a:lnTo>
                    <a:pt x="5934" y="20710"/>
                  </a:lnTo>
                  <a:lnTo>
                    <a:pt x="1872" y="29392"/>
                  </a:lnTo>
                  <a:lnTo>
                    <a:pt x="0" y="48703"/>
                  </a:lnTo>
                  <a:lnTo>
                    <a:pt x="1724" y="55132"/>
                  </a:lnTo>
                  <a:lnTo>
                    <a:pt x="4135" y="61046"/>
                  </a:lnTo>
                  <a:lnTo>
                    <a:pt x="12518" y="102939"/>
                  </a:lnTo>
                  <a:lnTo>
                    <a:pt x="23364" y="127141"/>
                  </a:lnTo>
                  <a:lnTo>
                    <a:pt x="26478" y="139558"/>
                  </a:lnTo>
                  <a:lnTo>
                    <a:pt x="29988" y="152173"/>
                  </a:lnTo>
                  <a:lnTo>
                    <a:pt x="32909" y="164848"/>
                  </a:lnTo>
                  <a:lnTo>
                    <a:pt x="36361" y="177541"/>
                  </a:lnTo>
                  <a:lnTo>
                    <a:pt x="39659" y="215638"/>
                  </a:lnTo>
                  <a:lnTo>
                    <a:pt x="42830" y="230219"/>
                  </a:lnTo>
                  <a:lnTo>
                    <a:pt x="45652" y="246064"/>
                  </a:lnTo>
                  <a:lnTo>
                    <a:pt x="49075" y="261577"/>
                  </a:lnTo>
                  <a:lnTo>
                    <a:pt x="54824" y="305185"/>
                  </a:lnTo>
                  <a:lnTo>
                    <a:pt x="62254" y="351992"/>
                  </a:lnTo>
                  <a:lnTo>
                    <a:pt x="67523" y="393614"/>
                  </a:lnTo>
                  <a:lnTo>
                    <a:pt x="74954" y="440874"/>
                  </a:lnTo>
                  <a:lnTo>
                    <a:pt x="85985" y="482513"/>
                  </a:lnTo>
                  <a:lnTo>
                    <a:pt x="93454" y="524817"/>
                  </a:lnTo>
                  <a:lnTo>
                    <a:pt x="107701" y="571123"/>
                  </a:lnTo>
                  <a:lnTo>
                    <a:pt x="127952" y="615681"/>
                  </a:lnTo>
                  <a:lnTo>
                    <a:pt x="137835" y="660138"/>
                  </a:lnTo>
                  <a:lnTo>
                    <a:pt x="157173" y="706469"/>
                  </a:lnTo>
                  <a:lnTo>
                    <a:pt x="172934" y="748646"/>
                  </a:lnTo>
                  <a:lnTo>
                    <a:pt x="187496" y="785806"/>
                  </a:lnTo>
                  <a:lnTo>
                    <a:pt x="201452" y="830821"/>
                  </a:lnTo>
                  <a:lnTo>
                    <a:pt x="219961" y="873985"/>
                  </a:lnTo>
                  <a:lnTo>
                    <a:pt x="242623" y="918322"/>
                  </a:lnTo>
                  <a:lnTo>
                    <a:pt x="262788" y="962762"/>
                  </a:lnTo>
                  <a:lnTo>
                    <a:pt x="283272" y="1003553"/>
                  </a:lnTo>
                  <a:lnTo>
                    <a:pt x="306039" y="1043601"/>
                  </a:lnTo>
                  <a:lnTo>
                    <a:pt x="331815" y="1085247"/>
                  </a:lnTo>
                  <a:lnTo>
                    <a:pt x="359344" y="1129125"/>
                  </a:lnTo>
                  <a:lnTo>
                    <a:pt x="384931" y="1171429"/>
                  </a:lnTo>
                  <a:lnTo>
                    <a:pt x="415287" y="1218759"/>
                  </a:lnTo>
                  <a:lnTo>
                    <a:pt x="452056" y="1263377"/>
                  </a:lnTo>
                  <a:lnTo>
                    <a:pt x="489636" y="1307837"/>
                  </a:lnTo>
                  <a:lnTo>
                    <a:pt x="523047" y="1351582"/>
                  </a:lnTo>
                  <a:lnTo>
                    <a:pt x="567947" y="1396999"/>
                  </a:lnTo>
                  <a:lnTo>
                    <a:pt x="609496" y="1440498"/>
                  </a:lnTo>
                  <a:lnTo>
                    <a:pt x="656921" y="1482826"/>
                  </a:lnTo>
                  <a:lnTo>
                    <a:pt x="698400" y="1523945"/>
                  </a:lnTo>
                  <a:lnTo>
                    <a:pt x="739703" y="1556389"/>
                  </a:lnTo>
                  <a:lnTo>
                    <a:pt x="785545" y="1593524"/>
                  </a:lnTo>
                  <a:lnTo>
                    <a:pt x="829442" y="1621619"/>
                  </a:lnTo>
                  <a:lnTo>
                    <a:pt x="858428" y="1641145"/>
                  </a:lnTo>
                  <a:lnTo>
                    <a:pt x="873843" y="1648591"/>
                  </a:lnTo>
                  <a:lnTo>
                    <a:pt x="918995" y="1677082"/>
                  </a:lnTo>
                  <a:lnTo>
                    <a:pt x="960767" y="1693892"/>
                  </a:lnTo>
                  <a:lnTo>
                    <a:pt x="1003027" y="1714346"/>
                  </a:lnTo>
                  <a:lnTo>
                    <a:pt x="1045351" y="1731055"/>
                  </a:lnTo>
                  <a:lnTo>
                    <a:pt x="1087683" y="1750485"/>
                  </a:lnTo>
                  <a:lnTo>
                    <a:pt x="1126619" y="1766501"/>
                  </a:lnTo>
                  <a:lnTo>
                    <a:pt x="1166399" y="1779072"/>
                  </a:lnTo>
                  <a:lnTo>
                    <a:pt x="1205014" y="1791564"/>
                  </a:lnTo>
                  <a:lnTo>
                    <a:pt x="1246614" y="1801531"/>
                  </a:lnTo>
                  <a:lnTo>
                    <a:pt x="1288801" y="1814475"/>
                  </a:lnTo>
                  <a:lnTo>
                    <a:pt x="1331106" y="1824035"/>
                  </a:lnTo>
                  <a:lnTo>
                    <a:pt x="1374140" y="1833424"/>
                  </a:lnTo>
                  <a:lnTo>
                    <a:pt x="1410252" y="1842764"/>
                  </a:lnTo>
                  <a:lnTo>
                    <a:pt x="1447059" y="1846864"/>
                  </a:lnTo>
                  <a:lnTo>
                    <a:pt x="1493339" y="1854213"/>
                  </a:lnTo>
                  <a:lnTo>
                    <a:pt x="1530472" y="1860369"/>
                  </a:lnTo>
                  <a:lnTo>
                    <a:pt x="1568286" y="1866662"/>
                  </a:lnTo>
                  <a:lnTo>
                    <a:pt x="1606302" y="1871114"/>
                  </a:lnTo>
                  <a:lnTo>
                    <a:pt x="1644376" y="1874314"/>
                  </a:lnTo>
                  <a:lnTo>
                    <a:pt x="1682469" y="1879731"/>
                  </a:lnTo>
                  <a:lnTo>
                    <a:pt x="1720567" y="1883923"/>
                  </a:lnTo>
                  <a:lnTo>
                    <a:pt x="1758665" y="1887046"/>
                  </a:lnTo>
                  <a:lnTo>
                    <a:pt x="1796765" y="1892440"/>
                  </a:lnTo>
                  <a:lnTo>
                    <a:pt x="1834865" y="1896626"/>
                  </a:lnTo>
                  <a:lnTo>
                    <a:pt x="1872965" y="1897866"/>
                  </a:lnTo>
                  <a:lnTo>
                    <a:pt x="1911065" y="1900115"/>
                  </a:lnTo>
                  <a:lnTo>
                    <a:pt x="1949165" y="1905250"/>
                  </a:lnTo>
                  <a:lnTo>
                    <a:pt x="1987265" y="1909358"/>
                  </a:lnTo>
                  <a:lnTo>
                    <a:pt x="2025365" y="1910575"/>
                  </a:lnTo>
                  <a:lnTo>
                    <a:pt x="2063465" y="1912818"/>
                  </a:lnTo>
                  <a:lnTo>
                    <a:pt x="2101565" y="1916069"/>
                  </a:lnTo>
                  <a:lnTo>
                    <a:pt x="2139665" y="1917032"/>
                  </a:lnTo>
                  <a:lnTo>
                    <a:pt x="2177765" y="1917318"/>
                  </a:lnTo>
                  <a:lnTo>
                    <a:pt x="2215865" y="1917403"/>
                  </a:lnTo>
                  <a:lnTo>
                    <a:pt x="2253965" y="1917428"/>
                  </a:lnTo>
                  <a:lnTo>
                    <a:pt x="2292065" y="1917435"/>
                  </a:lnTo>
                  <a:lnTo>
                    <a:pt x="2332047" y="1917437"/>
                  </a:lnTo>
                  <a:lnTo>
                    <a:pt x="2373292" y="1917438"/>
                  </a:lnTo>
                  <a:lnTo>
                    <a:pt x="2410442" y="1917438"/>
                  </a:lnTo>
                  <a:lnTo>
                    <a:pt x="2457971" y="1914067"/>
                  </a:lnTo>
                  <a:lnTo>
                    <a:pt x="2495504" y="1911971"/>
                  </a:lnTo>
                  <a:lnTo>
                    <a:pt x="2533437" y="1911349"/>
                  </a:lnTo>
                  <a:lnTo>
                    <a:pt x="2571486" y="1914536"/>
                  </a:lnTo>
                  <a:lnTo>
                    <a:pt x="2609571" y="1916578"/>
                  </a:lnTo>
                  <a:lnTo>
                    <a:pt x="2647667" y="1917183"/>
                  </a:lnTo>
                  <a:lnTo>
                    <a:pt x="2694807" y="1917387"/>
                  </a:lnTo>
                  <a:lnTo>
                    <a:pt x="2735168" y="1917423"/>
                  </a:lnTo>
                  <a:lnTo>
                    <a:pt x="2773546" y="1917433"/>
                  </a:lnTo>
                  <a:lnTo>
                    <a:pt x="2820359" y="1917437"/>
                  </a:lnTo>
                  <a:lnTo>
                    <a:pt x="2857584" y="1917438"/>
                  </a:lnTo>
                  <a:lnTo>
                    <a:pt x="2895425" y="1917438"/>
                  </a:lnTo>
                  <a:lnTo>
                    <a:pt x="2933449" y="1915556"/>
                  </a:lnTo>
                  <a:lnTo>
                    <a:pt x="2980851" y="1911971"/>
                  </a:lnTo>
                  <a:lnTo>
                    <a:pt x="3016850" y="1911349"/>
                  </a:lnTo>
                  <a:lnTo>
                    <a:pt x="3054328" y="1911166"/>
                  </a:lnTo>
                  <a:lnTo>
                    <a:pt x="3099848" y="1911103"/>
                  </a:lnTo>
                  <a:lnTo>
                    <a:pt x="3144692" y="1911091"/>
                  </a:lnTo>
                  <a:lnTo>
                    <a:pt x="3190736" y="1911089"/>
                  </a:lnTo>
                  <a:lnTo>
                    <a:pt x="3234508" y="1911088"/>
                  </a:lnTo>
                  <a:lnTo>
                    <a:pt x="3281306" y="1911088"/>
                  </a:lnTo>
                  <a:lnTo>
                    <a:pt x="3328102" y="1911088"/>
                  </a:lnTo>
                  <a:lnTo>
                    <a:pt x="3373746" y="1911088"/>
                  </a:lnTo>
                  <a:lnTo>
                    <a:pt x="3410312" y="1911088"/>
                  </a:lnTo>
                  <a:lnTo>
                    <a:pt x="3447251" y="1911088"/>
                  </a:lnTo>
                  <a:lnTo>
                    <a:pt x="3493578" y="1911088"/>
                  </a:lnTo>
                  <a:lnTo>
                    <a:pt x="3539914" y="1914459"/>
                  </a:lnTo>
                  <a:lnTo>
                    <a:pt x="3575729" y="1916555"/>
                  </a:lnTo>
                  <a:lnTo>
                    <a:pt x="3613151" y="1917176"/>
                  </a:lnTo>
                  <a:lnTo>
                    <a:pt x="3659359" y="1917386"/>
                  </a:lnTo>
                  <a:lnTo>
                    <a:pt x="3706637" y="1917428"/>
                  </a:lnTo>
                  <a:lnTo>
                    <a:pt x="3750157" y="1914065"/>
                  </a:lnTo>
                  <a:lnTo>
                    <a:pt x="3793430" y="1911676"/>
                  </a:lnTo>
                  <a:lnTo>
                    <a:pt x="3838250" y="1911204"/>
                  </a:lnTo>
                  <a:lnTo>
                    <a:pt x="3878068" y="1911111"/>
                  </a:lnTo>
                  <a:lnTo>
                    <a:pt x="3921659" y="1906065"/>
                  </a:lnTo>
                  <a:lnTo>
                    <a:pt x="3959113" y="1899843"/>
                  </a:lnTo>
                  <a:lnTo>
                    <a:pt x="3981166" y="1892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349"/>
            <p:cNvSpPr/>
            <p:nvPr>
              <p:custDataLst>
                <p:tags r:id="rId81"/>
              </p:custDataLst>
            </p:nvPr>
          </p:nvSpPr>
          <p:spPr>
            <a:xfrm>
              <a:off x="9601200" y="1797075"/>
              <a:ext cx="127001" cy="348819"/>
            </a:xfrm>
            <a:custGeom>
              <a:avLst/>
              <a:gdLst/>
              <a:ahLst/>
              <a:cxnLst/>
              <a:rect l="0" t="0" r="0" b="0"/>
              <a:pathLst>
                <a:path w="127001" h="348819">
                  <a:moveTo>
                    <a:pt x="127000" y="50775"/>
                  </a:moveTo>
                  <a:lnTo>
                    <a:pt x="127000" y="50775"/>
                  </a:lnTo>
                  <a:lnTo>
                    <a:pt x="126999" y="16002"/>
                  </a:lnTo>
                  <a:lnTo>
                    <a:pt x="125119" y="12272"/>
                  </a:lnTo>
                  <a:lnTo>
                    <a:pt x="115260" y="961"/>
                  </a:lnTo>
                  <a:lnTo>
                    <a:pt x="111214" y="267"/>
                  </a:lnTo>
                  <a:lnTo>
                    <a:pt x="99399" y="0"/>
                  </a:lnTo>
                  <a:lnTo>
                    <a:pt x="95211" y="1868"/>
                  </a:lnTo>
                  <a:lnTo>
                    <a:pt x="68614" y="21174"/>
                  </a:lnTo>
                  <a:lnTo>
                    <a:pt x="43238" y="60587"/>
                  </a:lnTo>
                  <a:lnTo>
                    <a:pt x="25435" y="108060"/>
                  </a:lnTo>
                  <a:lnTo>
                    <a:pt x="20942" y="127015"/>
                  </a:lnTo>
                  <a:lnTo>
                    <a:pt x="14190" y="170104"/>
                  </a:lnTo>
                  <a:lnTo>
                    <a:pt x="12831" y="214435"/>
                  </a:lnTo>
                  <a:lnTo>
                    <a:pt x="12707" y="260241"/>
                  </a:lnTo>
                  <a:lnTo>
                    <a:pt x="12699" y="304065"/>
                  </a:lnTo>
                  <a:lnTo>
                    <a:pt x="12699" y="337277"/>
                  </a:lnTo>
                  <a:lnTo>
                    <a:pt x="10819" y="342268"/>
                  </a:lnTo>
                  <a:lnTo>
                    <a:pt x="7232" y="347851"/>
                  </a:lnTo>
                  <a:lnTo>
                    <a:pt x="4860" y="348614"/>
                  </a:lnTo>
                  <a:lnTo>
                    <a:pt x="3240" y="348818"/>
                  </a:lnTo>
                  <a:lnTo>
                    <a:pt x="2160" y="348248"/>
                  </a:lnTo>
                  <a:lnTo>
                    <a:pt x="1440" y="347163"/>
                  </a:lnTo>
                  <a:lnTo>
                    <a:pt x="0" y="3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350"/>
            <p:cNvSpPr/>
            <p:nvPr>
              <p:custDataLst>
                <p:tags r:id="rId82"/>
              </p:custDataLst>
            </p:nvPr>
          </p:nvSpPr>
          <p:spPr>
            <a:xfrm>
              <a:off x="9531374" y="2006600"/>
              <a:ext cx="165077" cy="38101"/>
            </a:xfrm>
            <a:custGeom>
              <a:avLst/>
              <a:gdLst/>
              <a:ahLst/>
              <a:cxnLst/>
              <a:rect l="0" t="0" r="0" b="0"/>
              <a:pathLst>
                <a:path w="165077" h="38101">
                  <a:moveTo>
                    <a:pt x="12676" y="38100"/>
                  </a:moveTo>
                  <a:lnTo>
                    <a:pt x="12676" y="38100"/>
                  </a:lnTo>
                  <a:lnTo>
                    <a:pt x="9305" y="38100"/>
                  </a:lnTo>
                  <a:lnTo>
                    <a:pt x="8312" y="37394"/>
                  </a:lnTo>
                  <a:lnTo>
                    <a:pt x="7650" y="36218"/>
                  </a:lnTo>
                  <a:lnTo>
                    <a:pt x="7209" y="34729"/>
                  </a:lnTo>
                  <a:lnTo>
                    <a:pt x="6208" y="33736"/>
                  </a:lnTo>
                  <a:lnTo>
                    <a:pt x="0" y="31757"/>
                  </a:lnTo>
                  <a:lnTo>
                    <a:pt x="3354" y="28381"/>
                  </a:lnTo>
                  <a:lnTo>
                    <a:pt x="6887" y="26725"/>
                  </a:lnTo>
                  <a:lnTo>
                    <a:pt x="50829" y="20384"/>
                  </a:lnTo>
                  <a:lnTo>
                    <a:pt x="86232" y="12260"/>
                  </a:lnTo>
                  <a:lnTo>
                    <a:pt x="97579" y="8976"/>
                  </a:lnTo>
                  <a:lnTo>
                    <a:pt x="139232" y="2217"/>
                  </a:lnTo>
                  <a:lnTo>
                    <a:pt x="1650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351"/>
            <p:cNvSpPr/>
            <p:nvPr>
              <p:custDataLst>
                <p:tags r:id="rId83"/>
              </p:custDataLst>
            </p:nvPr>
          </p:nvSpPr>
          <p:spPr>
            <a:xfrm>
              <a:off x="9690099" y="2089411"/>
              <a:ext cx="101602" cy="120390"/>
            </a:xfrm>
            <a:custGeom>
              <a:avLst/>
              <a:gdLst/>
              <a:ahLst/>
              <a:cxnLst/>
              <a:rect l="0" t="0" r="0" b="0"/>
              <a:pathLst>
                <a:path w="101602" h="120390">
                  <a:moveTo>
                    <a:pt x="1" y="6089"/>
                  </a:moveTo>
                  <a:lnTo>
                    <a:pt x="1" y="6089"/>
                  </a:lnTo>
                  <a:lnTo>
                    <a:pt x="0" y="0"/>
                  </a:lnTo>
                  <a:lnTo>
                    <a:pt x="0" y="3187"/>
                  </a:lnTo>
                  <a:lnTo>
                    <a:pt x="1882" y="6681"/>
                  </a:lnTo>
                  <a:lnTo>
                    <a:pt x="41055" y="53318"/>
                  </a:lnTo>
                  <a:lnTo>
                    <a:pt x="81182" y="99853"/>
                  </a:lnTo>
                  <a:lnTo>
                    <a:pt x="101601" y="120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352"/>
            <p:cNvSpPr/>
            <p:nvPr>
              <p:custDataLst>
                <p:tags r:id="rId84"/>
              </p:custDataLst>
            </p:nvPr>
          </p:nvSpPr>
          <p:spPr>
            <a:xfrm>
              <a:off x="9683750" y="2089173"/>
              <a:ext cx="120651" cy="190478"/>
            </a:xfrm>
            <a:custGeom>
              <a:avLst/>
              <a:gdLst/>
              <a:ahLst/>
              <a:cxnLst/>
              <a:rect l="0" t="0" r="0" b="0"/>
              <a:pathLst>
                <a:path w="120651" h="190478">
                  <a:moveTo>
                    <a:pt x="120650" y="6327"/>
                  </a:moveTo>
                  <a:lnTo>
                    <a:pt x="120650" y="6327"/>
                  </a:lnTo>
                  <a:lnTo>
                    <a:pt x="120650" y="860"/>
                  </a:lnTo>
                  <a:lnTo>
                    <a:pt x="119945" y="565"/>
                  </a:lnTo>
                  <a:lnTo>
                    <a:pt x="111190" y="0"/>
                  </a:lnTo>
                  <a:lnTo>
                    <a:pt x="110110" y="698"/>
                  </a:lnTo>
                  <a:lnTo>
                    <a:pt x="109390" y="1869"/>
                  </a:lnTo>
                  <a:lnTo>
                    <a:pt x="108910" y="3355"/>
                  </a:lnTo>
                  <a:lnTo>
                    <a:pt x="78182" y="47329"/>
                  </a:lnTo>
                  <a:lnTo>
                    <a:pt x="46479" y="91969"/>
                  </a:lnTo>
                  <a:lnTo>
                    <a:pt x="20536" y="137916"/>
                  </a:lnTo>
                  <a:lnTo>
                    <a:pt x="1920" y="176781"/>
                  </a:lnTo>
                  <a:lnTo>
                    <a:pt x="0" y="190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353"/>
            <p:cNvSpPr/>
            <p:nvPr>
              <p:custDataLst>
                <p:tags r:id="rId85"/>
              </p:custDataLst>
            </p:nvPr>
          </p:nvSpPr>
          <p:spPr>
            <a:xfrm>
              <a:off x="9912525" y="1841507"/>
              <a:ext cx="87836" cy="253994"/>
            </a:xfrm>
            <a:custGeom>
              <a:avLst/>
              <a:gdLst/>
              <a:ahLst/>
              <a:cxnLst/>
              <a:rect l="0" t="0" r="0" b="0"/>
              <a:pathLst>
                <a:path w="87836" h="253994">
                  <a:moveTo>
                    <a:pt x="76025" y="19043"/>
                  </a:moveTo>
                  <a:lnTo>
                    <a:pt x="76025" y="19043"/>
                  </a:lnTo>
                  <a:lnTo>
                    <a:pt x="81493" y="13576"/>
                  </a:lnTo>
                  <a:lnTo>
                    <a:pt x="82297" y="7303"/>
                  </a:lnTo>
                  <a:lnTo>
                    <a:pt x="87835" y="960"/>
                  </a:lnTo>
                  <a:lnTo>
                    <a:pt x="87426" y="638"/>
                  </a:lnTo>
                  <a:lnTo>
                    <a:pt x="72986" y="0"/>
                  </a:lnTo>
                  <a:lnTo>
                    <a:pt x="69266" y="1878"/>
                  </a:lnTo>
                  <a:lnTo>
                    <a:pt x="49367" y="14920"/>
                  </a:lnTo>
                  <a:lnTo>
                    <a:pt x="33741" y="46931"/>
                  </a:lnTo>
                  <a:lnTo>
                    <a:pt x="13851" y="89039"/>
                  </a:lnTo>
                  <a:lnTo>
                    <a:pt x="2822" y="125026"/>
                  </a:lnTo>
                  <a:lnTo>
                    <a:pt x="0" y="171328"/>
                  </a:lnTo>
                  <a:lnTo>
                    <a:pt x="554" y="202472"/>
                  </a:lnTo>
                  <a:lnTo>
                    <a:pt x="12691" y="234777"/>
                  </a:lnTo>
                  <a:lnTo>
                    <a:pt x="16832" y="241925"/>
                  </a:lnTo>
                  <a:lnTo>
                    <a:pt x="21024" y="245101"/>
                  </a:lnTo>
                  <a:lnTo>
                    <a:pt x="37925" y="253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354"/>
            <p:cNvSpPr/>
            <p:nvPr>
              <p:custDataLst>
                <p:tags r:id="rId86"/>
              </p:custDataLst>
            </p:nvPr>
          </p:nvSpPr>
          <p:spPr>
            <a:xfrm>
              <a:off x="9995892" y="1937672"/>
              <a:ext cx="145059" cy="113061"/>
            </a:xfrm>
            <a:custGeom>
              <a:avLst/>
              <a:gdLst/>
              <a:ahLst/>
              <a:cxnLst/>
              <a:rect l="0" t="0" r="0" b="0"/>
              <a:pathLst>
                <a:path w="145059" h="113061">
                  <a:moveTo>
                    <a:pt x="5358" y="49878"/>
                  </a:moveTo>
                  <a:lnTo>
                    <a:pt x="5358" y="49878"/>
                  </a:lnTo>
                  <a:lnTo>
                    <a:pt x="5358" y="3747"/>
                  </a:lnTo>
                  <a:lnTo>
                    <a:pt x="5358" y="0"/>
                  </a:lnTo>
                  <a:lnTo>
                    <a:pt x="12265" y="4225"/>
                  </a:lnTo>
                  <a:lnTo>
                    <a:pt x="14195" y="4626"/>
                  </a:lnTo>
                  <a:lnTo>
                    <a:pt x="20285" y="8562"/>
                  </a:lnTo>
                  <a:lnTo>
                    <a:pt x="26557" y="14196"/>
                  </a:lnTo>
                  <a:lnTo>
                    <a:pt x="28891" y="20143"/>
                  </a:lnTo>
                  <a:lnTo>
                    <a:pt x="30634" y="26785"/>
                  </a:lnTo>
                  <a:lnTo>
                    <a:pt x="40810" y="46312"/>
                  </a:lnTo>
                  <a:lnTo>
                    <a:pt x="43354" y="74070"/>
                  </a:lnTo>
                  <a:lnTo>
                    <a:pt x="41530" y="80150"/>
                  </a:lnTo>
                  <a:lnTo>
                    <a:pt x="33327" y="92722"/>
                  </a:lnTo>
                  <a:lnTo>
                    <a:pt x="30813" y="102162"/>
                  </a:lnTo>
                  <a:lnTo>
                    <a:pt x="29383" y="103784"/>
                  </a:lnTo>
                  <a:lnTo>
                    <a:pt x="17937" y="111769"/>
                  </a:lnTo>
                  <a:lnTo>
                    <a:pt x="9568" y="113060"/>
                  </a:lnTo>
                  <a:lnTo>
                    <a:pt x="8165" y="112461"/>
                  </a:lnTo>
                  <a:lnTo>
                    <a:pt x="7228" y="111355"/>
                  </a:lnTo>
                  <a:lnTo>
                    <a:pt x="5484" y="108246"/>
                  </a:lnTo>
                  <a:lnTo>
                    <a:pt x="1240" y="102528"/>
                  </a:lnTo>
                  <a:lnTo>
                    <a:pt x="0" y="98443"/>
                  </a:lnTo>
                  <a:lnTo>
                    <a:pt x="375" y="96365"/>
                  </a:lnTo>
                  <a:lnTo>
                    <a:pt x="3568" y="89366"/>
                  </a:lnTo>
                  <a:lnTo>
                    <a:pt x="8493" y="70670"/>
                  </a:lnTo>
                  <a:lnTo>
                    <a:pt x="26552" y="42394"/>
                  </a:lnTo>
                  <a:lnTo>
                    <a:pt x="54578" y="20367"/>
                  </a:lnTo>
                  <a:lnTo>
                    <a:pt x="60550" y="18791"/>
                  </a:lnTo>
                  <a:lnTo>
                    <a:pt x="67625" y="18215"/>
                  </a:lnTo>
                  <a:lnTo>
                    <a:pt x="68036" y="18892"/>
                  </a:lnTo>
                  <a:lnTo>
                    <a:pt x="69492" y="28964"/>
                  </a:lnTo>
                  <a:lnTo>
                    <a:pt x="74315" y="35957"/>
                  </a:lnTo>
                  <a:lnTo>
                    <a:pt x="75737" y="46370"/>
                  </a:lnTo>
                  <a:lnTo>
                    <a:pt x="80200" y="55953"/>
                  </a:lnTo>
                  <a:lnTo>
                    <a:pt x="80652" y="58161"/>
                  </a:lnTo>
                  <a:lnTo>
                    <a:pt x="86946" y="67657"/>
                  </a:lnTo>
                  <a:lnTo>
                    <a:pt x="96446" y="73747"/>
                  </a:lnTo>
                  <a:lnTo>
                    <a:pt x="98758" y="77655"/>
                  </a:lnTo>
                  <a:lnTo>
                    <a:pt x="100786" y="78979"/>
                  </a:lnTo>
                  <a:lnTo>
                    <a:pt x="112298" y="81105"/>
                  </a:lnTo>
                  <a:lnTo>
                    <a:pt x="114751" y="81279"/>
                  </a:lnTo>
                  <a:lnTo>
                    <a:pt x="128828" y="76489"/>
                  </a:lnTo>
                  <a:lnTo>
                    <a:pt x="145058" y="689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355"/>
            <p:cNvSpPr/>
            <p:nvPr>
              <p:custDataLst>
                <p:tags r:id="rId87"/>
              </p:custDataLst>
            </p:nvPr>
          </p:nvSpPr>
          <p:spPr>
            <a:xfrm>
              <a:off x="10147300" y="1855261"/>
              <a:ext cx="69619" cy="271990"/>
            </a:xfrm>
            <a:custGeom>
              <a:avLst/>
              <a:gdLst/>
              <a:ahLst/>
              <a:cxnLst/>
              <a:rect l="0" t="0" r="0" b="0"/>
              <a:pathLst>
                <a:path w="69619" h="271990">
                  <a:moveTo>
                    <a:pt x="50800" y="24339"/>
                  </a:moveTo>
                  <a:lnTo>
                    <a:pt x="50800" y="24339"/>
                  </a:lnTo>
                  <a:lnTo>
                    <a:pt x="50799" y="7316"/>
                  </a:lnTo>
                  <a:lnTo>
                    <a:pt x="45332" y="0"/>
                  </a:lnTo>
                  <a:lnTo>
                    <a:pt x="45038" y="352"/>
                  </a:lnTo>
                  <a:lnTo>
                    <a:pt x="44455" y="14058"/>
                  </a:lnTo>
                  <a:lnTo>
                    <a:pt x="46334" y="18123"/>
                  </a:lnTo>
                  <a:lnTo>
                    <a:pt x="53289" y="29853"/>
                  </a:lnTo>
                  <a:lnTo>
                    <a:pt x="65887" y="76165"/>
                  </a:lnTo>
                  <a:lnTo>
                    <a:pt x="69618" y="119649"/>
                  </a:lnTo>
                  <a:lnTo>
                    <a:pt x="66449" y="154718"/>
                  </a:lnTo>
                  <a:lnTo>
                    <a:pt x="51550" y="198899"/>
                  </a:lnTo>
                  <a:lnTo>
                    <a:pt x="22498" y="246399"/>
                  </a:lnTo>
                  <a:lnTo>
                    <a:pt x="0" y="271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278"/>
          <p:cNvGrpSpPr/>
          <p:nvPr/>
        </p:nvGrpSpPr>
        <p:grpSpPr>
          <a:xfrm>
            <a:off x="908050" y="3461044"/>
            <a:ext cx="8883651" cy="1136167"/>
            <a:chOff x="908050" y="3461044"/>
            <a:chExt cx="8883651" cy="1136167"/>
          </a:xfrm>
        </p:grpSpPr>
        <p:sp>
          <p:nvSpPr>
            <p:cNvPr id="44" name="SMARTInkShape-1356"/>
            <p:cNvSpPr/>
            <p:nvPr>
              <p:custDataLst>
                <p:tags r:id="rId61"/>
              </p:custDataLst>
            </p:nvPr>
          </p:nvSpPr>
          <p:spPr>
            <a:xfrm>
              <a:off x="1765384" y="4318000"/>
              <a:ext cx="12617" cy="6351"/>
            </a:xfrm>
            <a:custGeom>
              <a:avLst/>
              <a:gdLst/>
              <a:ahLst/>
              <a:cxnLst/>
              <a:rect l="0" t="0" r="0" b="0"/>
              <a:pathLst>
                <a:path w="12617" h="6351">
                  <a:moveTo>
                    <a:pt x="12616" y="0"/>
                  </a:moveTo>
                  <a:lnTo>
                    <a:pt x="12616" y="0"/>
                  </a:lnTo>
                  <a:lnTo>
                    <a:pt x="7149" y="0"/>
                  </a:lnTo>
                  <a:lnTo>
                    <a:pt x="0" y="6272"/>
                  </a:lnTo>
                  <a:lnTo>
                    <a:pt x="12616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357"/>
            <p:cNvSpPr/>
            <p:nvPr>
              <p:custDataLst>
                <p:tags r:id="rId62"/>
              </p:custDataLst>
            </p:nvPr>
          </p:nvSpPr>
          <p:spPr>
            <a:xfrm>
              <a:off x="1328878" y="4521200"/>
              <a:ext cx="252273" cy="76011"/>
            </a:xfrm>
            <a:custGeom>
              <a:avLst/>
              <a:gdLst/>
              <a:ahLst/>
              <a:cxnLst/>
              <a:rect l="0" t="0" r="0" b="0"/>
              <a:pathLst>
                <a:path w="252273" h="76011">
                  <a:moveTo>
                    <a:pt x="74472" y="31750"/>
                  </a:moveTo>
                  <a:lnTo>
                    <a:pt x="74472" y="31750"/>
                  </a:lnTo>
                  <a:lnTo>
                    <a:pt x="29692" y="52144"/>
                  </a:lnTo>
                  <a:lnTo>
                    <a:pt x="14245" y="59038"/>
                  </a:lnTo>
                  <a:lnTo>
                    <a:pt x="7017" y="65279"/>
                  </a:lnTo>
                  <a:lnTo>
                    <a:pt x="0" y="74043"/>
                  </a:lnTo>
                  <a:lnTo>
                    <a:pt x="129" y="74762"/>
                  </a:lnTo>
                  <a:lnTo>
                    <a:pt x="921" y="75242"/>
                  </a:lnTo>
                  <a:lnTo>
                    <a:pt x="7262" y="76010"/>
                  </a:lnTo>
                  <a:lnTo>
                    <a:pt x="28061" y="74294"/>
                  </a:lnTo>
                  <a:lnTo>
                    <a:pt x="69831" y="63333"/>
                  </a:lnTo>
                  <a:lnTo>
                    <a:pt x="115750" y="48531"/>
                  </a:lnTo>
                  <a:lnTo>
                    <a:pt x="157232" y="36607"/>
                  </a:lnTo>
                  <a:lnTo>
                    <a:pt x="199397" y="20872"/>
                  </a:lnTo>
                  <a:lnTo>
                    <a:pt x="2522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358"/>
            <p:cNvSpPr/>
            <p:nvPr>
              <p:custDataLst>
                <p:tags r:id="rId63"/>
              </p:custDataLst>
            </p:nvPr>
          </p:nvSpPr>
          <p:spPr>
            <a:xfrm>
              <a:off x="1250950" y="4508500"/>
              <a:ext cx="273051" cy="56789"/>
            </a:xfrm>
            <a:custGeom>
              <a:avLst/>
              <a:gdLst/>
              <a:ahLst/>
              <a:cxnLst/>
              <a:rect l="0" t="0" r="0" b="0"/>
              <a:pathLst>
                <a:path w="273051" h="56789">
                  <a:moveTo>
                    <a:pt x="0" y="38100"/>
                  </a:moveTo>
                  <a:lnTo>
                    <a:pt x="0" y="38100"/>
                  </a:lnTo>
                  <a:lnTo>
                    <a:pt x="0" y="46938"/>
                  </a:lnTo>
                  <a:lnTo>
                    <a:pt x="1881" y="50965"/>
                  </a:lnTo>
                  <a:lnTo>
                    <a:pt x="3371" y="53027"/>
                  </a:lnTo>
                  <a:lnTo>
                    <a:pt x="5775" y="54401"/>
                  </a:lnTo>
                  <a:lnTo>
                    <a:pt x="15901" y="56335"/>
                  </a:lnTo>
                  <a:lnTo>
                    <a:pt x="23765" y="56788"/>
                  </a:lnTo>
                  <a:lnTo>
                    <a:pt x="26427" y="56203"/>
                  </a:lnTo>
                  <a:lnTo>
                    <a:pt x="28201" y="55107"/>
                  </a:lnTo>
                  <a:lnTo>
                    <a:pt x="29384" y="53672"/>
                  </a:lnTo>
                  <a:lnTo>
                    <a:pt x="75641" y="40136"/>
                  </a:lnTo>
                  <a:lnTo>
                    <a:pt x="121996" y="29623"/>
                  </a:lnTo>
                  <a:lnTo>
                    <a:pt x="160845" y="17506"/>
                  </a:lnTo>
                  <a:lnTo>
                    <a:pt x="205035" y="9961"/>
                  </a:lnTo>
                  <a:lnTo>
                    <a:pt x="245731" y="1799"/>
                  </a:lnTo>
                  <a:lnTo>
                    <a:pt x="273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359"/>
            <p:cNvSpPr/>
            <p:nvPr>
              <p:custDataLst>
                <p:tags r:id="rId64"/>
              </p:custDataLst>
            </p:nvPr>
          </p:nvSpPr>
          <p:spPr>
            <a:xfrm>
              <a:off x="1410018" y="4298972"/>
              <a:ext cx="234633" cy="120309"/>
            </a:xfrm>
            <a:custGeom>
              <a:avLst/>
              <a:gdLst/>
              <a:ahLst/>
              <a:cxnLst/>
              <a:rect l="0" t="0" r="0" b="0"/>
              <a:pathLst>
                <a:path w="234633" h="120309">
                  <a:moveTo>
                    <a:pt x="18732" y="6328"/>
                  </a:moveTo>
                  <a:lnTo>
                    <a:pt x="18732" y="6328"/>
                  </a:lnTo>
                  <a:lnTo>
                    <a:pt x="12405" y="6328"/>
                  </a:lnTo>
                  <a:lnTo>
                    <a:pt x="17851" y="861"/>
                  </a:lnTo>
                  <a:lnTo>
                    <a:pt x="21842" y="239"/>
                  </a:lnTo>
                  <a:lnTo>
                    <a:pt x="33636" y="0"/>
                  </a:lnTo>
                  <a:lnTo>
                    <a:pt x="54132" y="6447"/>
                  </a:lnTo>
                  <a:lnTo>
                    <a:pt x="67364" y="17108"/>
                  </a:lnTo>
                  <a:lnTo>
                    <a:pt x="71626" y="21232"/>
                  </a:lnTo>
                  <a:lnTo>
                    <a:pt x="73990" y="27298"/>
                  </a:lnTo>
                  <a:lnTo>
                    <a:pt x="75771" y="49656"/>
                  </a:lnTo>
                  <a:lnTo>
                    <a:pt x="73951" y="55689"/>
                  </a:lnTo>
                  <a:lnTo>
                    <a:pt x="58168" y="80472"/>
                  </a:lnTo>
                  <a:lnTo>
                    <a:pt x="43560" y="93776"/>
                  </a:lnTo>
                  <a:lnTo>
                    <a:pt x="36117" y="99522"/>
                  </a:lnTo>
                  <a:lnTo>
                    <a:pt x="27959" y="109278"/>
                  </a:lnTo>
                  <a:lnTo>
                    <a:pt x="8199" y="119550"/>
                  </a:lnTo>
                  <a:lnTo>
                    <a:pt x="3303" y="120308"/>
                  </a:lnTo>
                  <a:lnTo>
                    <a:pt x="2096" y="119709"/>
                  </a:lnTo>
                  <a:lnTo>
                    <a:pt x="1291" y="118604"/>
                  </a:lnTo>
                  <a:lnTo>
                    <a:pt x="397" y="115495"/>
                  </a:lnTo>
                  <a:lnTo>
                    <a:pt x="0" y="111761"/>
                  </a:lnTo>
                  <a:lnTo>
                    <a:pt x="1705" y="107750"/>
                  </a:lnTo>
                  <a:lnTo>
                    <a:pt x="30343" y="77298"/>
                  </a:lnTo>
                  <a:lnTo>
                    <a:pt x="76902" y="40169"/>
                  </a:lnTo>
                  <a:lnTo>
                    <a:pt x="124220" y="13650"/>
                  </a:lnTo>
                  <a:lnTo>
                    <a:pt x="133792" y="5126"/>
                  </a:lnTo>
                  <a:lnTo>
                    <a:pt x="140661" y="2266"/>
                  </a:lnTo>
                  <a:lnTo>
                    <a:pt x="151413" y="112"/>
                  </a:lnTo>
                  <a:lnTo>
                    <a:pt x="151785" y="1919"/>
                  </a:lnTo>
                  <a:lnTo>
                    <a:pt x="151884" y="3389"/>
                  </a:lnTo>
                  <a:lnTo>
                    <a:pt x="150112" y="6903"/>
                  </a:lnTo>
                  <a:lnTo>
                    <a:pt x="124555" y="43491"/>
                  </a:lnTo>
                  <a:lnTo>
                    <a:pt x="114975" y="71603"/>
                  </a:lnTo>
                  <a:lnTo>
                    <a:pt x="115349" y="73834"/>
                  </a:lnTo>
                  <a:lnTo>
                    <a:pt x="117647" y="78193"/>
                  </a:lnTo>
                  <a:lnTo>
                    <a:pt x="122907" y="84615"/>
                  </a:lnTo>
                  <a:lnTo>
                    <a:pt x="132306" y="90986"/>
                  </a:lnTo>
                  <a:lnTo>
                    <a:pt x="144027" y="93971"/>
                  </a:lnTo>
                  <a:lnTo>
                    <a:pt x="190564" y="95195"/>
                  </a:lnTo>
                  <a:lnTo>
                    <a:pt x="234632" y="82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360"/>
            <p:cNvSpPr/>
            <p:nvPr>
              <p:custDataLst>
                <p:tags r:id="rId65"/>
              </p:custDataLst>
            </p:nvPr>
          </p:nvSpPr>
          <p:spPr>
            <a:xfrm>
              <a:off x="1169694" y="4089400"/>
              <a:ext cx="208144" cy="349145"/>
            </a:xfrm>
            <a:custGeom>
              <a:avLst/>
              <a:gdLst/>
              <a:ahLst/>
              <a:cxnLst/>
              <a:rect l="0" t="0" r="0" b="0"/>
              <a:pathLst>
                <a:path w="208144" h="349145">
                  <a:moveTo>
                    <a:pt x="55856" y="0"/>
                  </a:moveTo>
                  <a:lnTo>
                    <a:pt x="55856" y="0"/>
                  </a:lnTo>
                  <a:lnTo>
                    <a:pt x="55856" y="3371"/>
                  </a:lnTo>
                  <a:lnTo>
                    <a:pt x="53974" y="6907"/>
                  </a:lnTo>
                  <a:lnTo>
                    <a:pt x="44300" y="17828"/>
                  </a:lnTo>
                  <a:lnTo>
                    <a:pt x="44624" y="18941"/>
                  </a:lnTo>
                  <a:lnTo>
                    <a:pt x="47746" y="23878"/>
                  </a:lnTo>
                  <a:lnTo>
                    <a:pt x="48724" y="27781"/>
                  </a:lnTo>
                  <a:lnTo>
                    <a:pt x="49690" y="29104"/>
                  </a:lnTo>
                  <a:lnTo>
                    <a:pt x="51040" y="29986"/>
                  </a:lnTo>
                  <a:lnTo>
                    <a:pt x="54421" y="31671"/>
                  </a:lnTo>
                  <a:lnTo>
                    <a:pt x="67205" y="41807"/>
                  </a:lnTo>
                  <a:lnTo>
                    <a:pt x="107552" y="50508"/>
                  </a:lnTo>
                  <a:lnTo>
                    <a:pt x="126432" y="50036"/>
                  </a:lnTo>
                  <a:lnTo>
                    <a:pt x="171648" y="39553"/>
                  </a:lnTo>
                  <a:lnTo>
                    <a:pt x="187201" y="31619"/>
                  </a:lnTo>
                  <a:lnTo>
                    <a:pt x="199525" y="21855"/>
                  </a:lnTo>
                  <a:lnTo>
                    <a:pt x="203905" y="20296"/>
                  </a:lnTo>
                  <a:lnTo>
                    <a:pt x="205355" y="19175"/>
                  </a:lnTo>
                  <a:lnTo>
                    <a:pt x="206967" y="16048"/>
                  </a:lnTo>
                  <a:lnTo>
                    <a:pt x="208143" y="7527"/>
                  </a:lnTo>
                  <a:lnTo>
                    <a:pt x="207475" y="7134"/>
                  </a:lnTo>
                  <a:lnTo>
                    <a:pt x="178217" y="6359"/>
                  </a:lnTo>
                  <a:lnTo>
                    <a:pt x="171857" y="8235"/>
                  </a:lnTo>
                  <a:lnTo>
                    <a:pt x="128004" y="30920"/>
                  </a:lnTo>
                  <a:lnTo>
                    <a:pt x="96738" y="66228"/>
                  </a:lnTo>
                  <a:lnTo>
                    <a:pt x="89619" y="80789"/>
                  </a:lnTo>
                  <a:lnTo>
                    <a:pt x="87724" y="97263"/>
                  </a:lnTo>
                  <a:lnTo>
                    <a:pt x="89540" y="101554"/>
                  </a:lnTo>
                  <a:lnTo>
                    <a:pt x="96455" y="110058"/>
                  </a:lnTo>
                  <a:lnTo>
                    <a:pt x="102357" y="112414"/>
                  </a:lnTo>
                  <a:lnTo>
                    <a:pt x="108979" y="114168"/>
                  </a:lnTo>
                  <a:lnTo>
                    <a:pt x="118979" y="119161"/>
                  </a:lnTo>
                  <a:lnTo>
                    <a:pt x="123422" y="120693"/>
                  </a:lnTo>
                  <a:lnTo>
                    <a:pt x="135049" y="130083"/>
                  </a:lnTo>
                  <a:lnTo>
                    <a:pt x="136914" y="133779"/>
                  </a:lnTo>
                  <a:lnTo>
                    <a:pt x="137411" y="135753"/>
                  </a:lnTo>
                  <a:lnTo>
                    <a:pt x="137037" y="137775"/>
                  </a:lnTo>
                  <a:lnTo>
                    <a:pt x="126811" y="155370"/>
                  </a:lnTo>
                  <a:lnTo>
                    <a:pt x="86054" y="200472"/>
                  </a:lnTo>
                  <a:lnTo>
                    <a:pt x="41971" y="242538"/>
                  </a:lnTo>
                  <a:lnTo>
                    <a:pt x="17161" y="270670"/>
                  </a:lnTo>
                  <a:lnTo>
                    <a:pt x="1617" y="300551"/>
                  </a:lnTo>
                  <a:lnTo>
                    <a:pt x="0" y="309026"/>
                  </a:lnTo>
                  <a:lnTo>
                    <a:pt x="1163" y="315615"/>
                  </a:lnTo>
                  <a:lnTo>
                    <a:pt x="9613" y="331493"/>
                  </a:lnTo>
                  <a:lnTo>
                    <a:pt x="19701" y="337433"/>
                  </a:lnTo>
                  <a:lnTo>
                    <a:pt x="39884" y="346544"/>
                  </a:lnTo>
                  <a:lnTo>
                    <a:pt x="85630" y="349144"/>
                  </a:lnTo>
                  <a:lnTo>
                    <a:pt x="132646" y="338412"/>
                  </a:lnTo>
                  <a:lnTo>
                    <a:pt x="163806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361"/>
            <p:cNvSpPr/>
            <p:nvPr>
              <p:custDataLst>
                <p:tags r:id="rId66"/>
              </p:custDataLst>
            </p:nvPr>
          </p:nvSpPr>
          <p:spPr>
            <a:xfrm>
              <a:off x="908050" y="3461044"/>
              <a:ext cx="8883651" cy="482307"/>
            </a:xfrm>
            <a:custGeom>
              <a:avLst/>
              <a:gdLst/>
              <a:ahLst/>
              <a:cxnLst/>
              <a:rect l="0" t="0" r="0" b="0"/>
              <a:pathLst>
                <a:path w="8883651" h="482307">
                  <a:moveTo>
                    <a:pt x="0" y="114006"/>
                  </a:moveTo>
                  <a:lnTo>
                    <a:pt x="0" y="114006"/>
                  </a:lnTo>
                  <a:lnTo>
                    <a:pt x="39563" y="112124"/>
                  </a:lnTo>
                  <a:lnTo>
                    <a:pt x="84093" y="108539"/>
                  </a:lnTo>
                  <a:lnTo>
                    <a:pt x="127849" y="104546"/>
                  </a:lnTo>
                  <a:lnTo>
                    <a:pt x="160068" y="102746"/>
                  </a:lnTo>
                  <a:lnTo>
                    <a:pt x="193908" y="101241"/>
                  </a:lnTo>
                  <a:lnTo>
                    <a:pt x="230115" y="98219"/>
                  </a:lnTo>
                  <a:lnTo>
                    <a:pt x="269255" y="96406"/>
                  </a:lnTo>
                  <a:lnTo>
                    <a:pt x="311580" y="94895"/>
                  </a:lnTo>
                  <a:lnTo>
                    <a:pt x="358613" y="91871"/>
                  </a:lnTo>
                  <a:lnTo>
                    <a:pt x="384420" y="90077"/>
                  </a:lnTo>
                  <a:lnTo>
                    <a:pt x="411502" y="88175"/>
                  </a:lnTo>
                  <a:lnTo>
                    <a:pt x="439435" y="86202"/>
                  </a:lnTo>
                  <a:lnTo>
                    <a:pt x="467229" y="84181"/>
                  </a:lnTo>
                  <a:lnTo>
                    <a:pt x="494930" y="82128"/>
                  </a:lnTo>
                  <a:lnTo>
                    <a:pt x="522570" y="80055"/>
                  </a:lnTo>
                  <a:lnTo>
                    <a:pt x="552286" y="77966"/>
                  </a:lnTo>
                  <a:lnTo>
                    <a:pt x="583385" y="75868"/>
                  </a:lnTo>
                  <a:lnTo>
                    <a:pt x="615407" y="73764"/>
                  </a:lnTo>
                  <a:lnTo>
                    <a:pt x="648749" y="70950"/>
                  </a:lnTo>
                  <a:lnTo>
                    <a:pt x="682972" y="67663"/>
                  </a:lnTo>
                  <a:lnTo>
                    <a:pt x="717781" y="64061"/>
                  </a:lnTo>
                  <a:lnTo>
                    <a:pt x="753687" y="60954"/>
                  </a:lnTo>
                  <a:lnTo>
                    <a:pt x="790325" y="58177"/>
                  </a:lnTo>
                  <a:lnTo>
                    <a:pt x="827450" y="55620"/>
                  </a:lnTo>
                  <a:lnTo>
                    <a:pt x="867017" y="52504"/>
                  </a:lnTo>
                  <a:lnTo>
                    <a:pt x="908211" y="49016"/>
                  </a:lnTo>
                  <a:lnTo>
                    <a:pt x="950491" y="45279"/>
                  </a:lnTo>
                  <a:lnTo>
                    <a:pt x="994199" y="42082"/>
                  </a:lnTo>
                  <a:lnTo>
                    <a:pt x="1038861" y="39246"/>
                  </a:lnTo>
                  <a:lnTo>
                    <a:pt x="1084157" y="36649"/>
                  </a:lnTo>
                  <a:lnTo>
                    <a:pt x="1130583" y="34212"/>
                  </a:lnTo>
                  <a:lnTo>
                    <a:pt x="1177760" y="31882"/>
                  </a:lnTo>
                  <a:lnTo>
                    <a:pt x="1225440" y="29624"/>
                  </a:lnTo>
                  <a:lnTo>
                    <a:pt x="1274160" y="27412"/>
                  </a:lnTo>
                  <a:lnTo>
                    <a:pt x="1323573" y="25232"/>
                  </a:lnTo>
                  <a:lnTo>
                    <a:pt x="1373449" y="23073"/>
                  </a:lnTo>
                  <a:lnTo>
                    <a:pt x="1423633" y="20928"/>
                  </a:lnTo>
                  <a:lnTo>
                    <a:pt x="1474021" y="18794"/>
                  </a:lnTo>
                  <a:lnTo>
                    <a:pt x="1524548" y="16664"/>
                  </a:lnTo>
                  <a:lnTo>
                    <a:pt x="1577987" y="14539"/>
                  </a:lnTo>
                  <a:lnTo>
                    <a:pt x="1633369" y="12417"/>
                  </a:lnTo>
                  <a:lnTo>
                    <a:pt x="1690046" y="10297"/>
                  </a:lnTo>
                  <a:lnTo>
                    <a:pt x="1748292" y="8883"/>
                  </a:lnTo>
                  <a:lnTo>
                    <a:pt x="1807583" y="7941"/>
                  </a:lnTo>
                  <a:lnTo>
                    <a:pt x="1867572" y="7313"/>
                  </a:lnTo>
                  <a:lnTo>
                    <a:pt x="1927321" y="6188"/>
                  </a:lnTo>
                  <a:lnTo>
                    <a:pt x="1986908" y="4733"/>
                  </a:lnTo>
                  <a:lnTo>
                    <a:pt x="2046389" y="3057"/>
                  </a:lnTo>
                  <a:lnTo>
                    <a:pt x="2107915" y="1940"/>
                  </a:lnTo>
                  <a:lnTo>
                    <a:pt x="2170804" y="1195"/>
                  </a:lnTo>
                  <a:lnTo>
                    <a:pt x="2234603" y="699"/>
                  </a:lnTo>
                  <a:lnTo>
                    <a:pt x="2297596" y="368"/>
                  </a:lnTo>
                  <a:lnTo>
                    <a:pt x="2360053" y="147"/>
                  </a:lnTo>
                  <a:lnTo>
                    <a:pt x="2422152" y="0"/>
                  </a:lnTo>
                  <a:lnTo>
                    <a:pt x="2486129" y="607"/>
                  </a:lnTo>
                  <a:lnTo>
                    <a:pt x="2551359" y="1718"/>
                  </a:lnTo>
                  <a:lnTo>
                    <a:pt x="2617422" y="3164"/>
                  </a:lnTo>
                  <a:lnTo>
                    <a:pt x="2684042" y="4128"/>
                  </a:lnTo>
                  <a:lnTo>
                    <a:pt x="2751034" y="4771"/>
                  </a:lnTo>
                  <a:lnTo>
                    <a:pt x="2818273" y="5199"/>
                  </a:lnTo>
                  <a:lnTo>
                    <a:pt x="2888498" y="6190"/>
                  </a:lnTo>
                  <a:lnTo>
                    <a:pt x="2960715" y="7556"/>
                  </a:lnTo>
                  <a:lnTo>
                    <a:pt x="3034260" y="9173"/>
                  </a:lnTo>
                  <a:lnTo>
                    <a:pt x="3107984" y="11661"/>
                  </a:lnTo>
                  <a:lnTo>
                    <a:pt x="3181828" y="14732"/>
                  </a:lnTo>
                  <a:lnTo>
                    <a:pt x="3255752" y="18190"/>
                  </a:lnTo>
                  <a:lnTo>
                    <a:pt x="3329729" y="21201"/>
                  </a:lnTo>
                  <a:lnTo>
                    <a:pt x="3403741" y="23914"/>
                  </a:lnTo>
                  <a:lnTo>
                    <a:pt x="3477778" y="26428"/>
                  </a:lnTo>
                  <a:lnTo>
                    <a:pt x="3553946" y="28809"/>
                  </a:lnTo>
                  <a:lnTo>
                    <a:pt x="3631536" y="31102"/>
                  </a:lnTo>
                  <a:lnTo>
                    <a:pt x="3710074" y="33337"/>
                  </a:lnTo>
                  <a:lnTo>
                    <a:pt x="3787833" y="36238"/>
                  </a:lnTo>
                  <a:lnTo>
                    <a:pt x="3865072" y="39583"/>
                  </a:lnTo>
                  <a:lnTo>
                    <a:pt x="3941964" y="43223"/>
                  </a:lnTo>
                  <a:lnTo>
                    <a:pt x="4022154" y="47767"/>
                  </a:lnTo>
                  <a:lnTo>
                    <a:pt x="4104542" y="52914"/>
                  </a:lnTo>
                  <a:lnTo>
                    <a:pt x="4188395" y="58461"/>
                  </a:lnTo>
                  <a:lnTo>
                    <a:pt x="4271107" y="63571"/>
                  </a:lnTo>
                  <a:lnTo>
                    <a:pt x="4353060" y="68388"/>
                  </a:lnTo>
                  <a:lnTo>
                    <a:pt x="4434507" y="73010"/>
                  </a:lnTo>
                  <a:lnTo>
                    <a:pt x="4516321" y="78209"/>
                  </a:lnTo>
                  <a:lnTo>
                    <a:pt x="4598381" y="83792"/>
                  </a:lnTo>
                  <a:lnTo>
                    <a:pt x="4680604" y="89630"/>
                  </a:lnTo>
                  <a:lnTo>
                    <a:pt x="4762936" y="95639"/>
                  </a:lnTo>
                  <a:lnTo>
                    <a:pt x="4845341" y="101761"/>
                  </a:lnTo>
                  <a:lnTo>
                    <a:pt x="4927794" y="107959"/>
                  </a:lnTo>
                  <a:lnTo>
                    <a:pt x="5009574" y="114208"/>
                  </a:lnTo>
                  <a:lnTo>
                    <a:pt x="5090904" y="120490"/>
                  </a:lnTo>
                  <a:lnTo>
                    <a:pt x="5171937" y="126795"/>
                  </a:lnTo>
                  <a:lnTo>
                    <a:pt x="5252769" y="133116"/>
                  </a:lnTo>
                  <a:lnTo>
                    <a:pt x="5333468" y="139446"/>
                  </a:lnTo>
                  <a:lnTo>
                    <a:pt x="5414079" y="145782"/>
                  </a:lnTo>
                  <a:lnTo>
                    <a:pt x="5495336" y="152829"/>
                  </a:lnTo>
                  <a:lnTo>
                    <a:pt x="5577024" y="160349"/>
                  </a:lnTo>
                  <a:lnTo>
                    <a:pt x="5658999" y="168185"/>
                  </a:lnTo>
                  <a:lnTo>
                    <a:pt x="5739755" y="175525"/>
                  </a:lnTo>
                  <a:lnTo>
                    <a:pt x="5819697" y="182535"/>
                  </a:lnTo>
                  <a:lnTo>
                    <a:pt x="5899099" y="189325"/>
                  </a:lnTo>
                  <a:lnTo>
                    <a:pt x="5979549" y="195969"/>
                  </a:lnTo>
                  <a:lnTo>
                    <a:pt x="6060699" y="202515"/>
                  </a:lnTo>
                  <a:lnTo>
                    <a:pt x="6142315" y="208995"/>
                  </a:lnTo>
                  <a:lnTo>
                    <a:pt x="6221422" y="216137"/>
                  </a:lnTo>
                  <a:lnTo>
                    <a:pt x="6298853" y="223721"/>
                  </a:lnTo>
                  <a:lnTo>
                    <a:pt x="6375168" y="231599"/>
                  </a:lnTo>
                  <a:lnTo>
                    <a:pt x="6452151" y="238263"/>
                  </a:lnTo>
                  <a:lnTo>
                    <a:pt x="6529578" y="244116"/>
                  </a:lnTo>
                  <a:lnTo>
                    <a:pt x="6607302" y="249429"/>
                  </a:lnTo>
                  <a:lnTo>
                    <a:pt x="6684518" y="255793"/>
                  </a:lnTo>
                  <a:lnTo>
                    <a:pt x="6761395" y="262859"/>
                  </a:lnTo>
                  <a:lnTo>
                    <a:pt x="6838047" y="270391"/>
                  </a:lnTo>
                  <a:lnTo>
                    <a:pt x="6913842" y="276824"/>
                  </a:lnTo>
                  <a:lnTo>
                    <a:pt x="6989066" y="282524"/>
                  </a:lnTo>
                  <a:lnTo>
                    <a:pt x="7063911" y="287734"/>
                  </a:lnTo>
                  <a:lnTo>
                    <a:pt x="7137091" y="293325"/>
                  </a:lnTo>
                  <a:lnTo>
                    <a:pt x="7209161" y="299168"/>
                  </a:lnTo>
                  <a:lnTo>
                    <a:pt x="7280490" y="305181"/>
                  </a:lnTo>
                  <a:lnTo>
                    <a:pt x="7349210" y="311306"/>
                  </a:lnTo>
                  <a:lnTo>
                    <a:pt x="7416190" y="317506"/>
                  </a:lnTo>
                  <a:lnTo>
                    <a:pt x="7482010" y="323756"/>
                  </a:lnTo>
                  <a:lnTo>
                    <a:pt x="7547056" y="329334"/>
                  </a:lnTo>
                  <a:lnTo>
                    <a:pt x="7611587" y="334463"/>
                  </a:lnTo>
                  <a:lnTo>
                    <a:pt x="7675775" y="339294"/>
                  </a:lnTo>
                  <a:lnTo>
                    <a:pt x="7737616" y="344631"/>
                  </a:lnTo>
                  <a:lnTo>
                    <a:pt x="7797894" y="350306"/>
                  </a:lnTo>
                  <a:lnTo>
                    <a:pt x="7857129" y="356206"/>
                  </a:lnTo>
                  <a:lnTo>
                    <a:pt x="7915670" y="362256"/>
                  </a:lnTo>
                  <a:lnTo>
                    <a:pt x="7973747" y="368406"/>
                  </a:lnTo>
                  <a:lnTo>
                    <a:pt x="8031514" y="374623"/>
                  </a:lnTo>
                  <a:lnTo>
                    <a:pt x="8086254" y="380884"/>
                  </a:lnTo>
                  <a:lnTo>
                    <a:pt x="8138975" y="387175"/>
                  </a:lnTo>
                  <a:lnTo>
                    <a:pt x="8190350" y="393485"/>
                  </a:lnTo>
                  <a:lnTo>
                    <a:pt x="8239417" y="399103"/>
                  </a:lnTo>
                  <a:lnTo>
                    <a:pt x="8286945" y="404260"/>
                  </a:lnTo>
                  <a:lnTo>
                    <a:pt x="8333446" y="409109"/>
                  </a:lnTo>
                  <a:lnTo>
                    <a:pt x="8378558" y="414458"/>
                  </a:lnTo>
                  <a:lnTo>
                    <a:pt x="8422745" y="420140"/>
                  </a:lnTo>
                  <a:lnTo>
                    <a:pt x="8466313" y="426045"/>
                  </a:lnTo>
                  <a:lnTo>
                    <a:pt x="8508764" y="432099"/>
                  </a:lnTo>
                  <a:lnTo>
                    <a:pt x="8550471" y="438251"/>
                  </a:lnTo>
                  <a:lnTo>
                    <a:pt x="8591681" y="444470"/>
                  </a:lnTo>
                  <a:lnTo>
                    <a:pt x="8631148" y="450026"/>
                  </a:lnTo>
                  <a:lnTo>
                    <a:pt x="8669454" y="455141"/>
                  </a:lnTo>
                  <a:lnTo>
                    <a:pt x="8706986" y="459963"/>
                  </a:lnTo>
                  <a:lnTo>
                    <a:pt x="8743296" y="464588"/>
                  </a:lnTo>
                  <a:lnTo>
                    <a:pt x="8778791" y="469083"/>
                  </a:lnTo>
                  <a:lnTo>
                    <a:pt x="8813744" y="473490"/>
                  </a:lnTo>
                  <a:lnTo>
                    <a:pt x="8883650" y="482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362"/>
            <p:cNvSpPr/>
            <p:nvPr>
              <p:custDataLst>
                <p:tags r:id="rId67"/>
              </p:custDataLst>
            </p:nvPr>
          </p:nvSpPr>
          <p:spPr>
            <a:xfrm>
              <a:off x="1790991" y="4432300"/>
              <a:ext cx="18760" cy="24395"/>
            </a:xfrm>
            <a:custGeom>
              <a:avLst/>
              <a:gdLst/>
              <a:ahLst/>
              <a:cxnLst/>
              <a:rect l="0" t="0" r="0" b="0"/>
              <a:pathLst>
                <a:path w="18760" h="24395">
                  <a:moveTo>
                    <a:pt x="18759" y="0"/>
                  </a:moveTo>
                  <a:lnTo>
                    <a:pt x="18759" y="0"/>
                  </a:lnTo>
                  <a:lnTo>
                    <a:pt x="7203" y="17644"/>
                  </a:lnTo>
                  <a:lnTo>
                    <a:pt x="692" y="24394"/>
                  </a:lnTo>
                  <a:lnTo>
                    <a:pt x="364" y="24024"/>
                  </a:lnTo>
                  <a:lnTo>
                    <a:pt x="0" y="21731"/>
                  </a:lnTo>
                  <a:lnTo>
                    <a:pt x="609" y="20837"/>
                  </a:lnTo>
                  <a:lnTo>
                    <a:pt x="1720" y="20241"/>
                  </a:lnTo>
                  <a:lnTo>
                    <a:pt x="3166" y="19845"/>
                  </a:lnTo>
                  <a:lnTo>
                    <a:pt x="4130" y="18874"/>
                  </a:lnTo>
                  <a:lnTo>
                    <a:pt x="605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279"/>
          <p:cNvGrpSpPr/>
          <p:nvPr/>
        </p:nvGrpSpPr>
        <p:grpSpPr>
          <a:xfrm>
            <a:off x="2381250" y="4191022"/>
            <a:ext cx="863568" cy="450525"/>
            <a:chOff x="2381250" y="4191022"/>
            <a:chExt cx="863568" cy="450525"/>
          </a:xfrm>
        </p:grpSpPr>
        <p:sp>
          <p:nvSpPr>
            <p:cNvPr id="52" name="SMARTInkShape-1363"/>
            <p:cNvSpPr/>
            <p:nvPr>
              <p:custDataLst>
                <p:tags r:id="rId52"/>
              </p:custDataLst>
            </p:nvPr>
          </p:nvSpPr>
          <p:spPr>
            <a:xfrm>
              <a:off x="2381250" y="4191398"/>
              <a:ext cx="158751" cy="246864"/>
            </a:xfrm>
            <a:custGeom>
              <a:avLst/>
              <a:gdLst/>
              <a:ahLst/>
              <a:cxnLst/>
              <a:rect l="0" t="0" r="0" b="0"/>
              <a:pathLst>
                <a:path w="158751" h="246864">
                  <a:moveTo>
                    <a:pt x="0" y="18652"/>
                  </a:moveTo>
                  <a:lnTo>
                    <a:pt x="0" y="18652"/>
                  </a:lnTo>
                  <a:lnTo>
                    <a:pt x="0" y="9814"/>
                  </a:lnTo>
                  <a:lnTo>
                    <a:pt x="1411" y="8527"/>
                  </a:lnTo>
                  <a:lnTo>
                    <a:pt x="12177" y="6052"/>
                  </a:lnTo>
                  <a:lnTo>
                    <a:pt x="12654" y="493"/>
                  </a:lnTo>
                  <a:lnTo>
                    <a:pt x="18163" y="5147"/>
                  </a:lnTo>
                  <a:lnTo>
                    <a:pt x="23239" y="15227"/>
                  </a:lnTo>
                  <a:lnTo>
                    <a:pt x="24760" y="23909"/>
                  </a:lnTo>
                  <a:lnTo>
                    <a:pt x="27155" y="43209"/>
                  </a:lnTo>
                  <a:lnTo>
                    <a:pt x="30388" y="58383"/>
                  </a:lnTo>
                  <a:lnTo>
                    <a:pt x="31631" y="100021"/>
                  </a:lnTo>
                  <a:lnTo>
                    <a:pt x="31740" y="141080"/>
                  </a:lnTo>
                  <a:lnTo>
                    <a:pt x="29865" y="161465"/>
                  </a:lnTo>
                  <a:lnTo>
                    <a:pt x="25988" y="189806"/>
                  </a:lnTo>
                  <a:lnTo>
                    <a:pt x="25407" y="236007"/>
                  </a:lnTo>
                  <a:lnTo>
                    <a:pt x="25400" y="246863"/>
                  </a:lnTo>
                  <a:lnTo>
                    <a:pt x="22029" y="243766"/>
                  </a:lnTo>
                  <a:lnTo>
                    <a:pt x="20374" y="240293"/>
                  </a:lnTo>
                  <a:lnTo>
                    <a:pt x="10938" y="195077"/>
                  </a:lnTo>
                  <a:lnTo>
                    <a:pt x="7256" y="182618"/>
                  </a:lnTo>
                  <a:lnTo>
                    <a:pt x="6352" y="164998"/>
                  </a:lnTo>
                  <a:lnTo>
                    <a:pt x="15810" y="164710"/>
                  </a:lnTo>
                  <a:lnTo>
                    <a:pt x="19491" y="162824"/>
                  </a:lnTo>
                  <a:lnTo>
                    <a:pt x="23479" y="160339"/>
                  </a:lnTo>
                  <a:lnTo>
                    <a:pt x="31789" y="158745"/>
                  </a:lnTo>
                  <a:lnTo>
                    <a:pt x="33893" y="158614"/>
                  </a:lnTo>
                  <a:lnTo>
                    <a:pt x="38111" y="156587"/>
                  </a:lnTo>
                  <a:lnTo>
                    <a:pt x="49390" y="148242"/>
                  </a:lnTo>
                  <a:lnTo>
                    <a:pt x="62176" y="144282"/>
                  </a:lnTo>
                  <a:lnTo>
                    <a:pt x="97098" y="112039"/>
                  </a:lnTo>
                  <a:lnTo>
                    <a:pt x="122765" y="65188"/>
                  </a:lnTo>
                  <a:lnTo>
                    <a:pt x="130527" y="48279"/>
                  </a:lnTo>
                  <a:lnTo>
                    <a:pt x="133219" y="36289"/>
                  </a:lnTo>
                  <a:lnTo>
                    <a:pt x="137466" y="27248"/>
                  </a:lnTo>
                  <a:lnTo>
                    <a:pt x="139692" y="0"/>
                  </a:lnTo>
                  <a:lnTo>
                    <a:pt x="143069" y="3091"/>
                  </a:lnTo>
                  <a:lnTo>
                    <a:pt x="144725" y="6562"/>
                  </a:lnTo>
                  <a:lnTo>
                    <a:pt x="146016" y="28780"/>
                  </a:lnTo>
                  <a:lnTo>
                    <a:pt x="146049" y="76293"/>
                  </a:lnTo>
                  <a:lnTo>
                    <a:pt x="146050" y="120281"/>
                  </a:lnTo>
                  <a:lnTo>
                    <a:pt x="146756" y="164704"/>
                  </a:lnTo>
                  <a:lnTo>
                    <a:pt x="152931" y="210315"/>
                  </a:lnTo>
                  <a:lnTo>
                    <a:pt x="158750" y="221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364"/>
            <p:cNvSpPr/>
            <p:nvPr>
              <p:custDataLst>
                <p:tags r:id="rId53"/>
              </p:custDataLst>
            </p:nvPr>
          </p:nvSpPr>
          <p:spPr>
            <a:xfrm>
              <a:off x="2591171" y="4301890"/>
              <a:ext cx="75830" cy="127466"/>
            </a:xfrm>
            <a:custGeom>
              <a:avLst/>
              <a:gdLst/>
              <a:ahLst/>
              <a:cxnLst/>
              <a:rect l="0" t="0" r="0" b="0"/>
              <a:pathLst>
                <a:path w="75830" h="127466">
                  <a:moveTo>
                    <a:pt x="25029" y="66910"/>
                  </a:moveTo>
                  <a:lnTo>
                    <a:pt x="25029" y="66910"/>
                  </a:lnTo>
                  <a:lnTo>
                    <a:pt x="33867" y="66910"/>
                  </a:lnTo>
                  <a:lnTo>
                    <a:pt x="35154" y="66204"/>
                  </a:lnTo>
                  <a:lnTo>
                    <a:pt x="36012" y="65028"/>
                  </a:lnTo>
                  <a:lnTo>
                    <a:pt x="37671" y="61841"/>
                  </a:lnTo>
                  <a:lnTo>
                    <a:pt x="46467" y="51983"/>
                  </a:lnTo>
                  <a:lnTo>
                    <a:pt x="50550" y="49692"/>
                  </a:lnTo>
                  <a:lnTo>
                    <a:pt x="52626" y="49082"/>
                  </a:lnTo>
                  <a:lnTo>
                    <a:pt x="54011" y="47263"/>
                  </a:lnTo>
                  <a:lnTo>
                    <a:pt x="58113" y="36087"/>
                  </a:lnTo>
                  <a:lnTo>
                    <a:pt x="60900" y="31339"/>
                  </a:lnTo>
                  <a:lnTo>
                    <a:pt x="62689" y="22541"/>
                  </a:lnTo>
                  <a:lnTo>
                    <a:pt x="63103" y="7648"/>
                  </a:lnTo>
                  <a:lnTo>
                    <a:pt x="62407" y="6235"/>
                  </a:lnTo>
                  <a:lnTo>
                    <a:pt x="61236" y="5294"/>
                  </a:lnTo>
                  <a:lnTo>
                    <a:pt x="59750" y="4666"/>
                  </a:lnTo>
                  <a:lnTo>
                    <a:pt x="58760" y="3541"/>
                  </a:lnTo>
                  <a:lnTo>
                    <a:pt x="57659" y="411"/>
                  </a:lnTo>
                  <a:lnTo>
                    <a:pt x="56660" y="0"/>
                  </a:lnTo>
                  <a:lnTo>
                    <a:pt x="55289" y="431"/>
                  </a:lnTo>
                  <a:lnTo>
                    <a:pt x="51883" y="2086"/>
                  </a:lnTo>
                  <a:lnTo>
                    <a:pt x="41875" y="3236"/>
                  </a:lnTo>
                  <a:lnTo>
                    <a:pt x="39788" y="4705"/>
                  </a:lnTo>
                  <a:lnTo>
                    <a:pt x="5979" y="49343"/>
                  </a:lnTo>
                  <a:lnTo>
                    <a:pt x="2451" y="56986"/>
                  </a:lnTo>
                  <a:lnTo>
                    <a:pt x="0" y="77580"/>
                  </a:lnTo>
                  <a:lnTo>
                    <a:pt x="1676" y="84117"/>
                  </a:lnTo>
                  <a:lnTo>
                    <a:pt x="4066" y="90080"/>
                  </a:lnTo>
                  <a:lnTo>
                    <a:pt x="6118" y="100665"/>
                  </a:lnTo>
                  <a:lnTo>
                    <a:pt x="10881" y="108583"/>
                  </a:lnTo>
                  <a:lnTo>
                    <a:pt x="20884" y="119740"/>
                  </a:lnTo>
                  <a:lnTo>
                    <a:pt x="25068" y="122140"/>
                  </a:lnTo>
                  <a:lnTo>
                    <a:pt x="29280" y="123912"/>
                  </a:lnTo>
                  <a:lnTo>
                    <a:pt x="33503" y="127051"/>
                  </a:lnTo>
                  <a:lnTo>
                    <a:pt x="36323" y="127465"/>
                  </a:lnTo>
                  <a:lnTo>
                    <a:pt x="51664" y="124648"/>
                  </a:lnTo>
                  <a:lnTo>
                    <a:pt x="53369" y="123747"/>
                  </a:lnTo>
                  <a:lnTo>
                    <a:pt x="54505" y="122440"/>
                  </a:lnTo>
                  <a:lnTo>
                    <a:pt x="55263" y="120863"/>
                  </a:lnTo>
                  <a:lnTo>
                    <a:pt x="57180" y="119812"/>
                  </a:lnTo>
                  <a:lnTo>
                    <a:pt x="65913" y="117627"/>
                  </a:lnTo>
                  <a:lnTo>
                    <a:pt x="70952" y="114616"/>
                  </a:lnTo>
                  <a:lnTo>
                    <a:pt x="72577" y="112120"/>
                  </a:lnTo>
                  <a:lnTo>
                    <a:pt x="75829" y="98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365"/>
            <p:cNvSpPr/>
            <p:nvPr>
              <p:custDataLst>
                <p:tags r:id="rId54"/>
              </p:custDataLst>
            </p:nvPr>
          </p:nvSpPr>
          <p:spPr>
            <a:xfrm>
              <a:off x="2705100" y="43751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0" y="0"/>
                  </a:moveTo>
                  <a:lnTo>
                    <a:pt x="0" y="0"/>
                  </a:lnTo>
                  <a:lnTo>
                    <a:pt x="0" y="21275"/>
                  </a:lnTo>
                  <a:lnTo>
                    <a:pt x="705" y="22650"/>
                  </a:lnTo>
                  <a:lnTo>
                    <a:pt x="1881" y="23566"/>
                  </a:lnTo>
                  <a:lnTo>
                    <a:pt x="3371" y="24178"/>
                  </a:lnTo>
                  <a:lnTo>
                    <a:pt x="4364" y="25291"/>
                  </a:lnTo>
                  <a:lnTo>
                    <a:pt x="5467" y="28409"/>
                  </a:lnTo>
                  <a:lnTo>
                    <a:pt x="63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366"/>
            <p:cNvSpPr/>
            <p:nvPr>
              <p:custDataLst>
                <p:tags r:id="rId55"/>
              </p:custDataLst>
            </p:nvPr>
          </p:nvSpPr>
          <p:spPr>
            <a:xfrm>
              <a:off x="2724150" y="43243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6350" y="7494"/>
                  </a:lnTo>
                  <a:lnTo>
                    <a:pt x="5644" y="7818"/>
                  </a:lnTo>
                  <a:lnTo>
                    <a:pt x="2979" y="10059"/>
                  </a:lnTo>
                  <a:lnTo>
                    <a:pt x="1986" y="952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367"/>
            <p:cNvSpPr/>
            <p:nvPr>
              <p:custDataLst>
                <p:tags r:id="rId56"/>
              </p:custDataLst>
            </p:nvPr>
          </p:nvSpPr>
          <p:spPr>
            <a:xfrm>
              <a:off x="2755900" y="4356417"/>
              <a:ext cx="95251" cy="285130"/>
            </a:xfrm>
            <a:custGeom>
              <a:avLst/>
              <a:gdLst/>
              <a:ahLst/>
              <a:cxnLst/>
              <a:rect l="0" t="0" r="0" b="0"/>
              <a:pathLst>
                <a:path w="95251" h="285130">
                  <a:moveTo>
                    <a:pt x="95250" y="37783"/>
                  </a:moveTo>
                  <a:lnTo>
                    <a:pt x="95250" y="37783"/>
                  </a:lnTo>
                  <a:lnTo>
                    <a:pt x="85790" y="28323"/>
                  </a:lnTo>
                  <a:lnTo>
                    <a:pt x="83990" y="24642"/>
                  </a:lnTo>
                  <a:lnTo>
                    <a:pt x="79464" y="13158"/>
                  </a:lnTo>
                  <a:lnTo>
                    <a:pt x="77670" y="10783"/>
                  </a:lnTo>
                  <a:lnTo>
                    <a:pt x="72480" y="6735"/>
                  </a:lnTo>
                  <a:lnTo>
                    <a:pt x="71019" y="3287"/>
                  </a:lnTo>
                  <a:lnTo>
                    <a:pt x="69924" y="2086"/>
                  </a:lnTo>
                  <a:lnTo>
                    <a:pt x="66825" y="751"/>
                  </a:lnTo>
                  <a:lnTo>
                    <a:pt x="61114" y="0"/>
                  </a:lnTo>
                  <a:lnTo>
                    <a:pt x="57031" y="1705"/>
                  </a:lnTo>
                  <a:lnTo>
                    <a:pt x="52864" y="4109"/>
                  </a:lnTo>
                  <a:lnTo>
                    <a:pt x="48660" y="5178"/>
                  </a:lnTo>
                  <a:lnTo>
                    <a:pt x="47256" y="6168"/>
                  </a:lnTo>
                  <a:lnTo>
                    <a:pt x="46321" y="7534"/>
                  </a:lnTo>
                  <a:lnTo>
                    <a:pt x="44576" y="10933"/>
                  </a:lnTo>
                  <a:lnTo>
                    <a:pt x="35721" y="24309"/>
                  </a:lnTo>
                  <a:lnTo>
                    <a:pt x="32926" y="32693"/>
                  </a:lnTo>
                  <a:lnTo>
                    <a:pt x="31781" y="58045"/>
                  </a:lnTo>
                  <a:lnTo>
                    <a:pt x="33645" y="62781"/>
                  </a:lnTo>
                  <a:lnTo>
                    <a:pt x="43307" y="74605"/>
                  </a:lnTo>
                  <a:lnTo>
                    <a:pt x="45823" y="75315"/>
                  </a:lnTo>
                  <a:lnTo>
                    <a:pt x="60173" y="75873"/>
                  </a:lnTo>
                  <a:lnTo>
                    <a:pt x="63903" y="73997"/>
                  </a:lnTo>
                  <a:lnTo>
                    <a:pt x="72046" y="67044"/>
                  </a:lnTo>
                  <a:lnTo>
                    <a:pt x="74354" y="63018"/>
                  </a:lnTo>
                  <a:lnTo>
                    <a:pt x="75835" y="58054"/>
                  </a:lnTo>
                  <a:lnTo>
                    <a:pt x="80492" y="52005"/>
                  </a:lnTo>
                  <a:lnTo>
                    <a:pt x="82469" y="44481"/>
                  </a:lnTo>
                  <a:lnTo>
                    <a:pt x="82526" y="47607"/>
                  </a:lnTo>
                  <a:lnTo>
                    <a:pt x="80658" y="51086"/>
                  </a:lnTo>
                  <a:lnTo>
                    <a:pt x="78181" y="54985"/>
                  </a:lnTo>
                  <a:lnTo>
                    <a:pt x="76787" y="61851"/>
                  </a:lnTo>
                  <a:lnTo>
                    <a:pt x="75546" y="83898"/>
                  </a:lnTo>
                  <a:lnTo>
                    <a:pt x="71184" y="96308"/>
                  </a:lnTo>
                  <a:lnTo>
                    <a:pt x="71149" y="104716"/>
                  </a:lnTo>
                  <a:lnTo>
                    <a:pt x="76041" y="148396"/>
                  </a:lnTo>
                  <a:lnTo>
                    <a:pt x="76194" y="191169"/>
                  </a:lnTo>
                  <a:lnTo>
                    <a:pt x="76200" y="238520"/>
                  </a:lnTo>
                  <a:lnTo>
                    <a:pt x="71130" y="255732"/>
                  </a:lnTo>
                  <a:lnTo>
                    <a:pt x="63335" y="270838"/>
                  </a:lnTo>
                  <a:lnTo>
                    <a:pt x="59193" y="275418"/>
                  </a:lnTo>
                  <a:lnTo>
                    <a:pt x="53600" y="278702"/>
                  </a:lnTo>
                  <a:lnTo>
                    <a:pt x="52044" y="281971"/>
                  </a:lnTo>
                  <a:lnTo>
                    <a:pt x="50218" y="283125"/>
                  </a:lnTo>
                  <a:lnTo>
                    <a:pt x="36604" y="285129"/>
                  </a:lnTo>
                  <a:lnTo>
                    <a:pt x="26446" y="281972"/>
                  </a:lnTo>
                  <a:lnTo>
                    <a:pt x="17870" y="276568"/>
                  </a:lnTo>
                  <a:lnTo>
                    <a:pt x="4315" y="258764"/>
                  </a:lnTo>
                  <a:lnTo>
                    <a:pt x="1918" y="250296"/>
                  </a:lnTo>
                  <a:lnTo>
                    <a:pt x="0" y="234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368"/>
            <p:cNvSpPr/>
            <p:nvPr>
              <p:custDataLst>
                <p:tags r:id="rId57"/>
              </p:custDataLst>
            </p:nvPr>
          </p:nvSpPr>
          <p:spPr>
            <a:xfrm>
              <a:off x="2940128" y="4191022"/>
              <a:ext cx="88823" cy="265305"/>
            </a:xfrm>
            <a:custGeom>
              <a:avLst/>
              <a:gdLst/>
              <a:ahLst/>
              <a:cxnLst/>
              <a:rect l="0" t="0" r="0" b="0"/>
              <a:pathLst>
                <a:path w="88823" h="265305">
                  <a:moveTo>
                    <a:pt x="12622" y="6328"/>
                  </a:moveTo>
                  <a:lnTo>
                    <a:pt x="12622" y="6328"/>
                  </a:lnTo>
                  <a:lnTo>
                    <a:pt x="12622" y="0"/>
                  </a:lnTo>
                  <a:lnTo>
                    <a:pt x="12622" y="44813"/>
                  </a:lnTo>
                  <a:lnTo>
                    <a:pt x="12622" y="89182"/>
                  </a:lnTo>
                  <a:lnTo>
                    <a:pt x="12622" y="132472"/>
                  </a:lnTo>
                  <a:lnTo>
                    <a:pt x="12622" y="176820"/>
                  </a:lnTo>
                  <a:lnTo>
                    <a:pt x="10740" y="209402"/>
                  </a:lnTo>
                  <a:lnTo>
                    <a:pt x="6349" y="254728"/>
                  </a:lnTo>
                  <a:lnTo>
                    <a:pt x="6279" y="265304"/>
                  </a:lnTo>
                  <a:lnTo>
                    <a:pt x="5571" y="265056"/>
                  </a:lnTo>
                  <a:lnTo>
                    <a:pt x="2903" y="262900"/>
                  </a:lnTo>
                  <a:lnTo>
                    <a:pt x="1247" y="259589"/>
                  </a:lnTo>
                  <a:lnTo>
                    <a:pt x="0" y="242097"/>
                  </a:lnTo>
                  <a:lnTo>
                    <a:pt x="11183" y="194931"/>
                  </a:lnTo>
                  <a:lnTo>
                    <a:pt x="12688" y="184696"/>
                  </a:lnTo>
                  <a:lnTo>
                    <a:pt x="17502" y="174967"/>
                  </a:lnTo>
                  <a:lnTo>
                    <a:pt x="40146" y="150277"/>
                  </a:lnTo>
                  <a:lnTo>
                    <a:pt x="44375" y="147917"/>
                  </a:lnTo>
                  <a:lnTo>
                    <a:pt x="46491" y="147287"/>
                  </a:lnTo>
                  <a:lnTo>
                    <a:pt x="48607" y="147573"/>
                  </a:lnTo>
                  <a:lnTo>
                    <a:pt x="52839" y="149772"/>
                  </a:lnTo>
                  <a:lnTo>
                    <a:pt x="54250" y="151346"/>
                  </a:lnTo>
                  <a:lnTo>
                    <a:pt x="60071" y="160988"/>
                  </a:lnTo>
                  <a:lnTo>
                    <a:pt x="63814" y="163260"/>
                  </a:lnTo>
                  <a:lnTo>
                    <a:pt x="65800" y="163866"/>
                  </a:lnTo>
                  <a:lnTo>
                    <a:pt x="69888" y="168302"/>
                  </a:lnTo>
                  <a:lnTo>
                    <a:pt x="79665" y="185963"/>
                  </a:lnTo>
                  <a:lnTo>
                    <a:pt x="88161" y="213816"/>
                  </a:lnTo>
                  <a:lnTo>
                    <a:pt x="88822" y="241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369"/>
            <p:cNvSpPr/>
            <p:nvPr>
              <p:custDataLst>
                <p:tags r:id="rId58"/>
              </p:custDataLst>
            </p:nvPr>
          </p:nvSpPr>
          <p:spPr>
            <a:xfrm>
              <a:off x="3098878" y="4198233"/>
              <a:ext cx="31673" cy="239390"/>
            </a:xfrm>
            <a:custGeom>
              <a:avLst/>
              <a:gdLst/>
              <a:ahLst/>
              <a:cxnLst/>
              <a:rect l="0" t="0" r="0" b="0"/>
              <a:pathLst>
                <a:path w="31673" h="239390">
                  <a:moveTo>
                    <a:pt x="6272" y="5467"/>
                  </a:moveTo>
                  <a:lnTo>
                    <a:pt x="6272" y="5467"/>
                  </a:lnTo>
                  <a:lnTo>
                    <a:pt x="9643" y="5467"/>
                  </a:lnTo>
                  <a:lnTo>
                    <a:pt x="10636" y="4761"/>
                  </a:lnTo>
                  <a:lnTo>
                    <a:pt x="11298" y="3585"/>
                  </a:lnTo>
                  <a:lnTo>
                    <a:pt x="12361" y="0"/>
                  </a:lnTo>
                  <a:lnTo>
                    <a:pt x="12544" y="2749"/>
                  </a:lnTo>
                  <a:lnTo>
                    <a:pt x="10706" y="6141"/>
                  </a:lnTo>
                  <a:lnTo>
                    <a:pt x="8243" y="10000"/>
                  </a:lnTo>
                  <a:lnTo>
                    <a:pt x="6856" y="16845"/>
                  </a:lnTo>
                  <a:lnTo>
                    <a:pt x="4425" y="43737"/>
                  </a:lnTo>
                  <a:lnTo>
                    <a:pt x="1256" y="58199"/>
                  </a:lnTo>
                  <a:lnTo>
                    <a:pt x="0" y="100830"/>
                  </a:lnTo>
                  <a:lnTo>
                    <a:pt x="632" y="145173"/>
                  </a:lnTo>
                  <a:lnTo>
                    <a:pt x="6011" y="190500"/>
                  </a:lnTo>
                  <a:lnTo>
                    <a:pt x="12724" y="222582"/>
                  </a:lnTo>
                  <a:lnTo>
                    <a:pt x="15725" y="228492"/>
                  </a:lnTo>
                  <a:lnTo>
                    <a:pt x="17513" y="230350"/>
                  </a:lnTo>
                  <a:lnTo>
                    <a:pt x="22694" y="233671"/>
                  </a:lnTo>
                  <a:lnTo>
                    <a:pt x="24154" y="236949"/>
                  </a:lnTo>
                  <a:lnTo>
                    <a:pt x="25249" y="238104"/>
                  </a:lnTo>
                  <a:lnTo>
                    <a:pt x="28347" y="239389"/>
                  </a:lnTo>
                  <a:lnTo>
                    <a:pt x="29455" y="239026"/>
                  </a:lnTo>
                  <a:lnTo>
                    <a:pt x="30194" y="238079"/>
                  </a:lnTo>
                  <a:lnTo>
                    <a:pt x="31672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370"/>
            <p:cNvSpPr/>
            <p:nvPr>
              <p:custDataLst>
                <p:tags r:id="rId59"/>
              </p:custDataLst>
            </p:nvPr>
          </p:nvSpPr>
          <p:spPr>
            <a:xfrm>
              <a:off x="3060807" y="4343400"/>
              <a:ext cx="88794" cy="25401"/>
            </a:xfrm>
            <a:custGeom>
              <a:avLst/>
              <a:gdLst/>
              <a:ahLst/>
              <a:cxnLst/>
              <a:rect l="0" t="0" r="0" b="0"/>
              <a:pathLst>
                <a:path w="88794" h="25401">
                  <a:moveTo>
                    <a:pt x="18943" y="25400"/>
                  </a:moveTo>
                  <a:lnTo>
                    <a:pt x="18943" y="25400"/>
                  </a:lnTo>
                  <a:lnTo>
                    <a:pt x="1114" y="25400"/>
                  </a:lnTo>
                  <a:lnTo>
                    <a:pt x="707" y="24694"/>
                  </a:lnTo>
                  <a:lnTo>
                    <a:pt x="0" y="19933"/>
                  </a:lnTo>
                  <a:lnTo>
                    <a:pt x="3296" y="15940"/>
                  </a:lnTo>
                  <a:lnTo>
                    <a:pt x="6814" y="14140"/>
                  </a:lnTo>
                  <a:lnTo>
                    <a:pt x="24019" y="12826"/>
                  </a:lnTo>
                  <a:lnTo>
                    <a:pt x="30371" y="12050"/>
                  </a:lnTo>
                  <a:lnTo>
                    <a:pt x="65014" y="6746"/>
                  </a:lnTo>
                  <a:lnTo>
                    <a:pt x="75402" y="5820"/>
                  </a:lnTo>
                  <a:lnTo>
                    <a:pt x="887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371"/>
            <p:cNvSpPr/>
            <p:nvPr>
              <p:custDataLst>
                <p:tags r:id="rId60"/>
              </p:custDataLst>
            </p:nvPr>
          </p:nvSpPr>
          <p:spPr>
            <a:xfrm>
              <a:off x="3187787" y="4299833"/>
              <a:ext cx="57031" cy="157868"/>
            </a:xfrm>
            <a:custGeom>
              <a:avLst/>
              <a:gdLst/>
              <a:ahLst/>
              <a:cxnLst/>
              <a:rect l="0" t="0" r="0" b="0"/>
              <a:pathLst>
                <a:path w="57031" h="157868">
                  <a:moveTo>
                    <a:pt x="50713" y="5467"/>
                  </a:moveTo>
                  <a:lnTo>
                    <a:pt x="50713" y="5467"/>
                  </a:lnTo>
                  <a:lnTo>
                    <a:pt x="45246" y="0"/>
                  </a:lnTo>
                  <a:lnTo>
                    <a:pt x="41253" y="6120"/>
                  </a:lnTo>
                  <a:lnTo>
                    <a:pt x="39468" y="7313"/>
                  </a:lnTo>
                  <a:lnTo>
                    <a:pt x="37572" y="7403"/>
                  </a:lnTo>
                  <a:lnTo>
                    <a:pt x="31532" y="6041"/>
                  </a:lnTo>
                  <a:lnTo>
                    <a:pt x="23171" y="5580"/>
                  </a:lnTo>
                  <a:lnTo>
                    <a:pt x="18952" y="7398"/>
                  </a:lnTo>
                  <a:lnTo>
                    <a:pt x="14724" y="9853"/>
                  </a:lnTo>
                  <a:lnTo>
                    <a:pt x="10494" y="10944"/>
                  </a:lnTo>
                  <a:lnTo>
                    <a:pt x="9084" y="11940"/>
                  </a:lnTo>
                  <a:lnTo>
                    <a:pt x="8143" y="13310"/>
                  </a:lnTo>
                  <a:lnTo>
                    <a:pt x="7517" y="14929"/>
                  </a:lnTo>
                  <a:lnTo>
                    <a:pt x="6393" y="16008"/>
                  </a:lnTo>
                  <a:lnTo>
                    <a:pt x="3264" y="17208"/>
                  </a:lnTo>
                  <a:lnTo>
                    <a:pt x="2147" y="18233"/>
                  </a:lnTo>
                  <a:lnTo>
                    <a:pt x="906" y="21254"/>
                  </a:lnTo>
                  <a:lnTo>
                    <a:pt x="0" y="29698"/>
                  </a:lnTo>
                  <a:lnTo>
                    <a:pt x="4950" y="37620"/>
                  </a:lnTo>
                  <a:lnTo>
                    <a:pt x="5388" y="39603"/>
                  </a:lnTo>
                  <a:lnTo>
                    <a:pt x="9375" y="45763"/>
                  </a:lnTo>
                  <a:lnTo>
                    <a:pt x="48597" y="91662"/>
                  </a:lnTo>
                  <a:lnTo>
                    <a:pt x="52830" y="96222"/>
                  </a:lnTo>
                  <a:lnTo>
                    <a:pt x="55181" y="102482"/>
                  </a:lnTo>
                  <a:lnTo>
                    <a:pt x="57030" y="128154"/>
                  </a:lnTo>
                  <a:lnTo>
                    <a:pt x="55167" y="132431"/>
                  </a:lnTo>
                  <a:lnTo>
                    <a:pt x="52692" y="136685"/>
                  </a:lnTo>
                  <a:lnTo>
                    <a:pt x="50594" y="143046"/>
                  </a:lnTo>
                  <a:lnTo>
                    <a:pt x="41952" y="153633"/>
                  </a:lnTo>
                  <a:lnTo>
                    <a:pt x="36001" y="155985"/>
                  </a:lnTo>
                  <a:lnTo>
                    <a:pt x="6263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SMARTInkShape-1372"/>
          <p:cNvSpPr/>
          <p:nvPr>
            <p:custDataLst>
              <p:tags r:id="rId1"/>
            </p:custDataLst>
          </p:nvPr>
        </p:nvSpPr>
        <p:spPr>
          <a:xfrm>
            <a:off x="3784734" y="4159544"/>
            <a:ext cx="234817" cy="474373"/>
          </a:xfrm>
          <a:custGeom>
            <a:avLst/>
            <a:gdLst/>
            <a:ahLst/>
            <a:cxnLst/>
            <a:rect l="0" t="0" r="0" b="0"/>
            <a:pathLst>
              <a:path w="234817" h="474373">
                <a:moveTo>
                  <a:pt x="95116" y="171156"/>
                </a:moveTo>
                <a:lnTo>
                  <a:pt x="95116" y="171156"/>
                </a:lnTo>
                <a:lnTo>
                  <a:pt x="91745" y="171156"/>
                </a:lnTo>
                <a:lnTo>
                  <a:pt x="88209" y="169274"/>
                </a:lnTo>
                <a:lnTo>
                  <a:pt x="84285" y="166792"/>
                </a:lnTo>
                <a:lnTo>
                  <a:pt x="76017" y="165198"/>
                </a:lnTo>
                <a:lnTo>
                  <a:pt x="49431" y="164813"/>
                </a:lnTo>
                <a:lnTo>
                  <a:pt x="39090" y="168179"/>
                </a:lnTo>
                <a:lnTo>
                  <a:pt x="28023" y="175637"/>
                </a:lnTo>
                <a:lnTo>
                  <a:pt x="10375" y="193181"/>
                </a:lnTo>
                <a:lnTo>
                  <a:pt x="3293" y="204571"/>
                </a:lnTo>
                <a:lnTo>
                  <a:pt x="881" y="213434"/>
                </a:lnTo>
                <a:lnTo>
                  <a:pt x="0" y="232811"/>
                </a:lnTo>
                <a:lnTo>
                  <a:pt x="5345" y="254592"/>
                </a:lnTo>
                <a:lnTo>
                  <a:pt x="7046" y="257119"/>
                </a:lnTo>
                <a:lnTo>
                  <a:pt x="20445" y="268415"/>
                </a:lnTo>
                <a:lnTo>
                  <a:pt x="26886" y="270827"/>
                </a:lnTo>
                <a:lnTo>
                  <a:pt x="42519" y="272375"/>
                </a:lnTo>
                <a:lnTo>
                  <a:pt x="48926" y="270705"/>
                </a:lnTo>
                <a:lnTo>
                  <a:pt x="54832" y="268317"/>
                </a:lnTo>
                <a:lnTo>
                  <a:pt x="62160" y="267255"/>
                </a:lnTo>
                <a:lnTo>
                  <a:pt x="65384" y="265561"/>
                </a:lnTo>
                <a:lnTo>
                  <a:pt x="80105" y="249157"/>
                </a:lnTo>
                <a:lnTo>
                  <a:pt x="85886" y="238169"/>
                </a:lnTo>
                <a:lnTo>
                  <a:pt x="88654" y="204994"/>
                </a:lnTo>
                <a:lnTo>
                  <a:pt x="81844" y="178826"/>
                </a:lnTo>
                <a:lnTo>
                  <a:pt x="77778" y="165197"/>
                </a:lnTo>
                <a:lnTo>
                  <a:pt x="74692" y="152222"/>
                </a:lnTo>
                <a:lnTo>
                  <a:pt x="70698" y="138567"/>
                </a:lnTo>
                <a:lnTo>
                  <a:pt x="69741" y="109434"/>
                </a:lnTo>
                <a:lnTo>
                  <a:pt x="71609" y="103037"/>
                </a:lnTo>
                <a:lnTo>
                  <a:pt x="87428" y="77973"/>
                </a:lnTo>
                <a:lnTo>
                  <a:pt x="129036" y="39015"/>
                </a:lnTo>
                <a:lnTo>
                  <a:pt x="176416" y="10315"/>
                </a:lnTo>
                <a:lnTo>
                  <a:pt x="189922" y="4736"/>
                </a:lnTo>
                <a:lnTo>
                  <a:pt x="194402" y="1941"/>
                </a:lnTo>
                <a:lnTo>
                  <a:pt x="201785" y="0"/>
                </a:lnTo>
                <a:lnTo>
                  <a:pt x="202212" y="607"/>
                </a:lnTo>
                <a:lnTo>
                  <a:pt x="202954" y="8570"/>
                </a:lnTo>
                <a:lnTo>
                  <a:pt x="183966" y="52441"/>
                </a:lnTo>
                <a:lnTo>
                  <a:pt x="163729" y="98440"/>
                </a:lnTo>
                <a:lnTo>
                  <a:pt x="146855" y="145897"/>
                </a:lnTo>
                <a:lnTo>
                  <a:pt x="131737" y="191827"/>
                </a:lnTo>
                <a:lnTo>
                  <a:pt x="119361" y="232859"/>
                </a:lnTo>
                <a:lnTo>
                  <a:pt x="107943" y="280472"/>
                </a:lnTo>
                <a:lnTo>
                  <a:pt x="97249" y="327839"/>
                </a:lnTo>
                <a:lnTo>
                  <a:pt x="90023" y="372133"/>
                </a:lnTo>
                <a:lnTo>
                  <a:pt x="85505" y="417728"/>
                </a:lnTo>
                <a:lnTo>
                  <a:pt x="82687" y="450069"/>
                </a:lnTo>
                <a:lnTo>
                  <a:pt x="85867" y="461622"/>
                </a:lnTo>
                <a:lnTo>
                  <a:pt x="91278" y="470612"/>
                </a:lnTo>
                <a:lnTo>
                  <a:pt x="95292" y="473581"/>
                </a:lnTo>
                <a:lnTo>
                  <a:pt x="97350" y="474372"/>
                </a:lnTo>
                <a:lnTo>
                  <a:pt x="99427" y="474195"/>
                </a:lnTo>
                <a:lnTo>
                  <a:pt x="103617" y="472116"/>
                </a:lnTo>
                <a:lnTo>
                  <a:pt x="116286" y="460988"/>
                </a:lnTo>
                <a:lnTo>
                  <a:pt x="128983" y="439587"/>
                </a:lnTo>
                <a:lnTo>
                  <a:pt x="148033" y="395774"/>
                </a:lnTo>
                <a:lnTo>
                  <a:pt x="157954" y="358263"/>
                </a:lnTo>
                <a:lnTo>
                  <a:pt x="158590" y="340522"/>
                </a:lnTo>
                <a:lnTo>
                  <a:pt x="159304" y="339100"/>
                </a:lnTo>
                <a:lnTo>
                  <a:pt x="160486" y="338152"/>
                </a:lnTo>
                <a:lnTo>
                  <a:pt x="161979" y="337520"/>
                </a:lnTo>
                <a:lnTo>
                  <a:pt x="162975" y="336393"/>
                </a:lnTo>
                <a:lnTo>
                  <a:pt x="164704" y="330899"/>
                </a:lnTo>
                <a:lnTo>
                  <a:pt x="166731" y="330348"/>
                </a:lnTo>
                <a:lnTo>
                  <a:pt x="170411" y="329994"/>
                </a:lnTo>
                <a:lnTo>
                  <a:pt x="174419" y="326561"/>
                </a:lnTo>
                <a:lnTo>
                  <a:pt x="179986" y="324891"/>
                </a:lnTo>
                <a:lnTo>
                  <a:pt x="186458" y="323444"/>
                </a:lnTo>
                <a:lnTo>
                  <a:pt x="196362" y="318647"/>
                </a:lnTo>
                <a:lnTo>
                  <a:pt x="207253" y="316690"/>
                </a:lnTo>
                <a:lnTo>
                  <a:pt x="224359" y="305686"/>
                </a:lnTo>
                <a:lnTo>
                  <a:pt x="234816" y="29180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SMARTInkShape-Group281"/>
          <p:cNvGrpSpPr/>
          <p:nvPr/>
        </p:nvGrpSpPr>
        <p:grpSpPr>
          <a:xfrm>
            <a:off x="4546602" y="4165607"/>
            <a:ext cx="825499" cy="266694"/>
            <a:chOff x="4546602" y="4165607"/>
            <a:chExt cx="825499" cy="266694"/>
          </a:xfrm>
        </p:grpSpPr>
        <p:sp>
          <p:nvSpPr>
            <p:cNvPr id="63" name="SMARTInkShape-1373"/>
            <p:cNvSpPr/>
            <p:nvPr>
              <p:custDataLst>
                <p:tags r:id="rId47"/>
              </p:custDataLst>
            </p:nvPr>
          </p:nvSpPr>
          <p:spPr>
            <a:xfrm>
              <a:off x="4546602" y="4165607"/>
              <a:ext cx="88899" cy="258976"/>
            </a:xfrm>
            <a:custGeom>
              <a:avLst/>
              <a:gdLst/>
              <a:ahLst/>
              <a:cxnLst/>
              <a:rect l="0" t="0" r="0" b="0"/>
              <a:pathLst>
                <a:path w="88899" h="258976">
                  <a:moveTo>
                    <a:pt x="12698" y="6343"/>
                  </a:moveTo>
                  <a:lnTo>
                    <a:pt x="12698" y="6343"/>
                  </a:lnTo>
                  <a:lnTo>
                    <a:pt x="12698" y="0"/>
                  </a:lnTo>
                  <a:lnTo>
                    <a:pt x="16069" y="3366"/>
                  </a:lnTo>
                  <a:lnTo>
                    <a:pt x="17724" y="6901"/>
                  </a:lnTo>
                  <a:lnTo>
                    <a:pt x="19033" y="51709"/>
                  </a:lnTo>
                  <a:lnTo>
                    <a:pt x="19046" y="93338"/>
                  </a:lnTo>
                  <a:lnTo>
                    <a:pt x="14684" y="137540"/>
                  </a:lnTo>
                  <a:lnTo>
                    <a:pt x="12167" y="181968"/>
                  </a:lnTo>
                  <a:lnTo>
                    <a:pt x="3245" y="226020"/>
                  </a:lnTo>
                  <a:lnTo>
                    <a:pt x="23" y="258975"/>
                  </a:lnTo>
                  <a:lnTo>
                    <a:pt x="0" y="251385"/>
                  </a:lnTo>
                  <a:lnTo>
                    <a:pt x="1880" y="247424"/>
                  </a:lnTo>
                  <a:lnTo>
                    <a:pt x="3369" y="245381"/>
                  </a:lnTo>
                  <a:lnTo>
                    <a:pt x="21252" y="198926"/>
                  </a:lnTo>
                  <a:lnTo>
                    <a:pt x="26733" y="179670"/>
                  </a:lnTo>
                  <a:lnTo>
                    <a:pt x="34128" y="169697"/>
                  </a:lnTo>
                  <a:lnTo>
                    <a:pt x="46042" y="160933"/>
                  </a:lnTo>
                  <a:lnTo>
                    <a:pt x="50094" y="155237"/>
                  </a:lnTo>
                  <a:lnTo>
                    <a:pt x="59451" y="149396"/>
                  </a:lnTo>
                  <a:lnTo>
                    <a:pt x="61505" y="148984"/>
                  </a:lnTo>
                  <a:lnTo>
                    <a:pt x="63581" y="149414"/>
                  </a:lnTo>
                  <a:lnTo>
                    <a:pt x="68610" y="151804"/>
                  </a:lnTo>
                  <a:lnTo>
                    <a:pt x="78577" y="161180"/>
                  </a:lnTo>
                  <a:lnTo>
                    <a:pt x="80783" y="167117"/>
                  </a:lnTo>
                  <a:lnTo>
                    <a:pt x="83021" y="185820"/>
                  </a:lnTo>
                  <a:lnTo>
                    <a:pt x="87528" y="198220"/>
                  </a:lnTo>
                  <a:lnTo>
                    <a:pt x="88898" y="241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374"/>
            <p:cNvSpPr/>
            <p:nvPr>
              <p:custDataLst>
                <p:tags r:id="rId48"/>
              </p:custDataLst>
            </p:nvPr>
          </p:nvSpPr>
          <p:spPr>
            <a:xfrm>
              <a:off x="4705350" y="4318000"/>
              <a:ext cx="95251" cy="101227"/>
            </a:xfrm>
            <a:custGeom>
              <a:avLst/>
              <a:gdLst/>
              <a:ahLst/>
              <a:cxnLst/>
              <a:rect l="0" t="0" r="0" b="0"/>
              <a:pathLst>
                <a:path w="95251" h="101227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324" y="6907"/>
                  </a:lnTo>
                  <a:lnTo>
                    <a:pt x="7" y="43329"/>
                  </a:lnTo>
                  <a:lnTo>
                    <a:pt x="0" y="77088"/>
                  </a:lnTo>
                  <a:lnTo>
                    <a:pt x="1881" y="82004"/>
                  </a:lnTo>
                  <a:lnTo>
                    <a:pt x="4364" y="86540"/>
                  </a:lnTo>
                  <a:lnTo>
                    <a:pt x="6467" y="93061"/>
                  </a:lnTo>
                  <a:lnTo>
                    <a:pt x="11740" y="100336"/>
                  </a:lnTo>
                  <a:lnTo>
                    <a:pt x="14155" y="101038"/>
                  </a:lnTo>
                  <a:lnTo>
                    <a:pt x="15786" y="101226"/>
                  </a:lnTo>
                  <a:lnTo>
                    <a:pt x="19481" y="99552"/>
                  </a:lnTo>
                  <a:lnTo>
                    <a:pt x="40224" y="80398"/>
                  </a:lnTo>
                  <a:lnTo>
                    <a:pt x="42571" y="74302"/>
                  </a:lnTo>
                  <a:lnTo>
                    <a:pt x="44321" y="67595"/>
                  </a:lnTo>
                  <a:lnTo>
                    <a:pt x="55385" y="45889"/>
                  </a:lnTo>
                  <a:lnTo>
                    <a:pt x="56801" y="36268"/>
                  </a:lnTo>
                  <a:lnTo>
                    <a:pt x="57623" y="34761"/>
                  </a:lnTo>
                  <a:lnTo>
                    <a:pt x="58877" y="33758"/>
                  </a:lnTo>
                  <a:lnTo>
                    <a:pt x="63419" y="31784"/>
                  </a:lnTo>
                  <a:lnTo>
                    <a:pt x="63476" y="35131"/>
                  </a:lnTo>
                  <a:lnTo>
                    <a:pt x="65371" y="38662"/>
                  </a:lnTo>
                  <a:lnTo>
                    <a:pt x="67859" y="42583"/>
                  </a:lnTo>
                  <a:lnTo>
                    <a:pt x="69457" y="50849"/>
                  </a:lnTo>
                  <a:lnTo>
                    <a:pt x="69588" y="52949"/>
                  </a:lnTo>
                  <a:lnTo>
                    <a:pt x="71086" y="55055"/>
                  </a:lnTo>
                  <a:lnTo>
                    <a:pt x="78526" y="61390"/>
                  </a:lnTo>
                  <a:lnTo>
                    <a:pt x="952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375"/>
            <p:cNvSpPr/>
            <p:nvPr>
              <p:custDataLst>
                <p:tags r:id="rId49"/>
              </p:custDataLst>
            </p:nvPr>
          </p:nvSpPr>
          <p:spPr>
            <a:xfrm>
              <a:off x="4857750" y="4330733"/>
              <a:ext cx="139701" cy="88758"/>
            </a:xfrm>
            <a:custGeom>
              <a:avLst/>
              <a:gdLst/>
              <a:ahLst/>
              <a:cxnLst/>
              <a:rect l="0" t="0" r="0" b="0"/>
              <a:pathLst>
                <a:path w="139701" h="88758">
                  <a:moveTo>
                    <a:pt x="0" y="6317"/>
                  </a:moveTo>
                  <a:lnTo>
                    <a:pt x="0" y="6317"/>
                  </a:lnTo>
                  <a:lnTo>
                    <a:pt x="0" y="52884"/>
                  </a:lnTo>
                  <a:lnTo>
                    <a:pt x="0" y="88757"/>
                  </a:lnTo>
                  <a:lnTo>
                    <a:pt x="0" y="85463"/>
                  </a:lnTo>
                  <a:lnTo>
                    <a:pt x="6467" y="66097"/>
                  </a:lnTo>
                  <a:lnTo>
                    <a:pt x="10540" y="58680"/>
                  </a:lnTo>
                  <a:lnTo>
                    <a:pt x="12765" y="48565"/>
                  </a:lnTo>
                  <a:lnTo>
                    <a:pt x="29907" y="17563"/>
                  </a:lnTo>
                  <a:lnTo>
                    <a:pt x="30521" y="13814"/>
                  </a:lnTo>
                  <a:lnTo>
                    <a:pt x="31636" y="11315"/>
                  </a:lnTo>
                  <a:lnTo>
                    <a:pt x="33085" y="9649"/>
                  </a:lnTo>
                  <a:lnTo>
                    <a:pt x="43274" y="1044"/>
                  </a:lnTo>
                  <a:lnTo>
                    <a:pt x="44372" y="1391"/>
                  </a:lnTo>
                  <a:lnTo>
                    <a:pt x="49814" y="5529"/>
                  </a:lnTo>
                  <a:lnTo>
                    <a:pt x="50362" y="7848"/>
                  </a:lnTo>
                  <a:lnTo>
                    <a:pt x="50714" y="15086"/>
                  </a:lnTo>
                  <a:lnTo>
                    <a:pt x="52643" y="19151"/>
                  </a:lnTo>
                  <a:lnTo>
                    <a:pt x="55147" y="23310"/>
                  </a:lnTo>
                  <a:lnTo>
                    <a:pt x="56754" y="31729"/>
                  </a:lnTo>
                  <a:lnTo>
                    <a:pt x="57150" y="63378"/>
                  </a:lnTo>
                  <a:lnTo>
                    <a:pt x="57150" y="60070"/>
                  </a:lnTo>
                  <a:lnTo>
                    <a:pt x="59031" y="56548"/>
                  </a:lnTo>
                  <a:lnTo>
                    <a:pt x="61514" y="52631"/>
                  </a:lnTo>
                  <a:lnTo>
                    <a:pt x="63617" y="46459"/>
                  </a:lnTo>
                  <a:lnTo>
                    <a:pt x="67689" y="40161"/>
                  </a:lnTo>
                  <a:lnTo>
                    <a:pt x="74730" y="23118"/>
                  </a:lnTo>
                  <a:lnTo>
                    <a:pt x="91041" y="4278"/>
                  </a:lnTo>
                  <a:lnTo>
                    <a:pt x="95261" y="1883"/>
                  </a:lnTo>
                  <a:lnTo>
                    <a:pt x="103718" y="345"/>
                  </a:lnTo>
                  <a:lnTo>
                    <a:pt x="116417" y="0"/>
                  </a:lnTo>
                  <a:lnTo>
                    <a:pt x="120650" y="1863"/>
                  </a:lnTo>
                  <a:lnTo>
                    <a:pt x="129117" y="8808"/>
                  </a:lnTo>
                  <a:lnTo>
                    <a:pt x="131469" y="12833"/>
                  </a:lnTo>
                  <a:lnTo>
                    <a:pt x="139259" y="37679"/>
                  </a:lnTo>
                  <a:lnTo>
                    <a:pt x="139700" y="50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376"/>
            <p:cNvSpPr/>
            <p:nvPr>
              <p:custDataLst>
                <p:tags r:id="rId50"/>
              </p:custDataLst>
            </p:nvPr>
          </p:nvSpPr>
          <p:spPr>
            <a:xfrm>
              <a:off x="5080993" y="4320749"/>
              <a:ext cx="119658" cy="111173"/>
            </a:xfrm>
            <a:custGeom>
              <a:avLst/>
              <a:gdLst/>
              <a:ahLst/>
              <a:cxnLst/>
              <a:rect l="0" t="0" r="0" b="0"/>
              <a:pathLst>
                <a:path w="119658" h="111173">
                  <a:moveTo>
                    <a:pt x="100607" y="41701"/>
                  </a:moveTo>
                  <a:lnTo>
                    <a:pt x="100607" y="41701"/>
                  </a:lnTo>
                  <a:lnTo>
                    <a:pt x="97236" y="38330"/>
                  </a:lnTo>
                  <a:lnTo>
                    <a:pt x="95581" y="34793"/>
                  </a:lnTo>
                  <a:lnTo>
                    <a:pt x="95140" y="32862"/>
                  </a:lnTo>
                  <a:lnTo>
                    <a:pt x="94140" y="31575"/>
                  </a:lnTo>
                  <a:lnTo>
                    <a:pt x="85496" y="25969"/>
                  </a:lnTo>
                  <a:lnTo>
                    <a:pt x="83308" y="22244"/>
                  </a:lnTo>
                  <a:lnTo>
                    <a:pt x="81629" y="18237"/>
                  </a:lnTo>
                  <a:lnTo>
                    <a:pt x="78532" y="14104"/>
                  </a:lnTo>
                  <a:lnTo>
                    <a:pt x="74803" y="11797"/>
                  </a:lnTo>
                  <a:lnTo>
                    <a:pt x="70794" y="10066"/>
                  </a:lnTo>
                  <a:lnTo>
                    <a:pt x="59244" y="317"/>
                  </a:lnTo>
                  <a:lnTo>
                    <a:pt x="57509" y="0"/>
                  </a:lnTo>
                  <a:lnTo>
                    <a:pt x="55647" y="495"/>
                  </a:lnTo>
                  <a:lnTo>
                    <a:pt x="51697" y="2220"/>
                  </a:lnTo>
                  <a:lnTo>
                    <a:pt x="45507" y="3897"/>
                  </a:lnTo>
                  <a:lnTo>
                    <a:pt x="39203" y="7844"/>
                  </a:lnTo>
                  <a:lnTo>
                    <a:pt x="32867" y="10032"/>
                  </a:lnTo>
                  <a:lnTo>
                    <a:pt x="28637" y="13045"/>
                  </a:lnTo>
                  <a:lnTo>
                    <a:pt x="9590" y="42699"/>
                  </a:lnTo>
                  <a:lnTo>
                    <a:pt x="7238" y="49435"/>
                  </a:lnTo>
                  <a:lnTo>
                    <a:pt x="0" y="74394"/>
                  </a:lnTo>
                  <a:lnTo>
                    <a:pt x="1330" y="81161"/>
                  </a:lnTo>
                  <a:lnTo>
                    <a:pt x="6885" y="98413"/>
                  </a:lnTo>
                  <a:lnTo>
                    <a:pt x="9564" y="102890"/>
                  </a:lnTo>
                  <a:lnTo>
                    <a:pt x="10754" y="107231"/>
                  </a:lnTo>
                  <a:lnTo>
                    <a:pt x="11778" y="108671"/>
                  </a:lnTo>
                  <a:lnTo>
                    <a:pt x="13165" y="109631"/>
                  </a:lnTo>
                  <a:lnTo>
                    <a:pt x="17294" y="110698"/>
                  </a:lnTo>
                  <a:lnTo>
                    <a:pt x="23833" y="111172"/>
                  </a:lnTo>
                  <a:lnTo>
                    <a:pt x="29561" y="109501"/>
                  </a:lnTo>
                  <a:lnTo>
                    <a:pt x="52008" y="93832"/>
                  </a:lnTo>
                  <a:lnTo>
                    <a:pt x="63986" y="81109"/>
                  </a:lnTo>
                  <a:lnTo>
                    <a:pt x="70925" y="75444"/>
                  </a:lnTo>
                  <a:lnTo>
                    <a:pt x="97768" y="43874"/>
                  </a:lnTo>
                  <a:lnTo>
                    <a:pt x="99345" y="39609"/>
                  </a:lnTo>
                  <a:lnTo>
                    <a:pt x="100471" y="38190"/>
                  </a:lnTo>
                  <a:lnTo>
                    <a:pt x="106869" y="35384"/>
                  </a:lnTo>
                  <a:lnTo>
                    <a:pt x="106957" y="82794"/>
                  </a:lnTo>
                  <a:lnTo>
                    <a:pt x="107662" y="83913"/>
                  </a:lnTo>
                  <a:lnTo>
                    <a:pt x="108838" y="84659"/>
                  </a:lnTo>
                  <a:lnTo>
                    <a:pt x="113864" y="85709"/>
                  </a:lnTo>
                  <a:lnTo>
                    <a:pt x="119657" y="86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377"/>
            <p:cNvSpPr/>
            <p:nvPr>
              <p:custDataLst>
                <p:tags r:id="rId51"/>
              </p:custDataLst>
            </p:nvPr>
          </p:nvSpPr>
          <p:spPr>
            <a:xfrm>
              <a:off x="5257800" y="4330818"/>
              <a:ext cx="114301" cy="101483"/>
            </a:xfrm>
            <a:custGeom>
              <a:avLst/>
              <a:gdLst/>
              <a:ahLst/>
              <a:cxnLst/>
              <a:rect l="0" t="0" r="0" b="0"/>
              <a:pathLst>
                <a:path w="114301" h="101483">
                  <a:moveTo>
                    <a:pt x="0" y="12582"/>
                  </a:moveTo>
                  <a:lnTo>
                    <a:pt x="0" y="12582"/>
                  </a:lnTo>
                  <a:lnTo>
                    <a:pt x="0" y="6309"/>
                  </a:lnTo>
                  <a:lnTo>
                    <a:pt x="3371" y="9626"/>
                  </a:lnTo>
                  <a:lnTo>
                    <a:pt x="5026" y="13150"/>
                  </a:lnTo>
                  <a:lnTo>
                    <a:pt x="6340" y="33634"/>
                  </a:lnTo>
                  <a:lnTo>
                    <a:pt x="6350" y="81177"/>
                  </a:lnTo>
                  <a:lnTo>
                    <a:pt x="6350" y="82060"/>
                  </a:lnTo>
                  <a:lnTo>
                    <a:pt x="6350" y="73561"/>
                  </a:lnTo>
                  <a:lnTo>
                    <a:pt x="8231" y="69553"/>
                  </a:lnTo>
                  <a:lnTo>
                    <a:pt x="16476" y="58419"/>
                  </a:lnTo>
                  <a:lnTo>
                    <a:pt x="22082" y="39724"/>
                  </a:lnTo>
                  <a:lnTo>
                    <a:pt x="40241" y="11448"/>
                  </a:lnTo>
                  <a:lnTo>
                    <a:pt x="49945" y="4407"/>
                  </a:lnTo>
                  <a:lnTo>
                    <a:pt x="58386" y="1223"/>
                  </a:lnTo>
                  <a:lnTo>
                    <a:pt x="71889" y="0"/>
                  </a:lnTo>
                  <a:lnTo>
                    <a:pt x="76166" y="1816"/>
                  </a:lnTo>
                  <a:lnTo>
                    <a:pt x="80418" y="4269"/>
                  </a:lnTo>
                  <a:lnTo>
                    <a:pt x="84660" y="5360"/>
                  </a:lnTo>
                  <a:lnTo>
                    <a:pt x="88897" y="9607"/>
                  </a:lnTo>
                  <a:lnTo>
                    <a:pt x="99718" y="25021"/>
                  </a:lnTo>
                  <a:lnTo>
                    <a:pt x="112118" y="71745"/>
                  </a:lnTo>
                  <a:lnTo>
                    <a:pt x="114300" y="101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282"/>
          <p:cNvGrpSpPr/>
          <p:nvPr/>
        </p:nvGrpSpPr>
        <p:grpSpPr>
          <a:xfrm>
            <a:off x="5861319" y="4153248"/>
            <a:ext cx="665599" cy="469171"/>
            <a:chOff x="5861319" y="4153248"/>
            <a:chExt cx="665599" cy="469171"/>
          </a:xfrm>
        </p:grpSpPr>
        <p:sp>
          <p:nvSpPr>
            <p:cNvPr id="69" name="SMARTInkShape-1378"/>
            <p:cNvSpPr/>
            <p:nvPr>
              <p:custDataLst>
                <p:tags r:id="rId40"/>
              </p:custDataLst>
            </p:nvPr>
          </p:nvSpPr>
          <p:spPr>
            <a:xfrm>
              <a:off x="5861319" y="4153248"/>
              <a:ext cx="75924" cy="253565"/>
            </a:xfrm>
            <a:custGeom>
              <a:avLst/>
              <a:gdLst/>
              <a:ahLst/>
              <a:cxnLst/>
              <a:rect l="0" t="0" r="0" b="0"/>
              <a:pathLst>
                <a:path w="75924" h="253565">
                  <a:moveTo>
                    <a:pt x="6081" y="31402"/>
                  </a:moveTo>
                  <a:lnTo>
                    <a:pt x="6081" y="31402"/>
                  </a:lnTo>
                  <a:lnTo>
                    <a:pt x="9452" y="28031"/>
                  </a:lnTo>
                  <a:lnTo>
                    <a:pt x="9739" y="26333"/>
                  </a:lnTo>
                  <a:lnTo>
                    <a:pt x="9226" y="24495"/>
                  </a:lnTo>
                  <a:lnTo>
                    <a:pt x="8176" y="22564"/>
                  </a:lnTo>
                  <a:lnTo>
                    <a:pt x="8184" y="20571"/>
                  </a:lnTo>
                  <a:lnTo>
                    <a:pt x="10073" y="16475"/>
                  </a:lnTo>
                  <a:lnTo>
                    <a:pt x="10153" y="15101"/>
                  </a:lnTo>
                  <a:lnTo>
                    <a:pt x="9502" y="14184"/>
                  </a:lnTo>
                  <a:lnTo>
                    <a:pt x="8361" y="13573"/>
                  </a:lnTo>
                  <a:lnTo>
                    <a:pt x="7601" y="12461"/>
                  </a:lnTo>
                  <a:lnTo>
                    <a:pt x="6531" y="7524"/>
                  </a:lnTo>
                  <a:lnTo>
                    <a:pt x="6140" y="828"/>
                  </a:lnTo>
                  <a:lnTo>
                    <a:pt x="6827" y="436"/>
                  </a:lnTo>
                  <a:lnTo>
                    <a:pt x="9470" y="0"/>
                  </a:lnTo>
                  <a:lnTo>
                    <a:pt x="10457" y="590"/>
                  </a:lnTo>
                  <a:lnTo>
                    <a:pt x="11115" y="1688"/>
                  </a:lnTo>
                  <a:lnTo>
                    <a:pt x="12041" y="6605"/>
                  </a:lnTo>
                  <a:lnTo>
                    <a:pt x="12171" y="8521"/>
                  </a:lnTo>
                  <a:lnTo>
                    <a:pt x="14197" y="12531"/>
                  </a:lnTo>
                  <a:lnTo>
                    <a:pt x="15725" y="14588"/>
                  </a:lnTo>
                  <a:lnTo>
                    <a:pt x="17422" y="20636"/>
                  </a:lnTo>
                  <a:lnTo>
                    <a:pt x="18745" y="63760"/>
                  </a:lnTo>
                  <a:lnTo>
                    <a:pt x="18778" y="106332"/>
                  </a:lnTo>
                  <a:lnTo>
                    <a:pt x="16899" y="150616"/>
                  </a:lnTo>
                  <a:lnTo>
                    <a:pt x="12693" y="196418"/>
                  </a:lnTo>
                  <a:lnTo>
                    <a:pt x="5555" y="241583"/>
                  </a:lnTo>
                  <a:lnTo>
                    <a:pt x="4318" y="243489"/>
                  </a:lnTo>
                  <a:lnTo>
                    <a:pt x="2790" y="244760"/>
                  </a:lnTo>
                  <a:lnTo>
                    <a:pt x="1091" y="248054"/>
                  </a:lnTo>
                  <a:lnTo>
                    <a:pt x="0" y="252546"/>
                  </a:lnTo>
                  <a:lnTo>
                    <a:pt x="1732" y="251280"/>
                  </a:lnTo>
                  <a:lnTo>
                    <a:pt x="3182" y="249953"/>
                  </a:lnTo>
                  <a:lnTo>
                    <a:pt x="4792" y="246599"/>
                  </a:lnTo>
                  <a:lnTo>
                    <a:pt x="20151" y="201477"/>
                  </a:lnTo>
                  <a:lnTo>
                    <a:pt x="31601" y="179213"/>
                  </a:lnTo>
                  <a:lnTo>
                    <a:pt x="35768" y="174707"/>
                  </a:lnTo>
                  <a:lnTo>
                    <a:pt x="41374" y="171464"/>
                  </a:lnTo>
                  <a:lnTo>
                    <a:pt x="44055" y="167054"/>
                  </a:lnTo>
                  <a:lnTo>
                    <a:pt x="47182" y="165775"/>
                  </a:lnTo>
                  <a:lnTo>
                    <a:pt x="52910" y="165055"/>
                  </a:lnTo>
                  <a:lnTo>
                    <a:pt x="56997" y="166768"/>
                  </a:lnTo>
                  <a:lnTo>
                    <a:pt x="61166" y="169176"/>
                  </a:lnTo>
                  <a:lnTo>
                    <a:pt x="65370" y="170246"/>
                  </a:lnTo>
                  <a:lnTo>
                    <a:pt x="66774" y="171237"/>
                  </a:lnTo>
                  <a:lnTo>
                    <a:pt x="67709" y="172603"/>
                  </a:lnTo>
                  <a:lnTo>
                    <a:pt x="69454" y="176002"/>
                  </a:lnTo>
                  <a:lnTo>
                    <a:pt x="72582" y="179865"/>
                  </a:lnTo>
                  <a:lnTo>
                    <a:pt x="74442" y="185815"/>
                  </a:lnTo>
                  <a:lnTo>
                    <a:pt x="75923" y="227106"/>
                  </a:lnTo>
                  <a:lnTo>
                    <a:pt x="74046" y="233151"/>
                  </a:lnTo>
                  <a:lnTo>
                    <a:pt x="71565" y="238190"/>
                  </a:lnTo>
                  <a:lnTo>
                    <a:pt x="70463" y="242782"/>
                  </a:lnTo>
                  <a:lnTo>
                    <a:pt x="69463" y="244289"/>
                  </a:lnTo>
                  <a:lnTo>
                    <a:pt x="68091" y="245293"/>
                  </a:lnTo>
                  <a:lnTo>
                    <a:pt x="64686" y="247114"/>
                  </a:lnTo>
                  <a:lnTo>
                    <a:pt x="60821" y="250276"/>
                  </a:lnTo>
                  <a:lnTo>
                    <a:pt x="54869" y="252151"/>
                  </a:lnTo>
                  <a:lnTo>
                    <a:pt x="35968" y="253564"/>
                  </a:lnTo>
                  <a:lnTo>
                    <a:pt x="31593" y="251731"/>
                  </a:lnTo>
                  <a:lnTo>
                    <a:pt x="18791" y="242665"/>
                  </a:lnTo>
                  <a:lnTo>
                    <a:pt x="14552" y="241008"/>
                  </a:lnTo>
                  <a:lnTo>
                    <a:pt x="10316" y="237920"/>
                  </a:lnTo>
                  <a:lnTo>
                    <a:pt x="7963" y="234195"/>
                  </a:lnTo>
                  <a:lnTo>
                    <a:pt x="6453" y="226055"/>
                  </a:lnTo>
                  <a:lnTo>
                    <a:pt x="6191" y="219761"/>
                  </a:lnTo>
                  <a:lnTo>
                    <a:pt x="6860" y="218358"/>
                  </a:lnTo>
                  <a:lnTo>
                    <a:pt x="8012" y="217423"/>
                  </a:lnTo>
                  <a:lnTo>
                    <a:pt x="12431" y="215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379"/>
            <p:cNvSpPr/>
            <p:nvPr>
              <p:custDataLst>
                <p:tags r:id="rId41"/>
              </p:custDataLst>
            </p:nvPr>
          </p:nvSpPr>
          <p:spPr>
            <a:xfrm>
              <a:off x="6013483" y="4292632"/>
              <a:ext cx="50768" cy="118487"/>
            </a:xfrm>
            <a:custGeom>
              <a:avLst/>
              <a:gdLst/>
              <a:ahLst/>
              <a:cxnLst/>
              <a:rect l="0" t="0" r="0" b="0"/>
              <a:pathLst>
                <a:path w="50768" h="118487">
                  <a:moveTo>
                    <a:pt x="19017" y="63468"/>
                  </a:moveTo>
                  <a:lnTo>
                    <a:pt x="19017" y="63468"/>
                  </a:lnTo>
                  <a:lnTo>
                    <a:pt x="25290" y="63468"/>
                  </a:lnTo>
                  <a:lnTo>
                    <a:pt x="25365" y="45824"/>
                  </a:lnTo>
                  <a:lnTo>
                    <a:pt x="30393" y="37696"/>
                  </a:lnTo>
                  <a:lnTo>
                    <a:pt x="31640" y="26600"/>
                  </a:lnTo>
                  <a:lnTo>
                    <a:pt x="36066" y="20542"/>
                  </a:lnTo>
                  <a:lnTo>
                    <a:pt x="37474" y="14609"/>
                  </a:lnTo>
                  <a:lnTo>
                    <a:pt x="37804" y="10473"/>
                  </a:lnTo>
                  <a:lnTo>
                    <a:pt x="39832" y="6284"/>
                  </a:lnTo>
                  <a:lnTo>
                    <a:pt x="43512" y="1215"/>
                  </a:lnTo>
                  <a:lnTo>
                    <a:pt x="43108" y="799"/>
                  </a:lnTo>
                  <a:lnTo>
                    <a:pt x="38870" y="77"/>
                  </a:lnTo>
                  <a:lnTo>
                    <a:pt x="34934" y="0"/>
                  </a:lnTo>
                  <a:lnTo>
                    <a:pt x="31265" y="1864"/>
                  </a:lnTo>
                  <a:lnTo>
                    <a:pt x="29299" y="3348"/>
                  </a:lnTo>
                  <a:lnTo>
                    <a:pt x="27114" y="6880"/>
                  </a:lnTo>
                  <a:lnTo>
                    <a:pt x="25438" y="10801"/>
                  </a:lnTo>
                  <a:lnTo>
                    <a:pt x="4177" y="42676"/>
                  </a:lnTo>
                  <a:lnTo>
                    <a:pt x="798" y="58603"/>
                  </a:lnTo>
                  <a:lnTo>
                    <a:pt x="0" y="83645"/>
                  </a:lnTo>
                  <a:lnTo>
                    <a:pt x="1863" y="88428"/>
                  </a:lnTo>
                  <a:lnTo>
                    <a:pt x="23273" y="115804"/>
                  </a:lnTo>
                  <a:lnTo>
                    <a:pt x="27492" y="118479"/>
                  </a:lnTo>
                  <a:lnTo>
                    <a:pt x="28901" y="118486"/>
                  </a:lnTo>
                  <a:lnTo>
                    <a:pt x="29840" y="117786"/>
                  </a:lnTo>
                  <a:lnTo>
                    <a:pt x="30466" y="116613"/>
                  </a:lnTo>
                  <a:lnTo>
                    <a:pt x="50767" y="101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380"/>
            <p:cNvSpPr/>
            <p:nvPr>
              <p:custDataLst>
                <p:tags r:id="rId42"/>
              </p:custDataLst>
            </p:nvPr>
          </p:nvSpPr>
          <p:spPr>
            <a:xfrm>
              <a:off x="6121476" y="4318000"/>
              <a:ext cx="12625" cy="69851"/>
            </a:xfrm>
            <a:custGeom>
              <a:avLst/>
              <a:gdLst/>
              <a:ahLst/>
              <a:cxnLst/>
              <a:rect l="0" t="0" r="0" b="0"/>
              <a:pathLst>
                <a:path w="12625" h="69851">
                  <a:moveTo>
                    <a:pt x="6274" y="0"/>
                  </a:moveTo>
                  <a:lnTo>
                    <a:pt x="6274" y="0"/>
                  </a:lnTo>
                  <a:lnTo>
                    <a:pt x="6273" y="3371"/>
                  </a:lnTo>
                  <a:lnTo>
                    <a:pt x="5569" y="4364"/>
                  </a:lnTo>
                  <a:lnTo>
                    <a:pt x="4392" y="5026"/>
                  </a:lnTo>
                  <a:lnTo>
                    <a:pt x="2903" y="5467"/>
                  </a:lnTo>
                  <a:lnTo>
                    <a:pt x="1910" y="6467"/>
                  </a:lnTo>
                  <a:lnTo>
                    <a:pt x="807" y="9459"/>
                  </a:lnTo>
                  <a:lnTo>
                    <a:pt x="0" y="21254"/>
                  </a:lnTo>
                  <a:lnTo>
                    <a:pt x="1839" y="25438"/>
                  </a:lnTo>
                  <a:lnTo>
                    <a:pt x="3318" y="27543"/>
                  </a:lnTo>
                  <a:lnTo>
                    <a:pt x="5398" y="37245"/>
                  </a:lnTo>
                  <a:lnTo>
                    <a:pt x="6197" y="52656"/>
                  </a:lnTo>
                  <a:lnTo>
                    <a:pt x="8121" y="57034"/>
                  </a:lnTo>
                  <a:lnTo>
                    <a:pt x="10623" y="61332"/>
                  </a:lnTo>
                  <a:lnTo>
                    <a:pt x="12624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381"/>
            <p:cNvSpPr/>
            <p:nvPr>
              <p:custDataLst>
                <p:tags r:id="rId43"/>
              </p:custDataLst>
            </p:nvPr>
          </p:nvSpPr>
          <p:spPr>
            <a:xfrm>
              <a:off x="6134983" y="4235595"/>
              <a:ext cx="5468" cy="57006"/>
            </a:xfrm>
            <a:custGeom>
              <a:avLst/>
              <a:gdLst/>
              <a:ahLst/>
              <a:cxnLst/>
              <a:rect l="0" t="0" r="0" b="0"/>
              <a:pathLst>
                <a:path w="5468" h="57006">
                  <a:moveTo>
                    <a:pt x="5467" y="57005"/>
                  </a:moveTo>
                  <a:lnTo>
                    <a:pt x="5467" y="57005"/>
                  </a:lnTo>
                  <a:lnTo>
                    <a:pt x="5467" y="11705"/>
                  </a:lnTo>
                  <a:lnTo>
                    <a:pt x="4762" y="10577"/>
                  </a:lnTo>
                  <a:lnTo>
                    <a:pt x="3585" y="10531"/>
                  </a:lnTo>
                  <a:lnTo>
                    <a:pt x="2096" y="11205"/>
                  </a:lnTo>
                  <a:lnTo>
                    <a:pt x="1103" y="10244"/>
                  </a:lnTo>
                  <a:lnTo>
                    <a:pt x="0" y="5413"/>
                  </a:lnTo>
                  <a:lnTo>
                    <a:pt x="411" y="3560"/>
                  </a:lnTo>
                  <a:lnTo>
                    <a:pt x="1390" y="2325"/>
                  </a:lnTo>
                  <a:lnTo>
                    <a:pt x="5229" y="0"/>
                  </a:lnTo>
                  <a:lnTo>
                    <a:pt x="5467" y="6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382"/>
            <p:cNvSpPr/>
            <p:nvPr>
              <p:custDataLst>
                <p:tags r:id="rId44"/>
              </p:custDataLst>
            </p:nvPr>
          </p:nvSpPr>
          <p:spPr>
            <a:xfrm>
              <a:off x="6184899" y="4299062"/>
              <a:ext cx="76202" cy="88789"/>
            </a:xfrm>
            <a:custGeom>
              <a:avLst/>
              <a:gdLst/>
              <a:ahLst/>
              <a:cxnLst/>
              <a:rect l="0" t="0" r="0" b="0"/>
              <a:pathLst>
                <a:path w="76202" h="88789">
                  <a:moveTo>
                    <a:pt x="6351" y="12588"/>
                  </a:moveTo>
                  <a:lnTo>
                    <a:pt x="6351" y="12588"/>
                  </a:lnTo>
                  <a:lnTo>
                    <a:pt x="6351" y="15959"/>
                  </a:lnTo>
                  <a:lnTo>
                    <a:pt x="5646" y="16952"/>
                  </a:lnTo>
                  <a:lnTo>
                    <a:pt x="4470" y="17614"/>
                  </a:lnTo>
                  <a:lnTo>
                    <a:pt x="884" y="18676"/>
                  </a:lnTo>
                  <a:lnTo>
                    <a:pt x="393" y="20703"/>
                  </a:lnTo>
                  <a:lnTo>
                    <a:pt x="0" y="62526"/>
                  </a:lnTo>
                  <a:lnTo>
                    <a:pt x="1883" y="68414"/>
                  </a:lnTo>
                  <a:lnTo>
                    <a:pt x="4365" y="73383"/>
                  </a:lnTo>
                  <a:lnTo>
                    <a:pt x="6341" y="88619"/>
                  </a:lnTo>
                  <a:lnTo>
                    <a:pt x="6350" y="88778"/>
                  </a:lnTo>
                  <a:lnTo>
                    <a:pt x="7056" y="54652"/>
                  </a:lnTo>
                  <a:lnTo>
                    <a:pt x="15810" y="26512"/>
                  </a:lnTo>
                  <a:lnTo>
                    <a:pt x="23650" y="13028"/>
                  </a:lnTo>
                  <a:lnTo>
                    <a:pt x="25328" y="8550"/>
                  </a:lnTo>
                  <a:lnTo>
                    <a:pt x="28426" y="4208"/>
                  </a:lnTo>
                  <a:lnTo>
                    <a:pt x="32155" y="1808"/>
                  </a:lnTo>
                  <a:lnTo>
                    <a:pt x="40298" y="267"/>
                  </a:lnTo>
                  <a:lnTo>
                    <a:pt x="46591" y="0"/>
                  </a:lnTo>
                  <a:lnTo>
                    <a:pt x="50811" y="1819"/>
                  </a:lnTo>
                  <a:lnTo>
                    <a:pt x="52924" y="3292"/>
                  </a:lnTo>
                  <a:lnTo>
                    <a:pt x="59270" y="12107"/>
                  </a:lnTo>
                  <a:lnTo>
                    <a:pt x="68361" y="33418"/>
                  </a:lnTo>
                  <a:lnTo>
                    <a:pt x="71292" y="44865"/>
                  </a:lnTo>
                  <a:lnTo>
                    <a:pt x="75231" y="58004"/>
                  </a:lnTo>
                  <a:lnTo>
                    <a:pt x="76201" y="88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383"/>
            <p:cNvSpPr/>
            <p:nvPr>
              <p:custDataLst>
                <p:tags r:id="rId45"/>
              </p:custDataLst>
            </p:nvPr>
          </p:nvSpPr>
          <p:spPr>
            <a:xfrm>
              <a:off x="6268009" y="4298957"/>
              <a:ext cx="112834" cy="323462"/>
            </a:xfrm>
            <a:custGeom>
              <a:avLst/>
              <a:gdLst/>
              <a:ahLst/>
              <a:cxnLst/>
              <a:rect l="0" t="0" r="0" b="0"/>
              <a:pathLst>
                <a:path w="112834" h="323462">
                  <a:moveTo>
                    <a:pt x="62941" y="82543"/>
                  </a:moveTo>
                  <a:lnTo>
                    <a:pt x="62941" y="82543"/>
                  </a:lnTo>
                  <a:lnTo>
                    <a:pt x="62941" y="75801"/>
                  </a:lnTo>
                  <a:lnTo>
                    <a:pt x="64352" y="73109"/>
                  </a:lnTo>
                  <a:lnTo>
                    <a:pt x="77246" y="58157"/>
                  </a:lnTo>
                  <a:lnTo>
                    <a:pt x="85130" y="42974"/>
                  </a:lnTo>
                  <a:lnTo>
                    <a:pt x="104444" y="21350"/>
                  </a:lnTo>
                  <a:lnTo>
                    <a:pt x="106517" y="14866"/>
                  </a:lnTo>
                  <a:lnTo>
                    <a:pt x="107357" y="3346"/>
                  </a:lnTo>
                  <a:lnTo>
                    <a:pt x="106662" y="2228"/>
                  </a:lnTo>
                  <a:lnTo>
                    <a:pt x="105494" y="1483"/>
                  </a:lnTo>
                  <a:lnTo>
                    <a:pt x="101920" y="287"/>
                  </a:lnTo>
                  <a:lnTo>
                    <a:pt x="86137" y="0"/>
                  </a:lnTo>
                  <a:lnTo>
                    <a:pt x="81952" y="1878"/>
                  </a:lnTo>
                  <a:lnTo>
                    <a:pt x="67172" y="14920"/>
                  </a:lnTo>
                  <a:lnTo>
                    <a:pt x="64822" y="19092"/>
                  </a:lnTo>
                  <a:lnTo>
                    <a:pt x="63313" y="27519"/>
                  </a:lnTo>
                  <a:lnTo>
                    <a:pt x="63051" y="33862"/>
                  </a:lnTo>
                  <a:lnTo>
                    <a:pt x="68418" y="52027"/>
                  </a:lnTo>
                  <a:lnTo>
                    <a:pt x="69414" y="53733"/>
                  </a:lnTo>
                  <a:lnTo>
                    <a:pt x="70784" y="54869"/>
                  </a:lnTo>
                  <a:lnTo>
                    <a:pt x="74188" y="56838"/>
                  </a:lnTo>
                  <a:lnTo>
                    <a:pt x="80071" y="61207"/>
                  </a:lnTo>
                  <a:lnTo>
                    <a:pt x="87112" y="63192"/>
                  </a:lnTo>
                  <a:lnTo>
                    <a:pt x="104064" y="63491"/>
                  </a:lnTo>
                  <a:lnTo>
                    <a:pt x="105173" y="62785"/>
                  </a:lnTo>
                  <a:lnTo>
                    <a:pt x="105912" y="61611"/>
                  </a:lnTo>
                  <a:lnTo>
                    <a:pt x="107099" y="58025"/>
                  </a:lnTo>
                  <a:lnTo>
                    <a:pt x="109142" y="57535"/>
                  </a:lnTo>
                  <a:lnTo>
                    <a:pt x="112833" y="57220"/>
                  </a:lnTo>
                  <a:lnTo>
                    <a:pt x="108595" y="64061"/>
                  </a:lnTo>
                  <a:lnTo>
                    <a:pt x="105615" y="81269"/>
                  </a:lnTo>
                  <a:lnTo>
                    <a:pt x="104090" y="83810"/>
                  </a:lnTo>
                  <a:lnTo>
                    <a:pt x="96134" y="116307"/>
                  </a:lnTo>
                  <a:lnTo>
                    <a:pt x="91404" y="158860"/>
                  </a:lnTo>
                  <a:lnTo>
                    <a:pt x="84156" y="201096"/>
                  </a:lnTo>
                  <a:lnTo>
                    <a:pt x="76608" y="247850"/>
                  </a:lnTo>
                  <a:lnTo>
                    <a:pt x="68861" y="277539"/>
                  </a:lnTo>
                  <a:lnTo>
                    <a:pt x="64695" y="291543"/>
                  </a:lnTo>
                  <a:lnTo>
                    <a:pt x="63015" y="299610"/>
                  </a:lnTo>
                  <a:lnTo>
                    <a:pt x="58103" y="308118"/>
                  </a:lnTo>
                  <a:lnTo>
                    <a:pt x="48044" y="319490"/>
                  </a:lnTo>
                  <a:lnTo>
                    <a:pt x="41973" y="321908"/>
                  </a:lnTo>
                  <a:lnTo>
                    <a:pt x="29949" y="323461"/>
                  </a:lnTo>
                  <a:lnTo>
                    <a:pt x="25230" y="321792"/>
                  </a:lnTo>
                  <a:lnTo>
                    <a:pt x="20781" y="319404"/>
                  </a:lnTo>
                  <a:lnTo>
                    <a:pt x="16452" y="318342"/>
                  </a:lnTo>
                  <a:lnTo>
                    <a:pt x="12175" y="314107"/>
                  </a:lnTo>
                  <a:lnTo>
                    <a:pt x="1325" y="298703"/>
                  </a:lnTo>
                  <a:lnTo>
                    <a:pt x="0" y="290288"/>
                  </a:lnTo>
                  <a:lnTo>
                    <a:pt x="394" y="282119"/>
                  </a:lnTo>
                  <a:lnTo>
                    <a:pt x="15749" y="234979"/>
                  </a:lnTo>
                  <a:lnTo>
                    <a:pt x="18491" y="228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384"/>
            <p:cNvSpPr/>
            <p:nvPr>
              <p:custDataLst>
                <p:tags r:id="rId46"/>
              </p:custDataLst>
            </p:nvPr>
          </p:nvSpPr>
          <p:spPr>
            <a:xfrm>
              <a:off x="6464300" y="4298975"/>
              <a:ext cx="62618" cy="149431"/>
            </a:xfrm>
            <a:custGeom>
              <a:avLst/>
              <a:gdLst/>
              <a:ahLst/>
              <a:cxnLst/>
              <a:rect l="0" t="0" r="0" b="0"/>
              <a:pathLst>
                <a:path w="62618" h="149431">
                  <a:moveTo>
                    <a:pt x="57150" y="57125"/>
                  </a:moveTo>
                  <a:lnTo>
                    <a:pt x="57150" y="57125"/>
                  </a:lnTo>
                  <a:lnTo>
                    <a:pt x="57150" y="48286"/>
                  </a:lnTo>
                  <a:lnTo>
                    <a:pt x="59031" y="44260"/>
                  </a:lnTo>
                  <a:lnTo>
                    <a:pt x="61513" y="40118"/>
                  </a:lnTo>
                  <a:lnTo>
                    <a:pt x="62617" y="35926"/>
                  </a:lnTo>
                  <a:lnTo>
                    <a:pt x="62206" y="33819"/>
                  </a:lnTo>
                  <a:lnTo>
                    <a:pt x="58255" y="27485"/>
                  </a:lnTo>
                  <a:lnTo>
                    <a:pt x="47183" y="14791"/>
                  </a:lnTo>
                  <a:lnTo>
                    <a:pt x="45665" y="10558"/>
                  </a:lnTo>
                  <a:lnTo>
                    <a:pt x="44554" y="9147"/>
                  </a:lnTo>
                  <a:lnTo>
                    <a:pt x="40326" y="6455"/>
                  </a:lnTo>
                  <a:lnTo>
                    <a:pt x="39089" y="3326"/>
                  </a:lnTo>
                  <a:lnTo>
                    <a:pt x="38055" y="2209"/>
                  </a:lnTo>
                  <a:lnTo>
                    <a:pt x="35022" y="968"/>
                  </a:lnTo>
                  <a:lnTo>
                    <a:pt x="16909" y="0"/>
                  </a:lnTo>
                  <a:lnTo>
                    <a:pt x="15506" y="697"/>
                  </a:lnTo>
                  <a:lnTo>
                    <a:pt x="14571" y="1868"/>
                  </a:lnTo>
                  <a:lnTo>
                    <a:pt x="13947" y="3353"/>
                  </a:lnTo>
                  <a:lnTo>
                    <a:pt x="12826" y="4344"/>
                  </a:lnTo>
                  <a:lnTo>
                    <a:pt x="9698" y="5444"/>
                  </a:lnTo>
                  <a:lnTo>
                    <a:pt x="8582" y="6444"/>
                  </a:lnTo>
                  <a:lnTo>
                    <a:pt x="1455" y="19156"/>
                  </a:lnTo>
                  <a:lnTo>
                    <a:pt x="287" y="30889"/>
                  </a:lnTo>
                  <a:lnTo>
                    <a:pt x="2008" y="36762"/>
                  </a:lnTo>
                  <a:lnTo>
                    <a:pt x="4421" y="41725"/>
                  </a:lnTo>
                  <a:lnTo>
                    <a:pt x="9467" y="56186"/>
                  </a:lnTo>
                  <a:lnTo>
                    <a:pt x="31762" y="88448"/>
                  </a:lnTo>
                  <a:lnTo>
                    <a:pt x="38103" y="96980"/>
                  </a:lnTo>
                  <a:lnTo>
                    <a:pt x="55268" y="125532"/>
                  </a:lnTo>
                  <a:lnTo>
                    <a:pt x="56778" y="135157"/>
                  </a:lnTo>
                  <a:lnTo>
                    <a:pt x="55490" y="137368"/>
                  </a:lnTo>
                  <a:lnTo>
                    <a:pt x="50298" y="141707"/>
                  </a:lnTo>
                  <a:lnTo>
                    <a:pt x="45168" y="144106"/>
                  </a:lnTo>
                  <a:lnTo>
                    <a:pt x="28891" y="149430"/>
                  </a:lnTo>
                  <a:lnTo>
                    <a:pt x="0" y="146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SMARTInkShape-1385"/>
          <p:cNvSpPr/>
          <p:nvPr>
            <p:custDataLst>
              <p:tags r:id="rId2"/>
            </p:custDataLst>
          </p:nvPr>
        </p:nvSpPr>
        <p:spPr>
          <a:xfrm>
            <a:off x="6978672" y="4279900"/>
            <a:ext cx="355546" cy="157464"/>
          </a:xfrm>
          <a:custGeom>
            <a:avLst/>
            <a:gdLst/>
            <a:ahLst/>
            <a:cxnLst/>
            <a:rect l="0" t="0" r="0" b="0"/>
            <a:pathLst>
              <a:path w="355546" h="157464">
                <a:moveTo>
                  <a:pt x="25378" y="120650"/>
                </a:moveTo>
                <a:lnTo>
                  <a:pt x="25378" y="120650"/>
                </a:lnTo>
                <a:lnTo>
                  <a:pt x="22007" y="124021"/>
                </a:lnTo>
                <a:lnTo>
                  <a:pt x="20352" y="127558"/>
                </a:lnTo>
                <a:lnTo>
                  <a:pt x="19289" y="132206"/>
                </a:lnTo>
                <a:lnTo>
                  <a:pt x="15734" y="136382"/>
                </a:lnTo>
                <a:lnTo>
                  <a:pt x="12155" y="138225"/>
                </a:lnTo>
                <a:lnTo>
                  <a:pt x="7478" y="139408"/>
                </a:lnTo>
                <a:lnTo>
                  <a:pt x="7095" y="140211"/>
                </a:lnTo>
                <a:lnTo>
                  <a:pt x="6357" y="145781"/>
                </a:lnTo>
                <a:lnTo>
                  <a:pt x="862" y="140559"/>
                </a:lnTo>
                <a:lnTo>
                  <a:pt x="239" y="136584"/>
                </a:lnTo>
                <a:lnTo>
                  <a:pt x="0" y="121424"/>
                </a:lnTo>
                <a:lnTo>
                  <a:pt x="1869" y="115585"/>
                </a:lnTo>
                <a:lnTo>
                  <a:pt x="4346" y="110638"/>
                </a:lnTo>
                <a:lnTo>
                  <a:pt x="9438" y="96188"/>
                </a:lnTo>
                <a:lnTo>
                  <a:pt x="27521" y="68695"/>
                </a:lnTo>
                <a:lnTo>
                  <a:pt x="49035" y="55118"/>
                </a:lnTo>
                <a:lnTo>
                  <a:pt x="64963" y="51652"/>
                </a:lnTo>
                <a:lnTo>
                  <a:pt x="81304" y="50912"/>
                </a:lnTo>
                <a:lnTo>
                  <a:pt x="97521" y="55892"/>
                </a:lnTo>
                <a:lnTo>
                  <a:pt x="112432" y="63669"/>
                </a:lnTo>
                <a:lnTo>
                  <a:pt x="153841" y="98030"/>
                </a:lnTo>
                <a:lnTo>
                  <a:pt x="186421" y="134778"/>
                </a:lnTo>
                <a:lnTo>
                  <a:pt x="220118" y="154407"/>
                </a:lnTo>
                <a:lnTo>
                  <a:pt x="229442" y="157463"/>
                </a:lnTo>
                <a:lnTo>
                  <a:pt x="257666" y="152207"/>
                </a:lnTo>
                <a:lnTo>
                  <a:pt x="269260" y="146776"/>
                </a:lnTo>
                <a:lnTo>
                  <a:pt x="290022" y="128655"/>
                </a:lnTo>
                <a:lnTo>
                  <a:pt x="321975" y="81545"/>
                </a:lnTo>
                <a:lnTo>
                  <a:pt x="347042" y="36039"/>
                </a:lnTo>
                <a:lnTo>
                  <a:pt x="353683" y="20942"/>
                </a:lnTo>
                <a:lnTo>
                  <a:pt x="355545" y="6754"/>
                </a:lnTo>
                <a:lnTo>
                  <a:pt x="349228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SMARTInkShape-Group284"/>
          <p:cNvGrpSpPr/>
          <p:nvPr/>
        </p:nvGrpSpPr>
        <p:grpSpPr>
          <a:xfrm>
            <a:off x="7632700" y="4185012"/>
            <a:ext cx="882651" cy="355239"/>
            <a:chOff x="7632700" y="4185012"/>
            <a:chExt cx="882651" cy="355239"/>
          </a:xfrm>
        </p:grpSpPr>
        <p:sp>
          <p:nvSpPr>
            <p:cNvPr id="78" name="SMARTInkShape-1386"/>
            <p:cNvSpPr/>
            <p:nvPr>
              <p:custDataLst>
                <p:tags r:id="rId36"/>
              </p:custDataLst>
            </p:nvPr>
          </p:nvSpPr>
          <p:spPr>
            <a:xfrm>
              <a:off x="7632700" y="4185431"/>
              <a:ext cx="247651" cy="278476"/>
            </a:xfrm>
            <a:custGeom>
              <a:avLst/>
              <a:gdLst/>
              <a:ahLst/>
              <a:cxnLst/>
              <a:rect l="0" t="0" r="0" b="0"/>
              <a:pathLst>
                <a:path w="247651" h="278476">
                  <a:moveTo>
                    <a:pt x="0" y="100819"/>
                  </a:moveTo>
                  <a:lnTo>
                    <a:pt x="0" y="100819"/>
                  </a:lnTo>
                  <a:lnTo>
                    <a:pt x="13069" y="100819"/>
                  </a:lnTo>
                  <a:lnTo>
                    <a:pt x="15063" y="101524"/>
                  </a:lnTo>
                  <a:lnTo>
                    <a:pt x="16391" y="102700"/>
                  </a:lnTo>
                  <a:lnTo>
                    <a:pt x="17868" y="105888"/>
                  </a:lnTo>
                  <a:lnTo>
                    <a:pt x="25135" y="152986"/>
                  </a:lnTo>
                  <a:lnTo>
                    <a:pt x="25389" y="197446"/>
                  </a:lnTo>
                  <a:lnTo>
                    <a:pt x="25399" y="241853"/>
                  </a:lnTo>
                  <a:lnTo>
                    <a:pt x="24694" y="267261"/>
                  </a:lnTo>
                  <a:lnTo>
                    <a:pt x="19127" y="278475"/>
                  </a:lnTo>
                  <a:lnTo>
                    <a:pt x="19072" y="275206"/>
                  </a:lnTo>
                  <a:lnTo>
                    <a:pt x="17178" y="271693"/>
                  </a:lnTo>
                  <a:lnTo>
                    <a:pt x="15685" y="269768"/>
                  </a:lnTo>
                  <a:lnTo>
                    <a:pt x="14026" y="263866"/>
                  </a:lnTo>
                  <a:lnTo>
                    <a:pt x="12751" y="221141"/>
                  </a:lnTo>
                  <a:lnTo>
                    <a:pt x="14584" y="175118"/>
                  </a:lnTo>
                  <a:lnTo>
                    <a:pt x="20539" y="132960"/>
                  </a:lnTo>
                  <a:lnTo>
                    <a:pt x="33953" y="96980"/>
                  </a:lnTo>
                  <a:lnTo>
                    <a:pt x="40243" y="87373"/>
                  </a:lnTo>
                  <a:lnTo>
                    <a:pt x="44462" y="84260"/>
                  </a:lnTo>
                  <a:lnTo>
                    <a:pt x="50803" y="82507"/>
                  </a:lnTo>
                  <a:lnTo>
                    <a:pt x="52919" y="82261"/>
                  </a:lnTo>
                  <a:lnTo>
                    <a:pt x="66453" y="86936"/>
                  </a:lnTo>
                  <a:lnTo>
                    <a:pt x="74455" y="90650"/>
                  </a:lnTo>
                  <a:lnTo>
                    <a:pt x="80834" y="96534"/>
                  </a:lnTo>
                  <a:lnTo>
                    <a:pt x="118613" y="142305"/>
                  </a:lnTo>
                  <a:lnTo>
                    <a:pt x="152403" y="189851"/>
                  </a:lnTo>
                  <a:lnTo>
                    <a:pt x="175435" y="234057"/>
                  </a:lnTo>
                  <a:lnTo>
                    <a:pt x="191820" y="265715"/>
                  </a:lnTo>
                  <a:lnTo>
                    <a:pt x="193497" y="267899"/>
                  </a:lnTo>
                  <a:lnTo>
                    <a:pt x="197241" y="270327"/>
                  </a:lnTo>
                  <a:lnTo>
                    <a:pt x="202023" y="271885"/>
                  </a:lnTo>
                  <a:lnTo>
                    <a:pt x="204559" y="270217"/>
                  </a:lnTo>
                  <a:lnTo>
                    <a:pt x="208037" y="266418"/>
                  </a:lnTo>
                  <a:lnTo>
                    <a:pt x="218096" y="248494"/>
                  </a:lnTo>
                  <a:lnTo>
                    <a:pt x="227076" y="207787"/>
                  </a:lnTo>
                  <a:lnTo>
                    <a:pt x="233774" y="164773"/>
                  </a:lnTo>
                  <a:lnTo>
                    <a:pt x="241703" y="120207"/>
                  </a:lnTo>
                  <a:lnTo>
                    <a:pt x="246867" y="73922"/>
                  </a:lnTo>
                  <a:lnTo>
                    <a:pt x="247603" y="26785"/>
                  </a:lnTo>
                  <a:lnTo>
                    <a:pt x="247641" y="8113"/>
                  </a:lnTo>
                  <a:lnTo>
                    <a:pt x="246938" y="5148"/>
                  </a:lnTo>
                  <a:lnTo>
                    <a:pt x="245765" y="3172"/>
                  </a:lnTo>
                  <a:lnTo>
                    <a:pt x="242182" y="0"/>
                  </a:lnTo>
                  <a:lnTo>
                    <a:pt x="244932" y="2821"/>
                  </a:lnTo>
                  <a:lnTo>
                    <a:pt x="246442" y="6229"/>
                  </a:lnTo>
                  <a:lnTo>
                    <a:pt x="247650" y="119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387"/>
            <p:cNvSpPr/>
            <p:nvPr>
              <p:custDataLst>
                <p:tags r:id="rId37"/>
              </p:custDataLst>
            </p:nvPr>
          </p:nvSpPr>
          <p:spPr>
            <a:xfrm>
              <a:off x="8001536" y="4185012"/>
              <a:ext cx="88365" cy="291739"/>
            </a:xfrm>
            <a:custGeom>
              <a:avLst/>
              <a:gdLst/>
              <a:ahLst/>
              <a:cxnLst/>
              <a:rect l="0" t="0" r="0" b="0"/>
              <a:pathLst>
                <a:path w="88365" h="291739">
                  <a:moveTo>
                    <a:pt x="88364" y="18688"/>
                  </a:moveTo>
                  <a:lnTo>
                    <a:pt x="88364" y="18688"/>
                  </a:lnTo>
                  <a:lnTo>
                    <a:pt x="84993" y="15317"/>
                  </a:lnTo>
                  <a:lnTo>
                    <a:pt x="83338" y="11781"/>
                  </a:lnTo>
                  <a:lnTo>
                    <a:pt x="82896" y="9850"/>
                  </a:lnTo>
                  <a:lnTo>
                    <a:pt x="78904" y="3761"/>
                  </a:lnTo>
                  <a:lnTo>
                    <a:pt x="73341" y="1470"/>
                  </a:lnTo>
                  <a:lnTo>
                    <a:pt x="65013" y="0"/>
                  </a:lnTo>
                  <a:lnTo>
                    <a:pt x="56829" y="3116"/>
                  </a:lnTo>
                  <a:lnTo>
                    <a:pt x="48838" y="8508"/>
                  </a:lnTo>
                  <a:lnTo>
                    <a:pt x="20277" y="45463"/>
                  </a:lnTo>
                  <a:lnTo>
                    <a:pt x="15770" y="57399"/>
                  </a:lnTo>
                  <a:lnTo>
                    <a:pt x="3536" y="104645"/>
                  </a:lnTo>
                  <a:lnTo>
                    <a:pt x="0" y="145858"/>
                  </a:lnTo>
                  <a:lnTo>
                    <a:pt x="1392" y="191477"/>
                  </a:lnTo>
                  <a:lnTo>
                    <a:pt x="12333" y="234148"/>
                  </a:lnTo>
                  <a:lnTo>
                    <a:pt x="20663" y="256530"/>
                  </a:lnTo>
                  <a:lnTo>
                    <a:pt x="38800" y="279783"/>
                  </a:lnTo>
                  <a:lnTo>
                    <a:pt x="49140" y="287098"/>
                  </a:lnTo>
                  <a:lnTo>
                    <a:pt x="61142" y="290363"/>
                  </a:lnTo>
                  <a:lnTo>
                    <a:pt x="82014" y="291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388"/>
            <p:cNvSpPr/>
            <p:nvPr>
              <p:custDataLst>
                <p:tags r:id="rId38"/>
              </p:custDataLst>
            </p:nvPr>
          </p:nvSpPr>
          <p:spPr>
            <a:xfrm>
              <a:off x="8191500" y="4287276"/>
              <a:ext cx="254001" cy="195802"/>
            </a:xfrm>
            <a:custGeom>
              <a:avLst/>
              <a:gdLst/>
              <a:ahLst/>
              <a:cxnLst/>
              <a:rect l="0" t="0" r="0" b="0"/>
              <a:pathLst>
                <a:path w="254001" h="195802">
                  <a:moveTo>
                    <a:pt x="0" y="189474"/>
                  </a:moveTo>
                  <a:lnTo>
                    <a:pt x="0" y="189474"/>
                  </a:lnTo>
                  <a:lnTo>
                    <a:pt x="0" y="195801"/>
                  </a:lnTo>
                  <a:lnTo>
                    <a:pt x="3370" y="192446"/>
                  </a:lnTo>
                  <a:lnTo>
                    <a:pt x="5025" y="188914"/>
                  </a:lnTo>
                  <a:lnTo>
                    <a:pt x="5467" y="186983"/>
                  </a:lnTo>
                  <a:lnTo>
                    <a:pt x="9459" y="180897"/>
                  </a:lnTo>
                  <a:lnTo>
                    <a:pt x="27320" y="159044"/>
                  </a:lnTo>
                  <a:lnTo>
                    <a:pt x="30914" y="156487"/>
                  </a:lnTo>
                  <a:lnTo>
                    <a:pt x="36787" y="148002"/>
                  </a:lnTo>
                  <a:lnTo>
                    <a:pt x="57115" y="101975"/>
                  </a:lnTo>
                  <a:lnTo>
                    <a:pt x="79843" y="56637"/>
                  </a:lnTo>
                  <a:lnTo>
                    <a:pt x="86902" y="37593"/>
                  </a:lnTo>
                  <a:lnTo>
                    <a:pt x="90190" y="24527"/>
                  </a:lnTo>
                  <a:lnTo>
                    <a:pt x="94953" y="6959"/>
                  </a:lnTo>
                  <a:lnTo>
                    <a:pt x="95224" y="0"/>
                  </a:lnTo>
                  <a:lnTo>
                    <a:pt x="93357" y="1312"/>
                  </a:lnTo>
                  <a:lnTo>
                    <a:pt x="91871" y="2649"/>
                  </a:lnTo>
                  <a:lnTo>
                    <a:pt x="90220" y="6017"/>
                  </a:lnTo>
                  <a:lnTo>
                    <a:pt x="82023" y="51966"/>
                  </a:lnTo>
                  <a:lnTo>
                    <a:pt x="78945" y="64613"/>
                  </a:lnTo>
                  <a:lnTo>
                    <a:pt x="83134" y="108453"/>
                  </a:lnTo>
                  <a:lnTo>
                    <a:pt x="87583" y="120860"/>
                  </a:lnTo>
                  <a:lnTo>
                    <a:pt x="101647" y="138499"/>
                  </a:lnTo>
                  <a:lnTo>
                    <a:pt x="112189" y="148529"/>
                  </a:lnTo>
                  <a:lnTo>
                    <a:pt x="116419" y="150109"/>
                  </a:lnTo>
                  <a:lnTo>
                    <a:pt x="122532" y="148930"/>
                  </a:lnTo>
                  <a:lnTo>
                    <a:pt x="132027" y="144300"/>
                  </a:lnTo>
                  <a:lnTo>
                    <a:pt x="136995" y="139763"/>
                  </a:lnTo>
                  <a:lnTo>
                    <a:pt x="166327" y="92933"/>
                  </a:lnTo>
                  <a:lnTo>
                    <a:pt x="186244" y="48596"/>
                  </a:lnTo>
                  <a:lnTo>
                    <a:pt x="189659" y="33575"/>
                  </a:lnTo>
                  <a:lnTo>
                    <a:pt x="190490" y="12139"/>
                  </a:lnTo>
                  <a:lnTo>
                    <a:pt x="191205" y="39228"/>
                  </a:lnTo>
                  <a:lnTo>
                    <a:pt x="194863" y="48452"/>
                  </a:lnTo>
                  <a:lnTo>
                    <a:pt x="199959" y="72465"/>
                  </a:lnTo>
                  <a:lnTo>
                    <a:pt x="218043" y="116609"/>
                  </a:lnTo>
                  <a:lnTo>
                    <a:pt x="231748" y="138555"/>
                  </a:lnTo>
                  <a:lnTo>
                    <a:pt x="232815" y="142828"/>
                  </a:lnTo>
                  <a:lnTo>
                    <a:pt x="237765" y="149458"/>
                  </a:lnTo>
                  <a:lnTo>
                    <a:pt x="254000" y="164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389"/>
            <p:cNvSpPr/>
            <p:nvPr>
              <p:custDataLst>
                <p:tags r:id="rId39"/>
              </p:custDataLst>
            </p:nvPr>
          </p:nvSpPr>
          <p:spPr>
            <a:xfrm>
              <a:off x="8489950" y="4457700"/>
              <a:ext cx="25401" cy="82551"/>
            </a:xfrm>
            <a:custGeom>
              <a:avLst/>
              <a:gdLst/>
              <a:ahLst/>
              <a:cxnLst/>
              <a:rect l="0" t="0" r="0" b="0"/>
              <a:pathLst>
                <a:path w="25401" h="82551">
                  <a:moveTo>
                    <a:pt x="25400" y="0"/>
                  </a:moveTo>
                  <a:lnTo>
                    <a:pt x="25400" y="0"/>
                  </a:lnTo>
                  <a:lnTo>
                    <a:pt x="25400" y="26666"/>
                  </a:lnTo>
                  <a:lnTo>
                    <a:pt x="23519" y="31372"/>
                  </a:lnTo>
                  <a:lnTo>
                    <a:pt x="21036" y="35815"/>
                  </a:lnTo>
                  <a:lnTo>
                    <a:pt x="19638" y="42989"/>
                  </a:lnTo>
                  <a:lnTo>
                    <a:pt x="18519" y="53032"/>
                  </a:lnTo>
                  <a:lnTo>
                    <a:pt x="6194" y="74759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285"/>
          <p:cNvGrpSpPr/>
          <p:nvPr/>
        </p:nvGrpSpPr>
        <p:grpSpPr>
          <a:xfrm>
            <a:off x="8801188" y="4197350"/>
            <a:ext cx="596256" cy="368301"/>
            <a:chOff x="8801188" y="4197350"/>
            <a:chExt cx="596256" cy="368301"/>
          </a:xfrm>
        </p:grpSpPr>
        <p:sp>
          <p:nvSpPr>
            <p:cNvPr id="83" name="SMARTInkShape-1390"/>
            <p:cNvSpPr/>
            <p:nvPr>
              <p:custDataLst>
                <p:tags r:id="rId33"/>
              </p:custDataLst>
            </p:nvPr>
          </p:nvSpPr>
          <p:spPr>
            <a:xfrm>
              <a:off x="8801188" y="4381795"/>
              <a:ext cx="253913" cy="87431"/>
            </a:xfrm>
            <a:custGeom>
              <a:avLst/>
              <a:gdLst/>
              <a:ahLst/>
              <a:cxnLst/>
              <a:rect l="0" t="0" r="0" b="0"/>
              <a:pathLst>
                <a:path w="253913" h="87431">
                  <a:moveTo>
                    <a:pt x="69762" y="37805"/>
                  </a:moveTo>
                  <a:lnTo>
                    <a:pt x="69762" y="37805"/>
                  </a:lnTo>
                  <a:lnTo>
                    <a:pt x="69761" y="59059"/>
                  </a:lnTo>
                  <a:lnTo>
                    <a:pt x="69057" y="60440"/>
                  </a:lnTo>
                  <a:lnTo>
                    <a:pt x="67881" y="61362"/>
                  </a:lnTo>
                  <a:lnTo>
                    <a:pt x="66391" y="61976"/>
                  </a:lnTo>
                  <a:lnTo>
                    <a:pt x="65398" y="63091"/>
                  </a:lnTo>
                  <a:lnTo>
                    <a:pt x="64294" y="66212"/>
                  </a:lnTo>
                  <a:lnTo>
                    <a:pt x="63673" y="71935"/>
                  </a:lnTo>
                  <a:lnTo>
                    <a:pt x="62880" y="73259"/>
                  </a:lnTo>
                  <a:lnTo>
                    <a:pt x="61646" y="74141"/>
                  </a:lnTo>
                  <a:lnTo>
                    <a:pt x="58394" y="75826"/>
                  </a:lnTo>
                  <a:lnTo>
                    <a:pt x="46409" y="85962"/>
                  </a:lnTo>
                  <a:lnTo>
                    <a:pt x="42215" y="87430"/>
                  </a:lnTo>
                  <a:lnTo>
                    <a:pt x="40108" y="87116"/>
                  </a:lnTo>
                  <a:lnTo>
                    <a:pt x="33067" y="84009"/>
                  </a:lnTo>
                  <a:lnTo>
                    <a:pt x="23063" y="82069"/>
                  </a:lnTo>
                  <a:lnTo>
                    <a:pt x="15316" y="77339"/>
                  </a:lnTo>
                  <a:lnTo>
                    <a:pt x="10756" y="73485"/>
                  </a:lnTo>
                  <a:lnTo>
                    <a:pt x="8260" y="69420"/>
                  </a:lnTo>
                  <a:lnTo>
                    <a:pt x="6444" y="65262"/>
                  </a:lnTo>
                  <a:lnTo>
                    <a:pt x="3285" y="61062"/>
                  </a:lnTo>
                  <a:lnTo>
                    <a:pt x="1412" y="54962"/>
                  </a:lnTo>
                  <a:lnTo>
                    <a:pt x="0" y="32578"/>
                  </a:lnTo>
                  <a:lnTo>
                    <a:pt x="1832" y="26544"/>
                  </a:lnTo>
                  <a:lnTo>
                    <a:pt x="10749" y="14711"/>
                  </a:lnTo>
                  <a:lnTo>
                    <a:pt x="14841" y="10372"/>
                  </a:lnTo>
                  <a:lnTo>
                    <a:pt x="20894" y="7973"/>
                  </a:lnTo>
                  <a:lnTo>
                    <a:pt x="68071" y="0"/>
                  </a:lnTo>
                  <a:lnTo>
                    <a:pt x="111084" y="5198"/>
                  </a:lnTo>
                  <a:lnTo>
                    <a:pt x="157505" y="5980"/>
                  </a:lnTo>
                  <a:lnTo>
                    <a:pt x="204442" y="11812"/>
                  </a:lnTo>
                  <a:lnTo>
                    <a:pt x="241755" y="12382"/>
                  </a:lnTo>
                  <a:lnTo>
                    <a:pt x="246862" y="10513"/>
                  </a:lnTo>
                  <a:lnTo>
                    <a:pt x="253912" y="60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391"/>
            <p:cNvSpPr/>
            <p:nvPr>
              <p:custDataLst>
                <p:tags r:id="rId34"/>
              </p:custDataLst>
            </p:nvPr>
          </p:nvSpPr>
          <p:spPr>
            <a:xfrm>
              <a:off x="9086850" y="4235534"/>
              <a:ext cx="120651" cy="95165"/>
            </a:xfrm>
            <a:custGeom>
              <a:avLst/>
              <a:gdLst/>
              <a:ahLst/>
              <a:cxnLst/>
              <a:rect l="0" t="0" r="0" b="0"/>
              <a:pathLst>
                <a:path w="120651" h="95165">
                  <a:moveTo>
                    <a:pt x="0" y="25316"/>
                  </a:moveTo>
                  <a:lnTo>
                    <a:pt x="0" y="25316"/>
                  </a:lnTo>
                  <a:lnTo>
                    <a:pt x="0" y="9584"/>
                  </a:lnTo>
                  <a:lnTo>
                    <a:pt x="705" y="8478"/>
                  </a:lnTo>
                  <a:lnTo>
                    <a:pt x="1881" y="7741"/>
                  </a:lnTo>
                  <a:lnTo>
                    <a:pt x="3370" y="7249"/>
                  </a:lnTo>
                  <a:lnTo>
                    <a:pt x="12865" y="1369"/>
                  </a:lnTo>
                  <a:lnTo>
                    <a:pt x="27526" y="0"/>
                  </a:lnTo>
                  <a:lnTo>
                    <a:pt x="31754" y="1835"/>
                  </a:lnTo>
                  <a:lnTo>
                    <a:pt x="35985" y="4297"/>
                  </a:lnTo>
                  <a:lnTo>
                    <a:pt x="42333" y="6388"/>
                  </a:lnTo>
                  <a:lnTo>
                    <a:pt x="52916" y="15027"/>
                  </a:lnTo>
                  <a:lnTo>
                    <a:pt x="55269" y="19097"/>
                  </a:lnTo>
                  <a:lnTo>
                    <a:pt x="56778" y="27459"/>
                  </a:lnTo>
                  <a:lnTo>
                    <a:pt x="57117" y="45602"/>
                  </a:lnTo>
                  <a:lnTo>
                    <a:pt x="55253" y="50324"/>
                  </a:lnTo>
                  <a:lnTo>
                    <a:pt x="25694" y="88520"/>
                  </a:lnTo>
                  <a:lnTo>
                    <a:pt x="25487" y="92099"/>
                  </a:lnTo>
                  <a:lnTo>
                    <a:pt x="26164" y="93122"/>
                  </a:lnTo>
                  <a:lnTo>
                    <a:pt x="27320" y="93803"/>
                  </a:lnTo>
                  <a:lnTo>
                    <a:pt x="32319" y="94762"/>
                  </a:lnTo>
                  <a:lnTo>
                    <a:pt x="76993" y="95164"/>
                  </a:lnTo>
                  <a:lnTo>
                    <a:pt x="90625" y="94460"/>
                  </a:lnTo>
                  <a:lnTo>
                    <a:pt x="120650" y="88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392"/>
            <p:cNvSpPr/>
            <p:nvPr>
              <p:custDataLst>
                <p:tags r:id="rId35"/>
              </p:custDataLst>
            </p:nvPr>
          </p:nvSpPr>
          <p:spPr>
            <a:xfrm>
              <a:off x="9239250" y="4197350"/>
              <a:ext cx="158194" cy="368301"/>
            </a:xfrm>
            <a:custGeom>
              <a:avLst/>
              <a:gdLst/>
              <a:ahLst/>
              <a:cxnLst/>
              <a:rect l="0" t="0" r="0" b="0"/>
              <a:pathLst>
                <a:path w="158194" h="368301">
                  <a:moveTo>
                    <a:pt x="101600" y="0"/>
                  </a:moveTo>
                  <a:lnTo>
                    <a:pt x="101600" y="0"/>
                  </a:lnTo>
                  <a:lnTo>
                    <a:pt x="101600" y="3371"/>
                  </a:lnTo>
                  <a:lnTo>
                    <a:pt x="102305" y="4364"/>
                  </a:lnTo>
                  <a:lnTo>
                    <a:pt x="103481" y="5026"/>
                  </a:lnTo>
                  <a:lnTo>
                    <a:pt x="104970" y="5467"/>
                  </a:lnTo>
                  <a:lnTo>
                    <a:pt x="105963" y="6467"/>
                  </a:lnTo>
                  <a:lnTo>
                    <a:pt x="108772" y="11951"/>
                  </a:lnTo>
                  <a:lnTo>
                    <a:pt x="128942" y="37002"/>
                  </a:lnTo>
                  <a:lnTo>
                    <a:pt x="143921" y="77213"/>
                  </a:lnTo>
                  <a:lnTo>
                    <a:pt x="154515" y="116829"/>
                  </a:lnTo>
                  <a:lnTo>
                    <a:pt x="158193" y="160686"/>
                  </a:lnTo>
                  <a:lnTo>
                    <a:pt x="157090" y="180071"/>
                  </a:lnTo>
                  <a:lnTo>
                    <a:pt x="144412" y="227479"/>
                  </a:lnTo>
                  <a:lnTo>
                    <a:pt x="119597" y="274505"/>
                  </a:lnTo>
                  <a:lnTo>
                    <a:pt x="95041" y="308929"/>
                  </a:lnTo>
                  <a:lnTo>
                    <a:pt x="51539" y="340726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286"/>
          <p:cNvGrpSpPr/>
          <p:nvPr/>
        </p:nvGrpSpPr>
        <p:grpSpPr>
          <a:xfrm>
            <a:off x="3771845" y="5124450"/>
            <a:ext cx="4794306" cy="1568166"/>
            <a:chOff x="3771845" y="5124450"/>
            <a:chExt cx="4794306" cy="1568166"/>
          </a:xfrm>
        </p:grpSpPr>
        <p:sp>
          <p:nvSpPr>
            <p:cNvPr id="87" name="SMARTInkShape-1393"/>
            <p:cNvSpPr/>
            <p:nvPr>
              <p:custDataLst>
                <p:tags r:id="rId29"/>
              </p:custDataLst>
            </p:nvPr>
          </p:nvSpPr>
          <p:spPr>
            <a:xfrm>
              <a:off x="3771845" y="6242073"/>
              <a:ext cx="4794306" cy="190478"/>
            </a:xfrm>
            <a:custGeom>
              <a:avLst/>
              <a:gdLst/>
              <a:ahLst/>
              <a:cxnLst/>
              <a:rect l="0" t="0" r="0" b="0"/>
              <a:pathLst>
                <a:path w="4794306" h="190478">
                  <a:moveTo>
                    <a:pt x="0" y="3671"/>
                  </a:moveTo>
                  <a:lnTo>
                    <a:pt x="0" y="3671"/>
                  </a:lnTo>
                  <a:lnTo>
                    <a:pt x="22039" y="6884"/>
                  </a:lnTo>
                  <a:lnTo>
                    <a:pt x="62017" y="11533"/>
                  </a:lnTo>
                  <a:lnTo>
                    <a:pt x="108956" y="13156"/>
                  </a:lnTo>
                  <a:lnTo>
                    <a:pt x="147798" y="16973"/>
                  </a:lnTo>
                  <a:lnTo>
                    <a:pt x="195133" y="18419"/>
                  </a:lnTo>
                  <a:lnTo>
                    <a:pt x="230690" y="18757"/>
                  </a:lnTo>
                  <a:lnTo>
                    <a:pt x="269541" y="18907"/>
                  </a:lnTo>
                  <a:lnTo>
                    <a:pt x="311738" y="18974"/>
                  </a:lnTo>
                  <a:lnTo>
                    <a:pt x="358714" y="19004"/>
                  </a:lnTo>
                  <a:lnTo>
                    <a:pt x="383094" y="19011"/>
                  </a:lnTo>
                  <a:lnTo>
                    <a:pt x="407815" y="19017"/>
                  </a:lnTo>
                  <a:lnTo>
                    <a:pt x="432761" y="19019"/>
                  </a:lnTo>
                  <a:lnTo>
                    <a:pt x="459270" y="18317"/>
                  </a:lnTo>
                  <a:lnTo>
                    <a:pt x="486821" y="17143"/>
                  </a:lnTo>
                  <a:lnTo>
                    <a:pt x="515065" y="15654"/>
                  </a:lnTo>
                  <a:lnTo>
                    <a:pt x="545890" y="14661"/>
                  </a:lnTo>
                  <a:lnTo>
                    <a:pt x="578434" y="14000"/>
                  </a:lnTo>
                  <a:lnTo>
                    <a:pt x="612124" y="13559"/>
                  </a:lnTo>
                  <a:lnTo>
                    <a:pt x="645873" y="13265"/>
                  </a:lnTo>
                  <a:lnTo>
                    <a:pt x="679661" y="13069"/>
                  </a:lnTo>
                  <a:lnTo>
                    <a:pt x="713476" y="12939"/>
                  </a:lnTo>
                  <a:lnTo>
                    <a:pt x="748719" y="12146"/>
                  </a:lnTo>
                  <a:lnTo>
                    <a:pt x="784914" y="10912"/>
                  </a:lnTo>
                  <a:lnTo>
                    <a:pt x="821744" y="9383"/>
                  </a:lnTo>
                  <a:lnTo>
                    <a:pt x="858998" y="8364"/>
                  </a:lnTo>
                  <a:lnTo>
                    <a:pt x="896534" y="7686"/>
                  </a:lnTo>
                  <a:lnTo>
                    <a:pt x="934257" y="7232"/>
                  </a:lnTo>
                  <a:lnTo>
                    <a:pt x="973518" y="6930"/>
                  </a:lnTo>
                  <a:lnTo>
                    <a:pt x="1013802" y="6729"/>
                  </a:lnTo>
                  <a:lnTo>
                    <a:pt x="1054770" y="6596"/>
                  </a:lnTo>
                  <a:lnTo>
                    <a:pt x="1097604" y="6506"/>
                  </a:lnTo>
                  <a:lnTo>
                    <a:pt x="1141682" y="6446"/>
                  </a:lnTo>
                  <a:lnTo>
                    <a:pt x="1186590" y="6406"/>
                  </a:lnTo>
                  <a:lnTo>
                    <a:pt x="1232051" y="5674"/>
                  </a:lnTo>
                  <a:lnTo>
                    <a:pt x="1277880" y="4481"/>
                  </a:lnTo>
                  <a:lnTo>
                    <a:pt x="1323955" y="2980"/>
                  </a:lnTo>
                  <a:lnTo>
                    <a:pt x="1370194" y="1978"/>
                  </a:lnTo>
                  <a:lnTo>
                    <a:pt x="1416542" y="1312"/>
                  </a:lnTo>
                  <a:lnTo>
                    <a:pt x="1462963" y="867"/>
                  </a:lnTo>
                  <a:lnTo>
                    <a:pt x="1508021" y="570"/>
                  </a:lnTo>
                  <a:lnTo>
                    <a:pt x="1552172" y="372"/>
                  </a:lnTo>
                  <a:lnTo>
                    <a:pt x="1595716" y="240"/>
                  </a:lnTo>
                  <a:lnTo>
                    <a:pt x="1640973" y="153"/>
                  </a:lnTo>
                  <a:lnTo>
                    <a:pt x="1687373" y="95"/>
                  </a:lnTo>
                  <a:lnTo>
                    <a:pt x="1734533" y="56"/>
                  </a:lnTo>
                  <a:lnTo>
                    <a:pt x="1782908" y="29"/>
                  </a:lnTo>
                  <a:lnTo>
                    <a:pt x="1832090" y="12"/>
                  </a:lnTo>
                  <a:lnTo>
                    <a:pt x="1881811" y="0"/>
                  </a:lnTo>
                  <a:lnTo>
                    <a:pt x="1931893" y="698"/>
                  </a:lnTo>
                  <a:lnTo>
                    <a:pt x="1982213" y="1869"/>
                  </a:lnTo>
                  <a:lnTo>
                    <a:pt x="2032694" y="3355"/>
                  </a:lnTo>
                  <a:lnTo>
                    <a:pt x="2083281" y="4345"/>
                  </a:lnTo>
                  <a:lnTo>
                    <a:pt x="2133939" y="5006"/>
                  </a:lnTo>
                  <a:lnTo>
                    <a:pt x="2184644" y="5446"/>
                  </a:lnTo>
                  <a:lnTo>
                    <a:pt x="2235381" y="5740"/>
                  </a:lnTo>
                  <a:lnTo>
                    <a:pt x="2286140" y="5936"/>
                  </a:lnTo>
                  <a:lnTo>
                    <a:pt x="2336912" y="6067"/>
                  </a:lnTo>
                  <a:lnTo>
                    <a:pt x="2386987" y="7565"/>
                  </a:lnTo>
                  <a:lnTo>
                    <a:pt x="2436599" y="9975"/>
                  </a:lnTo>
                  <a:lnTo>
                    <a:pt x="2485901" y="12992"/>
                  </a:lnTo>
                  <a:lnTo>
                    <a:pt x="2537114" y="15709"/>
                  </a:lnTo>
                  <a:lnTo>
                    <a:pt x="2589600" y="18226"/>
                  </a:lnTo>
                  <a:lnTo>
                    <a:pt x="2642934" y="20610"/>
                  </a:lnTo>
                  <a:lnTo>
                    <a:pt x="2695425" y="22904"/>
                  </a:lnTo>
                  <a:lnTo>
                    <a:pt x="2747351" y="25139"/>
                  </a:lnTo>
                  <a:lnTo>
                    <a:pt x="2798903" y="27335"/>
                  </a:lnTo>
                  <a:lnTo>
                    <a:pt x="2851614" y="29505"/>
                  </a:lnTo>
                  <a:lnTo>
                    <a:pt x="2905100" y="31657"/>
                  </a:lnTo>
                  <a:lnTo>
                    <a:pt x="2959102" y="33797"/>
                  </a:lnTo>
                  <a:lnTo>
                    <a:pt x="3012036" y="36634"/>
                  </a:lnTo>
                  <a:lnTo>
                    <a:pt x="3064259" y="39938"/>
                  </a:lnTo>
                  <a:lnTo>
                    <a:pt x="3116008" y="43551"/>
                  </a:lnTo>
                  <a:lnTo>
                    <a:pt x="3168145" y="46664"/>
                  </a:lnTo>
                  <a:lnTo>
                    <a:pt x="3220544" y="49447"/>
                  </a:lnTo>
                  <a:lnTo>
                    <a:pt x="3273113" y="52007"/>
                  </a:lnTo>
                  <a:lnTo>
                    <a:pt x="3325094" y="55125"/>
                  </a:lnTo>
                  <a:lnTo>
                    <a:pt x="3376681" y="58615"/>
                  </a:lnTo>
                  <a:lnTo>
                    <a:pt x="3428005" y="62352"/>
                  </a:lnTo>
                  <a:lnTo>
                    <a:pt x="3479861" y="66254"/>
                  </a:lnTo>
                  <a:lnTo>
                    <a:pt x="3532070" y="70268"/>
                  </a:lnTo>
                  <a:lnTo>
                    <a:pt x="3584515" y="74353"/>
                  </a:lnTo>
                  <a:lnTo>
                    <a:pt x="3635001" y="77784"/>
                  </a:lnTo>
                  <a:lnTo>
                    <a:pt x="3684179" y="80776"/>
                  </a:lnTo>
                  <a:lnTo>
                    <a:pt x="3732488" y="83477"/>
                  </a:lnTo>
                  <a:lnTo>
                    <a:pt x="3780216" y="86687"/>
                  </a:lnTo>
                  <a:lnTo>
                    <a:pt x="3827556" y="90240"/>
                  </a:lnTo>
                  <a:lnTo>
                    <a:pt x="3874639" y="94019"/>
                  </a:lnTo>
                  <a:lnTo>
                    <a:pt x="3921551" y="98654"/>
                  </a:lnTo>
                  <a:lnTo>
                    <a:pt x="3968345" y="103862"/>
                  </a:lnTo>
                  <a:lnTo>
                    <a:pt x="4015066" y="109451"/>
                  </a:lnTo>
                  <a:lnTo>
                    <a:pt x="4059617" y="114587"/>
                  </a:lnTo>
                  <a:lnTo>
                    <a:pt x="4102724" y="119422"/>
                  </a:lnTo>
                  <a:lnTo>
                    <a:pt x="4144867" y="124058"/>
                  </a:lnTo>
                  <a:lnTo>
                    <a:pt x="4180019" y="127853"/>
                  </a:lnTo>
                  <a:lnTo>
                    <a:pt x="4210509" y="131089"/>
                  </a:lnTo>
                  <a:lnTo>
                    <a:pt x="4237891" y="133951"/>
                  </a:lnTo>
                  <a:lnTo>
                    <a:pt x="4263907" y="136566"/>
                  </a:lnTo>
                  <a:lnTo>
                    <a:pt x="4289012" y="139013"/>
                  </a:lnTo>
                  <a:lnTo>
                    <a:pt x="4313510" y="141351"/>
                  </a:lnTo>
                  <a:lnTo>
                    <a:pt x="4343953" y="145027"/>
                  </a:lnTo>
                  <a:lnTo>
                    <a:pt x="4378359" y="149593"/>
                  </a:lnTo>
                  <a:lnTo>
                    <a:pt x="4415408" y="154754"/>
                  </a:lnTo>
                  <a:lnTo>
                    <a:pt x="4452101" y="159606"/>
                  </a:lnTo>
                  <a:lnTo>
                    <a:pt x="4488558" y="164252"/>
                  </a:lnTo>
                  <a:lnTo>
                    <a:pt x="4524857" y="168760"/>
                  </a:lnTo>
                  <a:lnTo>
                    <a:pt x="4554700" y="173177"/>
                  </a:lnTo>
                  <a:lnTo>
                    <a:pt x="4580241" y="177533"/>
                  </a:lnTo>
                  <a:lnTo>
                    <a:pt x="4623670" y="184018"/>
                  </a:lnTo>
                  <a:lnTo>
                    <a:pt x="4661788" y="184549"/>
                  </a:lnTo>
                  <a:lnTo>
                    <a:pt x="4684793" y="185114"/>
                  </a:lnTo>
                  <a:lnTo>
                    <a:pt x="4710714" y="186196"/>
                  </a:lnTo>
                  <a:lnTo>
                    <a:pt x="4757153" y="188575"/>
                  </a:lnTo>
                  <a:lnTo>
                    <a:pt x="4794305" y="190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394"/>
            <p:cNvSpPr/>
            <p:nvPr>
              <p:custDataLst>
                <p:tags r:id="rId30"/>
              </p:custDataLst>
            </p:nvPr>
          </p:nvSpPr>
          <p:spPr>
            <a:xfrm>
              <a:off x="5556624" y="6184899"/>
              <a:ext cx="119896" cy="101602"/>
            </a:xfrm>
            <a:custGeom>
              <a:avLst/>
              <a:gdLst/>
              <a:ahLst/>
              <a:cxnLst/>
              <a:rect l="0" t="0" r="0" b="0"/>
              <a:pathLst>
                <a:path w="119896" h="101602">
                  <a:moveTo>
                    <a:pt x="63126" y="1"/>
                  </a:moveTo>
                  <a:lnTo>
                    <a:pt x="63126" y="1"/>
                  </a:lnTo>
                  <a:lnTo>
                    <a:pt x="48199" y="0"/>
                  </a:lnTo>
                  <a:lnTo>
                    <a:pt x="44027" y="1883"/>
                  </a:lnTo>
                  <a:lnTo>
                    <a:pt x="39820" y="4365"/>
                  </a:lnTo>
                  <a:lnTo>
                    <a:pt x="33486" y="6467"/>
                  </a:lnTo>
                  <a:lnTo>
                    <a:pt x="22909" y="15111"/>
                  </a:lnTo>
                  <a:lnTo>
                    <a:pt x="16559" y="24624"/>
                  </a:lnTo>
                  <a:lnTo>
                    <a:pt x="13580" y="33011"/>
                  </a:lnTo>
                  <a:lnTo>
                    <a:pt x="12328" y="77409"/>
                  </a:lnTo>
                  <a:lnTo>
                    <a:pt x="14208" y="82147"/>
                  </a:lnTo>
                  <a:lnTo>
                    <a:pt x="21165" y="90938"/>
                  </a:lnTo>
                  <a:lnTo>
                    <a:pt x="25191" y="93334"/>
                  </a:lnTo>
                  <a:lnTo>
                    <a:pt x="48433" y="100937"/>
                  </a:lnTo>
                  <a:lnTo>
                    <a:pt x="55654" y="101306"/>
                  </a:lnTo>
                  <a:lnTo>
                    <a:pt x="61687" y="99588"/>
                  </a:lnTo>
                  <a:lnTo>
                    <a:pt x="73520" y="90753"/>
                  </a:lnTo>
                  <a:lnTo>
                    <a:pt x="84268" y="80400"/>
                  </a:lnTo>
                  <a:lnTo>
                    <a:pt x="86634" y="76186"/>
                  </a:lnTo>
                  <a:lnTo>
                    <a:pt x="88415" y="64755"/>
                  </a:lnTo>
                  <a:lnTo>
                    <a:pt x="83434" y="58679"/>
                  </a:lnTo>
                  <a:lnTo>
                    <a:pt x="73596" y="48607"/>
                  </a:lnTo>
                  <a:lnTo>
                    <a:pt x="67544" y="46298"/>
                  </a:lnTo>
                  <a:lnTo>
                    <a:pt x="45197" y="44559"/>
                  </a:lnTo>
                  <a:lnTo>
                    <a:pt x="21571" y="50923"/>
                  </a:lnTo>
                  <a:lnTo>
                    <a:pt x="10312" y="59562"/>
                  </a:lnTo>
                  <a:lnTo>
                    <a:pt x="889" y="68623"/>
                  </a:lnTo>
                  <a:lnTo>
                    <a:pt x="188" y="71186"/>
                  </a:lnTo>
                  <a:lnTo>
                    <a:pt x="0" y="72858"/>
                  </a:lnTo>
                  <a:lnTo>
                    <a:pt x="1674" y="76596"/>
                  </a:lnTo>
                  <a:lnTo>
                    <a:pt x="3108" y="78581"/>
                  </a:lnTo>
                  <a:lnTo>
                    <a:pt x="6583" y="80787"/>
                  </a:lnTo>
                  <a:lnTo>
                    <a:pt x="16639" y="83024"/>
                  </a:lnTo>
                  <a:lnTo>
                    <a:pt x="23639" y="86846"/>
                  </a:lnTo>
                  <a:lnTo>
                    <a:pt x="71231" y="88894"/>
                  </a:lnTo>
                  <a:lnTo>
                    <a:pt x="86357" y="88899"/>
                  </a:lnTo>
                  <a:lnTo>
                    <a:pt x="89443" y="87019"/>
                  </a:lnTo>
                  <a:lnTo>
                    <a:pt x="94558" y="82813"/>
                  </a:lnTo>
                  <a:lnTo>
                    <a:pt x="91410" y="79257"/>
                  </a:lnTo>
                  <a:lnTo>
                    <a:pt x="86045" y="77560"/>
                  </a:lnTo>
                  <a:lnTo>
                    <a:pt x="79662" y="76099"/>
                  </a:lnTo>
                  <a:lnTo>
                    <a:pt x="69816" y="71294"/>
                  </a:lnTo>
                  <a:lnTo>
                    <a:pt x="38098" y="69852"/>
                  </a:lnTo>
                  <a:lnTo>
                    <a:pt x="37836" y="66480"/>
                  </a:lnTo>
                  <a:lnTo>
                    <a:pt x="38505" y="65487"/>
                  </a:lnTo>
                  <a:lnTo>
                    <a:pt x="39657" y="64825"/>
                  </a:lnTo>
                  <a:lnTo>
                    <a:pt x="41130" y="64384"/>
                  </a:lnTo>
                  <a:lnTo>
                    <a:pt x="50595" y="58592"/>
                  </a:lnTo>
                  <a:lnTo>
                    <a:pt x="52656" y="58111"/>
                  </a:lnTo>
                  <a:lnTo>
                    <a:pt x="72435" y="47082"/>
                  </a:lnTo>
                  <a:lnTo>
                    <a:pt x="111568" y="37591"/>
                  </a:lnTo>
                  <a:lnTo>
                    <a:pt x="119895" y="32020"/>
                  </a:lnTo>
                  <a:lnTo>
                    <a:pt x="104718" y="31758"/>
                  </a:lnTo>
                  <a:lnTo>
                    <a:pt x="100896" y="33635"/>
                  </a:lnTo>
                  <a:lnTo>
                    <a:pt x="98889" y="35124"/>
                  </a:lnTo>
                  <a:lnTo>
                    <a:pt x="69590" y="45906"/>
                  </a:lnTo>
                  <a:lnTo>
                    <a:pt x="65293" y="48626"/>
                  </a:lnTo>
                  <a:lnTo>
                    <a:pt x="61032" y="49834"/>
                  </a:lnTo>
                  <a:lnTo>
                    <a:pt x="59613" y="50861"/>
                  </a:lnTo>
                  <a:lnTo>
                    <a:pt x="58667" y="52253"/>
                  </a:lnTo>
                  <a:lnTo>
                    <a:pt x="57336" y="57581"/>
                  </a:lnTo>
                  <a:lnTo>
                    <a:pt x="56809" y="66526"/>
                  </a:lnTo>
                  <a:lnTo>
                    <a:pt x="58672" y="70255"/>
                  </a:lnTo>
                  <a:lnTo>
                    <a:pt x="61146" y="74264"/>
                  </a:lnTo>
                  <a:lnTo>
                    <a:pt x="63245" y="80488"/>
                  </a:lnTo>
                  <a:lnTo>
                    <a:pt x="82176" y="101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395"/>
            <p:cNvSpPr/>
            <p:nvPr>
              <p:custDataLst>
                <p:tags r:id="rId31"/>
              </p:custDataLst>
            </p:nvPr>
          </p:nvSpPr>
          <p:spPr>
            <a:xfrm>
              <a:off x="5480050" y="6451709"/>
              <a:ext cx="279401" cy="240907"/>
            </a:xfrm>
            <a:custGeom>
              <a:avLst/>
              <a:gdLst/>
              <a:ahLst/>
              <a:cxnLst/>
              <a:rect l="0" t="0" r="0" b="0"/>
              <a:pathLst>
                <a:path w="279401" h="240907">
                  <a:moveTo>
                    <a:pt x="0" y="215791"/>
                  </a:moveTo>
                  <a:lnTo>
                    <a:pt x="0" y="215791"/>
                  </a:lnTo>
                  <a:lnTo>
                    <a:pt x="3371" y="219161"/>
                  </a:lnTo>
                  <a:lnTo>
                    <a:pt x="5026" y="222698"/>
                  </a:lnTo>
                  <a:lnTo>
                    <a:pt x="6327" y="228390"/>
                  </a:lnTo>
                  <a:lnTo>
                    <a:pt x="11815" y="233949"/>
                  </a:lnTo>
                  <a:lnTo>
                    <a:pt x="12678" y="240906"/>
                  </a:lnTo>
                  <a:lnTo>
                    <a:pt x="12693" y="237735"/>
                  </a:lnTo>
                  <a:lnTo>
                    <a:pt x="13401" y="236770"/>
                  </a:lnTo>
                  <a:lnTo>
                    <a:pt x="21537" y="231723"/>
                  </a:lnTo>
                  <a:lnTo>
                    <a:pt x="33899" y="211098"/>
                  </a:lnTo>
                  <a:lnTo>
                    <a:pt x="42573" y="180278"/>
                  </a:lnTo>
                  <a:lnTo>
                    <a:pt x="56219" y="133677"/>
                  </a:lnTo>
                  <a:lnTo>
                    <a:pt x="68541" y="88306"/>
                  </a:lnTo>
                  <a:lnTo>
                    <a:pt x="74704" y="45043"/>
                  </a:lnTo>
                  <a:lnTo>
                    <a:pt x="76197" y="0"/>
                  </a:lnTo>
                  <a:lnTo>
                    <a:pt x="76200" y="43165"/>
                  </a:lnTo>
                  <a:lnTo>
                    <a:pt x="78082" y="80457"/>
                  </a:lnTo>
                  <a:lnTo>
                    <a:pt x="89341" y="122371"/>
                  </a:lnTo>
                  <a:lnTo>
                    <a:pt x="94904" y="149518"/>
                  </a:lnTo>
                  <a:lnTo>
                    <a:pt x="98859" y="152940"/>
                  </a:lnTo>
                  <a:lnTo>
                    <a:pt x="104615" y="157518"/>
                  </a:lnTo>
                  <a:lnTo>
                    <a:pt x="109525" y="164256"/>
                  </a:lnTo>
                  <a:lnTo>
                    <a:pt x="112528" y="166617"/>
                  </a:lnTo>
                  <a:lnTo>
                    <a:pt x="135191" y="176624"/>
                  </a:lnTo>
                  <a:lnTo>
                    <a:pt x="141735" y="177375"/>
                  </a:lnTo>
                  <a:lnTo>
                    <a:pt x="159296" y="170742"/>
                  </a:lnTo>
                  <a:lnTo>
                    <a:pt x="172420" y="162755"/>
                  </a:lnTo>
                  <a:lnTo>
                    <a:pt x="206889" y="118278"/>
                  </a:lnTo>
                  <a:lnTo>
                    <a:pt x="225203" y="92473"/>
                  </a:lnTo>
                  <a:lnTo>
                    <a:pt x="227090" y="86664"/>
                  </a:lnTo>
                  <a:lnTo>
                    <a:pt x="228302" y="78179"/>
                  </a:lnTo>
                  <a:lnTo>
                    <a:pt x="229107" y="77483"/>
                  </a:lnTo>
                  <a:lnTo>
                    <a:pt x="233611" y="75797"/>
                  </a:lnTo>
                  <a:lnTo>
                    <a:pt x="240149" y="70678"/>
                  </a:lnTo>
                  <a:lnTo>
                    <a:pt x="241237" y="71071"/>
                  </a:lnTo>
                  <a:lnTo>
                    <a:pt x="256402" y="84859"/>
                  </a:lnTo>
                  <a:lnTo>
                    <a:pt x="265345" y="97447"/>
                  </a:lnTo>
                  <a:lnTo>
                    <a:pt x="279400" y="107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396"/>
            <p:cNvSpPr/>
            <p:nvPr>
              <p:custDataLst>
                <p:tags r:id="rId32"/>
              </p:custDataLst>
            </p:nvPr>
          </p:nvSpPr>
          <p:spPr>
            <a:xfrm>
              <a:off x="4724400" y="5124450"/>
              <a:ext cx="2125442" cy="823574"/>
            </a:xfrm>
            <a:custGeom>
              <a:avLst/>
              <a:gdLst/>
              <a:ahLst/>
              <a:cxnLst/>
              <a:rect l="0" t="0" r="0" b="0"/>
              <a:pathLst>
                <a:path w="2125442" h="823574">
                  <a:moveTo>
                    <a:pt x="0" y="823573"/>
                  </a:moveTo>
                  <a:lnTo>
                    <a:pt x="0" y="823573"/>
                  </a:lnTo>
                  <a:lnTo>
                    <a:pt x="9347" y="820092"/>
                  </a:lnTo>
                  <a:lnTo>
                    <a:pt x="50915" y="799946"/>
                  </a:lnTo>
                  <a:lnTo>
                    <a:pt x="96584" y="774686"/>
                  </a:lnTo>
                  <a:lnTo>
                    <a:pt x="139260" y="754324"/>
                  </a:lnTo>
                  <a:lnTo>
                    <a:pt x="179643" y="728252"/>
                  </a:lnTo>
                  <a:lnTo>
                    <a:pt x="221854" y="698883"/>
                  </a:lnTo>
                  <a:lnTo>
                    <a:pt x="258433" y="671252"/>
                  </a:lnTo>
                  <a:lnTo>
                    <a:pt x="280276" y="650706"/>
                  </a:lnTo>
                  <a:lnTo>
                    <a:pt x="309383" y="626885"/>
                  </a:lnTo>
                  <a:lnTo>
                    <a:pt x="354368" y="584248"/>
                  </a:lnTo>
                  <a:lnTo>
                    <a:pt x="395333" y="537572"/>
                  </a:lnTo>
                  <a:lnTo>
                    <a:pt x="429664" y="494332"/>
                  </a:lnTo>
                  <a:lnTo>
                    <a:pt x="467783" y="447584"/>
                  </a:lnTo>
                  <a:lnTo>
                    <a:pt x="501650" y="401804"/>
                  </a:lnTo>
                  <a:lnTo>
                    <a:pt x="533792" y="356969"/>
                  </a:lnTo>
                  <a:lnTo>
                    <a:pt x="566484" y="311578"/>
                  </a:lnTo>
                  <a:lnTo>
                    <a:pt x="603284" y="265222"/>
                  </a:lnTo>
                  <a:lnTo>
                    <a:pt x="639495" y="218722"/>
                  </a:lnTo>
                  <a:lnTo>
                    <a:pt x="675396" y="171331"/>
                  </a:lnTo>
                  <a:lnTo>
                    <a:pt x="709714" y="127034"/>
                  </a:lnTo>
                  <a:lnTo>
                    <a:pt x="734768" y="97368"/>
                  </a:lnTo>
                  <a:lnTo>
                    <a:pt x="778679" y="64734"/>
                  </a:lnTo>
                  <a:lnTo>
                    <a:pt x="825497" y="33112"/>
                  </a:lnTo>
                  <a:lnTo>
                    <a:pt x="846666" y="22051"/>
                  </a:lnTo>
                  <a:lnTo>
                    <a:pt x="892144" y="8118"/>
                  </a:lnTo>
                  <a:lnTo>
                    <a:pt x="937476" y="292"/>
                  </a:lnTo>
                  <a:lnTo>
                    <a:pt x="981866" y="8"/>
                  </a:lnTo>
                  <a:lnTo>
                    <a:pt x="1026973" y="0"/>
                  </a:lnTo>
                  <a:lnTo>
                    <a:pt x="1042770" y="1881"/>
                  </a:lnTo>
                  <a:lnTo>
                    <a:pt x="1087889" y="6881"/>
                  </a:lnTo>
                  <a:lnTo>
                    <a:pt x="1131262" y="21270"/>
                  </a:lnTo>
                  <a:lnTo>
                    <a:pt x="1174100" y="36695"/>
                  </a:lnTo>
                  <a:lnTo>
                    <a:pt x="1219464" y="59005"/>
                  </a:lnTo>
                  <a:lnTo>
                    <a:pt x="1260694" y="77411"/>
                  </a:lnTo>
                  <a:lnTo>
                    <a:pt x="1302165" y="97444"/>
                  </a:lnTo>
                  <a:lnTo>
                    <a:pt x="1346224" y="119207"/>
                  </a:lnTo>
                  <a:lnTo>
                    <a:pt x="1390652" y="140850"/>
                  </a:lnTo>
                  <a:lnTo>
                    <a:pt x="1435100" y="167408"/>
                  </a:lnTo>
                  <a:lnTo>
                    <a:pt x="1479549" y="193716"/>
                  </a:lnTo>
                  <a:lnTo>
                    <a:pt x="1524000" y="226300"/>
                  </a:lnTo>
                  <a:lnTo>
                    <a:pt x="1570553" y="256106"/>
                  </a:lnTo>
                  <a:lnTo>
                    <a:pt x="1597270" y="274929"/>
                  </a:lnTo>
                  <a:lnTo>
                    <a:pt x="1615794" y="290775"/>
                  </a:lnTo>
                  <a:lnTo>
                    <a:pt x="1657045" y="322409"/>
                  </a:lnTo>
                  <a:lnTo>
                    <a:pt x="1701782" y="362237"/>
                  </a:lnTo>
                  <a:lnTo>
                    <a:pt x="1746249" y="400655"/>
                  </a:lnTo>
                  <a:lnTo>
                    <a:pt x="1788714" y="433839"/>
                  </a:lnTo>
                  <a:lnTo>
                    <a:pt x="1835034" y="471343"/>
                  </a:lnTo>
                  <a:lnTo>
                    <a:pt x="1878266" y="508126"/>
                  </a:lnTo>
                  <a:lnTo>
                    <a:pt x="1923972" y="546990"/>
                  </a:lnTo>
                  <a:lnTo>
                    <a:pt x="1967611" y="578810"/>
                  </a:lnTo>
                  <a:lnTo>
                    <a:pt x="2009894" y="610567"/>
                  </a:lnTo>
                  <a:lnTo>
                    <a:pt x="2054152" y="644414"/>
                  </a:lnTo>
                  <a:lnTo>
                    <a:pt x="2098586" y="676348"/>
                  </a:lnTo>
                  <a:lnTo>
                    <a:pt x="2125441" y="697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287"/>
          <p:cNvGrpSpPr/>
          <p:nvPr/>
        </p:nvGrpSpPr>
        <p:grpSpPr>
          <a:xfrm>
            <a:off x="6781833" y="5810250"/>
            <a:ext cx="133096" cy="787297"/>
            <a:chOff x="6781833" y="5810250"/>
            <a:chExt cx="133096" cy="787297"/>
          </a:xfrm>
        </p:grpSpPr>
        <p:sp>
          <p:nvSpPr>
            <p:cNvPr id="92" name="SMARTInkShape-1397"/>
            <p:cNvSpPr/>
            <p:nvPr>
              <p:custDataLst>
                <p:tags r:id="rId27"/>
              </p:custDataLst>
            </p:nvPr>
          </p:nvSpPr>
          <p:spPr>
            <a:xfrm>
              <a:off x="6838950" y="5810250"/>
              <a:ext cx="31751" cy="463551"/>
            </a:xfrm>
            <a:custGeom>
              <a:avLst/>
              <a:gdLst/>
              <a:ahLst/>
              <a:cxnLst/>
              <a:rect l="0" t="0" r="0" b="0"/>
              <a:pathLst>
                <a:path w="31751" h="463551">
                  <a:moveTo>
                    <a:pt x="31750" y="6350"/>
                  </a:moveTo>
                  <a:lnTo>
                    <a:pt x="31750" y="6350"/>
                  </a:lnTo>
                  <a:lnTo>
                    <a:pt x="31749" y="0"/>
                  </a:lnTo>
                  <a:lnTo>
                    <a:pt x="31749" y="8839"/>
                  </a:lnTo>
                  <a:lnTo>
                    <a:pt x="31045" y="10125"/>
                  </a:lnTo>
                  <a:lnTo>
                    <a:pt x="29868" y="10984"/>
                  </a:lnTo>
                  <a:lnTo>
                    <a:pt x="28379" y="11556"/>
                  </a:lnTo>
                  <a:lnTo>
                    <a:pt x="27386" y="12643"/>
                  </a:lnTo>
                  <a:lnTo>
                    <a:pt x="25661" y="18067"/>
                  </a:lnTo>
                  <a:lnTo>
                    <a:pt x="25407" y="33951"/>
                  </a:lnTo>
                  <a:lnTo>
                    <a:pt x="23522" y="38137"/>
                  </a:lnTo>
                  <a:lnTo>
                    <a:pt x="22030" y="40241"/>
                  </a:lnTo>
                  <a:lnTo>
                    <a:pt x="21743" y="42350"/>
                  </a:lnTo>
                  <a:lnTo>
                    <a:pt x="23303" y="46573"/>
                  </a:lnTo>
                  <a:lnTo>
                    <a:pt x="23296" y="48687"/>
                  </a:lnTo>
                  <a:lnTo>
                    <a:pt x="20098" y="59032"/>
                  </a:lnTo>
                  <a:lnTo>
                    <a:pt x="19052" y="106500"/>
                  </a:lnTo>
                  <a:lnTo>
                    <a:pt x="19050" y="153852"/>
                  </a:lnTo>
                  <a:lnTo>
                    <a:pt x="18344" y="173758"/>
                  </a:lnTo>
                  <a:lnTo>
                    <a:pt x="13092" y="201329"/>
                  </a:lnTo>
                  <a:lnTo>
                    <a:pt x="11999" y="242762"/>
                  </a:lnTo>
                  <a:lnTo>
                    <a:pt x="7675" y="255334"/>
                  </a:lnTo>
                  <a:lnTo>
                    <a:pt x="6353" y="300286"/>
                  </a:lnTo>
                  <a:lnTo>
                    <a:pt x="5645" y="307027"/>
                  </a:lnTo>
                  <a:lnTo>
                    <a:pt x="882" y="319352"/>
                  </a:lnTo>
                  <a:lnTo>
                    <a:pt x="0" y="366183"/>
                  </a:lnTo>
                  <a:lnTo>
                    <a:pt x="0" y="411502"/>
                  </a:lnTo>
                  <a:lnTo>
                    <a:pt x="3370" y="415751"/>
                  </a:lnTo>
                  <a:lnTo>
                    <a:pt x="3658" y="416868"/>
                  </a:lnTo>
                  <a:lnTo>
                    <a:pt x="3144" y="417612"/>
                  </a:lnTo>
                  <a:lnTo>
                    <a:pt x="2095" y="418107"/>
                  </a:lnTo>
                  <a:lnTo>
                    <a:pt x="1398" y="419144"/>
                  </a:lnTo>
                  <a:lnTo>
                    <a:pt x="55" y="425163"/>
                  </a:lnTo>
                  <a:lnTo>
                    <a:pt x="0" y="457200"/>
                  </a:lnTo>
                  <a:lnTo>
                    <a:pt x="5467" y="457200"/>
                  </a:lnTo>
                  <a:lnTo>
                    <a:pt x="5762" y="457905"/>
                  </a:lnTo>
                  <a:lnTo>
                    <a:pt x="6350" y="463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398"/>
            <p:cNvSpPr/>
            <p:nvPr>
              <p:custDataLst>
                <p:tags r:id="rId28"/>
              </p:custDataLst>
            </p:nvPr>
          </p:nvSpPr>
          <p:spPr>
            <a:xfrm>
              <a:off x="6781833" y="6381838"/>
              <a:ext cx="133096" cy="215709"/>
            </a:xfrm>
            <a:custGeom>
              <a:avLst/>
              <a:gdLst/>
              <a:ahLst/>
              <a:cxnLst/>
              <a:rect l="0" t="0" r="0" b="0"/>
              <a:pathLst>
                <a:path w="133096" h="215709">
                  <a:moveTo>
                    <a:pt x="76167" y="31662"/>
                  </a:moveTo>
                  <a:lnTo>
                    <a:pt x="76167" y="31662"/>
                  </a:lnTo>
                  <a:lnTo>
                    <a:pt x="76167" y="22823"/>
                  </a:lnTo>
                  <a:lnTo>
                    <a:pt x="75461" y="21536"/>
                  </a:lnTo>
                  <a:lnTo>
                    <a:pt x="74286" y="20678"/>
                  </a:lnTo>
                  <a:lnTo>
                    <a:pt x="70700" y="19301"/>
                  </a:lnTo>
                  <a:lnTo>
                    <a:pt x="64427" y="13524"/>
                  </a:lnTo>
                  <a:lnTo>
                    <a:pt x="58084" y="12692"/>
                  </a:lnTo>
                  <a:lnTo>
                    <a:pt x="42215" y="12614"/>
                  </a:lnTo>
                  <a:lnTo>
                    <a:pt x="27496" y="18080"/>
                  </a:lnTo>
                  <a:lnTo>
                    <a:pt x="4183" y="40155"/>
                  </a:lnTo>
                  <a:lnTo>
                    <a:pt x="1841" y="44374"/>
                  </a:lnTo>
                  <a:lnTo>
                    <a:pt x="0" y="56690"/>
                  </a:lnTo>
                  <a:lnTo>
                    <a:pt x="3347" y="56952"/>
                  </a:lnTo>
                  <a:lnTo>
                    <a:pt x="4337" y="58400"/>
                  </a:lnTo>
                  <a:lnTo>
                    <a:pt x="6436" y="66474"/>
                  </a:lnTo>
                  <a:lnTo>
                    <a:pt x="11227" y="75881"/>
                  </a:lnTo>
                  <a:lnTo>
                    <a:pt x="28951" y="121455"/>
                  </a:lnTo>
                  <a:lnTo>
                    <a:pt x="44068" y="168874"/>
                  </a:lnTo>
                  <a:lnTo>
                    <a:pt x="45053" y="176645"/>
                  </a:lnTo>
                  <a:lnTo>
                    <a:pt x="49876" y="191691"/>
                  </a:lnTo>
                  <a:lnTo>
                    <a:pt x="50743" y="206089"/>
                  </a:lnTo>
                  <a:lnTo>
                    <a:pt x="48875" y="209844"/>
                  </a:lnTo>
                  <a:lnTo>
                    <a:pt x="44494" y="215708"/>
                  </a:lnTo>
                  <a:lnTo>
                    <a:pt x="44439" y="212410"/>
                  </a:lnTo>
                  <a:lnTo>
                    <a:pt x="38951" y="198786"/>
                  </a:lnTo>
                  <a:lnTo>
                    <a:pt x="49655" y="158612"/>
                  </a:lnTo>
                  <a:lnTo>
                    <a:pt x="68111" y="112786"/>
                  </a:lnTo>
                  <a:lnTo>
                    <a:pt x="103119" y="67358"/>
                  </a:lnTo>
                  <a:lnTo>
                    <a:pt x="120505" y="42764"/>
                  </a:lnTo>
                  <a:lnTo>
                    <a:pt x="127623" y="35186"/>
                  </a:lnTo>
                  <a:lnTo>
                    <a:pt x="131630" y="23691"/>
                  </a:lnTo>
                  <a:lnTo>
                    <a:pt x="133095" y="10839"/>
                  </a:lnTo>
                  <a:lnTo>
                    <a:pt x="132464" y="9313"/>
                  </a:lnTo>
                  <a:lnTo>
                    <a:pt x="131337" y="8297"/>
                  </a:lnTo>
                  <a:lnTo>
                    <a:pt x="128203" y="6460"/>
                  </a:lnTo>
                  <a:lnTo>
                    <a:pt x="121755" y="914"/>
                  </a:lnTo>
                  <a:lnTo>
                    <a:pt x="106411" y="0"/>
                  </a:lnTo>
                  <a:lnTo>
                    <a:pt x="101838" y="1833"/>
                  </a:lnTo>
                  <a:lnTo>
                    <a:pt x="87361" y="10747"/>
                  </a:lnTo>
                  <a:lnTo>
                    <a:pt x="76167" y="25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288"/>
          <p:cNvGrpSpPr/>
          <p:nvPr/>
        </p:nvGrpSpPr>
        <p:grpSpPr>
          <a:xfrm>
            <a:off x="7035823" y="6330980"/>
            <a:ext cx="177755" cy="238579"/>
            <a:chOff x="7035823" y="6330980"/>
            <a:chExt cx="177755" cy="238579"/>
          </a:xfrm>
        </p:grpSpPr>
        <p:sp>
          <p:nvSpPr>
            <p:cNvPr id="95" name="SMARTInkShape-1399"/>
            <p:cNvSpPr/>
            <p:nvPr>
              <p:custDataLst>
                <p:tags r:id="rId24"/>
              </p:custDataLst>
            </p:nvPr>
          </p:nvSpPr>
          <p:spPr>
            <a:xfrm>
              <a:off x="7175502" y="6489700"/>
              <a:ext cx="19049" cy="57151"/>
            </a:xfrm>
            <a:custGeom>
              <a:avLst/>
              <a:gdLst/>
              <a:ahLst/>
              <a:cxnLst/>
              <a:rect l="0" t="0" r="0" b="0"/>
              <a:pathLst>
                <a:path w="19049" h="57151">
                  <a:moveTo>
                    <a:pt x="12698" y="57150"/>
                  </a:moveTo>
                  <a:lnTo>
                    <a:pt x="12698" y="57150"/>
                  </a:lnTo>
                  <a:lnTo>
                    <a:pt x="9327" y="53779"/>
                  </a:lnTo>
                  <a:lnTo>
                    <a:pt x="7671" y="50243"/>
                  </a:lnTo>
                  <a:lnTo>
                    <a:pt x="5817" y="40143"/>
                  </a:lnTo>
                  <a:lnTo>
                    <a:pt x="78" y="31859"/>
                  </a:lnTo>
                  <a:lnTo>
                    <a:pt x="0" y="22293"/>
                  </a:lnTo>
                  <a:lnTo>
                    <a:pt x="704" y="21212"/>
                  </a:lnTo>
                  <a:lnTo>
                    <a:pt x="1881" y="20491"/>
                  </a:lnTo>
                  <a:lnTo>
                    <a:pt x="3370" y="20011"/>
                  </a:lnTo>
                  <a:lnTo>
                    <a:pt x="190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400"/>
            <p:cNvSpPr/>
            <p:nvPr>
              <p:custDataLst>
                <p:tags r:id="rId25"/>
              </p:custDataLst>
            </p:nvPr>
          </p:nvSpPr>
          <p:spPr>
            <a:xfrm>
              <a:off x="7188200" y="6330980"/>
              <a:ext cx="25378" cy="234921"/>
            </a:xfrm>
            <a:custGeom>
              <a:avLst/>
              <a:gdLst/>
              <a:ahLst/>
              <a:cxnLst/>
              <a:rect l="0" t="0" r="0" b="0"/>
              <a:pathLst>
                <a:path w="25378" h="234921">
                  <a:moveTo>
                    <a:pt x="19050" y="12670"/>
                  </a:moveTo>
                  <a:lnTo>
                    <a:pt x="19050" y="12670"/>
                  </a:lnTo>
                  <a:lnTo>
                    <a:pt x="19050" y="3831"/>
                  </a:lnTo>
                  <a:lnTo>
                    <a:pt x="19755" y="2544"/>
                  </a:lnTo>
                  <a:lnTo>
                    <a:pt x="20931" y="1686"/>
                  </a:lnTo>
                  <a:lnTo>
                    <a:pt x="25322" y="0"/>
                  </a:lnTo>
                  <a:lnTo>
                    <a:pt x="25377" y="3350"/>
                  </a:lnTo>
                  <a:lnTo>
                    <a:pt x="23509" y="6882"/>
                  </a:lnTo>
                  <a:lnTo>
                    <a:pt x="19930" y="11526"/>
                  </a:lnTo>
                  <a:lnTo>
                    <a:pt x="19072" y="35752"/>
                  </a:lnTo>
                  <a:lnTo>
                    <a:pt x="17178" y="38921"/>
                  </a:lnTo>
                  <a:lnTo>
                    <a:pt x="15685" y="40754"/>
                  </a:lnTo>
                  <a:lnTo>
                    <a:pt x="12874" y="73028"/>
                  </a:lnTo>
                  <a:lnTo>
                    <a:pt x="12046" y="84960"/>
                  </a:lnTo>
                  <a:lnTo>
                    <a:pt x="6942" y="110771"/>
                  </a:lnTo>
                  <a:lnTo>
                    <a:pt x="5696" y="141200"/>
                  </a:lnTo>
                  <a:lnTo>
                    <a:pt x="395" y="176411"/>
                  </a:lnTo>
                  <a:lnTo>
                    <a:pt x="5" y="223615"/>
                  </a:lnTo>
                  <a:lnTo>
                    <a:pt x="0" y="234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401"/>
            <p:cNvSpPr/>
            <p:nvPr>
              <p:custDataLst>
                <p:tags r:id="rId26"/>
              </p:custDataLst>
            </p:nvPr>
          </p:nvSpPr>
          <p:spPr>
            <a:xfrm>
              <a:off x="7035823" y="6339543"/>
              <a:ext cx="76178" cy="230016"/>
            </a:xfrm>
            <a:custGeom>
              <a:avLst/>
              <a:gdLst/>
              <a:ahLst/>
              <a:cxnLst/>
              <a:rect l="0" t="0" r="0" b="0"/>
              <a:pathLst>
                <a:path w="76178" h="230016">
                  <a:moveTo>
                    <a:pt x="69827" y="23157"/>
                  </a:moveTo>
                  <a:lnTo>
                    <a:pt x="69827" y="23157"/>
                  </a:lnTo>
                  <a:lnTo>
                    <a:pt x="73197" y="23157"/>
                  </a:lnTo>
                  <a:lnTo>
                    <a:pt x="74190" y="22452"/>
                  </a:lnTo>
                  <a:lnTo>
                    <a:pt x="74852" y="21276"/>
                  </a:lnTo>
                  <a:lnTo>
                    <a:pt x="76002" y="16690"/>
                  </a:lnTo>
                  <a:lnTo>
                    <a:pt x="76177" y="4997"/>
                  </a:lnTo>
                  <a:lnTo>
                    <a:pt x="72806" y="999"/>
                  </a:lnTo>
                  <a:lnTo>
                    <a:pt x="71813" y="624"/>
                  </a:lnTo>
                  <a:lnTo>
                    <a:pt x="71150" y="1079"/>
                  </a:lnTo>
                  <a:lnTo>
                    <a:pt x="70709" y="2089"/>
                  </a:lnTo>
                  <a:lnTo>
                    <a:pt x="69710" y="2056"/>
                  </a:lnTo>
                  <a:lnTo>
                    <a:pt x="66717" y="137"/>
                  </a:lnTo>
                  <a:lnTo>
                    <a:pt x="64932" y="50"/>
                  </a:lnTo>
                  <a:lnTo>
                    <a:pt x="61067" y="1833"/>
                  </a:lnTo>
                  <a:lnTo>
                    <a:pt x="59753" y="1885"/>
                  </a:lnTo>
                  <a:lnTo>
                    <a:pt x="58877" y="1215"/>
                  </a:lnTo>
                  <a:lnTo>
                    <a:pt x="58294" y="62"/>
                  </a:lnTo>
                  <a:lnTo>
                    <a:pt x="57904" y="0"/>
                  </a:lnTo>
                  <a:lnTo>
                    <a:pt x="57473" y="1811"/>
                  </a:lnTo>
                  <a:lnTo>
                    <a:pt x="56652" y="2576"/>
                  </a:lnTo>
                  <a:lnTo>
                    <a:pt x="52126" y="4359"/>
                  </a:lnTo>
                  <a:lnTo>
                    <a:pt x="48318" y="7277"/>
                  </a:lnTo>
                  <a:lnTo>
                    <a:pt x="46156" y="10924"/>
                  </a:lnTo>
                  <a:lnTo>
                    <a:pt x="44490" y="14899"/>
                  </a:lnTo>
                  <a:lnTo>
                    <a:pt x="35690" y="28672"/>
                  </a:lnTo>
                  <a:lnTo>
                    <a:pt x="32075" y="46161"/>
                  </a:lnTo>
                  <a:lnTo>
                    <a:pt x="31023" y="93343"/>
                  </a:lnTo>
                  <a:lnTo>
                    <a:pt x="25551" y="133177"/>
                  </a:lnTo>
                  <a:lnTo>
                    <a:pt x="24676" y="170617"/>
                  </a:lnTo>
                  <a:lnTo>
                    <a:pt x="20352" y="183231"/>
                  </a:lnTo>
                  <a:lnTo>
                    <a:pt x="18325" y="217336"/>
                  </a:lnTo>
                  <a:lnTo>
                    <a:pt x="12679" y="226352"/>
                  </a:lnTo>
                  <a:lnTo>
                    <a:pt x="12679" y="226354"/>
                  </a:lnTo>
                  <a:lnTo>
                    <a:pt x="9306" y="229727"/>
                  </a:lnTo>
                  <a:lnTo>
                    <a:pt x="8313" y="230015"/>
                  </a:lnTo>
                  <a:lnTo>
                    <a:pt x="7651" y="229501"/>
                  </a:lnTo>
                  <a:lnTo>
                    <a:pt x="6589" y="226978"/>
                  </a:lnTo>
                  <a:lnTo>
                    <a:pt x="3033" y="223170"/>
                  </a:lnTo>
                  <a:lnTo>
                    <a:pt x="1336" y="217650"/>
                  </a:lnTo>
                  <a:lnTo>
                    <a:pt x="0" y="198027"/>
                  </a:lnTo>
                  <a:lnTo>
                    <a:pt x="1868" y="194246"/>
                  </a:lnTo>
                  <a:lnTo>
                    <a:pt x="5446" y="189439"/>
                  </a:lnTo>
                  <a:lnTo>
                    <a:pt x="7817" y="188782"/>
                  </a:lnTo>
                  <a:lnTo>
                    <a:pt x="9437" y="188607"/>
                  </a:lnTo>
                  <a:lnTo>
                    <a:pt x="10517" y="187784"/>
                  </a:lnTo>
                  <a:lnTo>
                    <a:pt x="11717" y="184989"/>
                  </a:lnTo>
                  <a:lnTo>
                    <a:pt x="12742" y="183962"/>
                  </a:lnTo>
                  <a:lnTo>
                    <a:pt x="44427" y="169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289"/>
          <p:cNvGrpSpPr/>
          <p:nvPr/>
        </p:nvGrpSpPr>
        <p:grpSpPr>
          <a:xfrm>
            <a:off x="4489476" y="5943600"/>
            <a:ext cx="393675" cy="590551"/>
            <a:chOff x="4489476" y="5943600"/>
            <a:chExt cx="393675" cy="590551"/>
          </a:xfrm>
        </p:grpSpPr>
        <p:sp>
          <p:nvSpPr>
            <p:cNvPr id="99" name="SMARTInkShape-1402"/>
            <p:cNvSpPr/>
            <p:nvPr>
              <p:custDataLst>
                <p:tags r:id="rId17"/>
              </p:custDataLst>
            </p:nvPr>
          </p:nvSpPr>
          <p:spPr>
            <a:xfrm>
              <a:off x="4489476" y="6305812"/>
              <a:ext cx="105155" cy="139329"/>
            </a:xfrm>
            <a:custGeom>
              <a:avLst/>
              <a:gdLst/>
              <a:ahLst/>
              <a:cxnLst/>
              <a:rect l="0" t="0" r="0" b="0"/>
              <a:pathLst>
                <a:path w="105155" h="139329">
                  <a:moveTo>
                    <a:pt x="57124" y="6088"/>
                  </a:moveTo>
                  <a:lnTo>
                    <a:pt x="57124" y="6088"/>
                  </a:lnTo>
                  <a:lnTo>
                    <a:pt x="63212" y="0"/>
                  </a:lnTo>
                  <a:lnTo>
                    <a:pt x="63396" y="3187"/>
                  </a:lnTo>
                  <a:lnTo>
                    <a:pt x="62717" y="4153"/>
                  </a:lnTo>
                  <a:lnTo>
                    <a:pt x="61558" y="4798"/>
                  </a:lnTo>
                  <a:lnTo>
                    <a:pt x="60080" y="5228"/>
                  </a:lnTo>
                  <a:lnTo>
                    <a:pt x="59094" y="6220"/>
                  </a:lnTo>
                  <a:lnTo>
                    <a:pt x="56591" y="12505"/>
                  </a:lnTo>
                  <a:lnTo>
                    <a:pt x="47013" y="23213"/>
                  </a:lnTo>
                  <a:lnTo>
                    <a:pt x="43054" y="31526"/>
                  </a:lnTo>
                  <a:lnTo>
                    <a:pt x="35686" y="43333"/>
                  </a:lnTo>
                  <a:lnTo>
                    <a:pt x="24971" y="68148"/>
                  </a:lnTo>
                  <a:lnTo>
                    <a:pt x="21667" y="73181"/>
                  </a:lnTo>
                  <a:lnTo>
                    <a:pt x="14186" y="90829"/>
                  </a:lnTo>
                  <a:lnTo>
                    <a:pt x="8967" y="98616"/>
                  </a:lnTo>
                  <a:lnTo>
                    <a:pt x="4964" y="107569"/>
                  </a:lnTo>
                  <a:lnTo>
                    <a:pt x="2192" y="111868"/>
                  </a:lnTo>
                  <a:lnTo>
                    <a:pt x="631" y="118256"/>
                  </a:lnTo>
                  <a:lnTo>
                    <a:pt x="0" y="135204"/>
                  </a:lnTo>
                  <a:lnTo>
                    <a:pt x="697" y="136615"/>
                  </a:lnTo>
                  <a:lnTo>
                    <a:pt x="1867" y="137556"/>
                  </a:lnTo>
                  <a:lnTo>
                    <a:pt x="6063" y="139328"/>
                  </a:lnTo>
                  <a:lnTo>
                    <a:pt x="9618" y="136034"/>
                  </a:lnTo>
                  <a:lnTo>
                    <a:pt x="15078" y="134397"/>
                  </a:lnTo>
                  <a:lnTo>
                    <a:pt x="21503" y="132964"/>
                  </a:lnTo>
                  <a:lnTo>
                    <a:pt x="48961" y="118183"/>
                  </a:lnTo>
                  <a:lnTo>
                    <a:pt x="57259" y="117761"/>
                  </a:lnTo>
                  <a:lnTo>
                    <a:pt x="61447" y="118637"/>
                  </a:lnTo>
                  <a:lnTo>
                    <a:pt x="67982" y="117728"/>
                  </a:lnTo>
                  <a:lnTo>
                    <a:pt x="70713" y="116498"/>
                  </a:lnTo>
                  <a:lnTo>
                    <a:pt x="77510" y="117013"/>
                  </a:lnTo>
                  <a:lnTo>
                    <a:pt x="81298" y="118139"/>
                  </a:lnTo>
                  <a:lnTo>
                    <a:pt x="84529" y="118182"/>
                  </a:lnTo>
                  <a:lnTo>
                    <a:pt x="97047" y="114723"/>
                  </a:lnTo>
                  <a:lnTo>
                    <a:pt x="98556" y="115200"/>
                  </a:lnTo>
                  <a:lnTo>
                    <a:pt x="99562" y="116224"/>
                  </a:lnTo>
                  <a:lnTo>
                    <a:pt x="101176" y="119565"/>
                  </a:lnTo>
                  <a:lnTo>
                    <a:pt x="103279" y="120021"/>
                  </a:lnTo>
                  <a:lnTo>
                    <a:pt x="104827" y="120144"/>
                  </a:lnTo>
                  <a:lnTo>
                    <a:pt x="105154" y="119519"/>
                  </a:lnTo>
                  <a:lnTo>
                    <a:pt x="101574" y="114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403"/>
            <p:cNvSpPr/>
            <p:nvPr>
              <p:custDataLst>
                <p:tags r:id="rId18"/>
              </p:custDataLst>
            </p:nvPr>
          </p:nvSpPr>
          <p:spPr>
            <a:xfrm>
              <a:off x="4711700" y="5943600"/>
              <a:ext cx="38101" cy="317500"/>
            </a:xfrm>
            <a:custGeom>
              <a:avLst/>
              <a:gdLst/>
              <a:ahLst/>
              <a:cxnLst/>
              <a:rect l="0" t="0" r="0" b="0"/>
              <a:pathLst>
                <a:path w="38101" h="317500">
                  <a:moveTo>
                    <a:pt x="38100" y="0"/>
                  </a:moveTo>
                  <a:lnTo>
                    <a:pt x="38100" y="0"/>
                  </a:lnTo>
                  <a:lnTo>
                    <a:pt x="38100" y="9459"/>
                  </a:lnTo>
                  <a:lnTo>
                    <a:pt x="37394" y="10539"/>
                  </a:lnTo>
                  <a:lnTo>
                    <a:pt x="36218" y="11259"/>
                  </a:lnTo>
                  <a:lnTo>
                    <a:pt x="34729" y="11740"/>
                  </a:lnTo>
                  <a:lnTo>
                    <a:pt x="33736" y="12765"/>
                  </a:lnTo>
                  <a:lnTo>
                    <a:pt x="32633" y="15787"/>
                  </a:lnTo>
                  <a:lnTo>
                    <a:pt x="31219" y="23475"/>
                  </a:lnTo>
                  <a:lnTo>
                    <a:pt x="27437" y="29690"/>
                  </a:lnTo>
                  <a:lnTo>
                    <a:pt x="25803" y="38111"/>
                  </a:lnTo>
                  <a:lnTo>
                    <a:pt x="25668" y="40224"/>
                  </a:lnTo>
                  <a:lnTo>
                    <a:pt x="23638" y="44453"/>
                  </a:lnTo>
                  <a:lnTo>
                    <a:pt x="22108" y="46569"/>
                  </a:lnTo>
                  <a:lnTo>
                    <a:pt x="19957" y="56289"/>
                  </a:lnTo>
                  <a:lnTo>
                    <a:pt x="19053" y="101754"/>
                  </a:lnTo>
                  <a:lnTo>
                    <a:pt x="19050" y="146771"/>
                  </a:lnTo>
                  <a:lnTo>
                    <a:pt x="19050" y="193486"/>
                  </a:lnTo>
                  <a:lnTo>
                    <a:pt x="18344" y="209729"/>
                  </a:lnTo>
                  <a:lnTo>
                    <a:pt x="12816" y="248941"/>
                  </a:lnTo>
                  <a:lnTo>
                    <a:pt x="12046" y="256690"/>
                  </a:lnTo>
                  <a:lnTo>
                    <a:pt x="6942" y="277203"/>
                  </a:lnTo>
                  <a:lnTo>
                    <a:pt x="5820" y="287764"/>
                  </a:lnTo>
                  <a:lnTo>
                    <a:pt x="905" y="300275"/>
                  </a:lnTo>
                  <a:lnTo>
                    <a:pt x="0" y="317499"/>
                  </a:lnTo>
                  <a:lnTo>
                    <a:pt x="6327" y="317499"/>
                  </a:lnTo>
                  <a:lnTo>
                    <a:pt x="635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404"/>
            <p:cNvSpPr/>
            <p:nvPr>
              <p:custDataLst>
                <p:tags r:id="rId19"/>
              </p:custDataLst>
            </p:nvPr>
          </p:nvSpPr>
          <p:spPr>
            <a:xfrm>
              <a:off x="4578350" y="6369080"/>
              <a:ext cx="12701" cy="120621"/>
            </a:xfrm>
            <a:custGeom>
              <a:avLst/>
              <a:gdLst/>
              <a:ahLst/>
              <a:cxnLst/>
              <a:rect l="0" t="0" r="0" b="0"/>
              <a:pathLst>
                <a:path w="12701" h="120621">
                  <a:moveTo>
                    <a:pt x="12700" y="12670"/>
                  </a:moveTo>
                  <a:lnTo>
                    <a:pt x="12700" y="12670"/>
                  </a:lnTo>
                  <a:lnTo>
                    <a:pt x="12700" y="1114"/>
                  </a:lnTo>
                  <a:lnTo>
                    <a:pt x="11994" y="732"/>
                  </a:lnTo>
                  <a:lnTo>
                    <a:pt x="6611" y="0"/>
                  </a:lnTo>
                  <a:lnTo>
                    <a:pt x="268" y="6059"/>
                  </a:lnTo>
                  <a:lnTo>
                    <a:pt x="0" y="52734"/>
                  </a:lnTo>
                  <a:lnTo>
                    <a:pt x="0" y="99819"/>
                  </a:lnTo>
                  <a:lnTo>
                    <a:pt x="0" y="120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405"/>
            <p:cNvSpPr/>
            <p:nvPr>
              <p:custDataLst>
                <p:tags r:id="rId20"/>
              </p:custDataLst>
            </p:nvPr>
          </p:nvSpPr>
          <p:spPr>
            <a:xfrm>
              <a:off x="4711700" y="6301949"/>
              <a:ext cx="50801" cy="200452"/>
            </a:xfrm>
            <a:custGeom>
              <a:avLst/>
              <a:gdLst/>
              <a:ahLst/>
              <a:cxnLst/>
              <a:rect l="0" t="0" r="0" b="0"/>
              <a:pathLst>
                <a:path w="50801" h="200452">
                  <a:moveTo>
                    <a:pt x="50800" y="22651"/>
                  </a:moveTo>
                  <a:lnTo>
                    <a:pt x="50800" y="22651"/>
                  </a:lnTo>
                  <a:lnTo>
                    <a:pt x="50800" y="6864"/>
                  </a:lnTo>
                  <a:lnTo>
                    <a:pt x="50094" y="5776"/>
                  </a:lnTo>
                  <a:lnTo>
                    <a:pt x="48918" y="5051"/>
                  </a:lnTo>
                  <a:lnTo>
                    <a:pt x="45333" y="3888"/>
                  </a:lnTo>
                  <a:lnTo>
                    <a:pt x="41340" y="315"/>
                  </a:lnTo>
                  <a:lnTo>
                    <a:pt x="40260" y="0"/>
                  </a:lnTo>
                  <a:lnTo>
                    <a:pt x="39540" y="495"/>
                  </a:lnTo>
                  <a:lnTo>
                    <a:pt x="39060" y="1529"/>
                  </a:lnTo>
                  <a:lnTo>
                    <a:pt x="38035" y="2220"/>
                  </a:lnTo>
                  <a:lnTo>
                    <a:pt x="35013" y="2988"/>
                  </a:lnTo>
                  <a:lnTo>
                    <a:pt x="33925" y="3897"/>
                  </a:lnTo>
                  <a:lnTo>
                    <a:pt x="32717" y="6790"/>
                  </a:lnTo>
                  <a:lnTo>
                    <a:pt x="31689" y="7844"/>
                  </a:lnTo>
                  <a:lnTo>
                    <a:pt x="22997" y="13045"/>
                  </a:lnTo>
                  <a:lnTo>
                    <a:pt x="20804" y="18616"/>
                  </a:lnTo>
                  <a:lnTo>
                    <a:pt x="17688" y="29687"/>
                  </a:lnTo>
                  <a:lnTo>
                    <a:pt x="12297" y="40023"/>
                  </a:lnTo>
                  <a:lnTo>
                    <a:pt x="10314" y="42699"/>
                  </a:lnTo>
                  <a:lnTo>
                    <a:pt x="986" y="89942"/>
                  </a:lnTo>
                  <a:lnTo>
                    <a:pt x="2" y="135250"/>
                  </a:lnTo>
                  <a:lnTo>
                    <a:pt x="0" y="181829"/>
                  </a:lnTo>
                  <a:lnTo>
                    <a:pt x="0" y="200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406"/>
            <p:cNvSpPr/>
            <p:nvPr>
              <p:custDataLst>
                <p:tags r:id="rId21"/>
              </p:custDataLst>
            </p:nvPr>
          </p:nvSpPr>
          <p:spPr>
            <a:xfrm>
              <a:off x="4686300" y="6435820"/>
              <a:ext cx="69851" cy="41181"/>
            </a:xfrm>
            <a:custGeom>
              <a:avLst/>
              <a:gdLst/>
              <a:ahLst/>
              <a:cxnLst/>
              <a:rect l="0" t="0" r="0" b="0"/>
              <a:pathLst>
                <a:path w="69851" h="41181">
                  <a:moveTo>
                    <a:pt x="0" y="41180"/>
                  </a:moveTo>
                  <a:lnTo>
                    <a:pt x="0" y="41180"/>
                  </a:lnTo>
                  <a:lnTo>
                    <a:pt x="0" y="22492"/>
                  </a:lnTo>
                  <a:lnTo>
                    <a:pt x="8838" y="13324"/>
                  </a:lnTo>
                  <a:lnTo>
                    <a:pt x="12865" y="11161"/>
                  </a:lnTo>
                  <a:lnTo>
                    <a:pt x="17007" y="9494"/>
                  </a:lnTo>
                  <a:lnTo>
                    <a:pt x="23305" y="5294"/>
                  </a:lnTo>
                  <a:lnTo>
                    <a:pt x="37240" y="0"/>
                  </a:lnTo>
                  <a:lnTo>
                    <a:pt x="45008" y="64"/>
                  </a:lnTo>
                  <a:lnTo>
                    <a:pt x="69850" y="3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407"/>
            <p:cNvSpPr/>
            <p:nvPr>
              <p:custDataLst>
                <p:tags r:id="rId22"/>
              </p:custDataLst>
            </p:nvPr>
          </p:nvSpPr>
          <p:spPr>
            <a:xfrm>
              <a:off x="4826000" y="6311900"/>
              <a:ext cx="57151" cy="222251"/>
            </a:xfrm>
            <a:custGeom>
              <a:avLst/>
              <a:gdLst/>
              <a:ahLst/>
              <a:cxnLst/>
              <a:rect l="0" t="0" r="0" b="0"/>
              <a:pathLst>
                <a:path w="57151" h="222251">
                  <a:moveTo>
                    <a:pt x="57150" y="0"/>
                  </a:moveTo>
                  <a:lnTo>
                    <a:pt x="57150" y="0"/>
                  </a:lnTo>
                  <a:lnTo>
                    <a:pt x="14913" y="0"/>
                  </a:lnTo>
                  <a:lnTo>
                    <a:pt x="14175" y="1411"/>
                  </a:lnTo>
                  <a:lnTo>
                    <a:pt x="12431" y="9434"/>
                  </a:lnTo>
                  <a:lnTo>
                    <a:pt x="7760" y="18822"/>
                  </a:lnTo>
                  <a:lnTo>
                    <a:pt x="403" y="65429"/>
                  </a:lnTo>
                  <a:lnTo>
                    <a:pt x="1" y="107376"/>
                  </a:lnTo>
                  <a:lnTo>
                    <a:pt x="0" y="152599"/>
                  </a:lnTo>
                  <a:lnTo>
                    <a:pt x="0" y="173721"/>
                  </a:lnTo>
                  <a:lnTo>
                    <a:pt x="6467" y="194154"/>
                  </a:lnTo>
                  <a:lnTo>
                    <a:pt x="10540" y="201616"/>
                  </a:lnTo>
                  <a:lnTo>
                    <a:pt x="12415" y="213740"/>
                  </a:lnTo>
                  <a:lnTo>
                    <a:pt x="13216" y="214460"/>
                  </a:lnTo>
                  <a:lnTo>
                    <a:pt x="17713" y="216179"/>
                  </a:lnTo>
                  <a:lnTo>
                    <a:pt x="2540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408"/>
            <p:cNvSpPr/>
            <p:nvPr>
              <p:custDataLst>
                <p:tags r:id="rId23"/>
              </p:custDataLst>
            </p:nvPr>
          </p:nvSpPr>
          <p:spPr>
            <a:xfrm>
              <a:off x="4807234" y="6413762"/>
              <a:ext cx="63217" cy="18789"/>
            </a:xfrm>
            <a:custGeom>
              <a:avLst/>
              <a:gdLst/>
              <a:ahLst/>
              <a:cxnLst/>
              <a:rect l="0" t="0" r="0" b="0"/>
              <a:pathLst>
                <a:path w="63217" h="18789">
                  <a:moveTo>
                    <a:pt x="12416" y="18788"/>
                  </a:moveTo>
                  <a:lnTo>
                    <a:pt x="12416" y="18788"/>
                  </a:lnTo>
                  <a:lnTo>
                    <a:pt x="0" y="6372"/>
                  </a:lnTo>
                  <a:lnTo>
                    <a:pt x="14474" y="4217"/>
                  </a:lnTo>
                  <a:lnTo>
                    <a:pt x="21797" y="1729"/>
                  </a:lnTo>
                  <a:lnTo>
                    <a:pt x="42170" y="0"/>
                  </a:lnTo>
                  <a:lnTo>
                    <a:pt x="63216" y="6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SMARTInkShape-1409"/>
          <p:cNvSpPr/>
          <p:nvPr>
            <p:custDataLst>
              <p:tags r:id="rId3"/>
            </p:custDataLst>
          </p:nvPr>
        </p:nvSpPr>
        <p:spPr>
          <a:xfrm>
            <a:off x="8172450" y="5975430"/>
            <a:ext cx="3556001" cy="82067"/>
          </a:xfrm>
          <a:custGeom>
            <a:avLst/>
            <a:gdLst/>
            <a:ahLst/>
            <a:cxnLst/>
            <a:rect l="0" t="0" r="0" b="0"/>
            <a:pathLst>
              <a:path w="3556001" h="82067">
                <a:moveTo>
                  <a:pt x="0" y="12620"/>
                </a:moveTo>
                <a:lnTo>
                  <a:pt x="0" y="12620"/>
                </a:lnTo>
                <a:lnTo>
                  <a:pt x="0" y="24981"/>
                </a:lnTo>
                <a:lnTo>
                  <a:pt x="3370" y="28590"/>
                </a:lnTo>
                <a:lnTo>
                  <a:pt x="3658" y="29617"/>
                </a:lnTo>
                <a:lnTo>
                  <a:pt x="3144" y="30301"/>
                </a:lnTo>
                <a:lnTo>
                  <a:pt x="621" y="31400"/>
                </a:lnTo>
                <a:lnTo>
                  <a:pt x="45541" y="32375"/>
                </a:lnTo>
                <a:lnTo>
                  <a:pt x="88420" y="37432"/>
                </a:lnTo>
                <a:lnTo>
                  <a:pt x="127741" y="39785"/>
                </a:lnTo>
                <a:lnTo>
                  <a:pt x="162732" y="43011"/>
                </a:lnTo>
                <a:lnTo>
                  <a:pt x="204381" y="43968"/>
                </a:lnTo>
                <a:lnTo>
                  <a:pt x="249881" y="44251"/>
                </a:lnTo>
                <a:lnTo>
                  <a:pt x="283920" y="43612"/>
                </a:lnTo>
                <a:lnTo>
                  <a:pt x="322566" y="40975"/>
                </a:lnTo>
                <a:lnTo>
                  <a:pt x="361379" y="39333"/>
                </a:lnTo>
                <a:lnTo>
                  <a:pt x="401913" y="38604"/>
                </a:lnTo>
                <a:lnTo>
                  <a:pt x="448150" y="38279"/>
                </a:lnTo>
                <a:lnTo>
                  <a:pt x="472333" y="37487"/>
                </a:lnTo>
                <a:lnTo>
                  <a:pt x="496922" y="36253"/>
                </a:lnTo>
                <a:lnTo>
                  <a:pt x="521781" y="34726"/>
                </a:lnTo>
                <a:lnTo>
                  <a:pt x="546116" y="33001"/>
                </a:lnTo>
                <a:lnTo>
                  <a:pt x="570099" y="31147"/>
                </a:lnTo>
                <a:lnTo>
                  <a:pt x="593850" y="29205"/>
                </a:lnTo>
                <a:lnTo>
                  <a:pt x="618854" y="27910"/>
                </a:lnTo>
                <a:lnTo>
                  <a:pt x="644698" y="27047"/>
                </a:lnTo>
                <a:lnTo>
                  <a:pt x="671099" y="26471"/>
                </a:lnTo>
                <a:lnTo>
                  <a:pt x="698577" y="25381"/>
                </a:lnTo>
                <a:lnTo>
                  <a:pt x="726773" y="23950"/>
                </a:lnTo>
                <a:lnTo>
                  <a:pt x="755448" y="22290"/>
                </a:lnTo>
                <a:lnTo>
                  <a:pt x="785854" y="20478"/>
                </a:lnTo>
                <a:lnTo>
                  <a:pt x="817414" y="18563"/>
                </a:lnTo>
                <a:lnTo>
                  <a:pt x="849743" y="16583"/>
                </a:lnTo>
                <a:lnTo>
                  <a:pt x="880467" y="15262"/>
                </a:lnTo>
                <a:lnTo>
                  <a:pt x="910122" y="14382"/>
                </a:lnTo>
                <a:lnTo>
                  <a:pt x="939064" y="13794"/>
                </a:lnTo>
                <a:lnTo>
                  <a:pt x="969648" y="12696"/>
                </a:lnTo>
                <a:lnTo>
                  <a:pt x="1001327" y="11260"/>
                </a:lnTo>
                <a:lnTo>
                  <a:pt x="1033735" y="9597"/>
                </a:lnTo>
                <a:lnTo>
                  <a:pt x="1066629" y="8488"/>
                </a:lnTo>
                <a:lnTo>
                  <a:pt x="1099847" y="7748"/>
                </a:lnTo>
                <a:lnTo>
                  <a:pt x="1133281" y="7255"/>
                </a:lnTo>
                <a:lnTo>
                  <a:pt x="1167566" y="6927"/>
                </a:lnTo>
                <a:lnTo>
                  <a:pt x="1202417" y="6708"/>
                </a:lnTo>
                <a:lnTo>
                  <a:pt x="1237644" y="6562"/>
                </a:lnTo>
                <a:lnTo>
                  <a:pt x="1273829" y="5759"/>
                </a:lnTo>
                <a:lnTo>
                  <a:pt x="1310653" y="4519"/>
                </a:lnTo>
                <a:lnTo>
                  <a:pt x="1347901" y="2985"/>
                </a:lnTo>
                <a:lnTo>
                  <a:pt x="1385434" y="1964"/>
                </a:lnTo>
                <a:lnTo>
                  <a:pt x="1423157" y="1282"/>
                </a:lnTo>
                <a:lnTo>
                  <a:pt x="1461004" y="827"/>
                </a:lnTo>
                <a:lnTo>
                  <a:pt x="1499641" y="526"/>
                </a:lnTo>
                <a:lnTo>
                  <a:pt x="1538805" y="324"/>
                </a:lnTo>
                <a:lnTo>
                  <a:pt x="1578320" y="189"/>
                </a:lnTo>
                <a:lnTo>
                  <a:pt x="1616657" y="98"/>
                </a:lnTo>
                <a:lnTo>
                  <a:pt x="1654211" y="39"/>
                </a:lnTo>
                <a:lnTo>
                  <a:pt x="1691239" y="0"/>
                </a:lnTo>
                <a:lnTo>
                  <a:pt x="1729332" y="678"/>
                </a:lnTo>
                <a:lnTo>
                  <a:pt x="1768132" y="1837"/>
                </a:lnTo>
                <a:lnTo>
                  <a:pt x="1807404" y="3315"/>
                </a:lnTo>
                <a:lnTo>
                  <a:pt x="1847697" y="4300"/>
                </a:lnTo>
                <a:lnTo>
                  <a:pt x="1888671" y="4957"/>
                </a:lnTo>
                <a:lnTo>
                  <a:pt x="1930097" y="5395"/>
                </a:lnTo>
                <a:lnTo>
                  <a:pt x="1971120" y="6392"/>
                </a:lnTo>
                <a:lnTo>
                  <a:pt x="2011873" y="7763"/>
                </a:lnTo>
                <a:lnTo>
                  <a:pt x="2052449" y="9381"/>
                </a:lnTo>
                <a:lnTo>
                  <a:pt x="2092906" y="10460"/>
                </a:lnTo>
                <a:lnTo>
                  <a:pt x="2133281" y="11181"/>
                </a:lnTo>
                <a:lnTo>
                  <a:pt x="2173605" y="11661"/>
                </a:lnTo>
                <a:lnTo>
                  <a:pt x="2213891" y="12686"/>
                </a:lnTo>
                <a:lnTo>
                  <a:pt x="2254155" y="14075"/>
                </a:lnTo>
                <a:lnTo>
                  <a:pt x="2294404" y="15707"/>
                </a:lnTo>
                <a:lnTo>
                  <a:pt x="2334641" y="17500"/>
                </a:lnTo>
                <a:lnTo>
                  <a:pt x="2374872" y="19401"/>
                </a:lnTo>
                <a:lnTo>
                  <a:pt x="2415098" y="21374"/>
                </a:lnTo>
                <a:lnTo>
                  <a:pt x="2453909" y="23395"/>
                </a:lnTo>
                <a:lnTo>
                  <a:pt x="2491778" y="25448"/>
                </a:lnTo>
                <a:lnTo>
                  <a:pt x="2529018" y="27522"/>
                </a:lnTo>
                <a:lnTo>
                  <a:pt x="2566546" y="29610"/>
                </a:lnTo>
                <a:lnTo>
                  <a:pt x="2604264" y="31708"/>
                </a:lnTo>
                <a:lnTo>
                  <a:pt x="2642109" y="33811"/>
                </a:lnTo>
                <a:lnTo>
                  <a:pt x="2679334" y="36626"/>
                </a:lnTo>
                <a:lnTo>
                  <a:pt x="2716146" y="39912"/>
                </a:lnTo>
                <a:lnTo>
                  <a:pt x="2752679" y="43515"/>
                </a:lnTo>
                <a:lnTo>
                  <a:pt x="2787621" y="46623"/>
                </a:lnTo>
                <a:lnTo>
                  <a:pt x="2821498" y="49400"/>
                </a:lnTo>
                <a:lnTo>
                  <a:pt x="2854664" y="51956"/>
                </a:lnTo>
                <a:lnTo>
                  <a:pt x="2887359" y="54366"/>
                </a:lnTo>
                <a:lnTo>
                  <a:pt x="2919739" y="56679"/>
                </a:lnTo>
                <a:lnTo>
                  <a:pt x="2951909" y="58926"/>
                </a:lnTo>
                <a:lnTo>
                  <a:pt x="2983234" y="60424"/>
                </a:lnTo>
                <a:lnTo>
                  <a:pt x="3013995" y="61422"/>
                </a:lnTo>
                <a:lnTo>
                  <a:pt x="3044380" y="62089"/>
                </a:lnTo>
                <a:lnTo>
                  <a:pt x="3073103" y="63238"/>
                </a:lnTo>
                <a:lnTo>
                  <a:pt x="3100718" y="64710"/>
                </a:lnTo>
                <a:lnTo>
                  <a:pt x="3127595" y="66397"/>
                </a:lnTo>
                <a:lnTo>
                  <a:pt x="3153980" y="67521"/>
                </a:lnTo>
                <a:lnTo>
                  <a:pt x="3180036" y="68271"/>
                </a:lnTo>
                <a:lnTo>
                  <a:pt x="3205874" y="68771"/>
                </a:lnTo>
                <a:lnTo>
                  <a:pt x="3251516" y="71208"/>
                </a:lnTo>
                <a:lnTo>
                  <a:pt x="3292969" y="73936"/>
                </a:lnTo>
                <a:lnTo>
                  <a:pt x="3332558" y="75150"/>
                </a:lnTo>
                <a:lnTo>
                  <a:pt x="3369439" y="75689"/>
                </a:lnTo>
                <a:lnTo>
                  <a:pt x="3403233" y="76633"/>
                </a:lnTo>
                <a:lnTo>
                  <a:pt x="3445355" y="80427"/>
                </a:lnTo>
                <a:lnTo>
                  <a:pt x="3489668" y="82066"/>
                </a:lnTo>
                <a:lnTo>
                  <a:pt x="3524321" y="81712"/>
                </a:lnTo>
                <a:lnTo>
                  <a:pt x="3550175" y="75998"/>
                </a:lnTo>
                <a:lnTo>
                  <a:pt x="3552117" y="74627"/>
                </a:lnTo>
                <a:lnTo>
                  <a:pt x="3553412" y="73009"/>
                </a:lnTo>
                <a:lnTo>
                  <a:pt x="3554850" y="69328"/>
                </a:lnTo>
                <a:lnTo>
                  <a:pt x="3556000" y="6342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SMARTInkShape-Group291"/>
          <p:cNvGrpSpPr/>
          <p:nvPr/>
        </p:nvGrpSpPr>
        <p:grpSpPr>
          <a:xfrm>
            <a:off x="8159750" y="4807247"/>
            <a:ext cx="3886058" cy="1542754"/>
            <a:chOff x="8159750" y="4807247"/>
            <a:chExt cx="3886058" cy="1542754"/>
          </a:xfrm>
        </p:grpSpPr>
        <p:sp>
          <p:nvSpPr>
            <p:cNvPr id="108" name="SMARTInkShape-1410"/>
            <p:cNvSpPr/>
            <p:nvPr>
              <p:custDataLst>
                <p:tags r:id="rId4"/>
              </p:custDataLst>
            </p:nvPr>
          </p:nvSpPr>
          <p:spPr>
            <a:xfrm>
              <a:off x="8159750" y="4870476"/>
              <a:ext cx="3784601" cy="1060425"/>
            </a:xfrm>
            <a:custGeom>
              <a:avLst/>
              <a:gdLst/>
              <a:ahLst/>
              <a:cxnLst/>
              <a:rect l="0" t="0" r="0" b="0"/>
              <a:pathLst>
                <a:path w="3784601" h="1060425">
                  <a:moveTo>
                    <a:pt x="0" y="996924"/>
                  </a:moveTo>
                  <a:lnTo>
                    <a:pt x="0" y="996924"/>
                  </a:lnTo>
                  <a:lnTo>
                    <a:pt x="3370" y="996924"/>
                  </a:lnTo>
                  <a:lnTo>
                    <a:pt x="6907" y="995043"/>
                  </a:lnTo>
                  <a:lnTo>
                    <a:pt x="11556" y="991457"/>
                  </a:lnTo>
                  <a:lnTo>
                    <a:pt x="17543" y="990749"/>
                  </a:lnTo>
                  <a:lnTo>
                    <a:pt x="62399" y="990573"/>
                  </a:lnTo>
                  <a:lnTo>
                    <a:pt x="105918" y="990573"/>
                  </a:lnTo>
                  <a:lnTo>
                    <a:pt x="128892" y="988692"/>
                  </a:lnTo>
                  <a:lnTo>
                    <a:pt x="173510" y="980034"/>
                  </a:lnTo>
                  <a:lnTo>
                    <a:pt x="209025" y="972994"/>
                  </a:lnTo>
                  <a:lnTo>
                    <a:pt x="254269" y="956683"/>
                  </a:lnTo>
                  <a:lnTo>
                    <a:pt x="295494" y="940634"/>
                  </a:lnTo>
                  <a:lnTo>
                    <a:pt x="340623" y="917945"/>
                  </a:lnTo>
                  <a:lnTo>
                    <a:pt x="364844" y="903425"/>
                  </a:lnTo>
                  <a:lnTo>
                    <a:pt x="393016" y="890182"/>
                  </a:lnTo>
                  <a:lnTo>
                    <a:pt x="438516" y="857188"/>
                  </a:lnTo>
                  <a:lnTo>
                    <a:pt x="482497" y="823356"/>
                  </a:lnTo>
                  <a:lnTo>
                    <a:pt x="499330" y="806424"/>
                  </a:lnTo>
                  <a:lnTo>
                    <a:pt x="529324" y="762431"/>
                  </a:lnTo>
                  <a:lnTo>
                    <a:pt x="544250" y="741551"/>
                  </a:lnTo>
                  <a:lnTo>
                    <a:pt x="560808" y="698394"/>
                  </a:lnTo>
                  <a:lnTo>
                    <a:pt x="575726" y="653314"/>
                  </a:lnTo>
                  <a:lnTo>
                    <a:pt x="589138" y="610162"/>
                  </a:lnTo>
                  <a:lnTo>
                    <a:pt x="598441" y="589993"/>
                  </a:lnTo>
                  <a:lnTo>
                    <a:pt x="607896" y="545972"/>
                  </a:lnTo>
                  <a:lnTo>
                    <a:pt x="620220" y="502265"/>
                  </a:lnTo>
                  <a:lnTo>
                    <a:pt x="635002" y="455330"/>
                  </a:lnTo>
                  <a:lnTo>
                    <a:pt x="645819" y="413120"/>
                  </a:lnTo>
                  <a:lnTo>
                    <a:pt x="650699" y="387402"/>
                  </a:lnTo>
                  <a:lnTo>
                    <a:pt x="672742" y="341553"/>
                  </a:lnTo>
                  <a:lnTo>
                    <a:pt x="691266" y="298347"/>
                  </a:lnTo>
                  <a:lnTo>
                    <a:pt x="710150" y="253579"/>
                  </a:lnTo>
                  <a:lnTo>
                    <a:pt x="719120" y="236689"/>
                  </a:lnTo>
                  <a:lnTo>
                    <a:pt x="730714" y="224629"/>
                  </a:lnTo>
                  <a:lnTo>
                    <a:pt x="734793" y="221710"/>
                  </a:lnTo>
                  <a:lnTo>
                    <a:pt x="741207" y="212823"/>
                  </a:lnTo>
                  <a:lnTo>
                    <a:pt x="751072" y="196613"/>
                  </a:lnTo>
                  <a:lnTo>
                    <a:pt x="764884" y="182253"/>
                  </a:lnTo>
                  <a:lnTo>
                    <a:pt x="810692" y="150547"/>
                  </a:lnTo>
                  <a:lnTo>
                    <a:pt x="840317" y="136163"/>
                  </a:lnTo>
                  <a:lnTo>
                    <a:pt x="884884" y="132692"/>
                  </a:lnTo>
                  <a:lnTo>
                    <a:pt x="902361" y="129687"/>
                  </a:lnTo>
                  <a:lnTo>
                    <a:pt x="947058" y="133141"/>
                  </a:lnTo>
                  <a:lnTo>
                    <a:pt x="991960" y="135198"/>
                  </a:lnTo>
                  <a:lnTo>
                    <a:pt x="1036802" y="144583"/>
                  </a:lnTo>
                  <a:lnTo>
                    <a:pt x="1052737" y="147479"/>
                  </a:lnTo>
                  <a:lnTo>
                    <a:pt x="1096410" y="167216"/>
                  </a:lnTo>
                  <a:lnTo>
                    <a:pt x="1143000" y="198589"/>
                  </a:lnTo>
                  <a:lnTo>
                    <a:pt x="1187841" y="241680"/>
                  </a:lnTo>
                  <a:lnTo>
                    <a:pt x="1217721" y="279384"/>
                  </a:lnTo>
                  <a:lnTo>
                    <a:pt x="1249800" y="325700"/>
                  </a:lnTo>
                  <a:lnTo>
                    <a:pt x="1281057" y="370350"/>
                  </a:lnTo>
                  <a:lnTo>
                    <a:pt x="1313006" y="414605"/>
                  </a:lnTo>
                  <a:lnTo>
                    <a:pt x="1328905" y="444081"/>
                  </a:lnTo>
                  <a:lnTo>
                    <a:pt x="1360055" y="486801"/>
                  </a:lnTo>
                  <a:lnTo>
                    <a:pt x="1389500" y="530995"/>
                  </a:lnTo>
                  <a:lnTo>
                    <a:pt x="1425122" y="577245"/>
                  </a:lnTo>
                  <a:lnTo>
                    <a:pt x="1452304" y="603499"/>
                  </a:lnTo>
                  <a:lnTo>
                    <a:pt x="1483878" y="649088"/>
                  </a:lnTo>
                  <a:lnTo>
                    <a:pt x="1497156" y="661699"/>
                  </a:lnTo>
                  <a:lnTo>
                    <a:pt x="1538874" y="706956"/>
                  </a:lnTo>
                  <a:lnTo>
                    <a:pt x="1580218" y="747393"/>
                  </a:lnTo>
                  <a:lnTo>
                    <a:pt x="1610729" y="772819"/>
                  </a:lnTo>
                  <a:lnTo>
                    <a:pt x="1657348" y="813169"/>
                  </a:lnTo>
                  <a:lnTo>
                    <a:pt x="1695581" y="840189"/>
                  </a:lnTo>
                  <a:lnTo>
                    <a:pt x="1742081" y="861400"/>
                  </a:lnTo>
                  <a:lnTo>
                    <a:pt x="1784476" y="876270"/>
                  </a:lnTo>
                  <a:lnTo>
                    <a:pt x="1822462" y="887092"/>
                  </a:lnTo>
                  <a:lnTo>
                    <a:pt x="1862434" y="893835"/>
                  </a:lnTo>
                  <a:lnTo>
                    <a:pt x="1904608" y="895193"/>
                  </a:lnTo>
                  <a:lnTo>
                    <a:pt x="1944947" y="893431"/>
                  </a:lnTo>
                  <a:lnTo>
                    <a:pt x="1987154" y="889365"/>
                  </a:lnTo>
                  <a:lnTo>
                    <a:pt x="2023612" y="883956"/>
                  </a:lnTo>
                  <a:lnTo>
                    <a:pt x="2069981" y="869878"/>
                  </a:lnTo>
                  <a:lnTo>
                    <a:pt x="2114542" y="851734"/>
                  </a:lnTo>
                  <a:lnTo>
                    <a:pt x="2158295" y="823284"/>
                  </a:lnTo>
                  <a:lnTo>
                    <a:pt x="2203711" y="786117"/>
                  </a:lnTo>
                  <a:lnTo>
                    <a:pt x="2247209" y="748612"/>
                  </a:lnTo>
                  <a:lnTo>
                    <a:pt x="2289241" y="703916"/>
                  </a:lnTo>
                  <a:lnTo>
                    <a:pt x="2319808" y="660321"/>
                  </a:lnTo>
                  <a:lnTo>
                    <a:pt x="2349495" y="615921"/>
                  </a:lnTo>
                  <a:lnTo>
                    <a:pt x="2379133" y="571474"/>
                  </a:lnTo>
                  <a:lnTo>
                    <a:pt x="2408766" y="527024"/>
                  </a:lnTo>
                  <a:lnTo>
                    <a:pt x="2434166" y="484560"/>
                  </a:lnTo>
                  <a:lnTo>
                    <a:pt x="2459567" y="443943"/>
                  </a:lnTo>
                  <a:lnTo>
                    <a:pt x="2485672" y="400628"/>
                  </a:lnTo>
                  <a:lnTo>
                    <a:pt x="2505044" y="374743"/>
                  </a:lnTo>
                  <a:lnTo>
                    <a:pt x="2527575" y="331509"/>
                  </a:lnTo>
                  <a:lnTo>
                    <a:pt x="2556949" y="285802"/>
                  </a:lnTo>
                  <a:lnTo>
                    <a:pt x="2586567" y="241279"/>
                  </a:lnTo>
                  <a:lnTo>
                    <a:pt x="2614965" y="193845"/>
                  </a:lnTo>
                  <a:lnTo>
                    <a:pt x="2652206" y="149056"/>
                  </a:lnTo>
                  <a:lnTo>
                    <a:pt x="2684817" y="103976"/>
                  </a:lnTo>
                  <a:lnTo>
                    <a:pt x="2705217" y="84442"/>
                  </a:lnTo>
                  <a:lnTo>
                    <a:pt x="2752373" y="46620"/>
                  </a:lnTo>
                  <a:lnTo>
                    <a:pt x="2795942" y="21335"/>
                  </a:lnTo>
                  <a:lnTo>
                    <a:pt x="2825865" y="9164"/>
                  </a:lnTo>
                  <a:lnTo>
                    <a:pt x="2871677" y="636"/>
                  </a:lnTo>
                  <a:lnTo>
                    <a:pt x="2914996" y="0"/>
                  </a:lnTo>
                  <a:lnTo>
                    <a:pt x="2941419" y="1859"/>
                  </a:lnTo>
                  <a:lnTo>
                    <a:pt x="2986252" y="13115"/>
                  </a:lnTo>
                  <a:lnTo>
                    <a:pt x="3004069" y="17273"/>
                  </a:lnTo>
                  <a:lnTo>
                    <a:pt x="3015776" y="19657"/>
                  </a:lnTo>
                  <a:lnTo>
                    <a:pt x="3062160" y="42186"/>
                  </a:lnTo>
                  <a:lnTo>
                    <a:pt x="3079620" y="52632"/>
                  </a:lnTo>
                  <a:lnTo>
                    <a:pt x="3124178" y="93140"/>
                  </a:lnTo>
                  <a:lnTo>
                    <a:pt x="3168817" y="129971"/>
                  </a:lnTo>
                  <a:lnTo>
                    <a:pt x="3203055" y="174077"/>
                  </a:lnTo>
                  <a:lnTo>
                    <a:pt x="3233034" y="216860"/>
                  </a:lnTo>
                  <a:lnTo>
                    <a:pt x="3262135" y="261686"/>
                  </a:lnTo>
                  <a:lnTo>
                    <a:pt x="3278613" y="306950"/>
                  </a:lnTo>
                  <a:lnTo>
                    <a:pt x="3299289" y="349352"/>
                  </a:lnTo>
                  <a:lnTo>
                    <a:pt x="3314666" y="393681"/>
                  </a:lnTo>
                  <a:lnTo>
                    <a:pt x="3332886" y="438124"/>
                  </a:lnTo>
                  <a:lnTo>
                    <a:pt x="3348306" y="479595"/>
                  </a:lnTo>
                  <a:lnTo>
                    <a:pt x="3361244" y="520412"/>
                  </a:lnTo>
                  <a:lnTo>
                    <a:pt x="3368497" y="567589"/>
                  </a:lnTo>
                  <a:lnTo>
                    <a:pt x="3380394" y="612604"/>
                  </a:lnTo>
                  <a:lnTo>
                    <a:pt x="3390909" y="654144"/>
                  </a:lnTo>
                  <a:lnTo>
                    <a:pt x="3401483" y="695667"/>
                  </a:lnTo>
                  <a:lnTo>
                    <a:pt x="3414183" y="740691"/>
                  </a:lnTo>
                  <a:lnTo>
                    <a:pt x="3427589" y="785192"/>
                  </a:lnTo>
                  <a:lnTo>
                    <a:pt x="3446050" y="825988"/>
                  </a:lnTo>
                  <a:lnTo>
                    <a:pt x="3463072" y="855862"/>
                  </a:lnTo>
                  <a:lnTo>
                    <a:pt x="3505333" y="901594"/>
                  </a:lnTo>
                  <a:lnTo>
                    <a:pt x="3546682" y="939767"/>
                  </a:lnTo>
                  <a:lnTo>
                    <a:pt x="3589798" y="969641"/>
                  </a:lnTo>
                  <a:lnTo>
                    <a:pt x="3636573" y="993148"/>
                  </a:lnTo>
                  <a:lnTo>
                    <a:pt x="3684160" y="1019292"/>
                  </a:lnTo>
                  <a:lnTo>
                    <a:pt x="3723157" y="1036254"/>
                  </a:lnTo>
                  <a:lnTo>
                    <a:pt x="3767380" y="1052817"/>
                  </a:lnTo>
                  <a:lnTo>
                    <a:pt x="3784600" y="1060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411"/>
            <p:cNvSpPr/>
            <p:nvPr>
              <p:custDataLst>
                <p:tags r:id="rId5"/>
              </p:custDataLst>
            </p:nvPr>
          </p:nvSpPr>
          <p:spPr>
            <a:xfrm>
              <a:off x="9048750" y="5010153"/>
              <a:ext cx="63206" cy="1022348"/>
            </a:xfrm>
            <a:custGeom>
              <a:avLst/>
              <a:gdLst/>
              <a:ahLst/>
              <a:cxnLst/>
              <a:rect l="0" t="0" r="0" b="0"/>
              <a:pathLst>
                <a:path w="63206" h="1022348">
                  <a:moveTo>
                    <a:pt x="25400" y="12697"/>
                  </a:moveTo>
                  <a:lnTo>
                    <a:pt x="25400" y="12697"/>
                  </a:lnTo>
                  <a:lnTo>
                    <a:pt x="22029" y="12697"/>
                  </a:lnTo>
                  <a:lnTo>
                    <a:pt x="18493" y="10815"/>
                  </a:lnTo>
                  <a:lnTo>
                    <a:pt x="13843" y="7230"/>
                  </a:lnTo>
                  <a:lnTo>
                    <a:pt x="12757" y="7641"/>
                  </a:lnTo>
                  <a:lnTo>
                    <a:pt x="3065" y="15997"/>
                  </a:lnTo>
                  <a:lnTo>
                    <a:pt x="1362" y="19573"/>
                  </a:lnTo>
                  <a:lnTo>
                    <a:pt x="79" y="30523"/>
                  </a:lnTo>
                  <a:lnTo>
                    <a:pt x="5036" y="38493"/>
                  </a:lnTo>
                  <a:lnTo>
                    <a:pt x="5474" y="40477"/>
                  </a:lnTo>
                  <a:lnTo>
                    <a:pt x="9461" y="46642"/>
                  </a:lnTo>
                  <a:lnTo>
                    <a:pt x="13142" y="48950"/>
                  </a:lnTo>
                  <a:lnTo>
                    <a:pt x="21254" y="50432"/>
                  </a:lnTo>
                  <a:lnTo>
                    <a:pt x="40219" y="50787"/>
                  </a:lnTo>
                  <a:lnTo>
                    <a:pt x="44451" y="48911"/>
                  </a:lnTo>
                  <a:lnTo>
                    <a:pt x="52916" y="41958"/>
                  </a:lnTo>
                  <a:lnTo>
                    <a:pt x="55269" y="37932"/>
                  </a:lnTo>
                  <a:lnTo>
                    <a:pt x="57020" y="33790"/>
                  </a:lnTo>
                  <a:lnTo>
                    <a:pt x="61266" y="27492"/>
                  </a:lnTo>
                  <a:lnTo>
                    <a:pt x="62838" y="21157"/>
                  </a:lnTo>
                  <a:lnTo>
                    <a:pt x="63205" y="16927"/>
                  </a:lnTo>
                  <a:lnTo>
                    <a:pt x="61487" y="12696"/>
                  </a:lnTo>
                  <a:lnTo>
                    <a:pt x="54635" y="4230"/>
                  </a:lnTo>
                  <a:lnTo>
                    <a:pt x="50622" y="1878"/>
                  </a:lnTo>
                  <a:lnTo>
                    <a:pt x="45669" y="368"/>
                  </a:lnTo>
                  <a:lnTo>
                    <a:pt x="16987" y="0"/>
                  </a:lnTo>
                  <a:lnTo>
                    <a:pt x="12723" y="1879"/>
                  </a:lnTo>
                  <a:lnTo>
                    <a:pt x="110" y="12596"/>
                  </a:lnTo>
                  <a:lnTo>
                    <a:pt x="3404" y="16038"/>
                  </a:lnTo>
                  <a:lnTo>
                    <a:pt x="6921" y="17710"/>
                  </a:lnTo>
                  <a:lnTo>
                    <a:pt x="30897" y="19024"/>
                  </a:lnTo>
                  <a:lnTo>
                    <a:pt x="47372" y="19046"/>
                  </a:lnTo>
                  <a:lnTo>
                    <a:pt x="51157" y="20928"/>
                  </a:lnTo>
                  <a:lnTo>
                    <a:pt x="56799" y="25135"/>
                  </a:lnTo>
                  <a:lnTo>
                    <a:pt x="57141" y="34850"/>
                  </a:lnTo>
                  <a:lnTo>
                    <a:pt x="55264" y="38535"/>
                  </a:lnTo>
                  <a:lnTo>
                    <a:pt x="52784" y="42525"/>
                  </a:lnTo>
                  <a:lnTo>
                    <a:pt x="50682" y="48738"/>
                  </a:lnTo>
                  <a:lnTo>
                    <a:pt x="46610" y="55048"/>
                  </a:lnTo>
                  <a:lnTo>
                    <a:pt x="32717" y="99775"/>
                  </a:lnTo>
                  <a:lnTo>
                    <a:pt x="22316" y="143055"/>
                  </a:lnTo>
                  <a:lnTo>
                    <a:pt x="13667" y="187474"/>
                  </a:lnTo>
                  <a:lnTo>
                    <a:pt x="12738" y="233195"/>
                  </a:lnTo>
                  <a:lnTo>
                    <a:pt x="12702" y="278783"/>
                  </a:lnTo>
                  <a:lnTo>
                    <a:pt x="18462" y="324517"/>
                  </a:lnTo>
                  <a:lnTo>
                    <a:pt x="18999" y="372069"/>
                  </a:lnTo>
                  <a:lnTo>
                    <a:pt x="19046" y="417590"/>
                  </a:lnTo>
                  <a:lnTo>
                    <a:pt x="19049" y="459394"/>
                  </a:lnTo>
                  <a:lnTo>
                    <a:pt x="19050" y="501657"/>
                  </a:lnTo>
                  <a:lnTo>
                    <a:pt x="17169" y="547422"/>
                  </a:lnTo>
                  <a:lnTo>
                    <a:pt x="13288" y="588604"/>
                  </a:lnTo>
                  <a:lnTo>
                    <a:pt x="12778" y="630786"/>
                  </a:lnTo>
                  <a:lnTo>
                    <a:pt x="7239" y="676098"/>
                  </a:lnTo>
                  <a:lnTo>
                    <a:pt x="6428" y="722720"/>
                  </a:lnTo>
                  <a:lnTo>
                    <a:pt x="889" y="767361"/>
                  </a:lnTo>
                  <a:lnTo>
                    <a:pt x="78" y="811828"/>
                  </a:lnTo>
                  <a:lnTo>
                    <a:pt x="2" y="858533"/>
                  </a:lnTo>
                  <a:lnTo>
                    <a:pt x="0" y="901630"/>
                  </a:lnTo>
                  <a:lnTo>
                    <a:pt x="0" y="940895"/>
                  </a:lnTo>
                  <a:lnTo>
                    <a:pt x="1881" y="945694"/>
                  </a:lnTo>
                  <a:lnTo>
                    <a:pt x="4363" y="950179"/>
                  </a:lnTo>
                  <a:lnTo>
                    <a:pt x="5958" y="958807"/>
                  </a:lnTo>
                  <a:lnTo>
                    <a:pt x="6088" y="960938"/>
                  </a:lnTo>
                  <a:lnTo>
                    <a:pt x="8115" y="965185"/>
                  </a:lnTo>
                  <a:lnTo>
                    <a:pt x="16885" y="976368"/>
                  </a:lnTo>
                  <a:lnTo>
                    <a:pt x="19114" y="982304"/>
                  </a:lnTo>
                  <a:lnTo>
                    <a:pt x="23224" y="988532"/>
                  </a:lnTo>
                  <a:lnTo>
                    <a:pt x="24433" y="992736"/>
                  </a:lnTo>
                  <a:lnTo>
                    <a:pt x="25460" y="994140"/>
                  </a:lnTo>
                  <a:lnTo>
                    <a:pt x="26851" y="995075"/>
                  </a:lnTo>
                  <a:lnTo>
                    <a:pt x="28484" y="995699"/>
                  </a:lnTo>
                  <a:lnTo>
                    <a:pt x="29573" y="996820"/>
                  </a:lnTo>
                  <a:lnTo>
                    <a:pt x="30782" y="999948"/>
                  </a:lnTo>
                  <a:lnTo>
                    <a:pt x="31810" y="1001064"/>
                  </a:lnTo>
                  <a:lnTo>
                    <a:pt x="37133" y="1003004"/>
                  </a:lnTo>
                  <a:lnTo>
                    <a:pt x="37670" y="1005048"/>
                  </a:lnTo>
                  <a:lnTo>
                    <a:pt x="38015" y="1008739"/>
                  </a:lnTo>
                  <a:lnTo>
                    <a:pt x="38749" y="1009041"/>
                  </a:lnTo>
                  <a:lnTo>
                    <a:pt x="44186" y="1009624"/>
                  </a:lnTo>
                  <a:lnTo>
                    <a:pt x="44448" y="1015920"/>
                  </a:lnTo>
                  <a:lnTo>
                    <a:pt x="38178" y="1009724"/>
                  </a:lnTo>
                  <a:lnTo>
                    <a:pt x="43574" y="1015121"/>
                  </a:lnTo>
                  <a:lnTo>
                    <a:pt x="44450" y="1022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412"/>
            <p:cNvSpPr/>
            <p:nvPr>
              <p:custDataLst>
                <p:tags r:id="rId6"/>
              </p:custDataLst>
            </p:nvPr>
          </p:nvSpPr>
          <p:spPr>
            <a:xfrm>
              <a:off x="9032783" y="6102435"/>
              <a:ext cx="103795" cy="240216"/>
            </a:xfrm>
            <a:custGeom>
              <a:avLst/>
              <a:gdLst/>
              <a:ahLst/>
              <a:cxnLst/>
              <a:rect l="0" t="0" r="0" b="0"/>
              <a:pathLst>
                <a:path w="103795" h="240216">
                  <a:moveTo>
                    <a:pt x="22317" y="38015"/>
                  </a:moveTo>
                  <a:lnTo>
                    <a:pt x="22317" y="38015"/>
                  </a:lnTo>
                  <a:lnTo>
                    <a:pt x="18946" y="34644"/>
                  </a:lnTo>
                  <a:lnTo>
                    <a:pt x="17290" y="31108"/>
                  </a:lnTo>
                  <a:lnTo>
                    <a:pt x="16849" y="29176"/>
                  </a:lnTo>
                  <a:lnTo>
                    <a:pt x="17260" y="27889"/>
                  </a:lnTo>
                  <a:lnTo>
                    <a:pt x="18241" y="27031"/>
                  </a:lnTo>
                  <a:lnTo>
                    <a:pt x="19599" y="26459"/>
                  </a:lnTo>
                  <a:lnTo>
                    <a:pt x="20505" y="25372"/>
                  </a:lnTo>
                  <a:lnTo>
                    <a:pt x="23840" y="18558"/>
                  </a:lnTo>
                  <a:lnTo>
                    <a:pt x="25449" y="16577"/>
                  </a:lnTo>
                  <a:lnTo>
                    <a:pt x="29118" y="14375"/>
                  </a:lnTo>
                  <a:lnTo>
                    <a:pt x="33101" y="12692"/>
                  </a:lnTo>
                  <a:lnTo>
                    <a:pt x="37222" y="9591"/>
                  </a:lnTo>
                  <a:lnTo>
                    <a:pt x="43287" y="7743"/>
                  </a:lnTo>
                  <a:lnTo>
                    <a:pt x="49981" y="6217"/>
                  </a:lnTo>
                  <a:lnTo>
                    <a:pt x="58423" y="2096"/>
                  </a:lnTo>
                  <a:lnTo>
                    <a:pt x="81299" y="0"/>
                  </a:lnTo>
                  <a:lnTo>
                    <a:pt x="96355" y="5390"/>
                  </a:lnTo>
                  <a:lnTo>
                    <a:pt x="101248" y="9376"/>
                  </a:lnTo>
                  <a:lnTo>
                    <a:pt x="103259" y="14939"/>
                  </a:lnTo>
                  <a:lnTo>
                    <a:pt x="103794" y="18397"/>
                  </a:lnTo>
                  <a:lnTo>
                    <a:pt x="102509" y="24122"/>
                  </a:lnTo>
                  <a:lnTo>
                    <a:pt x="100292" y="29018"/>
                  </a:lnTo>
                  <a:lnTo>
                    <a:pt x="95380" y="43433"/>
                  </a:lnTo>
                  <a:lnTo>
                    <a:pt x="87025" y="55052"/>
                  </a:lnTo>
                  <a:lnTo>
                    <a:pt x="47726" y="101387"/>
                  </a:lnTo>
                  <a:lnTo>
                    <a:pt x="42623" y="106586"/>
                  </a:lnTo>
                  <a:lnTo>
                    <a:pt x="41925" y="109178"/>
                  </a:lnTo>
                  <a:lnTo>
                    <a:pt x="41399" y="117290"/>
                  </a:lnTo>
                  <a:lnTo>
                    <a:pt x="43263" y="120991"/>
                  </a:lnTo>
                  <a:lnTo>
                    <a:pt x="45737" y="124988"/>
                  </a:lnTo>
                  <a:lnTo>
                    <a:pt x="46837" y="129115"/>
                  </a:lnTo>
                  <a:lnTo>
                    <a:pt x="47836" y="130499"/>
                  </a:lnTo>
                  <a:lnTo>
                    <a:pt x="49207" y="131421"/>
                  </a:lnTo>
                  <a:lnTo>
                    <a:pt x="52612" y="133151"/>
                  </a:lnTo>
                  <a:lnTo>
                    <a:pt x="75241" y="154455"/>
                  </a:lnTo>
                  <a:lnTo>
                    <a:pt x="77589" y="158675"/>
                  </a:lnTo>
                  <a:lnTo>
                    <a:pt x="79338" y="162902"/>
                  </a:lnTo>
                  <a:lnTo>
                    <a:pt x="83584" y="169250"/>
                  </a:lnTo>
                  <a:lnTo>
                    <a:pt x="85156" y="175598"/>
                  </a:lnTo>
                  <a:lnTo>
                    <a:pt x="85522" y="179832"/>
                  </a:lnTo>
                  <a:lnTo>
                    <a:pt x="83805" y="184065"/>
                  </a:lnTo>
                  <a:lnTo>
                    <a:pt x="46479" y="223399"/>
                  </a:lnTo>
                  <a:lnTo>
                    <a:pt x="36140" y="230370"/>
                  </a:lnTo>
                  <a:lnTo>
                    <a:pt x="21415" y="234683"/>
                  </a:lnTo>
                  <a:lnTo>
                    <a:pt x="19599" y="236155"/>
                  </a:lnTo>
                  <a:lnTo>
                    <a:pt x="18388" y="237841"/>
                  </a:lnTo>
                  <a:lnTo>
                    <a:pt x="13280" y="239716"/>
                  </a:lnTo>
                  <a:lnTo>
                    <a:pt x="9942" y="240215"/>
                  </a:lnTo>
                  <a:lnTo>
                    <a:pt x="7716" y="239843"/>
                  </a:lnTo>
                  <a:lnTo>
                    <a:pt x="6234" y="238890"/>
                  </a:lnTo>
                  <a:lnTo>
                    <a:pt x="482" y="232290"/>
                  </a:lnTo>
                  <a:lnTo>
                    <a:pt x="0" y="230325"/>
                  </a:lnTo>
                  <a:lnTo>
                    <a:pt x="383" y="228311"/>
                  </a:lnTo>
                  <a:lnTo>
                    <a:pt x="9617" y="209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413"/>
            <p:cNvSpPr/>
            <p:nvPr>
              <p:custDataLst>
                <p:tags r:id="rId7"/>
              </p:custDataLst>
            </p:nvPr>
          </p:nvSpPr>
          <p:spPr>
            <a:xfrm>
              <a:off x="9195171" y="6146825"/>
              <a:ext cx="240894" cy="203176"/>
            </a:xfrm>
            <a:custGeom>
              <a:avLst/>
              <a:gdLst/>
              <a:ahLst/>
              <a:cxnLst/>
              <a:rect l="0" t="0" r="0" b="0"/>
              <a:pathLst>
                <a:path w="240894" h="203176">
                  <a:moveTo>
                    <a:pt x="107579" y="12675"/>
                  </a:moveTo>
                  <a:lnTo>
                    <a:pt x="107579" y="12675"/>
                  </a:lnTo>
                  <a:lnTo>
                    <a:pt x="113046" y="7208"/>
                  </a:lnTo>
                  <a:lnTo>
                    <a:pt x="112635" y="6208"/>
                  </a:lnTo>
                  <a:lnTo>
                    <a:pt x="110296" y="3215"/>
                  </a:lnTo>
                  <a:lnTo>
                    <a:pt x="106905" y="1416"/>
                  </a:lnTo>
                  <a:lnTo>
                    <a:pt x="94820" y="101"/>
                  </a:lnTo>
                  <a:lnTo>
                    <a:pt x="86400" y="0"/>
                  </a:lnTo>
                  <a:lnTo>
                    <a:pt x="53308" y="12618"/>
                  </a:lnTo>
                  <a:lnTo>
                    <a:pt x="48651" y="15706"/>
                  </a:lnTo>
                  <a:lnTo>
                    <a:pt x="37773" y="32403"/>
                  </a:lnTo>
                  <a:lnTo>
                    <a:pt x="27857" y="52981"/>
                  </a:lnTo>
                  <a:lnTo>
                    <a:pt x="25401" y="74070"/>
                  </a:lnTo>
                  <a:lnTo>
                    <a:pt x="36281" y="120755"/>
                  </a:lnTo>
                  <a:lnTo>
                    <a:pt x="48586" y="152259"/>
                  </a:lnTo>
                  <a:lnTo>
                    <a:pt x="50315" y="160085"/>
                  </a:lnTo>
                  <a:lnTo>
                    <a:pt x="55292" y="170856"/>
                  </a:lnTo>
                  <a:lnTo>
                    <a:pt x="56485" y="179780"/>
                  </a:lnTo>
                  <a:lnTo>
                    <a:pt x="54767" y="184075"/>
                  </a:lnTo>
                  <a:lnTo>
                    <a:pt x="53320" y="186209"/>
                  </a:lnTo>
                  <a:lnTo>
                    <a:pt x="51651" y="187631"/>
                  </a:lnTo>
                  <a:lnTo>
                    <a:pt x="45216" y="190100"/>
                  </a:lnTo>
                  <a:lnTo>
                    <a:pt x="37674" y="190364"/>
                  </a:lnTo>
                  <a:lnTo>
                    <a:pt x="32296" y="188544"/>
                  </a:lnTo>
                  <a:lnTo>
                    <a:pt x="12353" y="173256"/>
                  </a:lnTo>
                  <a:lnTo>
                    <a:pt x="10228" y="172645"/>
                  </a:lnTo>
                  <a:lnTo>
                    <a:pt x="5986" y="168205"/>
                  </a:lnTo>
                  <a:lnTo>
                    <a:pt x="2454" y="162232"/>
                  </a:lnTo>
                  <a:lnTo>
                    <a:pt x="467" y="154904"/>
                  </a:lnTo>
                  <a:lnTo>
                    <a:pt x="0" y="150442"/>
                  </a:lnTo>
                  <a:lnTo>
                    <a:pt x="1675" y="146106"/>
                  </a:lnTo>
                  <a:lnTo>
                    <a:pt x="24202" y="121489"/>
                  </a:lnTo>
                  <a:lnTo>
                    <a:pt x="48962" y="103866"/>
                  </a:lnTo>
                  <a:lnTo>
                    <a:pt x="95069" y="86765"/>
                  </a:lnTo>
                  <a:lnTo>
                    <a:pt x="139340" y="65474"/>
                  </a:lnTo>
                  <a:lnTo>
                    <a:pt x="186758" y="42593"/>
                  </a:lnTo>
                  <a:lnTo>
                    <a:pt x="214039" y="28618"/>
                  </a:lnTo>
                  <a:lnTo>
                    <a:pt x="222629" y="26111"/>
                  </a:lnTo>
                  <a:lnTo>
                    <a:pt x="233891" y="18753"/>
                  </a:lnTo>
                  <a:lnTo>
                    <a:pt x="240807" y="12780"/>
                  </a:lnTo>
                  <a:lnTo>
                    <a:pt x="240893" y="16078"/>
                  </a:lnTo>
                  <a:lnTo>
                    <a:pt x="240200" y="17060"/>
                  </a:lnTo>
                  <a:lnTo>
                    <a:pt x="239031" y="17715"/>
                  </a:lnTo>
                  <a:lnTo>
                    <a:pt x="237547" y="18151"/>
                  </a:lnTo>
                  <a:lnTo>
                    <a:pt x="236558" y="19147"/>
                  </a:lnTo>
                  <a:lnTo>
                    <a:pt x="219866" y="50979"/>
                  </a:lnTo>
                  <a:lnTo>
                    <a:pt x="200966" y="80419"/>
                  </a:lnTo>
                  <a:lnTo>
                    <a:pt x="187757" y="127968"/>
                  </a:lnTo>
                  <a:lnTo>
                    <a:pt x="184958" y="142948"/>
                  </a:lnTo>
                  <a:lnTo>
                    <a:pt x="187500" y="156324"/>
                  </a:lnTo>
                  <a:lnTo>
                    <a:pt x="194679" y="172780"/>
                  </a:lnTo>
                  <a:lnTo>
                    <a:pt x="207795" y="192470"/>
                  </a:lnTo>
                  <a:lnTo>
                    <a:pt x="217785" y="199689"/>
                  </a:lnTo>
                  <a:lnTo>
                    <a:pt x="228229" y="203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414"/>
            <p:cNvSpPr/>
            <p:nvPr>
              <p:custDataLst>
                <p:tags r:id="rId8"/>
              </p:custDataLst>
            </p:nvPr>
          </p:nvSpPr>
          <p:spPr>
            <a:xfrm>
              <a:off x="9361429" y="6203950"/>
              <a:ext cx="303272" cy="69851"/>
            </a:xfrm>
            <a:custGeom>
              <a:avLst/>
              <a:gdLst/>
              <a:ahLst/>
              <a:cxnLst/>
              <a:rect l="0" t="0" r="0" b="0"/>
              <a:pathLst>
                <a:path w="303272" h="69851">
                  <a:moveTo>
                    <a:pt x="36571" y="69850"/>
                  </a:moveTo>
                  <a:lnTo>
                    <a:pt x="36571" y="69850"/>
                  </a:lnTo>
                  <a:lnTo>
                    <a:pt x="22266" y="69850"/>
                  </a:lnTo>
                  <a:lnTo>
                    <a:pt x="3632" y="64383"/>
                  </a:lnTo>
                  <a:lnTo>
                    <a:pt x="1911" y="63383"/>
                  </a:lnTo>
                  <a:lnTo>
                    <a:pt x="765" y="62010"/>
                  </a:lnTo>
                  <a:lnTo>
                    <a:pt x="0" y="60390"/>
                  </a:lnTo>
                  <a:lnTo>
                    <a:pt x="196" y="59310"/>
                  </a:lnTo>
                  <a:lnTo>
                    <a:pt x="1032" y="58591"/>
                  </a:lnTo>
                  <a:lnTo>
                    <a:pt x="3842" y="57790"/>
                  </a:lnTo>
                  <a:lnTo>
                    <a:pt x="7443" y="57434"/>
                  </a:lnTo>
                  <a:lnTo>
                    <a:pt x="11395" y="55394"/>
                  </a:lnTo>
                  <a:lnTo>
                    <a:pt x="13437" y="53863"/>
                  </a:lnTo>
                  <a:lnTo>
                    <a:pt x="57838" y="45893"/>
                  </a:lnTo>
                  <a:lnTo>
                    <a:pt x="104021" y="39570"/>
                  </a:lnTo>
                  <a:lnTo>
                    <a:pt x="140047" y="33675"/>
                  </a:lnTo>
                  <a:lnTo>
                    <a:pt x="182393" y="26754"/>
                  </a:lnTo>
                  <a:lnTo>
                    <a:pt x="214035" y="19886"/>
                  </a:lnTo>
                  <a:lnTo>
                    <a:pt x="248794" y="12131"/>
                  </a:lnTo>
                  <a:lnTo>
                    <a:pt x="3032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415"/>
            <p:cNvSpPr/>
            <p:nvPr>
              <p:custDataLst>
                <p:tags r:id="rId9"/>
              </p:custDataLst>
            </p:nvPr>
          </p:nvSpPr>
          <p:spPr>
            <a:xfrm>
              <a:off x="10953750" y="4807247"/>
              <a:ext cx="158671" cy="1282368"/>
            </a:xfrm>
            <a:custGeom>
              <a:avLst/>
              <a:gdLst/>
              <a:ahLst/>
              <a:cxnLst/>
              <a:rect l="0" t="0" r="0" b="0"/>
              <a:pathLst>
                <a:path w="158671" h="1282368">
                  <a:moveTo>
                    <a:pt x="0" y="234653"/>
                  </a:moveTo>
                  <a:lnTo>
                    <a:pt x="0" y="234653"/>
                  </a:lnTo>
                  <a:lnTo>
                    <a:pt x="0" y="231282"/>
                  </a:lnTo>
                  <a:lnTo>
                    <a:pt x="1881" y="227746"/>
                  </a:lnTo>
                  <a:lnTo>
                    <a:pt x="4363" y="223821"/>
                  </a:lnTo>
                  <a:lnTo>
                    <a:pt x="6467" y="217646"/>
                  </a:lnTo>
                  <a:lnTo>
                    <a:pt x="29880" y="184245"/>
                  </a:lnTo>
                  <a:lnTo>
                    <a:pt x="31624" y="179794"/>
                  </a:lnTo>
                  <a:lnTo>
                    <a:pt x="42684" y="164813"/>
                  </a:lnTo>
                  <a:lnTo>
                    <a:pt x="44370" y="160574"/>
                  </a:lnTo>
                  <a:lnTo>
                    <a:pt x="48582" y="154221"/>
                  </a:lnTo>
                  <a:lnTo>
                    <a:pt x="50848" y="147870"/>
                  </a:lnTo>
                  <a:lnTo>
                    <a:pt x="82465" y="114088"/>
                  </a:lnTo>
                  <a:lnTo>
                    <a:pt x="94366" y="114003"/>
                  </a:lnTo>
                  <a:lnTo>
                    <a:pt x="94662" y="114708"/>
                  </a:lnTo>
                  <a:lnTo>
                    <a:pt x="95227" y="125559"/>
                  </a:lnTo>
                  <a:lnTo>
                    <a:pt x="100715" y="132069"/>
                  </a:lnTo>
                  <a:lnTo>
                    <a:pt x="103088" y="132616"/>
                  </a:lnTo>
                  <a:lnTo>
                    <a:pt x="104708" y="132761"/>
                  </a:lnTo>
                  <a:lnTo>
                    <a:pt x="105789" y="133564"/>
                  </a:lnTo>
                  <a:lnTo>
                    <a:pt x="106990" y="136337"/>
                  </a:lnTo>
                  <a:lnTo>
                    <a:pt x="108015" y="137359"/>
                  </a:lnTo>
                  <a:lnTo>
                    <a:pt x="111036" y="138495"/>
                  </a:lnTo>
                  <a:lnTo>
                    <a:pt x="126016" y="139396"/>
                  </a:lnTo>
                  <a:lnTo>
                    <a:pt x="136434" y="129943"/>
                  </a:lnTo>
                  <a:lnTo>
                    <a:pt x="138248" y="124380"/>
                  </a:lnTo>
                  <a:lnTo>
                    <a:pt x="141543" y="93568"/>
                  </a:lnTo>
                  <a:lnTo>
                    <a:pt x="144714" y="81843"/>
                  </a:lnTo>
                  <a:lnTo>
                    <a:pt x="152916" y="35267"/>
                  </a:lnTo>
                  <a:lnTo>
                    <a:pt x="158346" y="12936"/>
                  </a:lnTo>
                  <a:lnTo>
                    <a:pt x="158670" y="7413"/>
                  </a:lnTo>
                  <a:lnTo>
                    <a:pt x="152659" y="0"/>
                  </a:lnTo>
                  <a:lnTo>
                    <a:pt x="149106" y="3162"/>
                  </a:lnTo>
                  <a:lnTo>
                    <a:pt x="147408" y="6649"/>
                  </a:lnTo>
                  <a:lnTo>
                    <a:pt x="146955" y="8567"/>
                  </a:lnTo>
                  <a:lnTo>
                    <a:pt x="141143" y="18805"/>
                  </a:lnTo>
                  <a:lnTo>
                    <a:pt x="128451" y="63252"/>
                  </a:lnTo>
                  <a:lnTo>
                    <a:pt x="125549" y="75918"/>
                  </a:lnTo>
                  <a:lnTo>
                    <a:pt x="122100" y="88607"/>
                  </a:lnTo>
                  <a:lnTo>
                    <a:pt x="119198" y="101304"/>
                  </a:lnTo>
                  <a:lnTo>
                    <a:pt x="115751" y="114004"/>
                  </a:lnTo>
                  <a:lnTo>
                    <a:pt x="114300" y="145644"/>
                  </a:lnTo>
                  <a:lnTo>
                    <a:pt x="119767" y="145743"/>
                  </a:lnTo>
                  <a:lnTo>
                    <a:pt x="123760" y="142379"/>
                  </a:lnTo>
                  <a:lnTo>
                    <a:pt x="125560" y="138844"/>
                  </a:lnTo>
                  <a:lnTo>
                    <a:pt x="126040" y="136914"/>
                  </a:lnTo>
                  <a:lnTo>
                    <a:pt x="131900" y="126654"/>
                  </a:lnTo>
                  <a:lnTo>
                    <a:pt x="139689" y="82263"/>
                  </a:lnTo>
                  <a:lnTo>
                    <a:pt x="139699" y="57846"/>
                  </a:lnTo>
                  <a:lnTo>
                    <a:pt x="127079" y="44232"/>
                  </a:lnTo>
                  <a:lnTo>
                    <a:pt x="127000" y="65353"/>
                  </a:lnTo>
                  <a:lnTo>
                    <a:pt x="133088" y="99297"/>
                  </a:lnTo>
                  <a:lnTo>
                    <a:pt x="133341" y="145923"/>
                  </a:lnTo>
                  <a:lnTo>
                    <a:pt x="133350" y="190212"/>
                  </a:lnTo>
                  <a:lnTo>
                    <a:pt x="133350" y="233771"/>
                  </a:lnTo>
                  <a:lnTo>
                    <a:pt x="133350" y="273194"/>
                  </a:lnTo>
                  <a:lnTo>
                    <a:pt x="133350" y="315850"/>
                  </a:lnTo>
                  <a:lnTo>
                    <a:pt x="129979" y="362894"/>
                  </a:lnTo>
                  <a:lnTo>
                    <a:pt x="127588" y="402533"/>
                  </a:lnTo>
                  <a:lnTo>
                    <a:pt x="127116" y="444334"/>
                  </a:lnTo>
                  <a:lnTo>
                    <a:pt x="123651" y="486562"/>
                  </a:lnTo>
                  <a:lnTo>
                    <a:pt x="120538" y="528875"/>
                  </a:lnTo>
                  <a:lnTo>
                    <a:pt x="115740" y="571204"/>
                  </a:lnTo>
                  <a:lnTo>
                    <a:pt x="111213" y="613536"/>
                  </a:lnTo>
                  <a:lnTo>
                    <a:pt x="103525" y="660233"/>
                  </a:lnTo>
                  <a:lnTo>
                    <a:pt x="95211" y="704161"/>
                  </a:lnTo>
                  <a:lnTo>
                    <a:pt x="86776" y="746809"/>
                  </a:lnTo>
                  <a:lnTo>
                    <a:pt x="78315" y="789204"/>
                  </a:lnTo>
                  <a:lnTo>
                    <a:pt x="69850" y="831550"/>
                  </a:lnTo>
                  <a:lnTo>
                    <a:pt x="61383" y="873886"/>
                  </a:lnTo>
                  <a:lnTo>
                    <a:pt x="57280" y="916220"/>
                  </a:lnTo>
                  <a:lnTo>
                    <a:pt x="52290" y="958553"/>
                  </a:lnTo>
                  <a:lnTo>
                    <a:pt x="47723" y="997516"/>
                  </a:lnTo>
                  <a:lnTo>
                    <a:pt x="44391" y="1036752"/>
                  </a:lnTo>
                  <a:lnTo>
                    <a:pt x="35696" y="1081026"/>
                  </a:lnTo>
                  <a:lnTo>
                    <a:pt x="27243" y="1121733"/>
                  </a:lnTo>
                  <a:lnTo>
                    <a:pt x="18655" y="1166610"/>
                  </a:lnTo>
                  <a:lnTo>
                    <a:pt x="8568" y="1213775"/>
                  </a:lnTo>
                  <a:lnTo>
                    <a:pt x="908" y="1261226"/>
                  </a:lnTo>
                  <a:lnTo>
                    <a:pt x="0" y="1282367"/>
                  </a:lnTo>
                  <a:lnTo>
                    <a:pt x="0" y="1272943"/>
                  </a:lnTo>
                  <a:lnTo>
                    <a:pt x="6881" y="1246577"/>
                  </a:lnTo>
                  <a:lnTo>
                    <a:pt x="11342" y="1237984"/>
                  </a:lnTo>
                  <a:lnTo>
                    <a:pt x="12700" y="12316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416"/>
            <p:cNvSpPr/>
            <p:nvPr>
              <p:custDataLst>
                <p:tags r:id="rId10"/>
              </p:custDataLst>
            </p:nvPr>
          </p:nvSpPr>
          <p:spPr>
            <a:xfrm>
              <a:off x="10877550" y="6147767"/>
              <a:ext cx="88529" cy="202234"/>
            </a:xfrm>
            <a:custGeom>
              <a:avLst/>
              <a:gdLst/>
              <a:ahLst/>
              <a:cxnLst/>
              <a:rect l="0" t="0" r="0" b="0"/>
              <a:pathLst>
                <a:path w="88529" h="202234">
                  <a:moveTo>
                    <a:pt x="6350" y="24433"/>
                  </a:moveTo>
                  <a:lnTo>
                    <a:pt x="6350" y="24433"/>
                  </a:lnTo>
                  <a:lnTo>
                    <a:pt x="2979" y="21062"/>
                  </a:lnTo>
                  <a:lnTo>
                    <a:pt x="2691" y="20069"/>
                  </a:lnTo>
                  <a:lnTo>
                    <a:pt x="3205" y="19407"/>
                  </a:lnTo>
                  <a:lnTo>
                    <a:pt x="4254" y="18966"/>
                  </a:lnTo>
                  <a:lnTo>
                    <a:pt x="4953" y="17966"/>
                  </a:lnTo>
                  <a:lnTo>
                    <a:pt x="5728" y="14973"/>
                  </a:lnTo>
                  <a:lnTo>
                    <a:pt x="6642" y="13893"/>
                  </a:lnTo>
                  <a:lnTo>
                    <a:pt x="19190" y="6833"/>
                  </a:lnTo>
                  <a:lnTo>
                    <a:pt x="39342" y="0"/>
                  </a:lnTo>
                  <a:lnTo>
                    <a:pt x="58307" y="4585"/>
                  </a:lnTo>
                  <a:lnTo>
                    <a:pt x="63074" y="6910"/>
                  </a:lnTo>
                  <a:lnTo>
                    <a:pt x="78291" y="20289"/>
                  </a:lnTo>
                  <a:lnTo>
                    <a:pt x="86072" y="33048"/>
                  </a:lnTo>
                  <a:lnTo>
                    <a:pt x="88062" y="41488"/>
                  </a:lnTo>
                  <a:lnTo>
                    <a:pt x="88528" y="48711"/>
                  </a:lnTo>
                  <a:lnTo>
                    <a:pt x="77333" y="91309"/>
                  </a:lnTo>
                  <a:lnTo>
                    <a:pt x="72941" y="100252"/>
                  </a:lnTo>
                  <a:lnTo>
                    <a:pt x="45854" y="143749"/>
                  </a:lnTo>
                  <a:lnTo>
                    <a:pt x="29689" y="165369"/>
                  </a:lnTo>
                  <a:lnTo>
                    <a:pt x="17218" y="178555"/>
                  </a:lnTo>
                  <a:lnTo>
                    <a:pt x="14709" y="184890"/>
                  </a:lnTo>
                  <a:lnTo>
                    <a:pt x="14039" y="188554"/>
                  </a:lnTo>
                  <a:lnTo>
                    <a:pt x="12888" y="190996"/>
                  </a:lnTo>
                  <a:lnTo>
                    <a:pt x="11414" y="192625"/>
                  </a:lnTo>
                  <a:lnTo>
                    <a:pt x="0" y="202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417"/>
            <p:cNvSpPr/>
            <p:nvPr>
              <p:custDataLst>
                <p:tags r:id="rId11"/>
              </p:custDataLst>
            </p:nvPr>
          </p:nvSpPr>
          <p:spPr>
            <a:xfrm>
              <a:off x="10871200" y="6280150"/>
              <a:ext cx="127001" cy="50801"/>
            </a:xfrm>
            <a:custGeom>
              <a:avLst/>
              <a:gdLst/>
              <a:ahLst/>
              <a:cxnLst/>
              <a:rect l="0" t="0" r="0" b="0"/>
              <a:pathLst>
                <a:path w="127001" h="50801">
                  <a:moveTo>
                    <a:pt x="0" y="50800"/>
                  </a:moveTo>
                  <a:lnTo>
                    <a:pt x="0" y="50800"/>
                  </a:lnTo>
                  <a:lnTo>
                    <a:pt x="5467" y="45333"/>
                  </a:lnTo>
                  <a:lnTo>
                    <a:pt x="9459" y="44712"/>
                  </a:lnTo>
                  <a:lnTo>
                    <a:pt x="10539" y="43919"/>
                  </a:lnTo>
                  <a:lnTo>
                    <a:pt x="11739" y="41156"/>
                  </a:lnTo>
                  <a:lnTo>
                    <a:pt x="12764" y="40137"/>
                  </a:lnTo>
                  <a:lnTo>
                    <a:pt x="19480" y="36621"/>
                  </a:lnTo>
                  <a:lnTo>
                    <a:pt x="37263" y="23197"/>
                  </a:lnTo>
                  <a:lnTo>
                    <a:pt x="69900" y="14186"/>
                  </a:lnTo>
                  <a:lnTo>
                    <a:pt x="82564" y="11259"/>
                  </a:lnTo>
                  <a:lnTo>
                    <a:pt x="91729" y="8531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418"/>
            <p:cNvSpPr/>
            <p:nvPr>
              <p:custDataLst>
                <p:tags r:id="rId12"/>
              </p:custDataLst>
            </p:nvPr>
          </p:nvSpPr>
          <p:spPr>
            <a:xfrm>
              <a:off x="11036300" y="6198512"/>
              <a:ext cx="87864" cy="151489"/>
            </a:xfrm>
            <a:custGeom>
              <a:avLst/>
              <a:gdLst/>
              <a:ahLst/>
              <a:cxnLst/>
              <a:rect l="0" t="0" r="0" b="0"/>
              <a:pathLst>
                <a:path w="87864" h="151489">
                  <a:moveTo>
                    <a:pt x="69850" y="30838"/>
                  </a:moveTo>
                  <a:lnTo>
                    <a:pt x="69850" y="30838"/>
                  </a:lnTo>
                  <a:lnTo>
                    <a:pt x="76592" y="27467"/>
                  </a:lnTo>
                  <a:lnTo>
                    <a:pt x="78577" y="25768"/>
                  </a:lnTo>
                  <a:lnTo>
                    <a:pt x="82078" y="20712"/>
                  </a:lnTo>
                  <a:lnTo>
                    <a:pt x="87863" y="18477"/>
                  </a:lnTo>
                  <a:lnTo>
                    <a:pt x="87503" y="17659"/>
                  </a:lnTo>
                  <a:lnTo>
                    <a:pt x="79971" y="9330"/>
                  </a:lnTo>
                  <a:lnTo>
                    <a:pt x="75994" y="7167"/>
                  </a:lnTo>
                  <a:lnTo>
                    <a:pt x="67907" y="5951"/>
                  </a:lnTo>
                  <a:lnTo>
                    <a:pt x="64321" y="5780"/>
                  </a:lnTo>
                  <a:lnTo>
                    <a:pt x="61930" y="4961"/>
                  </a:lnTo>
                  <a:lnTo>
                    <a:pt x="60337" y="3709"/>
                  </a:lnTo>
                  <a:lnTo>
                    <a:pt x="59275" y="2168"/>
                  </a:lnTo>
                  <a:lnTo>
                    <a:pt x="54331" y="457"/>
                  </a:lnTo>
                  <a:lnTo>
                    <a:pt x="51037" y="0"/>
                  </a:lnTo>
                  <a:lnTo>
                    <a:pt x="45496" y="1375"/>
                  </a:lnTo>
                  <a:lnTo>
                    <a:pt x="40682" y="3632"/>
                  </a:lnTo>
                  <a:lnTo>
                    <a:pt x="34004" y="5608"/>
                  </a:lnTo>
                  <a:lnTo>
                    <a:pt x="23302" y="14206"/>
                  </a:lnTo>
                  <a:lnTo>
                    <a:pt x="20939" y="20153"/>
                  </a:lnTo>
                  <a:lnTo>
                    <a:pt x="19060" y="66909"/>
                  </a:lnTo>
                  <a:lnTo>
                    <a:pt x="18345" y="109157"/>
                  </a:lnTo>
                  <a:lnTo>
                    <a:pt x="12168" y="136423"/>
                  </a:lnTo>
                  <a:lnTo>
                    <a:pt x="5827" y="145089"/>
                  </a:lnTo>
                  <a:lnTo>
                    <a:pt x="0" y="151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419"/>
            <p:cNvSpPr/>
            <p:nvPr>
              <p:custDataLst>
                <p:tags r:id="rId13"/>
              </p:custDataLst>
            </p:nvPr>
          </p:nvSpPr>
          <p:spPr>
            <a:xfrm>
              <a:off x="10972916" y="6267450"/>
              <a:ext cx="145935" cy="76201"/>
            </a:xfrm>
            <a:custGeom>
              <a:avLst/>
              <a:gdLst/>
              <a:ahLst/>
              <a:cxnLst/>
              <a:rect l="0" t="0" r="0" b="0"/>
              <a:pathLst>
                <a:path w="145935" h="76201">
                  <a:moveTo>
                    <a:pt x="31634" y="76200"/>
                  </a:moveTo>
                  <a:lnTo>
                    <a:pt x="31634" y="76200"/>
                  </a:lnTo>
                  <a:lnTo>
                    <a:pt x="28264" y="76200"/>
                  </a:lnTo>
                  <a:lnTo>
                    <a:pt x="19425" y="72829"/>
                  </a:lnTo>
                  <a:lnTo>
                    <a:pt x="6577" y="65216"/>
                  </a:lnTo>
                  <a:lnTo>
                    <a:pt x="4347" y="64644"/>
                  </a:lnTo>
                  <a:lnTo>
                    <a:pt x="2858" y="63557"/>
                  </a:lnTo>
                  <a:lnTo>
                    <a:pt x="1868" y="62127"/>
                  </a:lnTo>
                  <a:lnTo>
                    <a:pt x="766" y="58657"/>
                  </a:lnTo>
                  <a:lnTo>
                    <a:pt x="0" y="48603"/>
                  </a:lnTo>
                  <a:lnTo>
                    <a:pt x="666" y="47219"/>
                  </a:lnTo>
                  <a:lnTo>
                    <a:pt x="1816" y="46296"/>
                  </a:lnTo>
                  <a:lnTo>
                    <a:pt x="40901" y="28170"/>
                  </a:lnTo>
                  <a:lnTo>
                    <a:pt x="86800" y="16670"/>
                  </a:lnTo>
                  <a:lnTo>
                    <a:pt x="130081" y="4209"/>
                  </a:lnTo>
                  <a:lnTo>
                    <a:pt x="1459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420"/>
            <p:cNvSpPr/>
            <p:nvPr>
              <p:custDataLst>
                <p:tags r:id="rId14"/>
              </p:custDataLst>
            </p:nvPr>
          </p:nvSpPr>
          <p:spPr>
            <a:xfrm>
              <a:off x="11741500" y="5187950"/>
              <a:ext cx="30974" cy="1109765"/>
            </a:xfrm>
            <a:custGeom>
              <a:avLst/>
              <a:gdLst/>
              <a:ahLst/>
              <a:cxnLst/>
              <a:rect l="0" t="0" r="0" b="0"/>
              <a:pathLst>
                <a:path w="30974" h="1109765">
                  <a:moveTo>
                    <a:pt x="12350" y="0"/>
                  </a:moveTo>
                  <a:lnTo>
                    <a:pt x="12350" y="0"/>
                  </a:lnTo>
                  <a:lnTo>
                    <a:pt x="12350" y="33408"/>
                  </a:lnTo>
                  <a:lnTo>
                    <a:pt x="1415" y="73366"/>
                  </a:lnTo>
                  <a:lnTo>
                    <a:pt x="0" y="111179"/>
                  </a:lnTo>
                  <a:lnTo>
                    <a:pt x="1600" y="154501"/>
                  </a:lnTo>
                  <a:lnTo>
                    <a:pt x="4696" y="193003"/>
                  </a:lnTo>
                  <a:lnTo>
                    <a:pt x="5614" y="233810"/>
                  </a:lnTo>
                  <a:lnTo>
                    <a:pt x="7767" y="276475"/>
                  </a:lnTo>
                  <a:lnTo>
                    <a:pt x="10993" y="322983"/>
                  </a:lnTo>
                  <a:lnTo>
                    <a:pt x="13830" y="368043"/>
                  </a:lnTo>
                  <a:lnTo>
                    <a:pt x="17257" y="414556"/>
                  </a:lnTo>
                  <a:lnTo>
                    <a:pt x="18059" y="446713"/>
                  </a:lnTo>
                  <a:lnTo>
                    <a:pt x="19215" y="493291"/>
                  </a:lnTo>
                  <a:lnTo>
                    <a:pt x="21985" y="525921"/>
                  </a:lnTo>
                  <a:lnTo>
                    <a:pt x="23687" y="559239"/>
                  </a:lnTo>
                  <a:lnTo>
                    <a:pt x="25151" y="592861"/>
                  </a:lnTo>
                  <a:lnTo>
                    <a:pt x="28149" y="626620"/>
                  </a:lnTo>
                  <a:lnTo>
                    <a:pt x="30438" y="673988"/>
                  </a:lnTo>
                  <a:lnTo>
                    <a:pt x="30973" y="708067"/>
                  </a:lnTo>
                  <a:lnTo>
                    <a:pt x="30504" y="742968"/>
                  </a:lnTo>
                  <a:lnTo>
                    <a:pt x="26979" y="790384"/>
                  </a:lnTo>
                  <a:lnTo>
                    <a:pt x="25622" y="835713"/>
                  </a:lnTo>
                  <a:lnTo>
                    <a:pt x="25220" y="879718"/>
                  </a:lnTo>
                  <a:lnTo>
                    <a:pt x="25098" y="919880"/>
                  </a:lnTo>
                  <a:lnTo>
                    <a:pt x="24359" y="958592"/>
                  </a:lnTo>
                  <a:lnTo>
                    <a:pt x="20027" y="1005836"/>
                  </a:lnTo>
                  <a:lnTo>
                    <a:pt x="18874" y="1050775"/>
                  </a:lnTo>
                  <a:lnTo>
                    <a:pt x="18705" y="1098028"/>
                  </a:lnTo>
                  <a:lnTo>
                    <a:pt x="18698" y="1109764"/>
                  </a:lnTo>
                  <a:lnTo>
                    <a:pt x="18698" y="1107438"/>
                  </a:lnTo>
                  <a:lnTo>
                    <a:pt x="20581" y="1104146"/>
                  </a:lnTo>
                  <a:lnTo>
                    <a:pt x="22070" y="1102281"/>
                  </a:lnTo>
                  <a:lnTo>
                    <a:pt x="25050" y="1079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421"/>
            <p:cNvSpPr/>
            <p:nvPr>
              <p:custDataLst>
                <p:tags r:id="rId15"/>
              </p:custDataLst>
            </p:nvPr>
          </p:nvSpPr>
          <p:spPr>
            <a:xfrm>
              <a:off x="11818009" y="5861506"/>
              <a:ext cx="227799" cy="234495"/>
            </a:xfrm>
            <a:custGeom>
              <a:avLst/>
              <a:gdLst/>
              <a:ahLst/>
              <a:cxnLst/>
              <a:rect l="0" t="0" r="0" b="0"/>
              <a:pathLst>
                <a:path w="227799" h="234495">
                  <a:moveTo>
                    <a:pt x="50141" y="12244"/>
                  </a:moveTo>
                  <a:lnTo>
                    <a:pt x="50141" y="12244"/>
                  </a:lnTo>
                  <a:lnTo>
                    <a:pt x="53511" y="18986"/>
                  </a:lnTo>
                  <a:lnTo>
                    <a:pt x="53798" y="21678"/>
                  </a:lnTo>
                  <a:lnTo>
                    <a:pt x="49558" y="47609"/>
                  </a:lnTo>
                  <a:lnTo>
                    <a:pt x="45140" y="56572"/>
                  </a:lnTo>
                  <a:lnTo>
                    <a:pt x="43813" y="62932"/>
                  </a:lnTo>
                  <a:lnTo>
                    <a:pt x="47168" y="59640"/>
                  </a:lnTo>
                  <a:lnTo>
                    <a:pt x="48821" y="54240"/>
                  </a:lnTo>
                  <a:lnTo>
                    <a:pt x="50260" y="47843"/>
                  </a:lnTo>
                  <a:lnTo>
                    <a:pt x="73671" y="7343"/>
                  </a:lnTo>
                  <a:lnTo>
                    <a:pt x="74295" y="4743"/>
                  </a:lnTo>
                  <a:lnTo>
                    <a:pt x="75415" y="3010"/>
                  </a:lnTo>
                  <a:lnTo>
                    <a:pt x="76870" y="1855"/>
                  </a:lnTo>
                  <a:lnTo>
                    <a:pt x="80897" y="0"/>
                  </a:lnTo>
                  <a:lnTo>
                    <a:pt x="81230" y="553"/>
                  </a:lnTo>
                  <a:lnTo>
                    <a:pt x="81596" y="3050"/>
                  </a:lnTo>
                  <a:lnTo>
                    <a:pt x="64172" y="44928"/>
                  </a:lnTo>
                  <a:lnTo>
                    <a:pt x="42124" y="87245"/>
                  </a:lnTo>
                  <a:lnTo>
                    <a:pt x="22719" y="132139"/>
                  </a:lnTo>
                  <a:lnTo>
                    <a:pt x="10597" y="156263"/>
                  </a:lnTo>
                  <a:lnTo>
                    <a:pt x="4343" y="165858"/>
                  </a:lnTo>
                  <a:lnTo>
                    <a:pt x="329" y="181634"/>
                  </a:lnTo>
                  <a:lnTo>
                    <a:pt x="0" y="184437"/>
                  </a:lnTo>
                  <a:lnTo>
                    <a:pt x="1515" y="189434"/>
                  </a:lnTo>
                  <a:lnTo>
                    <a:pt x="2907" y="191754"/>
                  </a:lnTo>
                  <a:lnTo>
                    <a:pt x="4541" y="192595"/>
                  </a:lnTo>
                  <a:lnTo>
                    <a:pt x="6334" y="192451"/>
                  </a:lnTo>
                  <a:lnTo>
                    <a:pt x="10211" y="191113"/>
                  </a:lnTo>
                  <a:lnTo>
                    <a:pt x="20329" y="188374"/>
                  </a:lnTo>
                  <a:lnTo>
                    <a:pt x="27719" y="184362"/>
                  </a:lnTo>
                  <a:lnTo>
                    <a:pt x="75105" y="149734"/>
                  </a:lnTo>
                  <a:lnTo>
                    <a:pt x="122358" y="112586"/>
                  </a:lnTo>
                  <a:lnTo>
                    <a:pt x="169001" y="81817"/>
                  </a:lnTo>
                  <a:lnTo>
                    <a:pt x="187370" y="68477"/>
                  </a:lnTo>
                  <a:lnTo>
                    <a:pt x="200318" y="64654"/>
                  </a:lnTo>
                  <a:lnTo>
                    <a:pt x="222445" y="63185"/>
                  </a:lnTo>
                  <a:lnTo>
                    <a:pt x="224277" y="63844"/>
                  </a:lnTo>
                  <a:lnTo>
                    <a:pt x="225499" y="64988"/>
                  </a:lnTo>
                  <a:lnTo>
                    <a:pt x="226853" y="68141"/>
                  </a:lnTo>
                  <a:lnTo>
                    <a:pt x="227798" y="81345"/>
                  </a:lnTo>
                  <a:lnTo>
                    <a:pt x="224527" y="93082"/>
                  </a:lnTo>
                  <a:lnTo>
                    <a:pt x="195975" y="137544"/>
                  </a:lnTo>
                  <a:lnTo>
                    <a:pt x="162316" y="183876"/>
                  </a:lnTo>
                  <a:lnTo>
                    <a:pt x="136454" y="224392"/>
                  </a:lnTo>
                  <a:lnTo>
                    <a:pt x="132691" y="234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422"/>
            <p:cNvSpPr/>
            <p:nvPr>
              <p:custDataLst>
                <p:tags r:id="rId16"/>
              </p:custDataLst>
            </p:nvPr>
          </p:nvSpPr>
          <p:spPr>
            <a:xfrm>
              <a:off x="8362950" y="5629511"/>
              <a:ext cx="158751" cy="572676"/>
            </a:xfrm>
            <a:custGeom>
              <a:avLst/>
              <a:gdLst/>
              <a:ahLst/>
              <a:cxnLst/>
              <a:rect l="0" t="0" r="0" b="0"/>
              <a:pathLst>
                <a:path w="158751" h="572676">
                  <a:moveTo>
                    <a:pt x="0" y="91839"/>
                  </a:moveTo>
                  <a:lnTo>
                    <a:pt x="0" y="91839"/>
                  </a:lnTo>
                  <a:lnTo>
                    <a:pt x="0" y="88468"/>
                  </a:lnTo>
                  <a:lnTo>
                    <a:pt x="705" y="87475"/>
                  </a:lnTo>
                  <a:lnTo>
                    <a:pt x="1881" y="86813"/>
                  </a:lnTo>
                  <a:lnTo>
                    <a:pt x="3370" y="86372"/>
                  </a:lnTo>
                  <a:lnTo>
                    <a:pt x="4363" y="85372"/>
                  </a:lnTo>
                  <a:lnTo>
                    <a:pt x="5467" y="82379"/>
                  </a:lnTo>
                  <a:lnTo>
                    <a:pt x="7004" y="64134"/>
                  </a:lnTo>
                  <a:lnTo>
                    <a:pt x="11366" y="52238"/>
                  </a:lnTo>
                  <a:lnTo>
                    <a:pt x="14186" y="40594"/>
                  </a:lnTo>
                  <a:lnTo>
                    <a:pt x="22137" y="16847"/>
                  </a:lnTo>
                  <a:lnTo>
                    <a:pt x="23930" y="14327"/>
                  </a:lnTo>
                  <a:lnTo>
                    <a:pt x="27804" y="11528"/>
                  </a:lnTo>
                  <a:lnTo>
                    <a:pt x="45709" y="647"/>
                  </a:lnTo>
                  <a:lnTo>
                    <a:pt x="48817" y="0"/>
                  </a:lnTo>
                  <a:lnTo>
                    <a:pt x="56034" y="1162"/>
                  </a:lnTo>
                  <a:lnTo>
                    <a:pt x="68029" y="5783"/>
                  </a:lnTo>
                  <a:lnTo>
                    <a:pt x="93159" y="26658"/>
                  </a:lnTo>
                  <a:lnTo>
                    <a:pt x="109366" y="48311"/>
                  </a:lnTo>
                  <a:lnTo>
                    <a:pt x="120093" y="76734"/>
                  </a:lnTo>
                  <a:lnTo>
                    <a:pt x="125636" y="115901"/>
                  </a:lnTo>
                  <a:lnTo>
                    <a:pt x="131094" y="158315"/>
                  </a:lnTo>
                  <a:lnTo>
                    <a:pt x="131976" y="194321"/>
                  </a:lnTo>
                  <a:lnTo>
                    <a:pt x="128787" y="232506"/>
                  </a:lnTo>
                  <a:lnTo>
                    <a:pt x="126823" y="274080"/>
                  </a:lnTo>
                  <a:lnTo>
                    <a:pt x="122086" y="313523"/>
                  </a:lnTo>
                  <a:lnTo>
                    <a:pt x="116921" y="351316"/>
                  </a:lnTo>
                  <a:lnTo>
                    <a:pt x="112936" y="397930"/>
                  </a:lnTo>
                  <a:lnTo>
                    <a:pt x="108935" y="440951"/>
                  </a:lnTo>
                  <a:lnTo>
                    <a:pt x="103054" y="488387"/>
                  </a:lnTo>
                  <a:lnTo>
                    <a:pt x="103912" y="511783"/>
                  </a:lnTo>
                  <a:lnTo>
                    <a:pt x="114502" y="553024"/>
                  </a:lnTo>
                  <a:lnTo>
                    <a:pt x="119328" y="562099"/>
                  </a:lnTo>
                  <a:lnTo>
                    <a:pt x="126177" y="568484"/>
                  </a:lnTo>
                  <a:lnTo>
                    <a:pt x="132043" y="571793"/>
                  </a:lnTo>
                  <a:lnTo>
                    <a:pt x="134596" y="572675"/>
                  </a:lnTo>
                  <a:lnTo>
                    <a:pt x="158750" y="568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1692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5" name="SMARTInkShape-Group688"/>
          <p:cNvGrpSpPr/>
          <p:nvPr/>
        </p:nvGrpSpPr>
        <p:grpSpPr>
          <a:xfrm>
            <a:off x="1924178" y="2184406"/>
            <a:ext cx="1148852" cy="786998"/>
            <a:chOff x="1924178" y="2184406"/>
            <a:chExt cx="1148852" cy="786998"/>
          </a:xfrm>
        </p:grpSpPr>
        <p:sp>
          <p:nvSpPr>
            <p:cNvPr id="1212" name="SMARTInkShape-3142"/>
            <p:cNvSpPr/>
            <p:nvPr>
              <p:custDataLst>
                <p:tags r:id="rId261"/>
              </p:custDataLst>
            </p:nvPr>
          </p:nvSpPr>
          <p:spPr>
            <a:xfrm>
              <a:off x="1924178" y="2482857"/>
              <a:ext cx="310905" cy="488547"/>
            </a:xfrm>
            <a:custGeom>
              <a:avLst/>
              <a:gdLst/>
              <a:ahLst/>
              <a:cxnLst/>
              <a:rect l="0" t="0" r="0" b="0"/>
              <a:pathLst>
                <a:path w="310905" h="488547">
                  <a:moveTo>
                    <a:pt x="209422" y="38093"/>
                  </a:moveTo>
                  <a:lnTo>
                    <a:pt x="209422" y="38093"/>
                  </a:lnTo>
                  <a:lnTo>
                    <a:pt x="209422" y="25263"/>
                  </a:lnTo>
                  <a:lnTo>
                    <a:pt x="207540" y="19926"/>
                  </a:lnTo>
                  <a:lnTo>
                    <a:pt x="201307" y="10999"/>
                  </a:lnTo>
                  <a:lnTo>
                    <a:pt x="197628" y="7263"/>
                  </a:lnTo>
                  <a:lnTo>
                    <a:pt x="193619" y="6615"/>
                  </a:lnTo>
                  <a:lnTo>
                    <a:pt x="192537" y="5819"/>
                  </a:lnTo>
                  <a:lnTo>
                    <a:pt x="191334" y="3053"/>
                  </a:lnTo>
                  <a:lnTo>
                    <a:pt x="190308" y="2033"/>
                  </a:lnTo>
                  <a:lnTo>
                    <a:pt x="187286" y="900"/>
                  </a:lnTo>
                  <a:lnTo>
                    <a:pt x="164944" y="0"/>
                  </a:lnTo>
                  <a:lnTo>
                    <a:pt x="159550" y="1878"/>
                  </a:lnTo>
                  <a:lnTo>
                    <a:pt x="157124" y="3366"/>
                  </a:lnTo>
                  <a:lnTo>
                    <a:pt x="111448" y="17573"/>
                  </a:lnTo>
                  <a:lnTo>
                    <a:pt x="81536" y="33885"/>
                  </a:lnTo>
                  <a:lnTo>
                    <a:pt x="61197" y="53747"/>
                  </a:lnTo>
                  <a:lnTo>
                    <a:pt x="30412" y="99486"/>
                  </a:lnTo>
                  <a:lnTo>
                    <a:pt x="16567" y="146415"/>
                  </a:lnTo>
                  <a:lnTo>
                    <a:pt x="8442" y="190515"/>
                  </a:lnTo>
                  <a:lnTo>
                    <a:pt x="1326" y="236826"/>
                  </a:lnTo>
                  <a:lnTo>
                    <a:pt x="0" y="279001"/>
                  </a:lnTo>
                  <a:lnTo>
                    <a:pt x="1791" y="298327"/>
                  </a:lnTo>
                  <a:lnTo>
                    <a:pt x="9334" y="342886"/>
                  </a:lnTo>
                  <a:lnTo>
                    <a:pt x="19353" y="385853"/>
                  </a:lnTo>
                  <a:lnTo>
                    <a:pt x="36578" y="421151"/>
                  </a:lnTo>
                  <a:lnTo>
                    <a:pt x="66151" y="452841"/>
                  </a:lnTo>
                  <a:lnTo>
                    <a:pt x="112063" y="484422"/>
                  </a:lnTo>
                  <a:lnTo>
                    <a:pt x="124757" y="487604"/>
                  </a:lnTo>
                  <a:lnTo>
                    <a:pt x="137456" y="488546"/>
                  </a:lnTo>
                  <a:lnTo>
                    <a:pt x="150155" y="485454"/>
                  </a:lnTo>
                  <a:lnTo>
                    <a:pt x="192489" y="464930"/>
                  </a:lnTo>
                  <a:lnTo>
                    <a:pt x="217889" y="441421"/>
                  </a:lnTo>
                  <a:lnTo>
                    <a:pt x="247522" y="399863"/>
                  </a:lnTo>
                  <a:lnTo>
                    <a:pt x="271688" y="355582"/>
                  </a:lnTo>
                  <a:lnTo>
                    <a:pt x="290815" y="312025"/>
                  </a:lnTo>
                  <a:lnTo>
                    <a:pt x="304241" y="272602"/>
                  </a:lnTo>
                  <a:lnTo>
                    <a:pt x="310129" y="234310"/>
                  </a:lnTo>
                  <a:lnTo>
                    <a:pt x="310904" y="188990"/>
                  </a:lnTo>
                  <a:lnTo>
                    <a:pt x="304099" y="146124"/>
                  </a:lnTo>
                  <a:lnTo>
                    <a:pt x="291922" y="100276"/>
                  </a:lnTo>
                  <a:lnTo>
                    <a:pt x="283726" y="77684"/>
                  </a:lnTo>
                  <a:lnTo>
                    <a:pt x="268314" y="54458"/>
                  </a:lnTo>
                  <a:lnTo>
                    <a:pt x="239885" y="27646"/>
                  </a:lnTo>
                  <a:lnTo>
                    <a:pt x="221740" y="18221"/>
                  </a:lnTo>
                  <a:lnTo>
                    <a:pt x="177650" y="9358"/>
                  </a:lnTo>
                  <a:lnTo>
                    <a:pt x="132338" y="15892"/>
                  </a:lnTo>
                  <a:lnTo>
                    <a:pt x="107822" y="19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3" name="SMARTInkShape-3143"/>
            <p:cNvSpPr/>
            <p:nvPr>
              <p:custDataLst>
                <p:tags r:id="rId262"/>
              </p:custDataLst>
            </p:nvPr>
          </p:nvSpPr>
          <p:spPr>
            <a:xfrm>
              <a:off x="2152666" y="2343227"/>
              <a:ext cx="126985" cy="107495"/>
            </a:xfrm>
            <a:custGeom>
              <a:avLst/>
              <a:gdLst/>
              <a:ahLst/>
              <a:cxnLst/>
              <a:rect l="0" t="0" r="0" b="0"/>
              <a:pathLst>
                <a:path w="126985" h="107495">
                  <a:moveTo>
                    <a:pt x="12684" y="6273"/>
                  </a:moveTo>
                  <a:lnTo>
                    <a:pt x="12684" y="6273"/>
                  </a:lnTo>
                  <a:lnTo>
                    <a:pt x="12684" y="184"/>
                  </a:lnTo>
                  <a:lnTo>
                    <a:pt x="9313" y="0"/>
                  </a:lnTo>
                  <a:lnTo>
                    <a:pt x="8320" y="680"/>
                  </a:lnTo>
                  <a:lnTo>
                    <a:pt x="7658" y="1839"/>
                  </a:lnTo>
                  <a:lnTo>
                    <a:pt x="5803" y="10758"/>
                  </a:lnTo>
                  <a:lnTo>
                    <a:pt x="2022" y="17637"/>
                  </a:lnTo>
                  <a:lnTo>
                    <a:pt x="0" y="64856"/>
                  </a:lnTo>
                  <a:lnTo>
                    <a:pt x="694" y="73882"/>
                  </a:lnTo>
                  <a:lnTo>
                    <a:pt x="7823" y="94732"/>
                  </a:lnTo>
                  <a:lnTo>
                    <a:pt x="17867" y="106593"/>
                  </a:lnTo>
                  <a:lnTo>
                    <a:pt x="20397" y="107304"/>
                  </a:lnTo>
                  <a:lnTo>
                    <a:pt x="22059" y="107494"/>
                  </a:lnTo>
                  <a:lnTo>
                    <a:pt x="25788" y="105823"/>
                  </a:lnTo>
                  <a:lnTo>
                    <a:pt x="71908" y="61348"/>
                  </a:lnTo>
                  <a:lnTo>
                    <a:pt x="82107" y="49268"/>
                  </a:lnTo>
                  <a:lnTo>
                    <a:pt x="103693" y="17824"/>
                  </a:lnTo>
                  <a:lnTo>
                    <a:pt x="113420" y="10793"/>
                  </a:lnTo>
                  <a:lnTo>
                    <a:pt x="126984" y="6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4" name="SMARTInkShape-3144"/>
            <p:cNvSpPr/>
            <p:nvPr>
              <p:custDataLst>
                <p:tags r:id="rId263"/>
              </p:custDataLst>
            </p:nvPr>
          </p:nvSpPr>
          <p:spPr>
            <a:xfrm>
              <a:off x="2190751" y="2184406"/>
              <a:ext cx="882279" cy="228595"/>
            </a:xfrm>
            <a:custGeom>
              <a:avLst/>
              <a:gdLst/>
              <a:ahLst/>
              <a:cxnLst/>
              <a:rect l="0" t="0" r="0" b="0"/>
              <a:pathLst>
                <a:path w="882279" h="228595">
                  <a:moveTo>
                    <a:pt x="19049" y="228594"/>
                  </a:moveTo>
                  <a:lnTo>
                    <a:pt x="19049" y="228594"/>
                  </a:lnTo>
                  <a:lnTo>
                    <a:pt x="3078" y="228594"/>
                  </a:lnTo>
                  <a:lnTo>
                    <a:pt x="2052" y="227888"/>
                  </a:lnTo>
                  <a:lnTo>
                    <a:pt x="1368" y="226713"/>
                  </a:lnTo>
                  <a:lnTo>
                    <a:pt x="79" y="222505"/>
                  </a:lnTo>
                  <a:lnTo>
                    <a:pt x="0" y="210506"/>
                  </a:lnTo>
                  <a:lnTo>
                    <a:pt x="4363" y="204664"/>
                  </a:lnTo>
                  <a:lnTo>
                    <a:pt x="6466" y="198769"/>
                  </a:lnTo>
                  <a:lnTo>
                    <a:pt x="46566" y="156627"/>
                  </a:lnTo>
                  <a:lnTo>
                    <a:pt x="59397" y="147455"/>
                  </a:lnTo>
                  <a:lnTo>
                    <a:pt x="71338" y="134668"/>
                  </a:lnTo>
                  <a:lnTo>
                    <a:pt x="78272" y="128993"/>
                  </a:lnTo>
                  <a:lnTo>
                    <a:pt x="90354" y="115734"/>
                  </a:lnTo>
                  <a:lnTo>
                    <a:pt x="135482" y="79782"/>
                  </a:lnTo>
                  <a:lnTo>
                    <a:pt x="156635" y="62547"/>
                  </a:lnTo>
                  <a:lnTo>
                    <a:pt x="204192" y="36890"/>
                  </a:lnTo>
                  <a:lnTo>
                    <a:pt x="249012" y="19079"/>
                  </a:lnTo>
                  <a:lnTo>
                    <a:pt x="294138" y="2817"/>
                  </a:lnTo>
                  <a:lnTo>
                    <a:pt x="336668" y="159"/>
                  </a:lnTo>
                  <a:lnTo>
                    <a:pt x="380886" y="0"/>
                  </a:lnTo>
                  <a:lnTo>
                    <a:pt x="412684" y="700"/>
                  </a:lnTo>
                  <a:lnTo>
                    <a:pt x="457485" y="9454"/>
                  </a:lnTo>
                  <a:lnTo>
                    <a:pt x="502053" y="19475"/>
                  </a:lnTo>
                  <a:lnTo>
                    <a:pt x="546123" y="28419"/>
                  </a:lnTo>
                  <a:lnTo>
                    <a:pt x="590942" y="39453"/>
                  </a:lnTo>
                  <a:lnTo>
                    <a:pt x="634897" y="54375"/>
                  </a:lnTo>
                  <a:lnTo>
                    <a:pt x="662321" y="61970"/>
                  </a:lnTo>
                  <a:lnTo>
                    <a:pt x="675158" y="68609"/>
                  </a:lnTo>
                  <a:lnTo>
                    <a:pt x="699905" y="85499"/>
                  </a:lnTo>
                  <a:lnTo>
                    <a:pt x="745117" y="105169"/>
                  </a:lnTo>
                  <a:lnTo>
                    <a:pt x="757075" y="107827"/>
                  </a:lnTo>
                  <a:lnTo>
                    <a:pt x="767795" y="112807"/>
                  </a:lnTo>
                  <a:lnTo>
                    <a:pt x="814630" y="120619"/>
                  </a:lnTo>
                  <a:lnTo>
                    <a:pt x="821181" y="120636"/>
                  </a:lnTo>
                  <a:lnTo>
                    <a:pt x="825461" y="118759"/>
                  </a:lnTo>
                  <a:lnTo>
                    <a:pt x="829715" y="116278"/>
                  </a:lnTo>
                  <a:lnTo>
                    <a:pt x="838196" y="114686"/>
                  </a:lnTo>
                  <a:lnTo>
                    <a:pt x="840314" y="114555"/>
                  </a:lnTo>
                  <a:lnTo>
                    <a:pt x="844548" y="112528"/>
                  </a:lnTo>
                  <a:lnTo>
                    <a:pt x="848782" y="109982"/>
                  </a:lnTo>
                  <a:lnTo>
                    <a:pt x="855132" y="107842"/>
                  </a:lnTo>
                  <a:lnTo>
                    <a:pt x="859366" y="104841"/>
                  </a:lnTo>
                  <a:lnTo>
                    <a:pt x="861717" y="101156"/>
                  </a:lnTo>
                  <a:lnTo>
                    <a:pt x="863468" y="97166"/>
                  </a:lnTo>
                  <a:lnTo>
                    <a:pt x="868956" y="90122"/>
                  </a:lnTo>
                  <a:lnTo>
                    <a:pt x="869655" y="85887"/>
                  </a:lnTo>
                  <a:lnTo>
                    <a:pt x="869862" y="80164"/>
                  </a:lnTo>
                  <a:lnTo>
                    <a:pt x="868029" y="76077"/>
                  </a:lnTo>
                  <a:lnTo>
                    <a:pt x="865567" y="71909"/>
                  </a:lnTo>
                  <a:lnTo>
                    <a:pt x="863477" y="65595"/>
                  </a:lnTo>
                  <a:lnTo>
                    <a:pt x="859408" y="59256"/>
                  </a:lnTo>
                  <a:lnTo>
                    <a:pt x="857183" y="52909"/>
                  </a:lnTo>
                  <a:lnTo>
                    <a:pt x="842347" y="35977"/>
                  </a:lnTo>
                  <a:lnTo>
                    <a:pt x="838161" y="33625"/>
                  </a:lnTo>
                  <a:lnTo>
                    <a:pt x="833949" y="31875"/>
                  </a:lnTo>
                  <a:lnTo>
                    <a:pt x="826751" y="26387"/>
                  </a:lnTo>
                  <a:lnTo>
                    <a:pt x="826055" y="23954"/>
                  </a:lnTo>
                  <a:lnTo>
                    <a:pt x="825870" y="22317"/>
                  </a:lnTo>
                  <a:lnTo>
                    <a:pt x="825041" y="21226"/>
                  </a:lnTo>
                  <a:lnTo>
                    <a:pt x="819420" y="19129"/>
                  </a:lnTo>
                  <a:lnTo>
                    <a:pt x="819173" y="24519"/>
                  </a:lnTo>
                  <a:lnTo>
                    <a:pt x="863599" y="71726"/>
                  </a:lnTo>
                  <a:lnTo>
                    <a:pt x="876299" y="88502"/>
                  </a:lnTo>
                  <a:lnTo>
                    <a:pt x="879827" y="92953"/>
                  </a:lnTo>
                  <a:lnTo>
                    <a:pt x="881395" y="97283"/>
                  </a:lnTo>
                  <a:lnTo>
                    <a:pt x="882278" y="107059"/>
                  </a:lnTo>
                  <a:lnTo>
                    <a:pt x="880602" y="112960"/>
                  </a:lnTo>
                  <a:lnTo>
                    <a:pt x="871796" y="124702"/>
                  </a:lnTo>
                  <a:lnTo>
                    <a:pt x="865636" y="130470"/>
                  </a:lnTo>
                  <a:lnTo>
                    <a:pt x="831682" y="144278"/>
                  </a:lnTo>
                  <a:lnTo>
                    <a:pt x="793749" y="146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16" name="SMARTInkShape-3145"/>
          <p:cNvSpPr/>
          <p:nvPr>
            <p:custDataLst>
              <p:tags r:id="rId1"/>
            </p:custDataLst>
          </p:nvPr>
        </p:nvSpPr>
        <p:spPr>
          <a:xfrm>
            <a:off x="3102236" y="2108287"/>
            <a:ext cx="392378" cy="387174"/>
          </a:xfrm>
          <a:custGeom>
            <a:avLst/>
            <a:gdLst/>
            <a:ahLst/>
            <a:cxnLst/>
            <a:rect l="0" t="0" r="0" b="0"/>
            <a:pathLst>
              <a:path w="392378" h="387174">
                <a:moveTo>
                  <a:pt x="237864" y="76113"/>
                </a:moveTo>
                <a:lnTo>
                  <a:pt x="237864" y="76113"/>
                </a:lnTo>
                <a:lnTo>
                  <a:pt x="237864" y="72742"/>
                </a:lnTo>
                <a:lnTo>
                  <a:pt x="235982" y="69205"/>
                </a:lnTo>
                <a:lnTo>
                  <a:pt x="233500" y="65282"/>
                </a:lnTo>
                <a:lnTo>
                  <a:pt x="231906" y="57014"/>
                </a:lnTo>
                <a:lnTo>
                  <a:pt x="231776" y="54914"/>
                </a:lnTo>
                <a:lnTo>
                  <a:pt x="229749" y="50698"/>
                </a:lnTo>
                <a:lnTo>
                  <a:pt x="221404" y="39422"/>
                </a:lnTo>
                <a:lnTo>
                  <a:pt x="217444" y="26637"/>
                </a:lnTo>
                <a:lnTo>
                  <a:pt x="203917" y="10574"/>
                </a:lnTo>
                <a:lnTo>
                  <a:pt x="199729" y="8179"/>
                </a:lnTo>
                <a:lnTo>
                  <a:pt x="195515" y="6409"/>
                </a:lnTo>
                <a:lnTo>
                  <a:pt x="189176" y="2151"/>
                </a:lnTo>
                <a:lnTo>
                  <a:pt x="182829" y="576"/>
                </a:lnTo>
                <a:lnTo>
                  <a:pt x="168876" y="0"/>
                </a:lnTo>
                <a:lnTo>
                  <a:pt x="162988" y="1833"/>
                </a:lnTo>
                <a:lnTo>
                  <a:pt x="157313" y="4294"/>
                </a:lnTo>
                <a:lnTo>
                  <a:pt x="122222" y="15024"/>
                </a:lnTo>
                <a:lnTo>
                  <a:pt x="102969" y="28324"/>
                </a:lnTo>
                <a:lnTo>
                  <a:pt x="55837" y="74007"/>
                </a:lnTo>
                <a:lnTo>
                  <a:pt x="29804" y="120729"/>
                </a:lnTo>
                <a:lnTo>
                  <a:pt x="8117" y="165022"/>
                </a:lnTo>
                <a:lnTo>
                  <a:pt x="0" y="208581"/>
                </a:lnTo>
                <a:lnTo>
                  <a:pt x="3232" y="253861"/>
                </a:lnTo>
                <a:lnTo>
                  <a:pt x="17826" y="301340"/>
                </a:lnTo>
                <a:lnTo>
                  <a:pt x="55702" y="346131"/>
                </a:lnTo>
                <a:lnTo>
                  <a:pt x="93608" y="373038"/>
                </a:lnTo>
                <a:lnTo>
                  <a:pt x="105312" y="377413"/>
                </a:lnTo>
                <a:lnTo>
                  <a:pt x="149011" y="385734"/>
                </a:lnTo>
                <a:lnTo>
                  <a:pt x="191320" y="387173"/>
                </a:lnTo>
                <a:lnTo>
                  <a:pt x="231330" y="378417"/>
                </a:lnTo>
                <a:lnTo>
                  <a:pt x="277281" y="354009"/>
                </a:lnTo>
                <a:lnTo>
                  <a:pt x="322451" y="320882"/>
                </a:lnTo>
                <a:lnTo>
                  <a:pt x="349061" y="291634"/>
                </a:lnTo>
                <a:lnTo>
                  <a:pt x="366522" y="248412"/>
                </a:lnTo>
                <a:lnTo>
                  <a:pt x="379641" y="204070"/>
                </a:lnTo>
                <a:lnTo>
                  <a:pt x="392377" y="161726"/>
                </a:lnTo>
                <a:lnTo>
                  <a:pt x="390774" y="120832"/>
                </a:lnTo>
                <a:lnTo>
                  <a:pt x="383424" y="90730"/>
                </a:lnTo>
                <a:lnTo>
                  <a:pt x="375351" y="72258"/>
                </a:lnTo>
                <a:lnTo>
                  <a:pt x="343327" y="42268"/>
                </a:lnTo>
                <a:lnTo>
                  <a:pt x="319923" y="27199"/>
                </a:lnTo>
                <a:lnTo>
                  <a:pt x="307495" y="22623"/>
                </a:lnTo>
                <a:lnTo>
                  <a:pt x="263251" y="14151"/>
                </a:lnTo>
                <a:lnTo>
                  <a:pt x="251264" y="14002"/>
                </a:lnTo>
                <a:lnTo>
                  <a:pt x="212464" y="1896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9" name="SMARTInkShape-Group690"/>
          <p:cNvGrpSpPr/>
          <p:nvPr/>
        </p:nvGrpSpPr>
        <p:grpSpPr>
          <a:xfrm>
            <a:off x="7210206" y="2479541"/>
            <a:ext cx="435195" cy="377050"/>
            <a:chOff x="7210206" y="2479541"/>
            <a:chExt cx="435195" cy="377050"/>
          </a:xfrm>
        </p:grpSpPr>
        <p:sp>
          <p:nvSpPr>
            <p:cNvPr id="1217" name="SMARTInkShape-3146"/>
            <p:cNvSpPr/>
            <p:nvPr>
              <p:custDataLst>
                <p:tags r:id="rId259"/>
              </p:custDataLst>
            </p:nvPr>
          </p:nvSpPr>
          <p:spPr>
            <a:xfrm>
              <a:off x="7210206" y="2479541"/>
              <a:ext cx="212945" cy="377050"/>
            </a:xfrm>
            <a:custGeom>
              <a:avLst/>
              <a:gdLst/>
              <a:ahLst/>
              <a:cxnLst/>
              <a:rect l="0" t="0" r="0" b="0"/>
              <a:pathLst>
                <a:path w="212945" h="377050">
                  <a:moveTo>
                    <a:pt x="124044" y="257309"/>
                  </a:moveTo>
                  <a:lnTo>
                    <a:pt x="124044" y="257309"/>
                  </a:lnTo>
                  <a:lnTo>
                    <a:pt x="124044" y="251220"/>
                  </a:lnTo>
                  <a:lnTo>
                    <a:pt x="119680" y="245941"/>
                  </a:lnTo>
                  <a:lnTo>
                    <a:pt x="118577" y="242144"/>
                  </a:lnTo>
                  <a:lnTo>
                    <a:pt x="117577" y="240849"/>
                  </a:lnTo>
                  <a:lnTo>
                    <a:pt x="106161" y="232892"/>
                  </a:lnTo>
                  <a:lnTo>
                    <a:pt x="101969" y="232200"/>
                  </a:lnTo>
                  <a:lnTo>
                    <a:pt x="71382" y="231911"/>
                  </a:lnTo>
                  <a:lnTo>
                    <a:pt x="61481" y="235280"/>
                  </a:lnTo>
                  <a:lnTo>
                    <a:pt x="55551" y="240698"/>
                  </a:lnTo>
                  <a:lnTo>
                    <a:pt x="49858" y="247104"/>
                  </a:lnTo>
                  <a:lnTo>
                    <a:pt x="39425" y="255383"/>
                  </a:lnTo>
                  <a:lnTo>
                    <a:pt x="14944" y="287032"/>
                  </a:lnTo>
                  <a:lnTo>
                    <a:pt x="6406" y="308257"/>
                  </a:lnTo>
                  <a:lnTo>
                    <a:pt x="0" y="335453"/>
                  </a:lnTo>
                  <a:lnTo>
                    <a:pt x="2807" y="356769"/>
                  </a:lnTo>
                  <a:lnTo>
                    <a:pt x="4414" y="360305"/>
                  </a:lnTo>
                  <a:lnTo>
                    <a:pt x="9962" y="366115"/>
                  </a:lnTo>
                  <a:lnTo>
                    <a:pt x="24315" y="374888"/>
                  </a:lnTo>
                  <a:lnTo>
                    <a:pt x="33739" y="377049"/>
                  </a:lnTo>
                  <a:lnTo>
                    <a:pt x="48604" y="376984"/>
                  </a:lnTo>
                  <a:lnTo>
                    <a:pt x="70948" y="369085"/>
                  </a:lnTo>
                  <a:lnTo>
                    <a:pt x="105114" y="343115"/>
                  </a:lnTo>
                  <a:lnTo>
                    <a:pt x="118514" y="326242"/>
                  </a:lnTo>
                  <a:lnTo>
                    <a:pt x="139397" y="283909"/>
                  </a:lnTo>
                  <a:lnTo>
                    <a:pt x="156727" y="239001"/>
                  </a:lnTo>
                  <a:lnTo>
                    <a:pt x="166144" y="193407"/>
                  </a:lnTo>
                  <a:lnTo>
                    <a:pt x="174797" y="149698"/>
                  </a:lnTo>
                  <a:lnTo>
                    <a:pt x="179931" y="110464"/>
                  </a:lnTo>
                  <a:lnTo>
                    <a:pt x="181027" y="66983"/>
                  </a:lnTo>
                  <a:lnTo>
                    <a:pt x="181184" y="19762"/>
                  </a:lnTo>
                  <a:lnTo>
                    <a:pt x="179307" y="12268"/>
                  </a:lnTo>
                  <a:lnTo>
                    <a:pt x="174726" y="3783"/>
                  </a:lnTo>
                  <a:lnTo>
                    <a:pt x="171734" y="462"/>
                  </a:lnTo>
                  <a:lnTo>
                    <a:pt x="170654" y="0"/>
                  </a:lnTo>
                  <a:lnTo>
                    <a:pt x="169934" y="397"/>
                  </a:lnTo>
                  <a:lnTo>
                    <a:pt x="168428" y="2720"/>
                  </a:lnTo>
                  <a:lnTo>
                    <a:pt x="153591" y="21556"/>
                  </a:lnTo>
                  <a:lnTo>
                    <a:pt x="142699" y="68907"/>
                  </a:lnTo>
                  <a:lnTo>
                    <a:pt x="137266" y="112767"/>
                  </a:lnTo>
                  <a:lnTo>
                    <a:pt x="136107" y="158155"/>
                  </a:lnTo>
                  <a:lnTo>
                    <a:pt x="131285" y="198669"/>
                  </a:lnTo>
                  <a:lnTo>
                    <a:pt x="132392" y="236739"/>
                  </a:lnTo>
                  <a:lnTo>
                    <a:pt x="139859" y="282620"/>
                  </a:lnTo>
                  <a:lnTo>
                    <a:pt x="151649" y="311963"/>
                  </a:lnTo>
                  <a:lnTo>
                    <a:pt x="157714" y="318759"/>
                  </a:lnTo>
                  <a:lnTo>
                    <a:pt x="164408" y="324837"/>
                  </a:lnTo>
                  <a:lnTo>
                    <a:pt x="172143" y="334781"/>
                  </a:lnTo>
                  <a:lnTo>
                    <a:pt x="176701" y="337602"/>
                  </a:lnTo>
                  <a:lnTo>
                    <a:pt x="195105" y="339661"/>
                  </a:lnTo>
                  <a:lnTo>
                    <a:pt x="212944" y="339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8" name="SMARTInkShape-3147"/>
            <p:cNvSpPr/>
            <p:nvPr>
              <p:custDataLst>
                <p:tags r:id="rId260"/>
              </p:custDataLst>
            </p:nvPr>
          </p:nvSpPr>
          <p:spPr>
            <a:xfrm>
              <a:off x="7481184" y="2635250"/>
              <a:ext cx="164217" cy="201912"/>
            </a:xfrm>
            <a:custGeom>
              <a:avLst/>
              <a:gdLst/>
              <a:ahLst/>
              <a:cxnLst/>
              <a:rect l="0" t="0" r="0" b="0"/>
              <a:pathLst>
                <a:path w="164217" h="201912">
                  <a:moveTo>
                    <a:pt x="11816" y="50800"/>
                  </a:moveTo>
                  <a:lnTo>
                    <a:pt x="11816" y="50800"/>
                  </a:lnTo>
                  <a:lnTo>
                    <a:pt x="6348" y="45333"/>
                  </a:lnTo>
                  <a:lnTo>
                    <a:pt x="5728" y="41340"/>
                  </a:lnTo>
                  <a:lnTo>
                    <a:pt x="5488" y="32917"/>
                  </a:lnTo>
                  <a:lnTo>
                    <a:pt x="4775" y="33234"/>
                  </a:lnTo>
                  <a:lnTo>
                    <a:pt x="2101" y="35467"/>
                  </a:lnTo>
                  <a:lnTo>
                    <a:pt x="1106" y="35639"/>
                  </a:lnTo>
                  <a:lnTo>
                    <a:pt x="442" y="35048"/>
                  </a:lnTo>
                  <a:lnTo>
                    <a:pt x="0" y="33949"/>
                  </a:lnTo>
                  <a:lnTo>
                    <a:pt x="410" y="33216"/>
                  </a:lnTo>
                  <a:lnTo>
                    <a:pt x="1390" y="32727"/>
                  </a:lnTo>
                  <a:lnTo>
                    <a:pt x="10863" y="31767"/>
                  </a:lnTo>
                  <a:lnTo>
                    <a:pt x="17402" y="36117"/>
                  </a:lnTo>
                  <a:lnTo>
                    <a:pt x="26955" y="38218"/>
                  </a:lnTo>
                  <a:lnTo>
                    <a:pt x="32185" y="41210"/>
                  </a:lnTo>
                  <a:lnTo>
                    <a:pt x="39097" y="50232"/>
                  </a:lnTo>
                  <a:lnTo>
                    <a:pt x="58377" y="84727"/>
                  </a:lnTo>
                  <a:lnTo>
                    <a:pt x="61779" y="104016"/>
                  </a:lnTo>
                  <a:lnTo>
                    <a:pt x="62583" y="147027"/>
                  </a:lnTo>
                  <a:lnTo>
                    <a:pt x="59235" y="162018"/>
                  </a:lnTo>
                  <a:lnTo>
                    <a:pt x="49749" y="182141"/>
                  </a:lnTo>
                  <a:lnTo>
                    <a:pt x="32117" y="201911"/>
                  </a:lnTo>
                  <a:lnTo>
                    <a:pt x="30995" y="201635"/>
                  </a:lnTo>
                  <a:lnTo>
                    <a:pt x="27865" y="199447"/>
                  </a:lnTo>
                  <a:lnTo>
                    <a:pt x="26004" y="196123"/>
                  </a:lnTo>
                  <a:lnTo>
                    <a:pt x="24809" y="184869"/>
                  </a:lnTo>
                  <a:lnTo>
                    <a:pt x="26436" y="158008"/>
                  </a:lnTo>
                  <a:lnTo>
                    <a:pt x="33316" y="139480"/>
                  </a:lnTo>
                  <a:lnTo>
                    <a:pt x="60642" y="95237"/>
                  </a:lnTo>
                  <a:lnTo>
                    <a:pt x="96608" y="51505"/>
                  </a:lnTo>
                  <a:lnTo>
                    <a:pt x="140743" y="15726"/>
                  </a:lnTo>
                  <a:lnTo>
                    <a:pt x="1642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2" name="SMARTInkShape-Group691"/>
          <p:cNvGrpSpPr/>
          <p:nvPr/>
        </p:nvGrpSpPr>
        <p:grpSpPr>
          <a:xfrm>
            <a:off x="5638800" y="2311400"/>
            <a:ext cx="317501" cy="139322"/>
            <a:chOff x="5638800" y="2311400"/>
            <a:chExt cx="317501" cy="139322"/>
          </a:xfrm>
        </p:grpSpPr>
        <p:sp>
          <p:nvSpPr>
            <p:cNvPr id="1220" name="SMARTInkShape-3148"/>
            <p:cNvSpPr/>
            <p:nvPr>
              <p:custDataLst>
                <p:tags r:id="rId257"/>
              </p:custDataLst>
            </p:nvPr>
          </p:nvSpPr>
          <p:spPr>
            <a:xfrm>
              <a:off x="5638800" y="2311400"/>
              <a:ext cx="120651" cy="139322"/>
            </a:xfrm>
            <a:custGeom>
              <a:avLst/>
              <a:gdLst/>
              <a:ahLst/>
              <a:cxnLst/>
              <a:rect l="0" t="0" r="0" b="0"/>
              <a:pathLst>
                <a:path w="120651" h="139322">
                  <a:moveTo>
                    <a:pt x="0" y="19050"/>
                  </a:moveTo>
                  <a:lnTo>
                    <a:pt x="0" y="19050"/>
                  </a:lnTo>
                  <a:lnTo>
                    <a:pt x="0" y="13583"/>
                  </a:lnTo>
                  <a:lnTo>
                    <a:pt x="706" y="13288"/>
                  </a:lnTo>
                  <a:lnTo>
                    <a:pt x="6088" y="12723"/>
                  </a:lnTo>
                  <a:lnTo>
                    <a:pt x="6328" y="7234"/>
                  </a:lnTo>
                  <a:lnTo>
                    <a:pt x="7040" y="6940"/>
                  </a:lnTo>
                  <a:lnTo>
                    <a:pt x="9715" y="6612"/>
                  </a:lnTo>
                  <a:lnTo>
                    <a:pt x="10710" y="7230"/>
                  </a:lnTo>
                  <a:lnTo>
                    <a:pt x="11374" y="8348"/>
                  </a:lnTo>
                  <a:lnTo>
                    <a:pt x="11816" y="9799"/>
                  </a:lnTo>
                  <a:lnTo>
                    <a:pt x="12815" y="10766"/>
                  </a:lnTo>
                  <a:lnTo>
                    <a:pt x="15809" y="11840"/>
                  </a:lnTo>
                  <a:lnTo>
                    <a:pt x="16889" y="12832"/>
                  </a:lnTo>
                  <a:lnTo>
                    <a:pt x="18090" y="15816"/>
                  </a:lnTo>
                  <a:lnTo>
                    <a:pt x="19115" y="16894"/>
                  </a:lnTo>
                  <a:lnTo>
                    <a:pt x="27804" y="22137"/>
                  </a:lnTo>
                  <a:lnTo>
                    <a:pt x="40242" y="33952"/>
                  </a:lnTo>
                  <a:lnTo>
                    <a:pt x="42579" y="40019"/>
                  </a:lnTo>
                  <a:lnTo>
                    <a:pt x="44324" y="46714"/>
                  </a:lnTo>
                  <a:lnTo>
                    <a:pt x="54502" y="66280"/>
                  </a:lnTo>
                  <a:lnTo>
                    <a:pt x="57071" y="77808"/>
                  </a:lnTo>
                  <a:lnTo>
                    <a:pt x="61281" y="86711"/>
                  </a:lnTo>
                  <a:lnTo>
                    <a:pt x="63548" y="97267"/>
                  </a:lnTo>
                  <a:lnTo>
                    <a:pt x="67669" y="105882"/>
                  </a:lnTo>
                  <a:lnTo>
                    <a:pt x="69562" y="121797"/>
                  </a:lnTo>
                  <a:lnTo>
                    <a:pt x="67841" y="126569"/>
                  </a:lnTo>
                  <a:lnTo>
                    <a:pt x="65429" y="131042"/>
                  </a:lnTo>
                  <a:lnTo>
                    <a:pt x="63753" y="138420"/>
                  </a:lnTo>
                  <a:lnTo>
                    <a:pt x="62964" y="138847"/>
                  </a:lnTo>
                  <a:lnTo>
                    <a:pt x="60204" y="139321"/>
                  </a:lnTo>
                  <a:lnTo>
                    <a:pt x="59186" y="138742"/>
                  </a:lnTo>
                  <a:lnTo>
                    <a:pt x="58507" y="137650"/>
                  </a:lnTo>
                  <a:lnTo>
                    <a:pt x="57552" y="132743"/>
                  </a:lnTo>
                  <a:lnTo>
                    <a:pt x="57417" y="130828"/>
                  </a:lnTo>
                  <a:lnTo>
                    <a:pt x="56623" y="129552"/>
                  </a:lnTo>
                  <a:lnTo>
                    <a:pt x="55387" y="128701"/>
                  </a:lnTo>
                  <a:lnTo>
                    <a:pt x="53858" y="128134"/>
                  </a:lnTo>
                  <a:lnTo>
                    <a:pt x="52839" y="126345"/>
                  </a:lnTo>
                  <a:lnTo>
                    <a:pt x="51069" y="112794"/>
                  </a:lnTo>
                  <a:lnTo>
                    <a:pt x="63945" y="69808"/>
                  </a:lnTo>
                  <a:lnTo>
                    <a:pt x="82562" y="39588"/>
                  </a:lnTo>
                  <a:lnTo>
                    <a:pt x="110067" y="4502"/>
                  </a:lnTo>
                  <a:lnTo>
                    <a:pt x="114300" y="2001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1" name="SMARTInkShape-3149"/>
            <p:cNvSpPr/>
            <p:nvPr>
              <p:custDataLst>
                <p:tags r:id="rId258"/>
              </p:custDataLst>
            </p:nvPr>
          </p:nvSpPr>
          <p:spPr>
            <a:xfrm>
              <a:off x="5829300" y="2362200"/>
              <a:ext cx="127001" cy="6351"/>
            </a:xfrm>
            <a:custGeom>
              <a:avLst/>
              <a:gdLst/>
              <a:ahLst/>
              <a:cxnLst/>
              <a:rect l="0" t="0" r="0" b="0"/>
              <a:pathLst>
                <a:path w="127001" h="6351">
                  <a:moveTo>
                    <a:pt x="12700" y="0"/>
                  </a:moveTo>
                  <a:lnTo>
                    <a:pt x="12700" y="0"/>
                  </a:lnTo>
                  <a:lnTo>
                    <a:pt x="26" y="0"/>
                  </a:lnTo>
                  <a:lnTo>
                    <a:pt x="0" y="6272"/>
                  </a:lnTo>
                  <a:lnTo>
                    <a:pt x="47522" y="6350"/>
                  </a:lnTo>
                  <a:lnTo>
                    <a:pt x="77750" y="5644"/>
                  </a:lnTo>
                  <a:lnTo>
                    <a:pt x="107917" y="392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5" name="SMARTInkShape-Group692"/>
          <p:cNvGrpSpPr/>
          <p:nvPr/>
        </p:nvGrpSpPr>
        <p:grpSpPr>
          <a:xfrm>
            <a:off x="5429512" y="2241552"/>
            <a:ext cx="228337" cy="241299"/>
            <a:chOff x="5429512" y="2241552"/>
            <a:chExt cx="228337" cy="241299"/>
          </a:xfrm>
        </p:grpSpPr>
        <p:sp>
          <p:nvSpPr>
            <p:cNvPr id="1223" name="SMARTInkShape-3150"/>
            <p:cNvSpPr/>
            <p:nvPr>
              <p:custDataLst>
                <p:tags r:id="rId255"/>
              </p:custDataLst>
            </p:nvPr>
          </p:nvSpPr>
          <p:spPr>
            <a:xfrm>
              <a:off x="5429512" y="2349500"/>
              <a:ext cx="120389" cy="19051"/>
            </a:xfrm>
            <a:custGeom>
              <a:avLst/>
              <a:gdLst/>
              <a:ahLst/>
              <a:cxnLst/>
              <a:rect l="0" t="0" r="0" b="0"/>
              <a:pathLst>
                <a:path w="120389" h="19051">
                  <a:moveTo>
                    <a:pt x="6088" y="19050"/>
                  </a:moveTo>
                  <a:lnTo>
                    <a:pt x="6088" y="19050"/>
                  </a:lnTo>
                  <a:lnTo>
                    <a:pt x="6088" y="12777"/>
                  </a:lnTo>
                  <a:lnTo>
                    <a:pt x="0" y="18791"/>
                  </a:lnTo>
                  <a:lnTo>
                    <a:pt x="46044" y="19050"/>
                  </a:lnTo>
                  <a:lnTo>
                    <a:pt x="71231" y="18344"/>
                  </a:lnTo>
                  <a:lnTo>
                    <a:pt x="83658" y="14024"/>
                  </a:lnTo>
                  <a:lnTo>
                    <a:pt x="98565" y="12169"/>
                  </a:lnTo>
                  <a:lnTo>
                    <a:pt x="106083" y="8387"/>
                  </a:lnTo>
                  <a:lnTo>
                    <a:pt x="115522" y="6248"/>
                  </a:lnTo>
                  <a:lnTo>
                    <a:pt x="117144" y="4871"/>
                  </a:lnTo>
                  <a:lnTo>
                    <a:pt x="1203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4" name="SMARTInkShape-3151"/>
            <p:cNvSpPr/>
            <p:nvPr>
              <p:custDataLst>
                <p:tags r:id="rId256"/>
              </p:custDataLst>
            </p:nvPr>
          </p:nvSpPr>
          <p:spPr>
            <a:xfrm>
              <a:off x="5572494" y="2241552"/>
              <a:ext cx="85355" cy="241299"/>
            </a:xfrm>
            <a:custGeom>
              <a:avLst/>
              <a:gdLst/>
              <a:ahLst/>
              <a:cxnLst/>
              <a:rect l="0" t="0" r="0" b="0"/>
              <a:pathLst>
                <a:path w="85355" h="241299">
                  <a:moveTo>
                    <a:pt x="79006" y="25398"/>
                  </a:moveTo>
                  <a:lnTo>
                    <a:pt x="79006" y="25398"/>
                  </a:lnTo>
                  <a:lnTo>
                    <a:pt x="79006" y="19931"/>
                  </a:lnTo>
                  <a:lnTo>
                    <a:pt x="83370" y="14153"/>
                  </a:lnTo>
                  <a:lnTo>
                    <a:pt x="85094" y="7515"/>
                  </a:lnTo>
                  <a:lnTo>
                    <a:pt x="85354" y="84"/>
                  </a:lnTo>
                  <a:lnTo>
                    <a:pt x="75896" y="0"/>
                  </a:lnTo>
                  <a:lnTo>
                    <a:pt x="72215" y="1880"/>
                  </a:lnTo>
                  <a:lnTo>
                    <a:pt x="70245" y="3369"/>
                  </a:lnTo>
                  <a:lnTo>
                    <a:pt x="42226" y="46393"/>
                  </a:lnTo>
                  <a:lnTo>
                    <a:pt x="20699" y="89012"/>
                  </a:lnTo>
                  <a:lnTo>
                    <a:pt x="7124" y="130379"/>
                  </a:lnTo>
                  <a:lnTo>
                    <a:pt x="0" y="157456"/>
                  </a:lnTo>
                  <a:lnTo>
                    <a:pt x="2297" y="184953"/>
                  </a:lnTo>
                  <a:lnTo>
                    <a:pt x="6343" y="195324"/>
                  </a:lnTo>
                  <a:lnTo>
                    <a:pt x="20074" y="217108"/>
                  </a:lnTo>
                  <a:lnTo>
                    <a:pt x="43238" y="236225"/>
                  </a:lnTo>
                  <a:lnTo>
                    <a:pt x="51586" y="239043"/>
                  </a:lnTo>
                  <a:lnTo>
                    <a:pt x="79006" y="241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6" name="SMARTInkShape-3152"/>
          <p:cNvSpPr/>
          <p:nvPr>
            <p:custDataLst>
              <p:tags r:id="rId2"/>
            </p:custDataLst>
          </p:nvPr>
        </p:nvSpPr>
        <p:spPr>
          <a:xfrm>
            <a:off x="6756662" y="5029207"/>
            <a:ext cx="3955785" cy="1822444"/>
          </a:xfrm>
          <a:custGeom>
            <a:avLst/>
            <a:gdLst/>
            <a:ahLst/>
            <a:cxnLst/>
            <a:rect l="0" t="0" r="0" b="0"/>
            <a:pathLst>
              <a:path w="3955785" h="1822444">
                <a:moveTo>
                  <a:pt x="387088" y="1777993"/>
                </a:moveTo>
                <a:lnTo>
                  <a:pt x="387088" y="1777993"/>
                </a:lnTo>
                <a:lnTo>
                  <a:pt x="387088" y="1781363"/>
                </a:lnTo>
                <a:lnTo>
                  <a:pt x="385207" y="1784900"/>
                </a:lnTo>
                <a:lnTo>
                  <a:pt x="382724" y="1788824"/>
                </a:lnTo>
                <a:lnTo>
                  <a:pt x="380621" y="1795000"/>
                </a:lnTo>
                <a:lnTo>
                  <a:pt x="376548" y="1801299"/>
                </a:lnTo>
                <a:lnTo>
                  <a:pt x="374322" y="1807632"/>
                </a:lnTo>
                <a:lnTo>
                  <a:pt x="361697" y="1822433"/>
                </a:lnTo>
                <a:lnTo>
                  <a:pt x="355340" y="1822441"/>
                </a:lnTo>
                <a:lnTo>
                  <a:pt x="399774" y="1822441"/>
                </a:lnTo>
                <a:lnTo>
                  <a:pt x="446784" y="1822441"/>
                </a:lnTo>
                <a:lnTo>
                  <a:pt x="483810" y="1820561"/>
                </a:lnTo>
                <a:lnTo>
                  <a:pt x="526873" y="1812983"/>
                </a:lnTo>
                <a:lnTo>
                  <a:pt x="571948" y="1799102"/>
                </a:lnTo>
                <a:lnTo>
                  <a:pt x="611826" y="1791939"/>
                </a:lnTo>
                <a:lnTo>
                  <a:pt x="658916" y="1781964"/>
                </a:lnTo>
                <a:lnTo>
                  <a:pt x="703661" y="1771608"/>
                </a:lnTo>
                <a:lnTo>
                  <a:pt x="746799" y="1761055"/>
                </a:lnTo>
                <a:lnTo>
                  <a:pt x="792609" y="1753846"/>
                </a:lnTo>
                <a:lnTo>
                  <a:pt x="837543" y="1745851"/>
                </a:lnTo>
                <a:lnTo>
                  <a:pt x="875098" y="1741070"/>
                </a:lnTo>
                <a:lnTo>
                  <a:pt x="916487" y="1735761"/>
                </a:lnTo>
                <a:lnTo>
                  <a:pt x="956751" y="1733982"/>
                </a:lnTo>
                <a:lnTo>
                  <a:pt x="995462" y="1733628"/>
                </a:lnTo>
                <a:lnTo>
                  <a:pt x="1037081" y="1729196"/>
                </a:lnTo>
                <a:lnTo>
                  <a:pt x="1079273" y="1727588"/>
                </a:lnTo>
                <a:lnTo>
                  <a:pt x="1121578" y="1723901"/>
                </a:lnTo>
                <a:lnTo>
                  <a:pt x="1163906" y="1721447"/>
                </a:lnTo>
                <a:lnTo>
                  <a:pt x="1206238" y="1720962"/>
                </a:lnTo>
                <a:lnTo>
                  <a:pt x="1248571" y="1720866"/>
                </a:lnTo>
                <a:lnTo>
                  <a:pt x="1291610" y="1720141"/>
                </a:lnTo>
                <a:lnTo>
                  <a:pt x="1338264" y="1715818"/>
                </a:lnTo>
                <a:lnTo>
                  <a:pt x="1381659" y="1714755"/>
                </a:lnTo>
                <a:lnTo>
                  <a:pt x="1424908" y="1710180"/>
                </a:lnTo>
                <a:lnTo>
                  <a:pt x="1461059" y="1708747"/>
                </a:lnTo>
                <a:lnTo>
                  <a:pt x="1497876" y="1707617"/>
                </a:lnTo>
                <a:lnTo>
                  <a:pt x="1542278" y="1703152"/>
                </a:lnTo>
                <a:lnTo>
                  <a:pt x="1588390" y="1698691"/>
                </a:lnTo>
                <a:lnTo>
                  <a:pt x="1633902" y="1696084"/>
                </a:lnTo>
                <a:lnTo>
                  <a:pt x="1670444" y="1694927"/>
                </a:lnTo>
                <a:lnTo>
                  <a:pt x="1707377" y="1691135"/>
                </a:lnTo>
                <a:lnTo>
                  <a:pt x="1753700" y="1689497"/>
                </a:lnTo>
                <a:lnTo>
                  <a:pt x="1790842" y="1687330"/>
                </a:lnTo>
                <a:lnTo>
                  <a:pt x="1837946" y="1683650"/>
                </a:lnTo>
                <a:lnTo>
                  <a:pt x="1873895" y="1683011"/>
                </a:lnTo>
                <a:lnTo>
                  <a:pt x="1911356" y="1682823"/>
                </a:lnTo>
                <a:lnTo>
                  <a:pt x="1949266" y="1679396"/>
                </a:lnTo>
                <a:lnTo>
                  <a:pt x="1987310" y="1677283"/>
                </a:lnTo>
                <a:lnTo>
                  <a:pt x="2025395" y="1676657"/>
                </a:lnTo>
                <a:lnTo>
                  <a:pt x="2063490" y="1673100"/>
                </a:lnTo>
                <a:lnTo>
                  <a:pt x="2101588" y="1670950"/>
                </a:lnTo>
                <a:lnTo>
                  <a:pt x="2148025" y="1670221"/>
                </a:lnTo>
                <a:lnTo>
                  <a:pt x="2184726" y="1670096"/>
                </a:lnTo>
                <a:lnTo>
                  <a:pt x="2222412" y="1669353"/>
                </a:lnTo>
                <a:lnTo>
                  <a:pt x="2259684" y="1666389"/>
                </a:lnTo>
                <a:lnTo>
                  <a:pt x="2306122" y="1667231"/>
                </a:lnTo>
                <a:lnTo>
                  <a:pt x="2343283" y="1664741"/>
                </a:lnTo>
                <a:lnTo>
                  <a:pt x="2381106" y="1664003"/>
                </a:lnTo>
                <a:lnTo>
                  <a:pt x="2419123" y="1663784"/>
                </a:lnTo>
                <a:lnTo>
                  <a:pt x="2466524" y="1663710"/>
                </a:lnTo>
                <a:lnTo>
                  <a:pt x="2502522" y="1663698"/>
                </a:lnTo>
                <a:lnTo>
                  <a:pt x="2540001" y="1663695"/>
                </a:lnTo>
                <a:lnTo>
                  <a:pt x="2577916" y="1660322"/>
                </a:lnTo>
                <a:lnTo>
                  <a:pt x="2624289" y="1657931"/>
                </a:lnTo>
                <a:lnTo>
                  <a:pt x="2660981" y="1657517"/>
                </a:lnTo>
                <a:lnTo>
                  <a:pt x="2697959" y="1657394"/>
                </a:lnTo>
                <a:lnTo>
                  <a:pt x="2744295" y="1657352"/>
                </a:lnTo>
                <a:lnTo>
                  <a:pt x="2781440" y="1657345"/>
                </a:lnTo>
                <a:lnTo>
                  <a:pt x="2819258" y="1655462"/>
                </a:lnTo>
                <a:lnTo>
                  <a:pt x="2857273" y="1652317"/>
                </a:lnTo>
                <a:lnTo>
                  <a:pt x="2895348" y="1651385"/>
                </a:lnTo>
                <a:lnTo>
                  <a:pt x="2942768" y="1651070"/>
                </a:lnTo>
                <a:lnTo>
                  <a:pt x="2978771" y="1651015"/>
                </a:lnTo>
                <a:lnTo>
                  <a:pt x="3016251" y="1650999"/>
                </a:lnTo>
                <a:lnTo>
                  <a:pt x="3062476" y="1646630"/>
                </a:lnTo>
                <a:lnTo>
                  <a:pt x="3099142" y="1645232"/>
                </a:lnTo>
                <a:lnTo>
                  <a:pt x="3136111" y="1644817"/>
                </a:lnTo>
                <a:lnTo>
                  <a:pt x="3182448" y="1642795"/>
                </a:lnTo>
                <a:lnTo>
                  <a:pt x="3228785" y="1639181"/>
                </a:lnTo>
                <a:lnTo>
                  <a:pt x="3271910" y="1638468"/>
                </a:lnTo>
                <a:lnTo>
                  <a:pt x="3314398" y="1638327"/>
                </a:lnTo>
                <a:lnTo>
                  <a:pt x="3356763" y="1638300"/>
                </a:lnTo>
                <a:lnTo>
                  <a:pt x="3394739" y="1637588"/>
                </a:lnTo>
                <a:lnTo>
                  <a:pt x="3439190" y="1632826"/>
                </a:lnTo>
                <a:lnTo>
                  <a:pt x="3479801" y="1630177"/>
                </a:lnTo>
                <a:lnTo>
                  <a:pt x="3521200" y="1626196"/>
                </a:lnTo>
                <a:lnTo>
                  <a:pt x="3568274" y="1620603"/>
                </a:lnTo>
                <a:lnTo>
                  <a:pt x="3607410" y="1615951"/>
                </a:lnTo>
                <a:lnTo>
                  <a:pt x="3652156" y="1603513"/>
                </a:lnTo>
                <a:lnTo>
                  <a:pt x="3699725" y="1588663"/>
                </a:lnTo>
                <a:lnTo>
                  <a:pt x="3708163" y="1584250"/>
                </a:lnTo>
                <a:lnTo>
                  <a:pt x="3738400" y="1560292"/>
                </a:lnTo>
                <a:lnTo>
                  <a:pt x="3741013" y="1556659"/>
                </a:lnTo>
                <a:lnTo>
                  <a:pt x="3744164" y="1554237"/>
                </a:lnTo>
                <a:lnTo>
                  <a:pt x="3756714" y="1550031"/>
                </a:lnTo>
                <a:lnTo>
                  <a:pt x="3791301" y="1506106"/>
                </a:lnTo>
                <a:lnTo>
                  <a:pt x="3822519" y="1464600"/>
                </a:lnTo>
                <a:lnTo>
                  <a:pt x="3847147" y="1425765"/>
                </a:lnTo>
                <a:lnTo>
                  <a:pt x="3866332" y="1384123"/>
                </a:lnTo>
                <a:lnTo>
                  <a:pt x="3883712" y="1345297"/>
                </a:lnTo>
                <a:lnTo>
                  <a:pt x="3899949" y="1301903"/>
                </a:lnTo>
                <a:lnTo>
                  <a:pt x="3914908" y="1259430"/>
                </a:lnTo>
                <a:lnTo>
                  <a:pt x="3926068" y="1217079"/>
                </a:lnTo>
                <a:lnTo>
                  <a:pt x="3931700" y="1174741"/>
                </a:lnTo>
                <a:lnTo>
                  <a:pt x="3941144" y="1132410"/>
                </a:lnTo>
                <a:lnTo>
                  <a:pt x="3948206" y="1086706"/>
                </a:lnTo>
                <a:lnTo>
                  <a:pt x="3954302" y="1041784"/>
                </a:lnTo>
                <a:lnTo>
                  <a:pt x="3955592" y="994746"/>
                </a:lnTo>
                <a:lnTo>
                  <a:pt x="3955761" y="947274"/>
                </a:lnTo>
                <a:lnTo>
                  <a:pt x="3955784" y="902120"/>
                </a:lnTo>
                <a:lnTo>
                  <a:pt x="3955083" y="855052"/>
                </a:lnTo>
                <a:lnTo>
                  <a:pt x="3950321" y="810945"/>
                </a:lnTo>
                <a:lnTo>
                  <a:pt x="3942645" y="763353"/>
                </a:lnTo>
                <a:lnTo>
                  <a:pt x="3933151" y="719839"/>
                </a:lnTo>
                <a:lnTo>
                  <a:pt x="3927381" y="677350"/>
                </a:lnTo>
                <a:lnTo>
                  <a:pt x="3917570" y="634996"/>
                </a:lnTo>
                <a:lnTo>
                  <a:pt x="3907088" y="593365"/>
                </a:lnTo>
                <a:lnTo>
                  <a:pt x="3890039" y="551985"/>
                </a:lnTo>
                <a:lnTo>
                  <a:pt x="3871164" y="508603"/>
                </a:lnTo>
                <a:lnTo>
                  <a:pt x="3855788" y="465582"/>
                </a:lnTo>
                <a:lnTo>
                  <a:pt x="3840969" y="440428"/>
                </a:lnTo>
                <a:lnTo>
                  <a:pt x="3807601" y="393534"/>
                </a:lnTo>
                <a:lnTo>
                  <a:pt x="3788801" y="370143"/>
                </a:lnTo>
                <a:lnTo>
                  <a:pt x="3744473" y="327428"/>
                </a:lnTo>
                <a:lnTo>
                  <a:pt x="3701128" y="290116"/>
                </a:lnTo>
                <a:lnTo>
                  <a:pt x="3656430" y="256115"/>
                </a:lnTo>
                <a:lnTo>
                  <a:pt x="3612129" y="226476"/>
                </a:lnTo>
                <a:lnTo>
                  <a:pt x="3568317" y="201076"/>
                </a:lnTo>
                <a:lnTo>
                  <a:pt x="3523922" y="175676"/>
                </a:lnTo>
                <a:lnTo>
                  <a:pt x="3483483" y="157880"/>
                </a:lnTo>
                <a:lnTo>
                  <a:pt x="3441398" y="141182"/>
                </a:lnTo>
                <a:lnTo>
                  <a:pt x="3394735" y="124942"/>
                </a:lnTo>
                <a:lnTo>
                  <a:pt x="3350682" y="109093"/>
                </a:lnTo>
                <a:lnTo>
                  <a:pt x="3311536" y="97299"/>
                </a:lnTo>
                <a:lnTo>
                  <a:pt x="3271715" y="83995"/>
                </a:lnTo>
                <a:lnTo>
                  <a:pt x="3229721" y="74362"/>
                </a:lnTo>
                <a:lnTo>
                  <a:pt x="3185729" y="61302"/>
                </a:lnTo>
                <a:lnTo>
                  <a:pt x="3141187" y="51197"/>
                </a:lnTo>
                <a:lnTo>
                  <a:pt x="3095204" y="42406"/>
                </a:lnTo>
                <a:lnTo>
                  <a:pt x="3059450" y="36000"/>
                </a:lnTo>
                <a:lnTo>
                  <a:pt x="3022044" y="33004"/>
                </a:lnTo>
                <a:lnTo>
                  <a:pt x="2984149" y="28746"/>
                </a:lnTo>
                <a:lnTo>
                  <a:pt x="2946111" y="23015"/>
                </a:lnTo>
                <a:lnTo>
                  <a:pt x="2904661" y="20220"/>
                </a:lnTo>
                <a:lnTo>
                  <a:pt x="2864471" y="16020"/>
                </a:lnTo>
                <a:lnTo>
                  <a:pt x="2825746" y="13679"/>
                </a:lnTo>
                <a:lnTo>
                  <a:pt x="2787466" y="9614"/>
                </a:lnTo>
                <a:lnTo>
                  <a:pt x="2745939" y="7312"/>
                </a:lnTo>
                <a:lnTo>
                  <a:pt x="2702355" y="6630"/>
                </a:lnTo>
                <a:lnTo>
                  <a:pt x="2658164" y="3058"/>
                </a:lnTo>
                <a:lnTo>
                  <a:pt x="2617160" y="900"/>
                </a:lnTo>
                <a:lnTo>
                  <a:pt x="2574828" y="262"/>
                </a:lnTo>
                <a:lnTo>
                  <a:pt x="2531004" y="72"/>
                </a:lnTo>
                <a:lnTo>
                  <a:pt x="2486743" y="17"/>
                </a:lnTo>
                <a:lnTo>
                  <a:pt x="2445719" y="0"/>
                </a:lnTo>
                <a:lnTo>
                  <a:pt x="2403381" y="3366"/>
                </a:lnTo>
                <a:lnTo>
                  <a:pt x="2359559" y="5461"/>
                </a:lnTo>
                <a:lnTo>
                  <a:pt x="2315293" y="6081"/>
                </a:lnTo>
                <a:lnTo>
                  <a:pt x="2270898" y="9637"/>
                </a:lnTo>
                <a:lnTo>
                  <a:pt x="2239396" y="11334"/>
                </a:lnTo>
                <a:lnTo>
                  <a:pt x="2191808" y="12290"/>
                </a:lnTo>
                <a:lnTo>
                  <a:pt x="2146429" y="14455"/>
                </a:lnTo>
                <a:lnTo>
                  <a:pt x="2099823" y="19565"/>
                </a:lnTo>
                <a:lnTo>
                  <a:pt x="2067640" y="23508"/>
                </a:lnTo>
                <a:lnTo>
                  <a:pt x="2021758" y="28989"/>
                </a:lnTo>
                <a:lnTo>
                  <a:pt x="1976880" y="31633"/>
                </a:lnTo>
                <a:lnTo>
                  <a:pt x="1931604" y="36571"/>
                </a:lnTo>
                <a:lnTo>
                  <a:pt x="1899274" y="40473"/>
                </a:lnTo>
                <a:lnTo>
                  <a:pt x="1852712" y="43267"/>
                </a:lnTo>
                <a:lnTo>
                  <a:pt x="1807635" y="50838"/>
                </a:lnTo>
                <a:lnTo>
                  <a:pt x="1762999" y="58645"/>
                </a:lnTo>
                <a:lnTo>
                  <a:pt x="1718494" y="65427"/>
                </a:lnTo>
                <a:lnTo>
                  <a:pt x="1674028" y="68535"/>
                </a:lnTo>
                <a:lnTo>
                  <a:pt x="1642509" y="71143"/>
                </a:lnTo>
                <a:lnTo>
                  <a:pt x="1594913" y="78460"/>
                </a:lnTo>
                <a:lnTo>
                  <a:pt x="1549531" y="87683"/>
                </a:lnTo>
                <a:lnTo>
                  <a:pt x="1504803" y="94885"/>
                </a:lnTo>
                <a:lnTo>
                  <a:pt x="1462153" y="101487"/>
                </a:lnTo>
                <a:lnTo>
                  <a:pt x="1420825" y="107912"/>
                </a:lnTo>
                <a:lnTo>
                  <a:pt x="1379179" y="114284"/>
                </a:lnTo>
                <a:lnTo>
                  <a:pt x="1338149" y="120640"/>
                </a:lnTo>
                <a:lnTo>
                  <a:pt x="1294712" y="126992"/>
                </a:lnTo>
                <a:lnTo>
                  <a:pt x="1252443" y="133343"/>
                </a:lnTo>
                <a:lnTo>
                  <a:pt x="1213107" y="139693"/>
                </a:lnTo>
                <a:lnTo>
                  <a:pt x="1174642" y="146043"/>
                </a:lnTo>
                <a:lnTo>
                  <a:pt x="1136434" y="152393"/>
                </a:lnTo>
                <a:lnTo>
                  <a:pt x="1096419" y="158743"/>
                </a:lnTo>
                <a:lnTo>
                  <a:pt x="1055167" y="166975"/>
                </a:lnTo>
                <a:lnTo>
                  <a:pt x="1016131" y="176469"/>
                </a:lnTo>
                <a:lnTo>
                  <a:pt x="979636" y="183751"/>
                </a:lnTo>
                <a:lnTo>
                  <a:pt x="932328" y="192532"/>
                </a:lnTo>
                <a:lnTo>
                  <a:pt x="894833" y="202308"/>
                </a:lnTo>
                <a:lnTo>
                  <a:pt x="856912" y="210770"/>
                </a:lnTo>
                <a:lnTo>
                  <a:pt x="818866" y="217746"/>
                </a:lnTo>
                <a:lnTo>
                  <a:pt x="772447" y="230789"/>
                </a:lnTo>
                <a:lnTo>
                  <a:pt x="725126" y="242772"/>
                </a:lnTo>
                <a:lnTo>
                  <a:pt x="684970" y="255148"/>
                </a:lnTo>
                <a:lnTo>
                  <a:pt x="641132" y="268750"/>
                </a:lnTo>
                <a:lnTo>
                  <a:pt x="601952" y="280844"/>
                </a:lnTo>
                <a:lnTo>
                  <a:pt x="560450" y="296612"/>
                </a:lnTo>
                <a:lnTo>
                  <a:pt x="522644" y="313317"/>
                </a:lnTo>
                <a:lnTo>
                  <a:pt x="481937" y="330203"/>
                </a:lnTo>
                <a:lnTo>
                  <a:pt x="439925" y="347128"/>
                </a:lnTo>
                <a:lnTo>
                  <a:pt x="402019" y="364060"/>
                </a:lnTo>
                <a:lnTo>
                  <a:pt x="363173" y="382874"/>
                </a:lnTo>
                <a:lnTo>
                  <a:pt x="319550" y="407920"/>
                </a:lnTo>
                <a:lnTo>
                  <a:pt x="272935" y="433858"/>
                </a:lnTo>
                <a:lnTo>
                  <a:pt x="229001" y="460011"/>
                </a:lnTo>
                <a:lnTo>
                  <a:pt x="183927" y="496782"/>
                </a:lnTo>
                <a:lnTo>
                  <a:pt x="137723" y="541498"/>
                </a:lnTo>
                <a:lnTo>
                  <a:pt x="113236" y="567360"/>
                </a:lnTo>
                <a:lnTo>
                  <a:pt x="87538" y="610563"/>
                </a:lnTo>
                <a:lnTo>
                  <a:pt x="61409" y="657309"/>
                </a:lnTo>
                <a:lnTo>
                  <a:pt x="52457" y="684341"/>
                </a:lnTo>
                <a:lnTo>
                  <a:pt x="49225" y="698063"/>
                </a:lnTo>
                <a:lnTo>
                  <a:pt x="31454" y="744421"/>
                </a:lnTo>
                <a:lnTo>
                  <a:pt x="20666" y="776147"/>
                </a:lnTo>
                <a:lnTo>
                  <a:pt x="17462" y="792293"/>
                </a:lnTo>
                <a:lnTo>
                  <a:pt x="13928" y="807896"/>
                </a:lnTo>
                <a:lnTo>
                  <a:pt x="10997" y="824040"/>
                </a:lnTo>
                <a:lnTo>
                  <a:pt x="7542" y="839646"/>
                </a:lnTo>
                <a:lnTo>
                  <a:pt x="6145" y="882583"/>
                </a:lnTo>
                <a:lnTo>
                  <a:pt x="6090" y="927872"/>
                </a:lnTo>
                <a:lnTo>
                  <a:pt x="4207" y="966562"/>
                </a:lnTo>
                <a:lnTo>
                  <a:pt x="0" y="1000885"/>
                </a:lnTo>
                <a:lnTo>
                  <a:pt x="5832" y="1045357"/>
                </a:lnTo>
                <a:lnTo>
                  <a:pt x="7936" y="1071783"/>
                </a:lnTo>
                <a:lnTo>
                  <a:pt x="17346" y="1116233"/>
                </a:lnTo>
                <a:lnTo>
                  <a:pt x="20243" y="1129889"/>
                </a:lnTo>
                <a:lnTo>
                  <a:pt x="23687" y="1142874"/>
                </a:lnTo>
                <a:lnTo>
                  <a:pt x="26589" y="1155657"/>
                </a:lnTo>
                <a:lnTo>
                  <a:pt x="30035" y="1168383"/>
                </a:lnTo>
                <a:lnTo>
                  <a:pt x="32941" y="1181090"/>
                </a:lnTo>
                <a:lnTo>
                  <a:pt x="36385" y="1193791"/>
                </a:lnTo>
                <a:lnTo>
                  <a:pt x="39289" y="1206493"/>
                </a:lnTo>
                <a:lnTo>
                  <a:pt x="42735" y="1219193"/>
                </a:lnTo>
                <a:lnTo>
                  <a:pt x="45639" y="1231891"/>
                </a:lnTo>
                <a:lnTo>
                  <a:pt x="49085" y="1244593"/>
                </a:lnTo>
                <a:lnTo>
                  <a:pt x="50598" y="1252354"/>
                </a:lnTo>
                <a:lnTo>
                  <a:pt x="61484" y="1276734"/>
                </a:lnTo>
                <a:lnTo>
                  <a:pt x="68076" y="1301925"/>
                </a:lnTo>
                <a:lnTo>
                  <a:pt x="74175" y="1320410"/>
                </a:lnTo>
                <a:lnTo>
                  <a:pt x="75860" y="1328385"/>
                </a:lnTo>
                <a:lnTo>
                  <a:pt x="90088" y="1373606"/>
                </a:lnTo>
                <a:lnTo>
                  <a:pt x="92811" y="1380955"/>
                </a:lnTo>
                <a:lnTo>
                  <a:pt x="94701" y="1394602"/>
                </a:lnTo>
                <a:lnTo>
                  <a:pt x="99295" y="1403000"/>
                </a:lnTo>
                <a:lnTo>
                  <a:pt x="102696" y="1432651"/>
                </a:lnTo>
                <a:lnTo>
                  <a:pt x="111379" y="1454915"/>
                </a:lnTo>
                <a:lnTo>
                  <a:pt x="121807" y="1498448"/>
                </a:lnTo>
                <a:lnTo>
                  <a:pt x="125277" y="1511250"/>
                </a:lnTo>
                <a:lnTo>
                  <a:pt x="128186" y="1523979"/>
                </a:lnTo>
                <a:lnTo>
                  <a:pt x="143945" y="1567118"/>
                </a:lnTo>
                <a:lnTo>
                  <a:pt x="147124" y="1580750"/>
                </a:lnTo>
                <a:lnTo>
                  <a:pt x="164873" y="1624259"/>
                </a:lnTo>
                <a:lnTo>
                  <a:pt x="190236" y="1670149"/>
                </a:lnTo>
                <a:lnTo>
                  <a:pt x="216872" y="1714474"/>
                </a:lnTo>
                <a:lnTo>
                  <a:pt x="240611" y="1746325"/>
                </a:lnTo>
                <a:lnTo>
                  <a:pt x="252459" y="1769139"/>
                </a:lnTo>
                <a:lnTo>
                  <a:pt x="297870" y="1815750"/>
                </a:lnTo>
                <a:lnTo>
                  <a:pt x="300093" y="1817980"/>
                </a:lnTo>
                <a:lnTo>
                  <a:pt x="306325" y="1820459"/>
                </a:lnTo>
                <a:lnTo>
                  <a:pt x="350743" y="1822438"/>
                </a:lnTo>
                <a:lnTo>
                  <a:pt x="395275" y="1822441"/>
                </a:lnTo>
                <a:lnTo>
                  <a:pt x="442120" y="1822441"/>
                </a:lnTo>
                <a:lnTo>
                  <a:pt x="482338" y="182244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29" name="SMARTInkShape-Group694"/>
          <p:cNvGrpSpPr/>
          <p:nvPr/>
        </p:nvGrpSpPr>
        <p:grpSpPr>
          <a:xfrm>
            <a:off x="745835" y="482600"/>
            <a:ext cx="244766" cy="342868"/>
            <a:chOff x="745835" y="482600"/>
            <a:chExt cx="244766" cy="342868"/>
          </a:xfrm>
        </p:grpSpPr>
        <p:sp>
          <p:nvSpPr>
            <p:cNvPr id="1227" name="SMARTInkShape-3153"/>
            <p:cNvSpPr/>
            <p:nvPr>
              <p:custDataLst>
                <p:tags r:id="rId253"/>
              </p:custDataLst>
            </p:nvPr>
          </p:nvSpPr>
          <p:spPr>
            <a:xfrm>
              <a:off x="745835" y="489241"/>
              <a:ext cx="244766" cy="336227"/>
            </a:xfrm>
            <a:custGeom>
              <a:avLst/>
              <a:gdLst/>
              <a:ahLst/>
              <a:cxnLst/>
              <a:rect l="0" t="0" r="0" b="0"/>
              <a:pathLst>
                <a:path w="244766" h="336227">
                  <a:moveTo>
                    <a:pt x="244765" y="18759"/>
                  </a:moveTo>
                  <a:lnTo>
                    <a:pt x="244765" y="18759"/>
                  </a:lnTo>
                  <a:lnTo>
                    <a:pt x="244765" y="3027"/>
                  </a:lnTo>
                  <a:lnTo>
                    <a:pt x="244059" y="1921"/>
                  </a:lnTo>
                  <a:lnTo>
                    <a:pt x="242883" y="1184"/>
                  </a:lnTo>
                  <a:lnTo>
                    <a:pt x="239298" y="0"/>
                  </a:lnTo>
                  <a:lnTo>
                    <a:pt x="231624" y="4773"/>
                  </a:lnTo>
                  <a:lnTo>
                    <a:pt x="229654" y="5202"/>
                  </a:lnTo>
                  <a:lnTo>
                    <a:pt x="223511" y="9176"/>
                  </a:lnTo>
                  <a:lnTo>
                    <a:pt x="194827" y="52686"/>
                  </a:lnTo>
                  <a:lnTo>
                    <a:pt x="167080" y="95792"/>
                  </a:lnTo>
                  <a:lnTo>
                    <a:pt x="147368" y="135564"/>
                  </a:lnTo>
                  <a:lnTo>
                    <a:pt x="120065" y="182639"/>
                  </a:lnTo>
                  <a:lnTo>
                    <a:pt x="96858" y="222356"/>
                  </a:lnTo>
                  <a:lnTo>
                    <a:pt x="66366" y="266943"/>
                  </a:lnTo>
                  <a:lnTo>
                    <a:pt x="34282" y="310742"/>
                  </a:lnTo>
                  <a:lnTo>
                    <a:pt x="19526" y="323265"/>
                  </a:lnTo>
                  <a:lnTo>
                    <a:pt x="15279" y="329822"/>
                  </a:lnTo>
                  <a:lnTo>
                    <a:pt x="10894" y="334987"/>
                  </a:lnTo>
                  <a:lnTo>
                    <a:pt x="8413" y="335694"/>
                  </a:lnTo>
                  <a:lnTo>
                    <a:pt x="384" y="336226"/>
                  </a:lnTo>
                  <a:lnTo>
                    <a:pt x="0" y="335531"/>
                  </a:lnTo>
                  <a:lnTo>
                    <a:pt x="449" y="334363"/>
                  </a:lnTo>
                  <a:lnTo>
                    <a:pt x="3465" y="329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8" name="SMARTInkShape-3154"/>
            <p:cNvSpPr/>
            <p:nvPr>
              <p:custDataLst>
                <p:tags r:id="rId254"/>
              </p:custDataLst>
            </p:nvPr>
          </p:nvSpPr>
          <p:spPr>
            <a:xfrm>
              <a:off x="793750" y="482600"/>
              <a:ext cx="196816" cy="290844"/>
            </a:xfrm>
            <a:custGeom>
              <a:avLst/>
              <a:gdLst/>
              <a:ahLst/>
              <a:cxnLst/>
              <a:rect l="0" t="0" r="0" b="0"/>
              <a:pathLst>
                <a:path w="196816" h="290844">
                  <a:moveTo>
                    <a:pt x="0" y="0"/>
                  </a:moveTo>
                  <a:lnTo>
                    <a:pt x="0" y="0"/>
                  </a:lnTo>
                  <a:lnTo>
                    <a:pt x="706" y="28411"/>
                  </a:lnTo>
                  <a:lnTo>
                    <a:pt x="8838" y="48801"/>
                  </a:lnTo>
                  <a:lnTo>
                    <a:pt x="42453" y="95625"/>
                  </a:lnTo>
                  <a:lnTo>
                    <a:pt x="72679" y="139722"/>
                  </a:lnTo>
                  <a:lnTo>
                    <a:pt x="109440" y="184151"/>
                  </a:lnTo>
                  <a:lnTo>
                    <a:pt x="149375" y="229881"/>
                  </a:lnTo>
                  <a:lnTo>
                    <a:pt x="172845" y="258420"/>
                  </a:lnTo>
                  <a:lnTo>
                    <a:pt x="192327" y="275054"/>
                  </a:lnTo>
                  <a:lnTo>
                    <a:pt x="194840" y="279350"/>
                  </a:lnTo>
                  <a:lnTo>
                    <a:pt x="196732" y="290843"/>
                  </a:lnTo>
                  <a:lnTo>
                    <a:pt x="196815" y="288356"/>
                  </a:lnTo>
                  <a:lnTo>
                    <a:pt x="196121" y="287488"/>
                  </a:lnTo>
                  <a:lnTo>
                    <a:pt x="193469" y="286522"/>
                  </a:lnTo>
                  <a:lnTo>
                    <a:pt x="192479" y="284854"/>
                  </a:lnTo>
                  <a:lnTo>
                    <a:pt x="190381" y="276469"/>
                  </a:lnTo>
                  <a:lnTo>
                    <a:pt x="18415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5" name="SMARTInkShape-Group695"/>
          <p:cNvGrpSpPr/>
          <p:nvPr/>
        </p:nvGrpSpPr>
        <p:grpSpPr>
          <a:xfrm>
            <a:off x="1225580" y="396570"/>
            <a:ext cx="1346171" cy="397181"/>
            <a:chOff x="1225580" y="396570"/>
            <a:chExt cx="1346171" cy="397181"/>
          </a:xfrm>
        </p:grpSpPr>
        <p:sp>
          <p:nvSpPr>
            <p:cNvPr id="1230" name="SMARTInkShape-3155"/>
            <p:cNvSpPr/>
            <p:nvPr>
              <p:custDataLst>
                <p:tags r:id="rId248"/>
              </p:custDataLst>
            </p:nvPr>
          </p:nvSpPr>
          <p:spPr>
            <a:xfrm>
              <a:off x="2546350" y="717550"/>
              <a:ext cx="25401" cy="76201"/>
            </a:xfrm>
            <a:custGeom>
              <a:avLst/>
              <a:gdLst/>
              <a:ahLst/>
              <a:cxnLst/>
              <a:rect l="0" t="0" r="0" b="0"/>
              <a:pathLst>
                <a:path w="25401" h="76201">
                  <a:moveTo>
                    <a:pt x="25400" y="0"/>
                  </a:moveTo>
                  <a:lnTo>
                    <a:pt x="25400" y="0"/>
                  </a:lnTo>
                  <a:lnTo>
                    <a:pt x="25400" y="27620"/>
                  </a:lnTo>
                  <a:lnTo>
                    <a:pt x="18933" y="48101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1" name="SMARTInkShape-3156"/>
            <p:cNvSpPr/>
            <p:nvPr>
              <p:custDataLst>
                <p:tags r:id="rId249"/>
              </p:custDataLst>
            </p:nvPr>
          </p:nvSpPr>
          <p:spPr>
            <a:xfrm>
              <a:off x="2228850" y="523420"/>
              <a:ext cx="196851" cy="219530"/>
            </a:xfrm>
            <a:custGeom>
              <a:avLst/>
              <a:gdLst/>
              <a:ahLst/>
              <a:cxnLst/>
              <a:rect l="0" t="0" r="0" b="0"/>
              <a:pathLst>
                <a:path w="196851" h="219530">
                  <a:moveTo>
                    <a:pt x="0" y="213180"/>
                  </a:moveTo>
                  <a:lnTo>
                    <a:pt x="0" y="213180"/>
                  </a:lnTo>
                  <a:lnTo>
                    <a:pt x="0" y="219529"/>
                  </a:lnTo>
                  <a:lnTo>
                    <a:pt x="0" y="216159"/>
                  </a:lnTo>
                  <a:lnTo>
                    <a:pt x="706" y="215166"/>
                  </a:lnTo>
                  <a:lnTo>
                    <a:pt x="1881" y="214504"/>
                  </a:lnTo>
                  <a:lnTo>
                    <a:pt x="3371" y="214063"/>
                  </a:lnTo>
                  <a:lnTo>
                    <a:pt x="4364" y="213063"/>
                  </a:lnTo>
                  <a:lnTo>
                    <a:pt x="5467" y="210071"/>
                  </a:lnTo>
                  <a:lnTo>
                    <a:pt x="6467" y="208990"/>
                  </a:lnTo>
                  <a:lnTo>
                    <a:pt x="9460" y="207790"/>
                  </a:lnTo>
                  <a:lnTo>
                    <a:pt x="10540" y="206765"/>
                  </a:lnTo>
                  <a:lnTo>
                    <a:pt x="23646" y="182716"/>
                  </a:lnTo>
                  <a:lnTo>
                    <a:pt x="32153" y="161935"/>
                  </a:lnTo>
                  <a:lnTo>
                    <a:pt x="35457" y="153716"/>
                  </a:lnTo>
                  <a:lnTo>
                    <a:pt x="41690" y="111444"/>
                  </a:lnTo>
                  <a:lnTo>
                    <a:pt x="40183" y="96645"/>
                  </a:lnTo>
                  <a:lnTo>
                    <a:pt x="44311" y="52503"/>
                  </a:lnTo>
                  <a:lnTo>
                    <a:pt x="43732" y="26930"/>
                  </a:lnTo>
                  <a:lnTo>
                    <a:pt x="38123" y="3773"/>
                  </a:lnTo>
                  <a:lnTo>
                    <a:pt x="38105" y="0"/>
                  </a:lnTo>
                  <a:lnTo>
                    <a:pt x="38101" y="6384"/>
                  </a:lnTo>
                  <a:lnTo>
                    <a:pt x="32142" y="35570"/>
                  </a:lnTo>
                  <a:lnTo>
                    <a:pt x="31760" y="80392"/>
                  </a:lnTo>
                  <a:lnTo>
                    <a:pt x="32456" y="124185"/>
                  </a:lnTo>
                  <a:lnTo>
                    <a:pt x="39589" y="159045"/>
                  </a:lnTo>
                  <a:lnTo>
                    <a:pt x="43010" y="167742"/>
                  </a:lnTo>
                  <a:lnTo>
                    <a:pt x="44515" y="172524"/>
                  </a:lnTo>
                  <a:lnTo>
                    <a:pt x="55981" y="186509"/>
                  </a:lnTo>
                  <a:lnTo>
                    <a:pt x="58512" y="187215"/>
                  </a:lnTo>
                  <a:lnTo>
                    <a:pt x="60175" y="187403"/>
                  </a:lnTo>
                  <a:lnTo>
                    <a:pt x="69257" y="184297"/>
                  </a:lnTo>
                  <a:lnTo>
                    <a:pt x="82193" y="174900"/>
                  </a:lnTo>
                  <a:lnTo>
                    <a:pt x="97450" y="158698"/>
                  </a:lnTo>
                  <a:lnTo>
                    <a:pt x="116337" y="113533"/>
                  </a:lnTo>
                  <a:lnTo>
                    <a:pt x="133347" y="66814"/>
                  </a:lnTo>
                  <a:lnTo>
                    <a:pt x="144561" y="22837"/>
                  </a:lnTo>
                  <a:lnTo>
                    <a:pt x="145756" y="9149"/>
                  </a:lnTo>
                  <a:lnTo>
                    <a:pt x="146559" y="7309"/>
                  </a:lnTo>
                  <a:lnTo>
                    <a:pt x="147801" y="6083"/>
                  </a:lnTo>
                  <a:lnTo>
                    <a:pt x="152131" y="3774"/>
                  </a:lnTo>
                  <a:lnTo>
                    <a:pt x="152400" y="48526"/>
                  </a:lnTo>
                  <a:lnTo>
                    <a:pt x="153106" y="81964"/>
                  </a:lnTo>
                  <a:lnTo>
                    <a:pt x="166473" y="129306"/>
                  </a:lnTo>
                  <a:lnTo>
                    <a:pt x="176626" y="156815"/>
                  </a:lnTo>
                  <a:lnTo>
                    <a:pt x="181041" y="161788"/>
                  </a:lnTo>
                  <a:lnTo>
                    <a:pt x="187002" y="165645"/>
                  </a:lnTo>
                  <a:lnTo>
                    <a:pt x="196850" y="168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2" name="SMARTInkShape-3157"/>
            <p:cNvSpPr/>
            <p:nvPr>
              <p:custDataLst>
                <p:tags r:id="rId250"/>
              </p:custDataLst>
            </p:nvPr>
          </p:nvSpPr>
          <p:spPr>
            <a:xfrm>
              <a:off x="2060751" y="396570"/>
              <a:ext cx="72850" cy="384481"/>
            </a:xfrm>
            <a:custGeom>
              <a:avLst/>
              <a:gdLst/>
              <a:ahLst/>
              <a:cxnLst/>
              <a:rect l="0" t="0" r="0" b="0"/>
              <a:pathLst>
                <a:path w="72850" h="384481">
                  <a:moveTo>
                    <a:pt x="72849" y="22530"/>
                  </a:moveTo>
                  <a:lnTo>
                    <a:pt x="72849" y="22530"/>
                  </a:lnTo>
                  <a:lnTo>
                    <a:pt x="72849" y="377"/>
                  </a:lnTo>
                  <a:lnTo>
                    <a:pt x="70732" y="0"/>
                  </a:lnTo>
                  <a:lnTo>
                    <a:pt x="62736" y="1463"/>
                  </a:lnTo>
                  <a:lnTo>
                    <a:pt x="60463" y="2841"/>
                  </a:lnTo>
                  <a:lnTo>
                    <a:pt x="59652" y="4465"/>
                  </a:lnTo>
                  <a:lnTo>
                    <a:pt x="59818" y="6253"/>
                  </a:lnTo>
                  <a:lnTo>
                    <a:pt x="51282" y="27193"/>
                  </a:lnTo>
                  <a:lnTo>
                    <a:pt x="31081" y="67958"/>
                  </a:lnTo>
                  <a:lnTo>
                    <a:pt x="17865" y="115229"/>
                  </a:lnTo>
                  <a:lnTo>
                    <a:pt x="5826" y="156362"/>
                  </a:lnTo>
                  <a:lnTo>
                    <a:pt x="0" y="199810"/>
                  </a:lnTo>
                  <a:lnTo>
                    <a:pt x="2116" y="239407"/>
                  </a:lnTo>
                  <a:lnTo>
                    <a:pt x="7952" y="275822"/>
                  </a:lnTo>
                  <a:lnTo>
                    <a:pt x="22091" y="319057"/>
                  </a:lnTo>
                  <a:lnTo>
                    <a:pt x="33343" y="341893"/>
                  </a:lnTo>
                  <a:lnTo>
                    <a:pt x="72849" y="384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3" name="SMARTInkShape-3158"/>
            <p:cNvSpPr/>
            <p:nvPr>
              <p:custDataLst>
                <p:tags r:id="rId251"/>
              </p:custDataLst>
            </p:nvPr>
          </p:nvSpPr>
          <p:spPr>
            <a:xfrm>
              <a:off x="1701800" y="453692"/>
              <a:ext cx="184125" cy="301838"/>
            </a:xfrm>
            <a:custGeom>
              <a:avLst/>
              <a:gdLst/>
              <a:ahLst/>
              <a:cxnLst/>
              <a:rect l="0" t="0" r="0" b="0"/>
              <a:pathLst>
                <a:path w="184125" h="301838">
                  <a:moveTo>
                    <a:pt x="0" y="124158"/>
                  </a:moveTo>
                  <a:lnTo>
                    <a:pt x="0" y="124158"/>
                  </a:lnTo>
                  <a:lnTo>
                    <a:pt x="0" y="111467"/>
                  </a:lnTo>
                  <a:lnTo>
                    <a:pt x="705" y="139296"/>
                  </a:lnTo>
                  <a:lnTo>
                    <a:pt x="10540" y="182153"/>
                  </a:lnTo>
                  <a:lnTo>
                    <a:pt x="14455" y="225808"/>
                  </a:lnTo>
                  <a:lnTo>
                    <a:pt x="18871" y="271490"/>
                  </a:lnTo>
                  <a:lnTo>
                    <a:pt x="19050" y="301837"/>
                  </a:lnTo>
                  <a:lnTo>
                    <a:pt x="19050" y="293109"/>
                  </a:lnTo>
                  <a:lnTo>
                    <a:pt x="13092" y="256770"/>
                  </a:lnTo>
                  <a:lnTo>
                    <a:pt x="5827" y="212436"/>
                  </a:lnTo>
                  <a:lnTo>
                    <a:pt x="512" y="167229"/>
                  </a:lnTo>
                  <a:lnTo>
                    <a:pt x="45" y="124594"/>
                  </a:lnTo>
                  <a:lnTo>
                    <a:pt x="1" y="78963"/>
                  </a:lnTo>
                  <a:lnTo>
                    <a:pt x="706" y="77095"/>
                  </a:lnTo>
                  <a:lnTo>
                    <a:pt x="1882" y="75849"/>
                  </a:lnTo>
                  <a:lnTo>
                    <a:pt x="5467" y="73850"/>
                  </a:lnTo>
                  <a:lnTo>
                    <a:pt x="11740" y="78869"/>
                  </a:lnTo>
                  <a:lnTo>
                    <a:pt x="43351" y="125471"/>
                  </a:lnTo>
                  <a:lnTo>
                    <a:pt x="66265" y="168685"/>
                  </a:lnTo>
                  <a:lnTo>
                    <a:pt x="95288" y="213063"/>
                  </a:lnTo>
                  <a:lnTo>
                    <a:pt x="128124" y="258260"/>
                  </a:lnTo>
                  <a:lnTo>
                    <a:pt x="138093" y="267822"/>
                  </a:lnTo>
                  <a:lnTo>
                    <a:pt x="145100" y="272205"/>
                  </a:lnTo>
                  <a:lnTo>
                    <a:pt x="147534" y="272950"/>
                  </a:lnTo>
                  <a:lnTo>
                    <a:pt x="149156" y="272742"/>
                  </a:lnTo>
                  <a:lnTo>
                    <a:pt x="150237" y="271897"/>
                  </a:lnTo>
                  <a:lnTo>
                    <a:pt x="153320" y="270959"/>
                  </a:lnTo>
                  <a:lnTo>
                    <a:pt x="155130" y="270709"/>
                  </a:lnTo>
                  <a:lnTo>
                    <a:pt x="159023" y="266668"/>
                  </a:lnTo>
                  <a:lnTo>
                    <a:pt x="173582" y="242464"/>
                  </a:lnTo>
                  <a:lnTo>
                    <a:pt x="181917" y="199515"/>
                  </a:lnTo>
                  <a:lnTo>
                    <a:pt x="183856" y="159752"/>
                  </a:lnTo>
                  <a:lnTo>
                    <a:pt x="184124" y="112678"/>
                  </a:lnTo>
                  <a:lnTo>
                    <a:pt x="178680" y="67998"/>
                  </a:lnTo>
                  <a:lnTo>
                    <a:pt x="171348" y="20946"/>
                  </a:lnTo>
                  <a:lnTo>
                    <a:pt x="166062" y="6083"/>
                  </a:lnTo>
                  <a:lnTo>
                    <a:pt x="165036" y="5225"/>
                  </a:lnTo>
                  <a:lnTo>
                    <a:pt x="162014" y="4271"/>
                  </a:lnTo>
                  <a:lnTo>
                    <a:pt x="160926" y="3311"/>
                  </a:lnTo>
                  <a:lnTo>
                    <a:pt x="159717" y="363"/>
                  </a:lnTo>
                  <a:lnTo>
                    <a:pt x="158689" y="0"/>
                  </a:lnTo>
                  <a:lnTo>
                    <a:pt x="157298" y="464"/>
                  </a:lnTo>
                  <a:lnTo>
                    <a:pt x="155665" y="1479"/>
                  </a:lnTo>
                  <a:lnTo>
                    <a:pt x="154577" y="2861"/>
                  </a:lnTo>
                  <a:lnTo>
                    <a:pt x="153368" y="6278"/>
                  </a:lnTo>
                  <a:lnTo>
                    <a:pt x="152400" y="16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4" name="SMARTInkShape-3159"/>
            <p:cNvSpPr/>
            <p:nvPr>
              <p:custDataLst>
                <p:tags r:id="rId252"/>
              </p:custDataLst>
            </p:nvPr>
          </p:nvSpPr>
          <p:spPr>
            <a:xfrm>
              <a:off x="1225580" y="622300"/>
              <a:ext cx="203171" cy="81579"/>
            </a:xfrm>
            <a:custGeom>
              <a:avLst/>
              <a:gdLst/>
              <a:ahLst/>
              <a:cxnLst/>
              <a:rect l="0" t="0" r="0" b="0"/>
              <a:pathLst>
                <a:path w="203171" h="81579">
                  <a:moveTo>
                    <a:pt x="38070" y="44450"/>
                  </a:moveTo>
                  <a:lnTo>
                    <a:pt x="38070" y="44450"/>
                  </a:lnTo>
                  <a:lnTo>
                    <a:pt x="27135" y="49917"/>
                  </a:lnTo>
                  <a:lnTo>
                    <a:pt x="26547" y="50917"/>
                  </a:lnTo>
                  <a:lnTo>
                    <a:pt x="25374" y="57125"/>
                  </a:lnTo>
                  <a:lnTo>
                    <a:pt x="19903" y="62615"/>
                  </a:lnTo>
                  <a:lnTo>
                    <a:pt x="12954" y="63477"/>
                  </a:lnTo>
                  <a:lnTo>
                    <a:pt x="7657" y="59131"/>
                  </a:lnTo>
                  <a:lnTo>
                    <a:pt x="3857" y="58031"/>
                  </a:lnTo>
                  <a:lnTo>
                    <a:pt x="2561" y="57031"/>
                  </a:lnTo>
                  <a:lnTo>
                    <a:pt x="1122" y="54040"/>
                  </a:lnTo>
                  <a:lnTo>
                    <a:pt x="0" y="35957"/>
                  </a:lnTo>
                  <a:lnTo>
                    <a:pt x="696" y="34555"/>
                  </a:lnTo>
                  <a:lnTo>
                    <a:pt x="1865" y="33620"/>
                  </a:lnTo>
                  <a:lnTo>
                    <a:pt x="3350" y="32997"/>
                  </a:lnTo>
                  <a:lnTo>
                    <a:pt x="4340" y="31876"/>
                  </a:lnTo>
                  <a:lnTo>
                    <a:pt x="7810" y="25007"/>
                  </a:lnTo>
                  <a:lnTo>
                    <a:pt x="15757" y="16028"/>
                  </a:lnTo>
                  <a:lnTo>
                    <a:pt x="19451" y="14179"/>
                  </a:lnTo>
                  <a:lnTo>
                    <a:pt x="30366" y="12895"/>
                  </a:lnTo>
                  <a:lnTo>
                    <a:pt x="37233" y="12787"/>
                  </a:lnTo>
                  <a:lnTo>
                    <a:pt x="43107" y="14620"/>
                  </a:lnTo>
                  <a:lnTo>
                    <a:pt x="86857" y="40226"/>
                  </a:lnTo>
                  <a:lnTo>
                    <a:pt x="103002" y="49391"/>
                  </a:lnTo>
                  <a:lnTo>
                    <a:pt x="115598" y="62176"/>
                  </a:lnTo>
                  <a:lnTo>
                    <a:pt x="125482" y="67576"/>
                  </a:lnTo>
                  <a:lnTo>
                    <a:pt x="149607" y="76228"/>
                  </a:lnTo>
                  <a:lnTo>
                    <a:pt x="157117" y="80363"/>
                  </a:lnTo>
                  <a:lnTo>
                    <a:pt x="164122" y="81578"/>
                  </a:lnTo>
                  <a:lnTo>
                    <a:pt x="170058" y="80237"/>
                  </a:lnTo>
                  <a:lnTo>
                    <a:pt x="175048" y="77994"/>
                  </a:lnTo>
                  <a:lnTo>
                    <a:pt x="181824" y="76026"/>
                  </a:lnTo>
                  <a:lnTo>
                    <a:pt x="192563" y="67432"/>
                  </a:lnTo>
                  <a:lnTo>
                    <a:pt x="198930" y="57923"/>
                  </a:lnTo>
                  <a:lnTo>
                    <a:pt x="201914" y="49540"/>
                  </a:lnTo>
                  <a:lnTo>
                    <a:pt x="203169" y="2009"/>
                  </a:lnTo>
                  <a:lnTo>
                    <a:pt x="2031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0" name="SMARTInkShape-Group696"/>
          <p:cNvGrpSpPr/>
          <p:nvPr/>
        </p:nvGrpSpPr>
        <p:grpSpPr>
          <a:xfrm>
            <a:off x="2806710" y="330201"/>
            <a:ext cx="653940" cy="374650"/>
            <a:chOff x="2806710" y="330201"/>
            <a:chExt cx="653940" cy="374650"/>
          </a:xfrm>
        </p:grpSpPr>
        <p:sp>
          <p:nvSpPr>
            <p:cNvPr id="1236" name="SMARTInkShape-3160"/>
            <p:cNvSpPr/>
            <p:nvPr>
              <p:custDataLst>
                <p:tags r:id="rId244"/>
              </p:custDataLst>
            </p:nvPr>
          </p:nvSpPr>
          <p:spPr>
            <a:xfrm>
              <a:off x="3448050" y="685800"/>
              <a:ext cx="12600" cy="19043"/>
            </a:xfrm>
            <a:custGeom>
              <a:avLst/>
              <a:gdLst/>
              <a:ahLst/>
              <a:cxnLst/>
              <a:rect l="0" t="0" r="0" b="0"/>
              <a:pathLst>
                <a:path w="12600" h="19043">
                  <a:moveTo>
                    <a:pt x="0" y="0"/>
                  </a:moveTo>
                  <a:lnTo>
                    <a:pt x="0" y="0"/>
                  </a:lnTo>
                  <a:lnTo>
                    <a:pt x="11555" y="11556"/>
                  </a:lnTo>
                  <a:lnTo>
                    <a:pt x="12191" y="14073"/>
                  </a:lnTo>
                  <a:lnTo>
                    <a:pt x="12599" y="18067"/>
                  </a:lnTo>
                  <a:lnTo>
                    <a:pt x="11927" y="18395"/>
                  </a:lnTo>
                  <a:lnTo>
                    <a:pt x="959" y="19042"/>
                  </a:lnTo>
                  <a:lnTo>
                    <a:pt x="639" y="18339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7" name="SMARTInkShape-3161"/>
            <p:cNvSpPr/>
            <p:nvPr>
              <p:custDataLst>
                <p:tags r:id="rId245"/>
              </p:custDataLst>
            </p:nvPr>
          </p:nvSpPr>
          <p:spPr>
            <a:xfrm>
              <a:off x="3321050" y="330201"/>
              <a:ext cx="79787" cy="374650"/>
            </a:xfrm>
            <a:custGeom>
              <a:avLst/>
              <a:gdLst/>
              <a:ahLst/>
              <a:cxnLst/>
              <a:rect l="0" t="0" r="0" b="0"/>
              <a:pathLst>
                <a:path w="79787" h="374650">
                  <a:moveTo>
                    <a:pt x="44450" y="6349"/>
                  </a:moveTo>
                  <a:lnTo>
                    <a:pt x="44450" y="6349"/>
                  </a:lnTo>
                  <a:lnTo>
                    <a:pt x="38983" y="6349"/>
                  </a:lnTo>
                  <a:lnTo>
                    <a:pt x="38688" y="5643"/>
                  </a:lnTo>
                  <a:lnTo>
                    <a:pt x="38100" y="0"/>
                  </a:lnTo>
                  <a:lnTo>
                    <a:pt x="39981" y="26679"/>
                  </a:lnTo>
                  <a:lnTo>
                    <a:pt x="46889" y="44828"/>
                  </a:lnTo>
                  <a:lnTo>
                    <a:pt x="52589" y="58023"/>
                  </a:lnTo>
                  <a:lnTo>
                    <a:pt x="59920" y="97760"/>
                  </a:lnTo>
                  <a:lnTo>
                    <a:pt x="69936" y="144777"/>
                  </a:lnTo>
                  <a:lnTo>
                    <a:pt x="74962" y="183035"/>
                  </a:lnTo>
                  <a:lnTo>
                    <a:pt x="77918" y="228174"/>
                  </a:lnTo>
                  <a:lnTo>
                    <a:pt x="79786" y="244638"/>
                  </a:lnTo>
                  <a:lnTo>
                    <a:pt x="71538" y="285485"/>
                  </a:lnTo>
                  <a:lnTo>
                    <a:pt x="58523" y="323120"/>
                  </a:lnTo>
                  <a:lnTo>
                    <a:pt x="24243" y="369128"/>
                  </a:lnTo>
                  <a:lnTo>
                    <a:pt x="19476" y="372195"/>
                  </a:lnTo>
                  <a:lnTo>
                    <a:pt x="12826" y="373922"/>
                  </a:lnTo>
                  <a:lnTo>
                    <a:pt x="0" y="374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8" name="SMARTInkShape-3162"/>
            <p:cNvSpPr/>
            <p:nvPr>
              <p:custDataLst>
                <p:tags r:id="rId246"/>
              </p:custDataLst>
            </p:nvPr>
          </p:nvSpPr>
          <p:spPr>
            <a:xfrm>
              <a:off x="3092528" y="342900"/>
              <a:ext cx="82473" cy="57151"/>
            </a:xfrm>
            <a:custGeom>
              <a:avLst/>
              <a:gdLst/>
              <a:ahLst/>
              <a:cxnLst/>
              <a:rect l="0" t="0" r="0" b="0"/>
              <a:pathLst>
                <a:path w="82473" h="57151">
                  <a:moveTo>
                    <a:pt x="12622" y="25400"/>
                  </a:moveTo>
                  <a:lnTo>
                    <a:pt x="12622" y="25400"/>
                  </a:lnTo>
                  <a:lnTo>
                    <a:pt x="9251" y="25400"/>
                  </a:lnTo>
                  <a:lnTo>
                    <a:pt x="8258" y="24694"/>
                  </a:lnTo>
                  <a:lnTo>
                    <a:pt x="7596" y="23519"/>
                  </a:lnTo>
                  <a:lnTo>
                    <a:pt x="6295" y="19127"/>
                  </a:lnTo>
                  <a:lnTo>
                    <a:pt x="6274" y="13589"/>
                  </a:lnTo>
                  <a:lnTo>
                    <a:pt x="0" y="6434"/>
                  </a:lnTo>
                  <a:lnTo>
                    <a:pt x="5396" y="890"/>
                  </a:lnTo>
                  <a:lnTo>
                    <a:pt x="9384" y="264"/>
                  </a:lnTo>
                  <a:lnTo>
                    <a:pt x="37673" y="0"/>
                  </a:lnTo>
                  <a:lnTo>
                    <a:pt x="47472" y="9459"/>
                  </a:lnTo>
                  <a:lnTo>
                    <a:pt x="49278" y="15023"/>
                  </a:lnTo>
                  <a:lnTo>
                    <a:pt x="50696" y="34680"/>
                  </a:lnTo>
                  <a:lnTo>
                    <a:pt x="50000" y="35820"/>
                  </a:lnTo>
                  <a:lnTo>
                    <a:pt x="48830" y="36580"/>
                  </a:lnTo>
                  <a:lnTo>
                    <a:pt x="44633" y="38011"/>
                  </a:lnTo>
                  <a:lnTo>
                    <a:pt x="44379" y="47557"/>
                  </a:lnTo>
                  <a:lnTo>
                    <a:pt x="43671" y="48638"/>
                  </a:lnTo>
                  <a:lnTo>
                    <a:pt x="42493" y="49359"/>
                  </a:lnTo>
                  <a:lnTo>
                    <a:pt x="38284" y="50716"/>
                  </a:lnTo>
                  <a:lnTo>
                    <a:pt x="41471" y="50775"/>
                  </a:lnTo>
                  <a:lnTo>
                    <a:pt x="44964" y="52670"/>
                  </a:lnTo>
                  <a:lnTo>
                    <a:pt x="48869" y="55159"/>
                  </a:lnTo>
                  <a:lnTo>
                    <a:pt x="55739" y="56560"/>
                  </a:lnTo>
                  <a:lnTo>
                    <a:pt x="82472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9" name="SMARTInkShape-3163"/>
            <p:cNvSpPr/>
            <p:nvPr>
              <p:custDataLst>
                <p:tags r:id="rId247"/>
              </p:custDataLst>
            </p:nvPr>
          </p:nvSpPr>
          <p:spPr>
            <a:xfrm>
              <a:off x="2806710" y="539750"/>
              <a:ext cx="253991" cy="139329"/>
            </a:xfrm>
            <a:custGeom>
              <a:avLst/>
              <a:gdLst/>
              <a:ahLst/>
              <a:cxnLst/>
              <a:rect l="0" t="0" r="0" b="0"/>
              <a:pathLst>
                <a:path w="253991" h="139329">
                  <a:moveTo>
                    <a:pt x="63490" y="63500"/>
                  </a:moveTo>
                  <a:lnTo>
                    <a:pt x="63490" y="63500"/>
                  </a:lnTo>
                  <a:lnTo>
                    <a:pt x="66861" y="63500"/>
                  </a:lnTo>
                  <a:lnTo>
                    <a:pt x="67854" y="64206"/>
                  </a:lnTo>
                  <a:lnTo>
                    <a:pt x="68516" y="65381"/>
                  </a:lnTo>
                  <a:lnTo>
                    <a:pt x="69578" y="68967"/>
                  </a:lnTo>
                  <a:lnTo>
                    <a:pt x="69762" y="76330"/>
                  </a:lnTo>
                  <a:lnTo>
                    <a:pt x="69083" y="78404"/>
                  </a:lnTo>
                  <a:lnTo>
                    <a:pt x="67924" y="79786"/>
                  </a:lnTo>
                  <a:lnTo>
                    <a:pt x="66446" y="80707"/>
                  </a:lnTo>
                  <a:lnTo>
                    <a:pt x="65461" y="82027"/>
                  </a:lnTo>
                  <a:lnTo>
                    <a:pt x="64366" y="85375"/>
                  </a:lnTo>
                  <a:lnTo>
                    <a:pt x="62957" y="93273"/>
                  </a:lnTo>
                  <a:lnTo>
                    <a:pt x="59177" y="99525"/>
                  </a:lnTo>
                  <a:lnTo>
                    <a:pt x="57038" y="105846"/>
                  </a:lnTo>
                  <a:lnTo>
                    <a:pt x="52955" y="112187"/>
                  </a:lnTo>
                  <a:lnTo>
                    <a:pt x="51431" y="118534"/>
                  </a:lnTo>
                  <a:lnTo>
                    <a:pt x="51075" y="122767"/>
                  </a:lnTo>
                  <a:lnTo>
                    <a:pt x="49035" y="127000"/>
                  </a:lnTo>
                  <a:lnTo>
                    <a:pt x="41977" y="135467"/>
                  </a:lnTo>
                  <a:lnTo>
                    <a:pt x="37936" y="137819"/>
                  </a:lnTo>
                  <a:lnTo>
                    <a:pt x="29813" y="139142"/>
                  </a:lnTo>
                  <a:lnTo>
                    <a:pt x="26222" y="139328"/>
                  </a:lnTo>
                  <a:lnTo>
                    <a:pt x="20351" y="137653"/>
                  </a:lnTo>
                  <a:lnTo>
                    <a:pt x="15389" y="135263"/>
                  </a:lnTo>
                  <a:lnTo>
                    <a:pt x="8629" y="133211"/>
                  </a:lnTo>
                  <a:lnTo>
                    <a:pt x="4300" y="130231"/>
                  </a:lnTo>
                  <a:lnTo>
                    <a:pt x="1906" y="124673"/>
                  </a:lnTo>
                  <a:lnTo>
                    <a:pt x="0" y="83695"/>
                  </a:lnTo>
                  <a:lnTo>
                    <a:pt x="1876" y="77649"/>
                  </a:lnTo>
                  <a:lnTo>
                    <a:pt x="12200" y="64649"/>
                  </a:lnTo>
                  <a:lnTo>
                    <a:pt x="23464" y="53562"/>
                  </a:lnTo>
                  <a:lnTo>
                    <a:pt x="52806" y="38138"/>
                  </a:lnTo>
                  <a:lnTo>
                    <a:pt x="95358" y="23286"/>
                  </a:lnTo>
                  <a:lnTo>
                    <a:pt x="139697" y="19298"/>
                  </a:lnTo>
                  <a:lnTo>
                    <a:pt x="187119" y="19060"/>
                  </a:lnTo>
                  <a:lnTo>
                    <a:pt x="204353" y="18346"/>
                  </a:lnTo>
                  <a:lnTo>
                    <a:pt x="217165" y="14024"/>
                  </a:lnTo>
                  <a:lnTo>
                    <a:pt x="232155" y="12169"/>
                  </a:lnTo>
                  <a:lnTo>
                    <a:pt x="239948" y="7256"/>
                  </a:lnTo>
                  <a:lnTo>
                    <a:pt x="244263" y="6618"/>
                  </a:lnTo>
                  <a:lnTo>
                    <a:pt x="245389" y="5823"/>
                  </a:lnTo>
                  <a:lnTo>
                    <a:pt x="246139" y="4588"/>
                  </a:lnTo>
                  <a:lnTo>
                    <a:pt x="246639" y="3058"/>
                  </a:lnTo>
                  <a:lnTo>
                    <a:pt x="247679" y="2039"/>
                  </a:lnTo>
                  <a:lnTo>
                    <a:pt x="2539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7" name="SMARTInkShape-Group697"/>
          <p:cNvGrpSpPr/>
          <p:nvPr/>
        </p:nvGrpSpPr>
        <p:grpSpPr>
          <a:xfrm>
            <a:off x="4000500" y="349281"/>
            <a:ext cx="406401" cy="501281"/>
            <a:chOff x="4000500" y="349281"/>
            <a:chExt cx="406401" cy="501281"/>
          </a:xfrm>
        </p:grpSpPr>
        <p:sp>
          <p:nvSpPr>
            <p:cNvPr id="1241" name="SMARTInkShape-3164"/>
            <p:cNvSpPr/>
            <p:nvPr>
              <p:custDataLst>
                <p:tags r:id="rId238"/>
              </p:custDataLst>
            </p:nvPr>
          </p:nvSpPr>
          <p:spPr>
            <a:xfrm>
              <a:off x="4311650" y="349281"/>
              <a:ext cx="82472" cy="419034"/>
            </a:xfrm>
            <a:custGeom>
              <a:avLst/>
              <a:gdLst/>
              <a:ahLst/>
              <a:cxnLst/>
              <a:rect l="0" t="0" r="0" b="0"/>
              <a:pathLst>
                <a:path w="82472" h="419034">
                  <a:moveTo>
                    <a:pt x="57150" y="57119"/>
                  </a:moveTo>
                  <a:lnTo>
                    <a:pt x="57150" y="57119"/>
                  </a:lnTo>
                  <a:lnTo>
                    <a:pt x="57150" y="53748"/>
                  </a:lnTo>
                  <a:lnTo>
                    <a:pt x="57855" y="52755"/>
                  </a:lnTo>
                  <a:lnTo>
                    <a:pt x="59031" y="52093"/>
                  </a:lnTo>
                  <a:lnTo>
                    <a:pt x="62617" y="51031"/>
                  </a:lnTo>
                  <a:lnTo>
                    <a:pt x="66610" y="47475"/>
                  </a:lnTo>
                  <a:lnTo>
                    <a:pt x="68409" y="43896"/>
                  </a:lnTo>
                  <a:lnTo>
                    <a:pt x="69566" y="39220"/>
                  </a:lnTo>
                  <a:lnTo>
                    <a:pt x="74158" y="33227"/>
                  </a:lnTo>
                  <a:lnTo>
                    <a:pt x="75931" y="26543"/>
                  </a:lnTo>
                  <a:lnTo>
                    <a:pt x="80511" y="20531"/>
                  </a:lnTo>
                  <a:lnTo>
                    <a:pt x="82281" y="13844"/>
                  </a:lnTo>
                  <a:lnTo>
                    <a:pt x="82471" y="9646"/>
                  </a:lnTo>
                  <a:lnTo>
                    <a:pt x="80633" y="5916"/>
                  </a:lnTo>
                  <a:lnTo>
                    <a:pt x="77076" y="1144"/>
                  </a:lnTo>
                  <a:lnTo>
                    <a:pt x="74707" y="491"/>
                  </a:lnTo>
                  <a:lnTo>
                    <a:pt x="70134" y="0"/>
                  </a:lnTo>
                  <a:lnTo>
                    <a:pt x="33915" y="39283"/>
                  </a:lnTo>
                  <a:lnTo>
                    <a:pt x="17309" y="85114"/>
                  </a:lnTo>
                  <a:lnTo>
                    <a:pt x="8281" y="127032"/>
                  </a:lnTo>
                  <a:lnTo>
                    <a:pt x="6603" y="173675"/>
                  </a:lnTo>
                  <a:lnTo>
                    <a:pt x="6383" y="217725"/>
                  </a:lnTo>
                  <a:lnTo>
                    <a:pt x="9723" y="263295"/>
                  </a:lnTo>
                  <a:lnTo>
                    <a:pt x="12439" y="309940"/>
                  </a:lnTo>
                  <a:lnTo>
                    <a:pt x="18446" y="355500"/>
                  </a:lnTo>
                  <a:lnTo>
                    <a:pt x="18329" y="401181"/>
                  </a:lnTo>
                  <a:lnTo>
                    <a:pt x="15672" y="407120"/>
                  </a:lnTo>
                  <a:lnTo>
                    <a:pt x="15387" y="409692"/>
                  </a:lnTo>
                  <a:lnTo>
                    <a:pt x="16945" y="415977"/>
                  </a:lnTo>
                  <a:lnTo>
                    <a:pt x="16236" y="417008"/>
                  </a:lnTo>
                  <a:lnTo>
                    <a:pt x="13399" y="418662"/>
                  </a:lnTo>
                  <a:lnTo>
                    <a:pt x="7294" y="419033"/>
                  </a:lnTo>
                  <a:lnTo>
                    <a:pt x="0" y="412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2" name="SMARTInkShape-3165"/>
            <p:cNvSpPr/>
            <p:nvPr>
              <p:custDataLst>
                <p:tags r:id="rId239"/>
              </p:custDataLst>
            </p:nvPr>
          </p:nvSpPr>
          <p:spPr>
            <a:xfrm>
              <a:off x="4064007" y="374650"/>
              <a:ext cx="76194" cy="6351"/>
            </a:xfrm>
            <a:custGeom>
              <a:avLst/>
              <a:gdLst/>
              <a:ahLst/>
              <a:cxnLst/>
              <a:rect l="0" t="0" r="0" b="0"/>
              <a:pathLst>
                <a:path w="76194" h="6351">
                  <a:moveTo>
                    <a:pt x="12693" y="6350"/>
                  </a:moveTo>
                  <a:lnTo>
                    <a:pt x="12693" y="6350"/>
                  </a:lnTo>
                  <a:lnTo>
                    <a:pt x="0" y="6350"/>
                  </a:lnTo>
                  <a:lnTo>
                    <a:pt x="3366" y="6350"/>
                  </a:lnTo>
                  <a:lnTo>
                    <a:pt x="25049" y="392"/>
                  </a:lnTo>
                  <a:lnTo>
                    <a:pt x="761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3" name="SMARTInkShape-3166"/>
            <p:cNvSpPr/>
            <p:nvPr>
              <p:custDataLst>
                <p:tags r:id="rId240"/>
              </p:custDataLst>
            </p:nvPr>
          </p:nvSpPr>
          <p:spPr>
            <a:xfrm>
              <a:off x="4032250" y="781050"/>
              <a:ext cx="158751" cy="69512"/>
            </a:xfrm>
            <a:custGeom>
              <a:avLst/>
              <a:gdLst/>
              <a:ahLst/>
              <a:cxnLst/>
              <a:rect l="0" t="0" r="0" b="0"/>
              <a:pathLst>
                <a:path w="158751" h="69512">
                  <a:moveTo>
                    <a:pt x="0" y="57150"/>
                  </a:moveTo>
                  <a:lnTo>
                    <a:pt x="0" y="57150"/>
                  </a:lnTo>
                  <a:lnTo>
                    <a:pt x="0" y="69511"/>
                  </a:lnTo>
                  <a:lnTo>
                    <a:pt x="0" y="66379"/>
                  </a:lnTo>
                  <a:lnTo>
                    <a:pt x="705" y="65419"/>
                  </a:lnTo>
                  <a:lnTo>
                    <a:pt x="8838" y="60382"/>
                  </a:lnTo>
                  <a:lnTo>
                    <a:pt x="24570" y="48595"/>
                  </a:lnTo>
                  <a:lnTo>
                    <a:pt x="70876" y="29631"/>
                  </a:lnTo>
                  <a:lnTo>
                    <a:pt x="114360" y="14816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4" name="SMARTInkShape-3167"/>
            <p:cNvSpPr/>
            <p:nvPr>
              <p:custDataLst>
                <p:tags r:id="rId241"/>
              </p:custDataLst>
            </p:nvPr>
          </p:nvSpPr>
          <p:spPr>
            <a:xfrm>
              <a:off x="4000500" y="406400"/>
              <a:ext cx="114301" cy="31750"/>
            </a:xfrm>
            <a:custGeom>
              <a:avLst/>
              <a:gdLst/>
              <a:ahLst/>
              <a:cxnLst/>
              <a:rect l="0" t="0" r="0" b="0"/>
              <a:pathLst>
                <a:path w="114301" h="31750">
                  <a:moveTo>
                    <a:pt x="12700" y="25400"/>
                  </a:moveTo>
                  <a:lnTo>
                    <a:pt x="12700" y="25400"/>
                  </a:lnTo>
                  <a:lnTo>
                    <a:pt x="9329" y="28771"/>
                  </a:lnTo>
                  <a:lnTo>
                    <a:pt x="5793" y="30426"/>
                  </a:lnTo>
                  <a:lnTo>
                    <a:pt x="2" y="31749"/>
                  </a:lnTo>
                  <a:lnTo>
                    <a:pt x="0" y="28379"/>
                  </a:lnTo>
                  <a:lnTo>
                    <a:pt x="10113" y="19541"/>
                  </a:lnTo>
                  <a:lnTo>
                    <a:pt x="31082" y="9687"/>
                  </a:lnTo>
                  <a:lnTo>
                    <a:pt x="66442" y="67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5" name="SMARTInkShape-3168"/>
            <p:cNvSpPr/>
            <p:nvPr>
              <p:custDataLst>
                <p:tags r:id="rId242"/>
              </p:custDataLst>
            </p:nvPr>
          </p:nvSpPr>
          <p:spPr>
            <a:xfrm>
              <a:off x="4108450" y="400392"/>
              <a:ext cx="16359" cy="392253"/>
            </a:xfrm>
            <a:custGeom>
              <a:avLst/>
              <a:gdLst/>
              <a:ahLst/>
              <a:cxnLst/>
              <a:rect l="0" t="0" r="0" b="0"/>
              <a:pathLst>
                <a:path w="16359" h="392253">
                  <a:moveTo>
                    <a:pt x="0" y="37758"/>
                  </a:moveTo>
                  <a:lnTo>
                    <a:pt x="0" y="37758"/>
                  </a:lnTo>
                  <a:lnTo>
                    <a:pt x="3371" y="34387"/>
                  </a:lnTo>
                  <a:lnTo>
                    <a:pt x="5026" y="30850"/>
                  </a:lnTo>
                  <a:lnTo>
                    <a:pt x="6347" y="10640"/>
                  </a:lnTo>
                  <a:lnTo>
                    <a:pt x="6350" y="812"/>
                  </a:lnTo>
                  <a:lnTo>
                    <a:pt x="7055" y="427"/>
                  </a:lnTo>
                  <a:lnTo>
                    <a:pt x="9721" y="0"/>
                  </a:lnTo>
                  <a:lnTo>
                    <a:pt x="10714" y="591"/>
                  </a:lnTo>
                  <a:lnTo>
                    <a:pt x="11376" y="1691"/>
                  </a:lnTo>
                  <a:lnTo>
                    <a:pt x="12111" y="5501"/>
                  </a:lnTo>
                  <a:lnTo>
                    <a:pt x="12684" y="51508"/>
                  </a:lnTo>
                  <a:lnTo>
                    <a:pt x="12698" y="94463"/>
                  </a:lnTo>
                  <a:lnTo>
                    <a:pt x="16358" y="134749"/>
                  </a:lnTo>
                  <a:lnTo>
                    <a:pt x="13631" y="172497"/>
                  </a:lnTo>
                  <a:lnTo>
                    <a:pt x="12822" y="219844"/>
                  </a:lnTo>
                  <a:lnTo>
                    <a:pt x="12724" y="258555"/>
                  </a:lnTo>
                  <a:lnTo>
                    <a:pt x="12702" y="305654"/>
                  </a:lnTo>
                  <a:lnTo>
                    <a:pt x="12700" y="351585"/>
                  </a:lnTo>
                  <a:lnTo>
                    <a:pt x="12700" y="392252"/>
                  </a:lnTo>
                  <a:lnTo>
                    <a:pt x="12700" y="380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6" name="SMARTInkShape-3169"/>
            <p:cNvSpPr/>
            <p:nvPr>
              <p:custDataLst>
                <p:tags r:id="rId243"/>
              </p:custDataLst>
            </p:nvPr>
          </p:nvSpPr>
          <p:spPr>
            <a:xfrm>
              <a:off x="4279900" y="609600"/>
              <a:ext cx="127001" cy="69851"/>
            </a:xfrm>
            <a:custGeom>
              <a:avLst/>
              <a:gdLst/>
              <a:ahLst/>
              <a:cxnLst/>
              <a:rect l="0" t="0" r="0" b="0"/>
              <a:pathLst>
                <a:path w="127001" h="69851">
                  <a:moveTo>
                    <a:pt x="0" y="69850"/>
                  </a:moveTo>
                  <a:lnTo>
                    <a:pt x="0" y="69850"/>
                  </a:lnTo>
                  <a:lnTo>
                    <a:pt x="0" y="58915"/>
                  </a:lnTo>
                  <a:lnTo>
                    <a:pt x="3371" y="54302"/>
                  </a:lnTo>
                  <a:lnTo>
                    <a:pt x="8838" y="48467"/>
                  </a:lnTo>
                  <a:lnTo>
                    <a:pt x="12865" y="46235"/>
                  </a:lnTo>
                  <a:lnTo>
                    <a:pt x="59082" y="30391"/>
                  </a:lnTo>
                  <a:lnTo>
                    <a:pt x="105757" y="13931"/>
                  </a:lnTo>
                  <a:lnTo>
                    <a:pt x="114266" y="9484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2" name="SMARTInkShape-Group698"/>
          <p:cNvGrpSpPr/>
          <p:nvPr/>
        </p:nvGrpSpPr>
        <p:grpSpPr>
          <a:xfrm>
            <a:off x="4914978" y="402758"/>
            <a:ext cx="609523" cy="403693"/>
            <a:chOff x="4914978" y="402758"/>
            <a:chExt cx="609523" cy="403693"/>
          </a:xfrm>
        </p:grpSpPr>
        <p:sp>
          <p:nvSpPr>
            <p:cNvPr id="1248" name="SMARTInkShape-3170"/>
            <p:cNvSpPr/>
            <p:nvPr>
              <p:custDataLst>
                <p:tags r:id="rId234"/>
              </p:custDataLst>
            </p:nvPr>
          </p:nvSpPr>
          <p:spPr>
            <a:xfrm>
              <a:off x="4914978" y="402758"/>
              <a:ext cx="107873" cy="162393"/>
            </a:xfrm>
            <a:custGeom>
              <a:avLst/>
              <a:gdLst/>
              <a:ahLst/>
              <a:cxnLst/>
              <a:rect l="0" t="0" r="0" b="0"/>
              <a:pathLst>
                <a:path w="107873" h="162393">
                  <a:moveTo>
                    <a:pt x="12622" y="29042"/>
                  </a:moveTo>
                  <a:lnTo>
                    <a:pt x="12622" y="29042"/>
                  </a:lnTo>
                  <a:lnTo>
                    <a:pt x="12622" y="25671"/>
                  </a:lnTo>
                  <a:lnTo>
                    <a:pt x="10740" y="22135"/>
                  </a:lnTo>
                  <a:lnTo>
                    <a:pt x="7155" y="17486"/>
                  </a:lnTo>
                  <a:lnTo>
                    <a:pt x="6350" y="10975"/>
                  </a:lnTo>
                  <a:lnTo>
                    <a:pt x="0" y="3727"/>
                  </a:lnTo>
                  <a:lnTo>
                    <a:pt x="3316" y="296"/>
                  </a:lnTo>
                  <a:lnTo>
                    <a:pt x="4301" y="0"/>
                  </a:lnTo>
                  <a:lnTo>
                    <a:pt x="4959" y="509"/>
                  </a:lnTo>
                  <a:lnTo>
                    <a:pt x="17757" y="25182"/>
                  </a:lnTo>
                  <a:lnTo>
                    <a:pt x="30387" y="43697"/>
                  </a:lnTo>
                  <a:lnTo>
                    <a:pt x="55252" y="89677"/>
                  </a:lnTo>
                  <a:lnTo>
                    <a:pt x="84225" y="136787"/>
                  </a:lnTo>
                  <a:lnTo>
                    <a:pt x="107872" y="1623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9" name="SMARTInkShape-3171"/>
            <p:cNvSpPr/>
            <p:nvPr>
              <p:custDataLst>
                <p:tags r:id="rId235"/>
              </p:custDataLst>
            </p:nvPr>
          </p:nvSpPr>
          <p:spPr>
            <a:xfrm>
              <a:off x="5022850" y="438159"/>
              <a:ext cx="76178" cy="368292"/>
            </a:xfrm>
            <a:custGeom>
              <a:avLst/>
              <a:gdLst/>
              <a:ahLst/>
              <a:cxnLst/>
              <a:rect l="0" t="0" r="0" b="0"/>
              <a:pathLst>
                <a:path w="76178" h="368292">
                  <a:moveTo>
                    <a:pt x="69850" y="25391"/>
                  </a:moveTo>
                  <a:lnTo>
                    <a:pt x="69850" y="25391"/>
                  </a:lnTo>
                  <a:lnTo>
                    <a:pt x="69850" y="22020"/>
                  </a:lnTo>
                  <a:lnTo>
                    <a:pt x="71731" y="18483"/>
                  </a:lnTo>
                  <a:lnTo>
                    <a:pt x="75317" y="13835"/>
                  </a:lnTo>
                  <a:lnTo>
                    <a:pt x="76025" y="7847"/>
                  </a:lnTo>
                  <a:lnTo>
                    <a:pt x="76177" y="1165"/>
                  </a:lnTo>
                  <a:lnTo>
                    <a:pt x="75480" y="774"/>
                  </a:lnTo>
                  <a:lnTo>
                    <a:pt x="61089" y="0"/>
                  </a:lnTo>
                  <a:lnTo>
                    <a:pt x="57019" y="1876"/>
                  </a:lnTo>
                  <a:lnTo>
                    <a:pt x="52858" y="4357"/>
                  </a:lnTo>
                  <a:lnTo>
                    <a:pt x="46549" y="6459"/>
                  </a:lnTo>
                  <a:lnTo>
                    <a:pt x="42325" y="9451"/>
                  </a:lnTo>
                  <a:lnTo>
                    <a:pt x="33865" y="20779"/>
                  </a:lnTo>
                  <a:lnTo>
                    <a:pt x="28222" y="24730"/>
                  </a:lnTo>
                  <a:lnTo>
                    <a:pt x="26654" y="28155"/>
                  </a:lnTo>
                  <a:lnTo>
                    <a:pt x="25529" y="29350"/>
                  </a:lnTo>
                  <a:lnTo>
                    <a:pt x="22401" y="30678"/>
                  </a:lnTo>
                  <a:lnTo>
                    <a:pt x="21284" y="31738"/>
                  </a:lnTo>
                  <a:lnTo>
                    <a:pt x="14882" y="43215"/>
                  </a:lnTo>
                  <a:lnTo>
                    <a:pt x="12702" y="87838"/>
                  </a:lnTo>
                  <a:lnTo>
                    <a:pt x="11994" y="129753"/>
                  </a:lnTo>
                  <a:lnTo>
                    <a:pt x="7233" y="153730"/>
                  </a:lnTo>
                  <a:lnTo>
                    <a:pt x="6384" y="194141"/>
                  </a:lnTo>
                  <a:lnTo>
                    <a:pt x="4471" y="229678"/>
                  </a:lnTo>
                  <a:lnTo>
                    <a:pt x="262" y="273105"/>
                  </a:lnTo>
                  <a:lnTo>
                    <a:pt x="7" y="318637"/>
                  </a:lnTo>
                  <a:lnTo>
                    <a:pt x="0" y="360592"/>
                  </a:lnTo>
                  <a:lnTo>
                    <a:pt x="5467" y="367290"/>
                  </a:lnTo>
                  <a:lnTo>
                    <a:pt x="7839" y="367846"/>
                  </a:lnTo>
                  <a:lnTo>
                    <a:pt x="12700" y="3682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0" name="SMARTInkShape-3172"/>
            <p:cNvSpPr/>
            <p:nvPr>
              <p:custDataLst>
                <p:tags r:id="rId236"/>
              </p:custDataLst>
            </p:nvPr>
          </p:nvSpPr>
          <p:spPr>
            <a:xfrm>
              <a:off x="5341257" y="622300"/>
              <a:ext cx="126094" cy="25401"/>
            </a:xfrm>
            <a:custGeom>
              <a:avLst/>
              <a:gdLst/>
              <a:ahLst/>
              <a:cxnLst/>
              <a:rect l="0" t="0" r="0" b="0"/>
              <a:pathLst>
                <a:path w="126094" h="25401">
                  <a:moveTo>
                    <a:pt x="11793" y="0"/>
                  </a:moveTo>
                  <a:lnTo>
                    <a:pt x="11793" y="0"/>
                  </a:lnTo>
                  <a:lnTo>
                    <a:pt x="6326" y="0"/>
                  </a:lnTo>
                  <a:lnTo>
                    <a:pt x="6031" y="706"/>
                  </a:lnTo>
                  <a:lnTo>
                    <a:pt x="5704" y="3371"/>
                  </a:lnTo>
                  <a:lnTo>
                    <a:pt x="4912" y="4364"/>
                  </a:lnTo>
                  <a:lnTo>
                    <a:pt x="0" y="6088"/>
                  </a:lnTo>
                  <a:lnTo>
                    <a:pt x="10466" y="7054"/>
                  </a:lnTo>
                  <a:lnTo>
                    <a:pt x="14260" y="9720"/>
                  </a:lnTo>
                  <a:lnTo>
                    <a:pt x="16260" y="10008"/>
                  </a:lnTo>
                  <a:lnTo>
                    <a:pt x="30011" y="6971"/>
                  </a:lnTo>
                  <a:lnTo>
                    <a:pt x="75308" y="12591"/>
                  </a:lnTo>
                  <a:lnTo>
                    <a:pt x="102693" y="13401"/>
                  </a:lnTo>
                  <a:lnTo>
                    <a:pt x="110615" y="17768"/>
                  </a:lnTo>
                  <a:lnTo>
                    <a:pt x="117431" y="22825"/>
                  </a:lnTo>
                  <a:lnTo>
                    <a:pt x="126093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1" name="SMARTInkShape-3173"/>
            <p:cNvSpPr/>
            <p:nvPr>
              <p:custDataLst>
                <p:tags r:id="rId237"/>
              </p:custDataLst>
            </p:nvPr>
          </p:nvSpPr>
          <p:spPr>
            <a:xfrm>
              <a:off x="5359502" y="755650"/>
              <a:ext cx="164999" cy="31743"/>
            </a:xfrm>
            <a:custGeom>
              <a:avLst/>
              <a:gdLst/>
              <a:ahLst/>
              <a:cxnLst/>
              <a:rect l="0" t="0" r="0" b="0"/>
              <a:pathLst>
                <a:path w="164999" h="31743">
                  <a:moveTo>
                    <a:pt x="18948" y="0"/>
                  </a:moveTo>
                  <a:lnTo>
                    <a:pt x="18948" y="0"/>
                  </a:lnTo>
                  <a:lnTo>
                    <a:pt x="13922" y="11934"/>
                  </a:lnTo>
                  <a:lnTo>
                    <a:pt x="13481" y="14306"/>
                  </a:lnTo>
                  <a:lnTo>
                    <a:pt x="11109" y="18823"/>
                  </a:lnTo>
                  <a:lnTo>
                    <a:pt x="9488" y="21015"/>
                  </a:lnTo>
                  <a:lnTo>
                    <a:pt x="5807" y="23451"/>
                  </a:lnTo>
                  <a:lnTo>
                    <a:pt x="3837" y="24101"/>
                  </a:lnTo>
                  <a:lnTo>
                    <a:pt x="2525" y="25239"/>
                  </a:lnTo>
                  <a:lnTo>
                    <a:pt x="0" y="31455"/>
                  </a:lnTo>
                  <a:lnTo>
                    <a:pt x="20294" y="31742"/>
                  </a:lnTo>
                  <a:lnTo>
                    <a:pt x="24955" y="29865"/>
                  </a:lnTo>
                  <a:lnTo>
                    <a:pt x="27186" y="28377"/>
                  </a:lnTo>
                  <a:lnTo>
                    <a:pt x="45269" y="25988"/>
                  </a:lnTo>
                  <a:lnTo>
                    <a:pt x="58810" y="24869"/>
                  </a:lnTo>
                  <a:lnTo>
                    <a:pt x="88896" y="19654"/>
                  </a:lnTo>
                  <a:lnTo>
                    <a:pt x="128962" y="18360"/>
                  </a:lnTo>
                  <a:lnTo>
                    <a:pt x="16499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0" name="SMARTInkShape-Group699"/>
          <p:cNvGrpSpPr/>
          <p:nvPr/>
        </p:nvGrpSpPr>
        <p:grpSpPr>
          <a:xfrm>
            <a:off x="5759485" y="415499"/>
            <a:ext cx="1243683" cy="505252"/>
            <a:chOff x="5759485" y="415499"/>
            <a:chExt cx="1243683" cy="505252"/>
          </a:xfrm>
        </p:grpSpPr>
        <p:sp>
          <p:nvSpPr>
            <p:cNvPr id="1253" name="SMARTInkShape-3174"/>
            <p:cNvSpPr/>
            <p:nvPr>
              <p:custDataLst>
                <p:tags r:id="rId227"/>
              </p:custDataLst>
            </p:nvPr>
          </p:nvSpPr>
          <p:spPr>
            <a:xfrm>
              <a:off x="6921500" y="806450"/>
              <a:ext cx="81668" cy="114301"/>
            </a:xfrm>
            <a:custGeom>
              <a:avLst/>
              <a:gdLst/>
              <a:ahLst/>
              <a:cxnLst/>
              <a:rect l="0" t="0" r="0" b="0"/>
              <a:pathLst>
                <a:path w="81668" h="114301">
                  <a:moveTo>
                    <a:pt x="76200" y="0"/>
                  </a:moveTo>
                  <a:lnTo>
                    <a:pt x="76200" y="0"/>
                  </a:lnTo>
                  <a:lnTo>
                    <a:pt x="79570" y="0"/>
                  </a:lnTo>
                  <a:lnTo>
                    <a:pt x="80563" y="706"/>
                  </a:lnTo>
                  <a:lnTo>
                    <a:pt x="81226" y="1881"/>
                  </a:lnTo>
                  <a:lnTo>
                    <a:pt x="81667" y="3371"/>
                  </a:lnTo>
                  <a:lnTo>
                    <a:pt x="81256" y="5070"/>
                  </a:lnTo>
                  <a:lnTo>
                    <a:pt x="77408" y="12865"/>
                  </a:lnTo>
                  <a:lnTo>
                    <a:pt x="72850" y="42708"/>
                  </a:lnTo>
                  <a:lnTo>
                    <a:pt x="61275" y="62299"/>
                  </a:lnTo>
                  <a:lnTo>
                    <a:pt x="55221" y="68375"/>
                  </a:lnTo>
                  <a:lnTo>
                    <a:pt x="9121" y="105777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4" name="SMARTInkShape-3175"/>
            <p:cNvSpPr/>
            <p:nvPr>
              <p:custDataLst>
                <p:tags r:id="rId228"/>
              </p:custDataLst>
            </p:nvPr>
          </p:nvSpPr>
          <p:spPr>
            <a:xfrm>
              <a:off x="6096035" y="450864"/>
              <a:ext cx="184116" cy="303474"/>
            </a:xfrm>
            <a:custGeom>
              <a:avLst/>
              <a:gdLst/>
              <a:ahLst/>
              <a:cxnLst/>
              <a:rect l="0" t="0" r="0" b="0"/>
              <a:pathLst>
                <a:path w="184116" h="303474">
                  <a:moveTo>
                    <a:pt x="184115" y="12686"/>
                  </a:moveTo>
                  <a:lnTo>
                    <a:pt x="184115" y="12686"/>
                  </a:lnTo>
                  <a:lnTo>
                    <a:pt x="184113" y="1751"/>
                  </a:lnTo>
                  <a:lnTo>
                    <a:pt x="183410" y="1163"/>
                  </a:lnTo>
                  <a:lnTo>
                    <a:pt x="179046" y="335"/>
                  </a:lnTo>
                  <a:lnTo>
                    <a:pt x="162915" y="0"/>
                  </a:lnTo>
                  <a:lnTo>
                    <a:pt x="161515" y="1406"/>
                  </a:lnTo>
                  <a:lnTo>
                    <a:pt x="157386" y="11921"/>
                  </a:lnTo>
                  <a:lnTo>
                    <a:pt x="128066" y="57605"/>
                  </a:lnTo>
                  <a:lnTo>
                    <a:pt x="100095" y="101613"/>
                  </a:lnTo>
                  <a:lnTo>
                    <a:pt x="85647" y="126991"/>
                  </a:lnTo>
                  <a:lnTo>
                    <a:pt x="57390" y="171994"/>
                  </a:lnTo>
                  <a:lnTo>
                    <a:pt x="36765" y="215378"/>
                  </a:lnTo>
                  <a:lnTo>
                    <a:pt x="9217" y="262302"/>
                  </a:lnTo>
                  <a:lnTo>
                    <a:pt x="1322" y="285603"/>
                  </a:lnTo>
                  <a:lnTo>
                    <a:pt x="0" y="303473"/>
                  </a:lnTo>
                  <a:lnTo>
                    <a:pt x="694" y="303205"/>
                  </a:lnTo>
                  <a:lnTo>
                    <a:pt x="6315" y="2984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5" name="SMARTInkShape-3176"/>
            <p:cNvSpPr/>
            <p:nvPr>
              <p:custDataLst>
                <p:tags r:id="rId229"/>
              </p:custDataLst>
            </p:nvPr>
          </p:nvSpPr>
          <p:spPr>
            <a:xfrm>
              <a:off x="6673873" y="444816"/>
              <a:ext cx="106975" cy="336123"/>
            </a:xfrm>
            <a:custGeom>
              <a:avLst/>
              <a:gdLst/>
              <a:ahLst/>
              <a:cxnLst/>
              <a:rect l="0" t="0" r="0" b="0"/>
              <a:pathLst>
                <a:path w="106975" h="336123">
                  <a:moveTo>
                    <a:pt x="12677" y="31434"/>
                  </a:moveTo>
                  <a:lnTo>
                    <a:pt x="12677" y="31434"/>
                  </a:lnTo>
                  <a:lnTo>
                    <a:pt x="16047" y="28063"/>
                  </a:lnTo>
                  <a:lnTo>
                    <a:pt x="17702" y="24526"/>
                  </a:lnTo>
                  <a:lnTo>
                    <a:pt x="18949" y="8138"/>
                  </a:lnTo>
                  <a:lnTo>
                    <a:pt x="25113" y="0"/>
                  </a:lnTo>
                  <a:lnTo>
                    <a:pt x="25299" y="3149"/>
                  </a:lnTo>
                  <a:lnTo>
                    <a:pt x="19902" y="23457"/>
                  </a:lnTo>
                  <a:lnTo>
                    <a:pt x="19078" y="70633"/>
                  </a:lnTo>
                  <a:lnTo>
                    <a:pt x="19034" y="115549"/>
                  </a:lnTo>
                  <a:lnTo>
                    <a:pt x="17146" y="158361"/>
                  </a:lnTo>
                  <a:lnTo>
                    <a:pt x="15368" y="174629"/>
                  </a:lnTo>
                  <a:lnTo>
                    <a:pt x="14249" y="219697"/>
                  </a:lnTo>
                  <a:lnTo>
                    <a:pt x="10887" y="264372"/>
                  </a:lnTo>
                  <a:lnTo>
                    <a:pt x="6727" y="284700"/>
                  </a:lnTo>
                  <a:lnTo>
                    <a:pt x="6594" y="287061"/>
                  </a:lnTo>
                  <a:lnTo>
                    <a:pt x="4564" y="291567"/>
                  </a:lnTo>
                  <a:lnTo>
                    <a:pt x="882" y="296837"/>
                  </a:lnTo>
                  <a:lnTo>
                    <a:pt x="581" y="296564"/>
                  </a:lnTo>
                  <a:lnTo>
                    <a:pt x="0" y="279802"/>
                  </a:lnTo>
                  <a:lnTo>
                    <a:pt x="1868" y="273994"/>
                  </a:lnTo>
                  <a:lnTo>
                    <a:pt x="3354" y="271457"/>
                  </a:lnTo>
                  <a:lnTo>
                    <a:pt x="11717" y="227203"/>
                  </a:lnTo>
                  <a:lnTo>
                    <a:pt x="19458" y="203299"/>
                  </a:lnTo>
                  <a:lnTo>
                    <a:pt x="27385" y="190307"/>
                  </a:lnTo>
                  <a:lnTo>
                    <a:pt x="34909" y="179402"/>
                  </a:lnTo>
                  <a:lnTo>
                    <a:pt x="35965" y="176646"/>
                  </a:lnTo>
                  <a:lnTo>
                    <a:pt x="37375" y="174809"/>
                  </a:lnTo>
                  <a:lnTo>
                    <a:pt x="50100" y="168247"/>
                  </a:lnTo>
                  <a:lnTo>
                    <a:pt x="57767" y="168204"/>
                  </a:lnTo>
                  <a:lnTo>
                    <a:pt x="65172" y="170538"/>
                  </a:lnTo>
                  <a:lnTo>
                    <a:pt x="75675" y="175903"/>
                  </a:lnTo>
                  <a:lnTo>
                    <a:pt x="77960" y="176430"/>
                  </a:lnTo>
                  <a:lnTo>
                    <a:pt x="82378" y="180778"/>
                  </a:lnTo>
                  <a:lnTo>
                    <a:pt x="103690" y="219874"/>
                  </a:lnTo>
                  <a:lnTo>
                    <a:pt x="106671" y="232534"/>
                  </a:lnTo>
                  <a:lnTo>
                    <a:pt x="106974" y="250160"/>
                  </a:lnTo>
                  <a:lnTo>
                    <a:pt x="100732" y="280612"/>
                  </a:lnTo>
                  <a:lnTo>
                    <a:pt x="82680" y="309577"/>
                  </a:lnTo>
                  <a:lnTo>
                    <a:pt x="51959" y="331913"/>
                  </a:lnTo>
                  <a:lnTo>
                    <a:pt x="43288" y="334954"/>
                  </a:lnTo>
                  <a:lnTo>
                    <a:pt x="26325" y="336122"/>
                  </a:lnTo>
                  <a:lnTo>
                    <a:pt x="20389" y="334303"/>
                  </a:lnTo>
                  <a:lnTo>
                    <a:pt x="15399" y="331848"/>
                  </a:lnTo>
                  <a:lnTo>
                    <a:pt x="7661" y="330143"/>
                  </a:lnTo>
                  <a:lnTo>
                    <a:pt x="3352" y="326590"/>
                  </a:lnTo>
                  <a:lnTo>
                    <a:pt x="1475" y="323011"/>
                  </a:lnTo>
                  <a:lnTo>
                    <a:pt x="975" y="321068"/>
                  </a:lnTo>
                  <a:lnTo>
                    <a:pt x="1348" y="319068"/>
                  </a:lnTo>
                  <a:lnTo>
                    <a:pt x="6327" y="310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6" name="SMARTInkShape-3177"/>
            <p:cNvSpPr/>
            <p:nvPr>
              <p:custDataLst>
                <p:tags r:id="rId230"/>
              </p:custDataLst>
            </p:nvPr>
          </p:nvSpPr>
          <p:spPr>
            <a:xfrm>
              <a:off x="5759485" y="585377"/>
              <a:ext cx="184116" cy="151182"/>
            </a:xfrm>
            <a:custGeom>
              <a:avLst/>
              <a:gdLst/>
              <a:ahLst/>
              <a:cxnLst/>
              <a:rect l="0" t="0" r="0" b="0"/>
              <a:pathLst>
                <a:path w="184116" h="151182">
                  <a:moveTo>
                    <a:pt x="107915" y="49623"/>
                  </a:moveTo>
                  <a:lnTo>
                    <a:pt x="107915" y="49623"/>
                  </a:lnTo>
                  <a:lnTo>
                    <a:pt x="96175" y="37883"/>
                  </a:lnTo>
                  <a:lnTo>
                    <a:pt x="94700" y="32043"/>
                  </a:lnTo>
                  <a:lnTo>
                    <a:pt x="90907" y="26148"/>
                  </a:lnTo>
                  <a:lnTo>
                    <a:pt x="88764" y="19933"/>
                  </a:lnTo>
                  <a:lnTo>
                    <a:pt x="85763" y="15731"/>
                  </a:lnTo>
                  <a:lnTo>
                    <a:pt x="82077" y="13393"/>
                  </a:lnTo>
                  <a:lnTo>
                    <a:pt x="78087" y="11649"/>
                  </a:lnTo>
                  <a:lnTo>
                    <a:pt x="63453" y="588"/>
                  </a:lnTo>
                  <a:lnTo>
                    <a:pt x="61340" y="0"/>
                  </a:lnTo>
                  <a:lnTo>
                    <a:pt x="59226" y="313"/>
                  </a:lnTo>
                  <a:lnTo>
                    <a:pt x="50763" y="4004"/>
                  </a:lnTo>
                  <a:lnTo>
                    <a:pt x="48648" y="4394"/>
                  </a:lnTo>
                  <a:lnTo>
                    <a:pt x="42298" y="8313"/>
                  </a:lnTo>
                  <a:lnTo>
                    <a:pt x="33832" y="16664"/>
                  </a:lnTo>
                  <a:lnTo>
                    <a:pt x="26776" y="26530"/>
                  </a:lnTo>
                  <a:lnTo>
                    <a:pt x="16767" y="35647"/>
                  </a:lnTo>
                  <a:lnTo>
                    <a:pt x="2961" y="64049"/>
                  </a:lnTo>
                  <a:lnTo>
                    <a:pt x="0" y="111002"/>
                  </a:lnTo>
                  <a:lnTo>
                    <a:pt x="677" y="127939"/>
                  </a:lnTo>
                  <a:lnTo>
                    <a:pt x="5036" y="139934"/>
                  </a:lnTo>
                  <a:lnTo>
                    <a:pt x="8804" y="145735"/>
                  </a:lnTo>
                  <a:lnTo>
                    <a:pt x="12830" y="148784"/>
                  </a:lnTo>
                  <a:lnTo>
                    <a:pt x="19063" y="150500"/>
                  </a:lnTo>
                  <a:lnTo>
                    <a:pt x="39303" y="151181"/>
                  </a:lnTo>
                  <a:lnTo>
                    <a:pt x="41711" y="149784"/>
                  </a:lnTo>
                  <a:lnTo>
                    <a:pt x="71663" y="120380"/>
                  </a:lnTo>
                  <a:lnTo>
                    <a:pt x="86973" y="94583"/>
                  </a:lnTo>
                  <a:lnTo>
                    <a:pt x="88730" y="90066"/>
                  </a:lnTo>
                  <a:lnTo>
                    <a:pt x="92980" y="83557"/>
                  </a:lnTo>
                  <a:lnTo>
                    <a:pt x="94221" y="79286"/>
                  </a:lnTo>
                  <a:lnTo>
                    <a:pt x="95258" y="77865"/>
                  </a:lnTo>
                  <a:lnTo>
                    <a:pt x="96654" y="76918"/>
                  </a:lnTo>
                  <a:lnTo>
                    <a:pt x="100595" y="75397"/>
                  </a:lnTo>
                  <a:lnTo>
                    <a:pt x="101134" y="73308"/>
                  </a:lnTo>
                  <a:lnTo>
                    <a:pt x="101480" y="69589"/>
                  </a:lnTo>
                  <a:lnTo>
                    <a:pt x="103408" y="70961"/>
                  </a:lnTo>
                  <a:lnTo>
                    <a:pt x="104911" y="72315"/>
                  </a:lnTo>
                  <a:lnTo>
                    <a:pt x="106580" y="75701"/>
                  </a:lnTo>
                  <a:lnTo>
                    <a:pt x="107025" y="77592"/>
                  </a:lnTo>
                  <a:lnTo>
                    <a:pt x="108027" y="78852"/>
                  </a:lnTo>
                  <a:lnTo>
                    <a:pt x="111023" y="80253"/>
                  </a:lnTo>
                  <a:lnTo>
                    <a:pt x="112103" y="82037"/>
                  </a:lnTo>
                  <a:lnTo>
                    <a:pt x="114330" y="90585"/>
                  </a:lnTo>
                  <a:lnTo>
                    <a:pt x="121046" y="100152"/>
                  </a:lnTo>
                  <a:lnTo>
                    <a:pt x="125745" y="104536"/>
                  </a:lnTo>
                  <a:lnTo>
                    <a:pt x="135619" y="111676"/>
                  </a:lnTo>
                  <a:lnTo>
                    <a:pt x="147514" y="124492"/>
                  </a:lnTo>
                  <a:lnTo>
                    <a:pt x="157278" y="129897"/>
                  </a:lnTo>
                  <a:lnTo>
                    <a:pt x="184115" y="138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7" name="SMARTInkShape-3178"/>
            <p:cNvSpPr/>
            <p:nvPr>
              <p:custDataLst>
                <p:tags r:id="rId231"/>
              </p:custDataLst>
            </p:nvPr>
          </p:nvSpPr>
          <p:spPr>
            <a:xfrm>
              <a:off x="6426200" y="647700"/>
              <a:ext cx="196851" cy="19051"/>
            </a:xfrm>
            <a:custGeom>
              <a:avLst/>
              <a:gdLst/>
              <a:ahLst/>
              <a:cxnLst/>
              <a:rect l="0" t="0" r="0" b="0"/>
              <a:pathLst>
                <a:path w="196851" h="19051">
                  <a:moveTo>
                    <a:pt x="12700" y="19050"/>
                  </a:moveTo>
                  <a:lnTo>
                    <a:pt x="12700" y="19050"/>
                  </a:lnTo>
                  <a:lnTo>
                    <a:pt x="0" y="19050"/>
                  </a:lnTo>
                  <a:lnTo>
                    <a:pt x="44799" y="19050"/>
                  </a:lnTo>
                  <a:lnTo>
                    <a:pt x="89202" y="19050"/>
                  </a:lnTo>
                  <a:lnTo>
                    <a:pt x="132662" y="19050"/>
                  </a:lnTo>
                  <a:lnTo>
                    <a:pt x="164984" y="18344"/>
                  </a:lnTo>
                  <a:lnTo>
                    <a:pt x="187351" y="12583"/>
                  </a:lnTo>
                  <a:lnTo>
                    <a:pt x="192157" y="9591"/>
                  </a:lnTo>
                  <a:lnTo>
                    <a:pt x="194764" y="5909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8" name="SMARTInkShape-3179"/>
            <p:cNvSpPr/>
            <p:nvPr>
              <p:custDataLst>
                <p:tags r:id="rId232"/>
              </p:custDataLst>
            </p:nvPr>
          </p:nvSpPr>
          <p:spPr>
            <a:xfrm>
              <a:off x="6502405" y="607755"/>
              <a:ext cx="44446" cy="156996"/>
            </a:xfrm>
            <a:custGeom>
              <a:avLst/>
              <a:gdLst/>
              <a:ahLst/>
              <a:cxnLst/>
              <a:rect l="0" t="0" r="0" b="0"/>
              <a:pathLst>
                <a:path w="44446" h="156996">
                  <a:moveTo>
                    <a:pt x="19045" y="8195"/>
                  </a:moveTo>
                  <a:lnTo>
                    <a:pt x="19045" y="8195"/>
                  </a:lnTo>
                  <a:lnTo>
                    <a:pt x="15674" y="4824"/>
                  </a:lnTo>
                  <a:lnTo>
                    <a:pt x="14681" y="4537"/>
                  </a:lnTo>
                  <a:lnTo>
                    <a:pt x="14018" y="5050"/>
                  </a:lnTo>
                  <a:lnTo>
                    <a:pt x="12957" y="7574"/>
                  </a:lnTo>
                  <a:lnTo>
                    <a:pt x="9401" y="8011"/>
                  </a:lnTo>
                  <a:lnTo>
                    <a:pt x="8382" y="6661"/>
                  </a:lnTo>
                  <a:lnTo>
                    <a:pt x="7250" y="1398"/>
                  </a:lnTo>
                  <a:lnTo>
                    <a:pt x="6243" y="136"/>
                  </a:lnTo>
                  <a:lnTo>
                    <a:pt x="4865" y="0"/>
                  </a:lnTo>
                  <a:lnTo>
                    <a:pt x="3242" y="615"/>
                  </a:lnTo>
                  <a:lnTo>
                    <a:pt x="2160" y="1731"/>
                  </a:lnTo>
                  <a:lnTo>
                    <a:pt x="956" y="4852"/>
                  </a:lnTo>
                  <a:lnTo>
                    <a:pt x="0" y="48490"/>
                  </a:lnTo>
                  <a:lnTo>
                    <a:pt x="1876" y="79931"/>
                  </a:lnTo>
                  <a:lnTo>
                    <a:pt x="6902" y="93891"/>
                  </a:lnTo>
                  <a:lnTo>
                    <a:pt x="10121" y="100610"/>
                  </a:lnTo>
                  <a:lnTo>
                    <a:pt x="20489" y="139688"/>
                  </a:lnTo>
                  <a:lnTo>
                    <a:pt x="33945" y="156253"/>
                  </a:lnTo>
                  <a:lnTo>
                    <a:pt x="36034" y="156995"/>
                  </a:lnTo>
                  <a:lnTo>
                    <a:pt x="38132" y="156784"/>
                  </a:lnTo>
                  <a:lnTo>
                    <a:pt x="44445" y="1542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9" name="SMARTInkShape-3180"/>
            <p:cNvSpPr/>
            <p:nvPr>
              <p:custDataLst>
                <p:tags r:id="rId233"/>
              </p:custDataLst>
            </p:nvPr>
          </p:nvSpPr>
          <p:spPr>
            <a:xfrm>
              <a:off x="6083569" y="415499"/>
              <a:ext cx="183580" cy="333659"/>
            </a:xfrm>
            <a:custGeom>
              <a:avLst/>
              <a:gdLst/>
              <a:ahLst/>
              <a:cxnLst/>
              <a:rect l="0" t="0" r="0" b="0"/>
              <a:pathLst>
                <a:path w="183580" h="333659">
                  <a:moveTo>
                    <a:pt x="12431" y="22651"/>
                  </a:moveTo>
                  <a:lnTo>
                    <a:pt x="12431" y="22651"/>
                  </a:lnTo>
                  <a:lnTo>
                    <a:pt x="9060" y="19280"/>
                  </a:lnTo>
                  <a:lnTo>
                    <a:pt x="7405" y="15743"/>
                  </a:lnTo>
                  <a:lnTo>
                    <a:pt x="6343" y="11095"/>
                  </a:lnTo>
                  <a:lnTo>
                    <a:pt x="0" y="3892"/>
                  </a:lnTo>
                  <a:lnTo>
                    <a:pt x="3182" y="316"/>
                  </a:lnTo>
                  <a:lnTo>
                    <a:pt x="4148" y="0"/>
                  </a:lnTo>
                  <a:lnTo>
                    <a:pt x="4793" y="495"/>
                  </a:lnTo>
                  <a:lnTo>
                    <a:pt x="5221" y="1530"/>
                  </a:lnTo>
                  <a:lnTo>
                    <a:pt x="40104" y="43082"/>
                  </a:lnTo>
                  <a:lnTo>
                    <a:pt x="61825" y="88761"/>
                  </a:lnTo>
                  <a:lnTo>
                    <a:pt x="86576" y="133644"/>
                  </a:lnTo>
                  <a:lnTo>
                    <a:pt x="111920" y="180228"/>
                  </a:lnTo>
                  <a:lnTo>
                    <a:pt x="137314" y="224865"/>
                  </a:lnTo>
                  <a:lnTo>
                    <a:pt x="156821" y="269538"/>
                  </a:lnTo>
                  <a:lnTo>
                    <a:pt x="174099" y="297565"/>
                  </a:lnTo>
                  <a:lnTo>
                    <a:pt x="183579" y="332172"/>
                  </a:lnTo>
                  <a:lnTo>
                    <a:pt x="182974" y="332715"/>
                  </a:lnTo>
                  <a:lnTo>
                    <a:pt x="178385" y="333658"/>
                  </a:lnTo>
                  <a:lnTo>
                    <a:pt x="178102" y="333000"/>
                  </a:lnTo>
                  <a:lnTo>
                    <a:pt x="177531" y="321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4" name="SMARTInkShape-Group700"/>
          <p:cNvGrpSpPr/>
          <p:nvPr/>
        </p:nvGrpSpPr>
        <p:grpSpPr>
          <a:xfrm>
            <a:off x="7476879" y="565150"/>
            <a:ext cx="644737" cy="247651"/>
            <a:chOff x="7476879" y="565150"/>
            <a:chExt cx="644737" cy="247651"/>
          </a:xfrm>
        </p:grpSpPr>
        <p:sp>
          <p:nvSpPr>
            <p:cNvPr id="1261" name="SMARTInkShape-3181"/>
            <p:cNvSpPr/>
            <p:nvPr>
              <p:custDataLst>
                <p:tags r:id="rId224"/>
              </p:custDataLst>
            </p:nvPr>
          </p:nvSpPr>
          <p:spPr>
            <a:xfrm>
              <a:off x="7994739" y="648585"/>
              <a:ext cx="126877" cy="163914"/>
            </a:xfrm>
            <a:custGeom>
              <a:avLst/>
              <a:gdLst/>
              <a:ahLst/>
              <a:cxnLst/>
              <a:rect l="0" t="0" r="0" b="0"/>
              <a:pathLst>
                <a:path w="126877" h="163914">
                  <a:moveTo>
                    <a:pt x="107861" y="30865"/>
                  </a:moveTo>
                  <a:lnTo>
                    <a:pt x="107861" y="30865"/>
                  </a:lnTo>
                  <a:lnTo>
                    <a:pt x="107861" y="9666"/>
                  </a:lnTo>
                  <a:lnTo>
                    <a:pt x="107156" y="8265"/>
                  </a:lnTo>
                  <a:lnTo>
                    <a:pt x="105979" y="7332"/>
                  </a:lnTo>
                  <a:lnTo>
                    <a:pt x="90583" y="0"/>
                  </a:lnTo>
                  <a:lnTo>
                    <a:pt x="82594" y="2748"/>
                  </a:lnTo>
                  <a:lnTo>
                    <a:pt x="71617" y="9292"/>
                  </a:lnTo>
                  <a:lnTo>
                    <a:pt x="64471" y="10694"/>
                  </a:lnTo>
                  <a:lnTo>
                    <a:pt x="61295" y="12479"/>
                  </a:lnTo>
                  <a:lnTo>
                    <a:pt x="36859" y="36172"/>
                  </a:lnTo>
                  <a:lnTo>
                    <a:pt x="9689" y="77450"/>
                  </a:lnTo>
                  <a:lnTo>
                    <a:pt x="363" y="119765"/>
                  </a:lnTo>
                  <a:lnTo>
                    <a:pt x="0" y="133327"/>
                  </a:lnTo>
                  <a:lnTo>
                    <a:pt x="5386" y="152639"/>
                  </a:lnTo>
                  <a:lnTo>
                    <a:pt x="6383" y="154381"/>
                  </a:lnTo>
                  <a:lnTo>
                    <a:pt x="7753" y="155542"/>
                  </a:lnTo>
                  <a:lnTo>
                    <a:pt x="11158" y="157538"/>
                  </a:lnTo>
                  <a:lnTo>
                    <a:pt x="15022" y="160777"/>
                  </a:lnTo>
                  <a:lnTo>
                    <a:pt x="20974" y="162687"/>
                  </a:lnTo>
                  <a:lnTo>
                    <a:pt x="36292" y="163913"/>
                  </a:lnTo>
                  <a:lnTo>
                    <a:pt x="42656" y="162199"/>
                  </a:lnTo>
                  <a:lnTo>
                    <a:pt x="45339" y="160755"/>
                  </a:lnTo>
                  <a:lnTo>
                    <a:pt x="73384" y="154748"/>
                  </a:lnTo>
                  <a:lnTo>
                    <a:pt x="86513" y="145731"/>
                  </a:lnTo>
                  <a:lnTo>
                    <a:pt x="115330" y="109141"/>
                  </a:lnTo>
                  <a:lnTo>
                    <a:pt x="123892" y="92240"/>
                  </a:lnTo>
                  <a:lnTo>
                    <a:pt x="126793" y="55010"/>
                  </a:lnTo>
                  <a:lnTo>
                    <a:pt x="126876" y="43585"/>
                  </a:lnTo>
                  <a:lnTo>
                    <a:pt x="125477" y="40756"/>
                  </a:lnTo>
                  <a:lnTo>
                    <a:pt x="105953" y="23098"/>
                  </a:lnTo>
                  <a:lnTo>
                    <a:pt x="89720" y="14234"/>
                  </a:lnTo>
                  <a:lnTo>
                    <a:pt x="63411" y="11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2" name="SMARTInkShape-3182"/>
            <p:cNvSpPr/>
            <p:nvPr>
              <p:custDataLst>
                <p:tags r:id="rId225"/>
              </p:custDataLst>
            </p:nvPr>
          </p:nvSpPr>
          <p:spPr>
            <a:xfrm>
              <a:off x="7476879" y="666776"/>
              <a:ext cx="181222" cy="146025"/>
            </a:xfrm>
            <a:custGeom>
              <a:avLst/>
              <a:gdLst/>
              <a:ahLst/>
              <a:cxnLst/>
              <a:rect l="0" t="0" r="0" b="0"/>
              <a:pathLst>
                <a:path w="181222" h="146025">
                  <a:moveTo>
                    <a:pt x="117721" y="44424"/>
                  </a:moveTo>
                  <a:lnTo>
                    <a:pt x="117721" y="44424"/>
                  </a:lnTo>
                  <a:lnTo>
                    <a:pt x="123188" y="38957"/>
                  </a:lnTo>
                  <a:lnTo>
                    <a:pt x="123897" y="34590"/>
                  </a:lnTo>
                  <a:lnTo>
                    <a:pt x="123993" y="36055"/>
                  </a:lnTo>
                  <a:lnTo>
                    <a:pt x="123313" y="36728"/>
                  </a:lnTo>
                  <a:lnTo>
                    <a:pt x="120677" y="37476"/>
                  </a:lnTo>
                  <a:lnTo>
                    <a:pt x="120397" y="36970"/>
                  </a:lnTo>
                  <a:lnTo>
                    <a:pt x="123448" y="32554"/>
                  </a:lnTo>
                  <a:lnTo>
                    <a:pt x="123887" y="28599"/>
                  </a:lnTo>
                  <a:lnTo>
                    <a:pt x="122107" y="24926"/>
                  </a:lnTo>
                  <a:lnTo>
                    <a:pt x="118588" y="20190"/>
                  </a:lnTo>
                  <a:lnTo>
                    <a:pt x="117186" y="14185"/>
                  </a:lnTo>
                  <a:lnTo>
                    <a:pt x="112276" y="7499"/>
                  </a:lnTo>
                  <a:lnTo>
                    <a:pt x="102116" y="2192"/>
                  </a:lnTo>
                  <a:lnTo>
                    <a:pt x="90379" y="266"/>
                  </a:lnTo>
                  <a:lnTo>
                    <a:pt x="74148" y="0"/>
                  </a:lnTo>
                  <a:lnTo>
                    <a:pt x="62321" y="3353"/>
                  </a:lnTo>
                  <a:lnTo>
                    <a:pt x="42722" y="14901"/>
                  </a:lnTo>
                  <a:lnTo>
                    <a:pt x="36645" y="20955"/>
                  </a:lnTo>
                  <a:lnTo>
                    <a:pt x="21123" y="40445"/>
                  </a:lnTo>
                  <a:lnTo>
                    <a:pt x="5224" y="82528"/>
                  </a:lnTo>
                  <a:lnTo>
                    <a:pt x="2074" y="95225"/>
                  </a:lnTo>
                  <a:lnTo>
                    <a:pt x="406" y="99458"/>
                  </a:lnTo>
                  <a:lnTo>
                    <a:pt x="0" y="102986"/>
                  </a:lnTo>
                  <a:lnTo>
                    <a:pt x="3733" y="122624"/>
                  </a:lnTo>
                  <a:lnTo>
                    <a:pt x="6617" y="128098"/>
                  </a:lnTo>
                  <a:lnTo>
                    <a:pt x="8373" y="129840"/>
                  </a:lnTo>
                  <a:lnTo>
                    <a:pt x="12207" y="131776"/>
                  </a:lnTo>
                  <a:lnTo>
                    <a:pt x="24615" y="133188"/>
                  </a:lnTo>
                  <a:lnTo>
                    <a:pt x="34317" y="133284"/>
                  </a:lnTo>
                  <a:lnTo>
                    <a:pt x="40200" y="131425"/>
                  </a:lnTo>
                  <a:lnTo>
                    <a:pt x="56294" y="121785"/>
                  </a:lnTo>
                  <a:lnTo>
                    <a:pt x="68376" y="109199"/>
                  </a:lnTo>
                  <a:lnTo>
                    <a:pt x="87573" y="96803"/>
                  </a:lnTo>
                  <a:lnTo>
                    <a:pt x="121242" y="53081"/>
                  </a:lnTo>
                  <a:lnTo>
                    <a:pt x="125394" y="44462"/>
                  </a:lnTo>
                  <a:lnTo>
                    <a:pt x="129427" y="39336"/>
                  </a:lnTo>
                  <a:lnTo>
                    <a:pt x="130333" y="32717"/>
                  </a:lnTo>
                  <a:lnTo>
                    <a:pt x="131068" y="32386"/>
                  </a:lnTo>
                  <a:lnTo>
                    <a:pt x="135880" y="31811"/>
                  </a:lnTo>
                  <a:lnTo>
                    <a:pt x="136177" y="32488"/>
                  </a:lnTo>
                  <a:lnTo>
                    <a:pt x="138617" y="46474"/>
                  </a:lnTo>
                  <a:lnTo>
                    <a:pt x="141119" y="53802"/>
                  </a:lnTo>
                  <a:lnTo>
                    <a:pt x="143650" y="73301"/>
                  </a:lnTo>
                  <a:lnTo>
                    <a:pt x="147432" y="80889"/>
                  </a:lnTo>
                  <a:lnTo>
                    <a:pt x="158907" y="119420"/>
                  </a:lnTo>
                  <a:lnTo>
                    <a:pt x="168648" y="132887"/>
                  </a:lnTo>
                  <a:lnTo>
                    <a:pt x="181221" y="146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3" name="SMARTInkShape-3183"/>
            <p:cNvSpPr/>
            <p:nvPr>
              <p:custDataLst>
                <p:tags r:id="rId226"/>
              </p:custDataLst>
            </p:nvPr>
          </p:nvSpPr>
          <p:spPr>
            <a:xfrm>
              <a:off x="7775639" y="565150"/>
              <a:ext cx="174559" cy="228601"/>
            </a:xfrm>
            <a:custGeom>
              <a:avLst/>
              <a:gdLst/>
              <a:ahLst/>
              <a:cxnLst/>
              <a:rect l="0" t="0" r="0" b="0"/>
              <a:pathLst>
                <a:path w="174559" h="228601">
                  <a:moveTo>
                    <a:pt x="34861" y="0"/>
                  </a:moveTo>
                  <a:lnTo>
                    <a:pt x="34861" y="0"/>
                  </a:lnTo>
                  <a:lnTo>
                    <a:pt x="5309" y="706"/>
                  </a:lnTo>
                  <a:lnTo>
                    <a:pt x="2459" y="1881"/>
                  </a:lnTo>
                  <a:lnTo>
                    <a:pt x="560" y="3371"/>
                  </a:lnTo>
                  <a:lnTo>
                    <a:pt x="0" y="5070"/>
                  </a:lnTo>
                  <a:lnTo>
                    <a:pt x="331" y="6908"/>
                  </a:lnTo>
                  <a:lnTo>
                    <a:pt x="1875" y="10831"/>
                  </a:lnTo>
                  <a:lnTo>
                    <a:pt x="3451" y="17007"/>
                  </a:lnTo>
                  <a:lnTo>
                    <a:pt x="11901" y="27526"/>
                  </a:lnTo>
                  <a:lnTo>
                    <a:pt x="32174" y="43039"/>
                  </a:lnTo>
                  <a:lnTo>
                    <a:pt x="39630" y="53047"/>
                  </a:lnTo>
                  <a:lnTo>
                    <a:pt x="83574" y="83761"/>
                  </a:lnTo>
                  <a:lnTo>
                    <a:pt x="130974" y="116332"/>
                  </a:lnTo>
                  <a:lnTo>
                    <a:pt x="161730" y="137817"/>
                  </a:lnTo>
                  <a:lnTo>
                    <a:pt x="166930" y="139328"/>
                  </a:lnTo>
                  <a:lnTo>
                    <a:pt x="174473" y="145970"/>
                  </a:lnTo>
                  <a:lnTo>
                    <a:pt x="174558" y="155507"/>
                  </a:lnTo>
                  <a:lnTo>
                    <a:pt x="172678" y="159190"/>
                  </a:lnTo>
                  <a:lnTo>
                    <a:pt x="159451" y="173836"/>
                  </a:lnTo>
                  <a:lnTo>
                    <a:pt x="153499" y="176038"/>
                  </a:lnTo>
                  <a:lnTo>
                    <a:pt x="146856" y="177722"/>
                  </a:lnTo>
                  <a:lnTo>
                    <a:pt x="136842" y="184553"/>
                  </a:lnTo>
                  <a:lnTo>
                    <a:pt x="124697" y="192696"/>
                  </a:lnTo>
                  <a:lnTo>
                    <a:pt x="100538" y="206732"/>
                  </a:lnTo>
                  <a:lnTo>
                    <a:pt x="87135" y="210875"/>
                  </a:lnTo>
                  <a:lnTo>
                    <a:pt x="73090" y="220485"/>
                  </a:lnTo>
                  <a:lnTo>
                    <a:pt x="67891" y="221901"/>
                  </a:lnTo>
                  <a:lnTo>
                    <a:pt x="60261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8" name="SMARTInkShape-Group701"/>
          <p:cNvGrpSpPr/>
          <p:nvPr/>
        </p:nvGrpSpPr>
        <p:grpSpPr>
          <a:xfrm>
            <a:off x="8499064" y="527827"/>
            <a:ext cx="321087" cy="284941"/>
            <a:chOff x="8499064" y="527827"/>
            <a:chExt cx="321087" cy="284941"/>
          </a:xfrm>
        </p:grpSpPr>
        <p:sp>
          <p:nvSpPr>
            <p:cNvPr id="1265" name="SMARTInkShape-3184"/>
            <p:cNvSpPr/>
            <p:nvPr>
              <p:custDataLst>
                <p:tags r:id="rId221"/>
              </p:custDataLst>
            </p:nvPr>
          </p:nvSpPr>
          <p:spPr>
            <a:xfrm>
              <a:off x="8743982" y="527827"/>
              <a:ext cx="76169" cy="253106"/>
            </a:xfrm>
            <a:custGeom>
              <a:avLst/>
              <a:gdLst/>
              <a:ahLst/>
              <a:cxnLst/>
              <a:rect l="0" t="0" r="0" b="0"/>
              <a:pathLst>
                <a:path w="76169" h="253106">
                  <a:moveTo>
                    <a:pt x="50768" y="189723"/>
                  </a:moveTo>
                  <a:lnTo>
                    <a:pt x="50768" y="189723"/>
                  </a:lnTo>
                  <a:lnTo>
                    <a:pt x="50766" y="173591"/>
                  </a:lnTo>
                  <a:lnTo>
                    <a:pt x="50766" y="175027"/>
                  </a:lnTo>
                  <a:lnTo>
                    <a:pt x="50766" y="165415"/>
                  </a:lnTo>
                  <a:lnTo>
                    <a:pt x="47397" y="161276"/>
                  </a:lnTo>
                  <a:lnTo>
                    <a:pt x="43861" y="159441"/>
                  </a:lnTo>
                  <a:lnTo>
                    <a:pt x="39211" y="158263"/>
                  </a:lnTo>
                  <a:lnTo>
                    <a:pt x="35036" y="161430"/>
                  </a:lnTo>
                  <a:lnTo>
                    <a:pt x="23170" y="172907"/>
                  </a:lnTo>
                  <a:lnTo>
                    <a:pt x="20864" y="177075"/>
                  </a:lnTo>
                  <a:lnTo>
                    <a:pt x="19133" y="181279"/>
                  </a:lnTo>
                  <a:lnTo>
                    <a:pt x="2738" y="206774"/>
                  </a:lnTo>
                  <a:lnTo>
                    <a:pt x="211" y="225772"/>
                  </a:lnTo>
                  <a:lnTo>
                    <a:pt x="0" y="241673"/>
                  </a:lnTo>
                  <a:lnTo>
                    <a:pt x="1863" y="246443"/>
                  </a:lnTo>
                  <a:lnTo>
                    <a:pt x="5435" y="251884"/>
                  </a:lnTo>
                  <a:lnTo>
                    <a:pt x="7809" y="252628"/>
                  </a:lnTo>
                  <a:lnTo>
                    <a:pt x="11709" y="253105"/>
                  </a:lnTo>
                  <a:lnTo>
                    <a:pt x="17548" y="248836"/>
                  </a:lnTo>
                  <a:lnTo>
                    <a:pt x="23442" y="246749"/>
                  </a:lnTo>
                  <a:lnTo>
                    <a:pt x="27569" y="243761"/>
                  </a:lnTo>
                  <a:lnTo>
                    <a:pt x="42307" y="219050"/>
                  </a:lnTo>
                  <a:lnTo>
                    <a:pt x="59235" y="182107"/>
                  </a:lnTo>
                  <a:lnTo>
                    <a:pt x="67583" y="138143"/>
                  </a:lnTo>
                  <a:lnTo>
                    <a:pt x="73988" y="90691"/>
                  </a:lnTo>
                  <a:lnTo>
                    <a:pt x="76040" y="43823"/>
                  </a:lnTo>
                  <a:lnTo>
                    <a:pt x="76159" y="8070"/>
                  </a:lnTo>
                  <a:lnTo>
                    <a:pt x="75456" y="5121"/>
                  </a:lnTo>
                  <a:lnTo>
                    <a:pt x="74281" y="3155"/>
                  </a:lnTo>
                  <a:lnTo>
                    <a:pt x="70701" y="0"/>
                  </a:lnTo>
                  <a:lnTo>
                    <a:pt x="70406" y="446"/>
                  </a:lnTo>
                  <a:lnTo>
                    <a:pt x="65455" y="46576"/>
                  </a:lnTo>
                  <a:lnTo>
                    <a:pt x="63642" y="87097"/>
                  </a:lnTo>
                  <a:lnTo>
                    <a:pt x="63483" y="131832"/>
                  </a:lnTo>
                  <a:lnTo>
                    <a:pt x="63470" y="174972"/>
                  </a:lnTo>
                  <a:lnTo>
                    <a:pt x="63468" y="221001"/>
                  </a:lnTo>
                  <a:lnTo>
                    <a:pt x="65349" y="226672"/>
                  </a:lnTo>
                  <a:lnTo>
                    <a:pt x="76168" y="240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6" name="SMARTInkShape-3185"/>
            <p:cNvSpPr/>
            <p:nvPr>
              <p:custDataLst>
                <p:tags r:id="rId222"/>
              </p:custDataLst>
            </p:nvPr>
          </p:nvSpPr>
          <p:spPr>
            <a:xfrm>
              <a:off x="8636000" y="698595"/>
              <a:ext cx="82551" cy="82369"/>
            </a:xfrm>
            <a:custGeom>
              <a:avLst/>
              <a:gdLst/>
              <a:ahLst/>
              <a:cxnLst/>
              <a:rect l="0" t="0" r="0" b="0"/>
              <a:pathLst>
                <a:path w="82551" h="82369">
                  <a:moveTo>
                    <a:pt x="0" y="38005"/>
                  </a:moveTo>
                  <a:lnTo>
                    <a:pt x="0" y="38005"/>
                  </a:lnTo>
                  <a:lnTo>
                    <a:pt x="0" y="20982"/>
                  </a:lnTo>
                  <a:lnTo>
                    <a:pt x="0" y="67639"/>
                  </a:lnTo>
                  <a:lnTo>
                    <a:pt x="0" y="82368"/>
                  </a:lnTo>
                  <a:lnTo>
                    <a:pt x="3370" y="79058"/>
                  </a:lnTo>
                  <a:lnTo>
                    <a:pt x="5026" y="75536"/>
                  </a:lnTo>
                  <a:lnTo>
                    <a:pt x="8196" y="52014"/>
                  </a:lnTo>
                  <a:lnTo>
                    <a:pt x="16472" y="39588"/>
                  </a:lnTo>
                  <a:lnTo>
                    <a:pt x="20422" y="26663"/>
                  </a:lnTo>
                  <a:lnTo>
                    <a:pt x="29814" y="11242"/>
                  </a:lnTo>
                  <a:lnTo>
                    <a:pt x="35331" y="7027"/>
                  </a:lnTo>
                  <a:lnTo>
                    <a:pt x="36869" y="3541"/>
                  </a:lnTo>
                  <a:lnTo>
                    <a:pt x="37985" y="2329"/>
                  </a:lnTo>
                  <a:lnTo>
                    <a:pt x="41105" y="982"/>
                  </a:lnTo>
                  <a:lnTo>
                    <a:pt x="52995" y="0"/>
                  </a:lnTo>
                  <a:lnTo>
                    <a:pt x="57185" y="1829"/>
                  </a:lnTo>
                  <a:lnTo>
                    <a:pt x="59290" y="3304"/>
                  </a:lnTo>
                  <a:lnTo>
                    <a:pt x="61630" y="6825"/>
                  </a:lnTo>
                  <a:lnTo>
                    <a:pt x="63374" y="10742"/>
                  </a:lnTo>
                  <a:lnTo>
                    <a:pt x="66501" y="14834"/>
                  </a:lnTo>
                  <a:lnTo>
                    <a:pt x="68362" y="20887"/>
                  </a:lnTo>
                  <a:lnTo>
                    <a:pt x="71694" y="46121"/>
                  </a:lnTo>
                  <a:lnTo>
                    <a:pt x="75309" y="58266"/>
                  </a:lnTo>
                  <a:lnTo>
                    <a:pt x="76729" y="67460"/>
                  </a:lnTo>
                  <a:lnTo>
                    <a:pt x="82550" y="761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7" name="SMARTInkShape-3186"/>
            <p:cNvSpPr/>
            <p:nvPr>
              <p:custDataLst>
                <p:tags r:id="rId223"/>
              </p:custDataLst>
            </p:nvPr>
          </p:nvSpPr>
          <p:spPr>
            <a:xfrm>
              <a:off x="8499064" y="705740"/>
              <a:ext cx="105187" cy="107028"/>
            </a:xfrm>
            <a:custGeom>
              <a:avLst/>
              <a:gdLst/>
              <a:ahLst/>
              <a:cxnLst/>
              <a:rect l="0" t="0" r="0" b="0"/>
              <a:pathLst>
                <a:path w="105187" h="107028">
                  <a:moveTo>
                    <a:pt x="86136" y="30860"/>
                  </a:moveTo>
                  <a:lnTo>
                    <a:pt x="86136" y="30860"/>
                  </a:lnTo>
                  <a:lnTo>
                    <a:pt x="86134" y="21401"/>
                  </a:lnTo>
                  <a:lnTo>
                    <a:pt x="85431" y="20320"/>
                  </a:lnTo>
                  <a:lnTo>
                    <a:pt x="84254" y="19600"/>
                  </a:lnTo>
                  <a:lnTo>
                    <a:pt x="82765" y="19120"/>
                  </a:lnTo>
                  <a:lnTo>
                    <a:pt x="81772" y="18095"/>
                  </a:lnTo>
                  <a:lnTo>
                    <a:pt x="80668" y="15073"/>
                  </a:lnTo>
                  <a:lnTo>
                    <a:pt x="79668" y="13986"/>
                  </a:lnTo>
                  <a:lnTo>
                    <a:pt x="76676" y="12777"/>
                  </a:lnTo>
                  <a:lnTo>
                    <a:pt x="75596" y="11749"/>
                  </a:lnTo>
                  <a:lnTo>
                    <a:pt x="73461" y="5545"/>
                  </a:lnTo>
                  <a:lnTo>
                    <a:pt x="70072" y="2114"/>
                  </a:lnTo>
                  <a:lnTo>
                    <a:pt x="66532" y="445"/>
                  </a:lnTo>
                  <a:lnTo>
                    <a:pt x="64599" y="0"/>
                  </a:lnTo>
                  <a:lnTo>
                    <a:pt x="63312" y="409"/>
                  </a:lnTo>
                  <a:lnTo>
                    <a:pt x="62453" y="1387"/>
                  </a:lnTo>
                  <a:lnTo>
                    <a:pt x="61881" y="2745"/>
                  </a:lnTo>
                  <a:lnTo>
                    <a:pt x="60793" y="3650"/>
                  </a:lnTo>
                  <a:lnTo>
                    <a:pt x="57704" y="4655"/>
                  </a:lnTo>
                  <a:lnTo>
                    <a:pt x="49972" y="6007"/>
                  </a:lnTo>
                  <a:lnTo>
                    <a:pt x="43749" y="9777"/>
                  </a:lnTo>
                  <a:lnTo>
                    <a:pt x="37437" y="11913"/>
                  </a:lnTo>
                  <a:lnTo>
                    <a:pt x="33212" y="14913"/>
                  </a:lnTo>
                  <a:lnTo>
                    <a:pt x="7819" y="51074"/>
                  </a:lnTo>
                  <a:lnTo>
                    <a:pt x="5467" y="57718"/>
                  </a:lnTo>
                  <a:lnTo>
                    <a:pt x="3129" y="76913"/>
                  </a:lnTo>
                  <a:lnTo>
                    <a:pt x="326" y="82608"/>
                  </a:lnTo>
                  <a:lnTo>
                    <a:pt x="0" y="85114"/>
                  </a:lnTo>
                  <a:lnTo>
                    <a:pt x="3405" y="102796"/>
                  </a:lnTo>
                  <a:lnTo>
                    <a:pt x="4170" y="104218"/>
                  </a:lnTo>
                  <a:lnTo>
                    <a:pt x="5387" y="105165"/>
                  </a:lnTo>
                  <a:lnTo>
                    <a:pt x="8619" y="106218"/>
                  </a:lnTo>
                  <a:lnTo>
                    <a:pt x="21412" y="107027"/>
                  </a:lnTo>
                  <a:lnTo>
                    <a:pt x="31366" y="98219"/>
                  </a:lnTo>
                  <a:lnTo>
                    <a:pt x="38916" y="85689"/>
                  </a:lnTo>
                  <a:lnTo>
                    <a:pt x="46512" y="66881"/>
                  </a:lnTo>
                  <a:lnTo>
                    <a:pt x="51740" y="58309"/>
                  </a:lnTo>
                  <a:lnTo>
                    <a:pt x="55745" y="45010"/>
                  </a:lnTo>
                  <a:lnTo>
                    <a:pt x="58518" y="39971"/>
                  </a:lnTo>
                  <a:lnTo>
                    <a:pt x="60648" y="31257"/>
                  </a:lnTo>
                  <a:lnTo>
                    <a:pt x="60727" y="25428"/>
                  </a:lnTo>
                  <a:lnTo>
                    <a:pt x="64104" y="28153"/>
                  </a:lnTo>
                  <a:lnTo>
                    <a:pt x="65760" y="31538"/>
                  </a:lnTo>
                  <a:lnTo>
                    <a:pt x="66824" y="36090"/>
                  </a:lnTo>
                  <a:lnTo>
                    <a:pt x="71398" y="42058"/>
                  </a:lnTo>
                  <a:lnTo>
                    <a:pt x="72531" y="45950"/>
                  </a:lnTo>
                  <a:lnTo>
                    <a:pt x="73962" y="58561"/>
                  </a:lnTo>
                  <a:lnTo>
                    <a:pt x="76727" y="63868"/>
                  </a:lnTo>
                  <a:lnTo>
                    <a:pt x="78452" y="65565"/>
                  </a:lnTo>
                  <a:lnTo>
                    <a:pt x="91262" y="74295"/>
                  </a:lnTo>
                  <a:lnTo>
                    <a:pt x="95494" y="75009"/>
                  </a:lnTo>
                  <a:lnTo>
                    <a:pt x="105186" y="75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3" name="SMARTInkShape-Group702"/>
          <p:cNvGrpSpPr/>
          <p:nvPr/>
        </p:nvGrpSpPr>
        <p:grpSpPr>
          <a:xfrm>
            <a:off x="9188450" y="546180"/>
            <a:ext cx="736601" cy="263532"/>
            <a:chOff x="9188450" y="546180"/>
            <a:chExt cx="736601" cy="263532"/>
          </a:xfrm>
        </p:grpSpPr>
        <p:sp>
          <p:nvSpPr>
            <p:cNvPr id="1269" name="SMARTInkShape-3187"/>
            <p:cNvSpPr/>
            <p:nvPr>
              <p:custDataLst>
                <p:tags r:id="rId217"/>
              </p:custDataLst>
            </p:nvPr>
          </p:nvSpPr>
          <p:spPr>
            <a:xfrm>
              <a:off x="9836444" y="666837"/>
              <a:ext cx="88607" cy="120120"/>
            </a:xfrm>
            <a:custGeom>
              <a:avLst/>
              <a:gdLst/>
              <a:ahLst/>
              <a:cxnLst/>
              <a:rect l="0" t="0" r="0" b="0"/>
              <a:pathLst>
                <a:path w="88607" h="120120">
                  <a:moveTo>
                    <a:pt x="25106" y="44363"/>
                  </a:moveTo>
                  <a:lnTo>
                    <a:pt x="25106" y="44363"/>
                  </a:lnTo>
                  <a:lnTo>
                    <a:pt x="25106" y="50636"/>
                  </a:lnTo>
                  <a:lnTo>
                    <a:pt x="36845" y="50712"/>
                  </a:lnTo>
                  <a:lnTo>
                    <a:pt x="42686" y="46349"/>
                  </a:lnTo>
                  <a:lnTo>
                    <a:pt x="46560" y="45246"/>
                  </a:lnTo>
                  <a:lnTo>
                    <a:pt x="47874" y="44246"/>
                  </a:lnTo>
                  <a:lnTo>
                    <a:pt x="50434" y="40173"/>
                  </a:lnTo>
                  <a:lnTo>
                    <a:pt x="53530" y="38973"/>
                  </a:lnTo>
                  <a:lnTo>
                    <a:pt x="57260" y="34677"/>
                  </a:lnTo>
                  <a:lnTo>
                    <a:pt x="62032" y="27163"/>
                  </a:lnTo>
                  <a:lnTo>
                    <a:pt x="63680" y="20609"/>
                  </a:lnTo>
                  <a:lnTo>
                    <a:pt x="66473" y="16637"/>
                  </a:lnTo>
                  <a:lnTo>
                    <a:pt x="66796" y="14590"/>
                  </a:lnTo>
                  <a:lnTo>
                    <a:pt x="66304" y="12520"/>
                  </a:lnTo>
                  <a:lnTo>
                    <a:pt x="63818" y="7499"/>
                  </a:lnTo>
                  <a:lnTo>
                    <a:pt x="63388" y="3258"/>
                  </a:lnTo>
                  <a:lnTo>
                    <a:pt x="62622" y="2143"/>
                  </a:lnTo>
                  <a:lnTo>
                    <a:pt x="61405" y="1400"/>
                  </a:lnTo>
                  <a:lnTo>
                    <a:pt x="56323" y="354"/>
                  </a:lnTo>
                  <a:lnTo>
                    <a:pt x="48284" y="0"/>
                  </a:lnTo>
                  <a:lnTo>
                    <a:pt x="44109" y="1833"/>
                  </a:lnTo>
                  <a:lnTo>
                    <a:pt x="22989" y="21113"/>
                  </a:lnTo>
                  <a:lnTo>
                    <a:pt x="10289" y="42621"/>
                  </a:lnTo>
                  <a:lnTo>
                    <a:pt x="367" y="79517"/>
                  </a:lnTo>
                  <a:lnTo>
                    <a:pt x="0" y="84211"/>
                  </a:lnTo>
                  <a:lnTo>
                    <a:pt x="3164" y="94191"/>
                  </a:lnTo>
                  <a:lnTo>
                    <a:pt x="10553" y="105136"/>
                  </a:lnTo>
                  <a:lnTo>
                    <a:pt x="17537" y="112878"/>
                  </a:lnTo>
                  <a:lnTo>
                    <a:pt x="27948" y="118313"/>
                  </a:lnTo>
                  <a:lnTo>
                    <a:pt x="39414" y="120119"/>
                  </a:lnTo>
                  <a:lnTo>
                    <a:pt x="46988" y="119660"/>
                  </a:lnTo>
                  <a:lnTo>
                    <a:pt x="88606" y="1078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0" name="SMARTInkShape-3188"/>
            <p:cNvSpPr/>
            <p:nvPr>
              <p:custDataLst>
                <p:tags r:id="rId218"/>
              </p:custDataLst>
            </p:nvPr>
          </p:nvSpPr>
          <p:spPr>
            <a:xfrm>
              <a:off x="9759948" y="667125"/>
              <a:ext cx="69853" cy="120241"/>
            </a:xfrm>
            <a:custGeom>
              <a:avLst/>
              <a:gdLst/>
              <a:ahLst/>
              <a:cxnLst/>
              <a:rect l="0" t="0" r="0" b="0"/>
              <a:pathLst>
                <a:path w="69853" h="120241">
                  <a:moveTo>
                    <a:pt x="2" y="37725"/>
                  </a:moveTo>
                  <a:lnTo>
                    <a:pt x="2" y="37725"/>
                  </a:lnTo>
                  <a:lnTo>
                    <a:pt x="0" y="18683"/>
                  </a:lnTo>
                  <a:lnTo>
                    <a:pt x="0" y="27514"/>
                  </a:lnTo>
                  <a:lnTo>
                    <a:pt x="707" y="28801"/>
                  </a:lnTo>
                  <a:lnTo>
                    <a:pt x="1883" y="29659"/>
                  </a:lnTo>
                  <a:lnTo>
                    <a:pt x="3372" y="30231"/>
                  </a:lnTo>
                  <a:lnTo>
                    <a:pt x="4365" y="31318"/>
                  </a:lnTo>
                  <a:lnTo>
                    <a:pt x="7843" y="38132"/>
                  </a:lnTo>
                  <a:lnTo>
                    <a:pt x="9461" y="40113"/>
                  </a:lnTo>
                  <a:lnTo>
                    <a:pt x="11261" y="46077"/>
                  </a:lnTo>
                  <a:lnTo>
                    <a:pt x="14156" y="57368"/>
                  </a:lnTo>
                  <a:lnTo>
                    <a:pt x="25529" y="80346"/>
                  </a:lnTo>
                  <a:lnTo>
                    <a:pt x="28989" y="85595"/>
                  </a:lnTo>
                  <a:lnTo>
                    <a:pt x="30522" y="90280"/>
                  </a:lnTo>
                  <a:lnTo>
                    <a:pt x="31750" y="119879"/>
                  </a:lnTo>
                  <a:lnTo>
                    <a:pt x="26285" y="120240"/>
                  </a:lnTo>
                  <a:lnTo>
                    <a:pt x="22292" y="116894"/>
                  </a:lnTo>
                  <a:lnTo>
                    <a:pt x="20493" y="113363"/>
                  </a:lnTo>
                  <a:lnTo>
                    <a:pt x="19241" y="98198"/>
                  </a:lnTo>
                  <a:lnTo>
                    <a:pt x="19763" y="56621"/>
                  </a:lnTo>
                  <a:lnTo>
                    <a:pt x="26893" y="27021"/>
                  </a:lnTo>
                  <a:lnTo>
                    <a:pt x="38233" y="12500"/>
                  </a:lnTo>
                  <a:lnTo>
                    <a:pt x="48703" y="2470"/>
                  </a:lnTo>
                  <a:lnTo>
                    <a:pt x="52926" y="890"/>
                  </a:lnTo>
                  <a:lnTo>
                    <a:pt x="59270" y="0"/>
                  </a:lnTo>
                  <a:lnTo>
                    <a:pt x="63504" y="1673"/>
                  </a:lnTo>
                  <a:lnTo>
                    <a:pt x="69852" y="5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1" name="SMARTInkShape-3189"/>
            <p:cNvSpPr/>
            <p:nvPr>
              <p:custDataLst>
                <p:tags r:id="rId219"/>
              </p:custDataLst>
            </p:nvPr>
          </p:nvSpPr>
          <p:spPr>
            <a:xfrm>
              <a:off x="9639384" y="673107"/>
              <a:ext cx="95167" cy="107944"/>
            </a:xfrm>
            <a:custGeom>
              <a:avLst/>
              <a:gdLst/>
              <a:ahLst/>
              <a:cxnLst/>
              <a:rect l="0" t="0" r="0" b="0"/>
              <a:pathLst>
                <a:path w="95167" h="107944">
                  <a:moveTo>
                    <a:pt x="82466" y="19043"/>
                  </a:moveTo>
                  <a:lnTo>
                    <a:pt x="82466" y="19043"/>
                  </a:lnTo>
                  <a:lnTo>
                    <a:pt x="79095" y="19043"/>
                  </a:lnTo>
                  <a:lnTo>
                    <a:pt x="78103" y="18337"/>
                  </a:lnTo>
                  <a:lnTo>
                    <a:pt x="77439" y="17162"/>
                  </a:lnTo>
                  <a:lnTo>
                    <a:pt x="76374" y="13576"/>
                  </a:lnTo>
                  <a:lnTo>
                    <a:pt x="72821" y="9583"/>
                  </a:lnTo>
                  <a:lnTo>
                    <a:pt x="72509" y="8503"/>
                  </a:lnTo>
                  <a:lnTo>
                    <a:pt x="73006" y="7783"/>
                  </a:lnTo>
                  <a:lnTo>
                    <a:pt x="74042" y="7303"/>
                  </a:lnTo>
                  <a:lnTo>
                    <a:pt x="74029" y="6983"/>
                  </a:lnTo>
                  <a:lnTo>
                    <a:pt x="70636" y="5827"/>
                  </a:lnTo>
                  <a:lnTo>
                    <a:pt x="64505" y="901"/>
                  </a:lnTo>
                  <a:lnTo>
                    <a:pt x="60367" y="262"/>
                  </a:lnTo>
                  <a:lnTo>
                    <a:pt x="45596" y="0"/>
                  </a:lnTo>
                  <a:lnTo>
                    <a:pt x="23174" y="21192"/>
                  </a:lnTo>
                  <a:lnTo>
                    <a:pt x="20836" y="27289"/>
                  </a:lnTo>
                  <a:lnTo>
                    <a:pt x="19092" y="33997"/>
                  </a:lnTo>
                  <a:lnTo>
                    <a:pt x="8913" y="53572"/>
                  </a:lnTo>
                  <a:lnTo>
                    <a:pt x="6344" y="65100"/>
                  </a:lnTo>
                  <a:lnTo>
                    <a:pt x="1395" y="75674"/>
                  </a:lnTo>
                  <a:lnTo>
                    <a:pt x="0" y="93076"/>
                  </a:lnTo>
                  <a:lnTo>
                    <a:pt x="1836" y="96161"/>
                  </a:lnTo>
                  <a:lnTo>
                    <a:pt x="9377" y="104646"/>
                  </a:lnTo>
                  <a:lnTo>
                    <a:pt x="13059" y="106478"/>
                  </a:lnTo>
                  <a:lnTo>
                    <a:pt x="15026" y="106966"/>
                  </a:lnTo>
                  <a:lnTo>
                    <a:pt x="17046" y="106586"/>
                  </a:lnTo>
                  <a:lnTo>
                    <a:pt x="25356" y="102788"/>
                  </a:lnTo>
                  <a:lnTo>
                    <a:pt x="27459" y="102390"/>
                  </a:lnTo>
                  <a:lnTo>
                    <a:pt x="33790" y="98458"/>
                  </a:lnTo>
                  <a:lnTo>
                    <a:pt x="40134" y="92825"/>
                  </a:lnTo>
                  <a:lnTo>
                    <a:pt x="42485" y="88759"/>
                  </a:lnTo>
                  <a:lnTo>
                    <a:pt x="44235" y="84600"/>
                  </a:lnTo>
                  <a:lnTo>
                    <a:pt x="60088" y="57383"/>
                  </a:lnTo>
                  <a:lnTo>
                    <a:pt x="62430" y="49375"/>
                  </a:lnTo>
                  <a:lnTo>
                    <a:pt x="63413" y="31855"/>
                  </a:lnTo>
                  <a:lnTo>
                    <a:pt x="63416" y="37220"/>
                  </a:lnTo>
                  <a:lnTo>
                    <a:pt x="66786" y="41205"/>
                  </a:lnTo>
                  <a:lnTo>
                    <a:pt x="68442" y="46767"/>
                  </a:lnTo>
                  <a:lnTo>
                    <a:pt x="70469" y="86174"/>
                  </a:lnTo>
                  <a:lnTo>
                    <a:pt x="74835" y="92948"/>
                  </a:lnTo>
                  <a:lnTo>
                    <a:pt x="79892" y="99423"/>
                  </a:lnTo>
                  <a:lnTo>
                    <a:pt x="81322" y="103686"/>
                  </a:lnTo>
                  <a:lnTo>
                    <a:pt x="82408" y="105105"/>
                  </a:lnTo>
                  <a:lnTo>
                    <a:pt x="85498" y="106682"/>
                  </a:lnTo>
                  <a:lnTo>
                    <a:pt x="95166" y="1079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2" name="SMARTInkShape-3190"/>
            <p:cNvSpPr/>
            <p:nvPr>
              <p:custDataLst>
                <p:tags r:id="rId220"/>
              </p:custDataLst>
            </p:nvPr>
          </p:nvSpPr>
          <p:spPr>
            <a:xfrm>
              <a:off x="9188450" y="546180"/>
              <a:ext cx="95221" cy="263532"/>
            </a:xfrm>
            <a:custGeom>
              <a:avLst/>
              <a:gdLst/>
              <a:ahLst/>
              <a:cxnLst/>
              <a:rect l="0" t="0" r="0" b="0"/>
              <a:pathLst>
                <a:path w="95221" h="263532">
                  <a:moveTo>
                    <a:pt x="31750" y="12620"/>
                  </a:moveTo>
                  <a:lnTo>
                    <a:pt x="31750" y="12620"/>
                  </a:lnTo>
                  <a:lnTo>
                    <a:pt x="31750" y="2976"/>
                  </a:lnTo>
                  <a:lnTo>
                    <a:pt x="33161" y="1958"/>
                  </a:lnTo>
                  <a:lnTo>
                    <a:pt x="39065" y="524"/>
                  </a:lnTo>
                  <a:lnTo>
                    <a:pt x="32993" y="0"/>
                  </a:lnTo>
                  <a:lnTo>
                    <a:pt x="32578" y="679"/>
                  </a:lnTo>
                  <a:lnTo>
                    <a:pt x="31859" y="8765"/>
                  </a:lnTo>
                  <a:lnTo>
                    <a:pt x="37842" y="42373"/>
                  </a:lnTo>
                  <a:lnTo>
                    <a:pt x="38091" y="88990"/>
                  </a:lnTo>
                  <a:lnTo>
                    <a:pt x="38098" y="131961"/>
                  </a:lnTo>
                  <a:lnTo>
                    <a:pt x="36219" y="151932"/>
                  </a:lnTo>
                  <a:lnTo>
                    <a:pt x="31219" y="196638"/>
                  </a:lnTo>
                  <a:lnTo>
                    <a:pt x="25520" y="234273"/>
                  </a:lnTo>
                  <a:lnTo>
                    <a:pt x="25406" y="240813"/>
                  </a:lnTo>
                  <a:lnTo>
                    <a:pt x="25398" y="216647"/>
                  </a:lnTo>
                  <a:lnTo>
                    <a:pt x="27281" y="210778"/>
                  </a:lnTo>
                  <a:lnTo>
                    <a:pt x="29763" y="205112"/>
                  </a:lnTo>
                  <a:lnTo>
                    <a:pt x="35043" y="173399"/>
                  </a:lnTo>
                  <a:lnTo>
                    <a:pt x="49816" y="147256"/>
                  </a:lnTo>
                  <a:lnTo>
                    <a:pt x="52244" y="146542"/>
                  </a:lnTo>
                  <a:lnTo>
                    <a:pt x="59551" y="146083"/>
                  </a:lnTo>
                  <a:lnTo>
                    <a:pt x="63627" y="147902"/>
                  </a:lnTo>
                  <a:lnTo>
                    <a:pt x="78324" y="160900"/>
                  </a:lnTo>
                  <a:lnTo>
                    <a:pt x="80672" y="165070"/>
                  </a:lnTo>
                  <a:lnTo>
                    <a:pt x="85549" y="176868"/>
                  </a:lnTo>
                  <a:lnTo>
                    <a:pt x="92602" y="188422"/>
                  </a:lnTo>
                  <a:lnTo>
                    <a:pt x="95095" y="209043"/>
                  </a:lnTo>
                  <a:lnTo>
                    <a:pt x="95220" y="221223"/>
                  </a:lnTo>
                  <a:lnTo>
                    <a:pt x="93356" y="227159"/>
                  </a:lnTo>
                  <a:lnTo>
                    <a:pt x="90880" y="232148"/>
                  </a:lnTo>
                  <a:lnTo>
                    <a:pt x="88780" y="238924"/>
                  </a:lnTo>
                  <a:lnTo>
                    <a:pt x="80140" y="249663"/>
                  </a:lnTo>
                  <a:lnTo>
                    <a:pt x="70624" y="256030"/>
                  </a:lnTo>
                  <a:lnTo>
                    <a:pt x="62240" y="259014"/>
                  </a:lnTo>
                  <a:lnTo>
                    <a:pt x="49030" y="261986"/>
                  </a:lnTo>
                  <a:lnTo>
                    <a:pt x="45387" y="263531"/>
                  </a:lnTo>
                  <a:lnTo>
                    <a:pt x="37575" y="263366"/>
                  </a:lnTo>
                  <a:lnTo>
                    <a:pt x="18274" y="259972"/>
                  </a:lnTo>
                  <a:lnTo>
                    <a:pt x="16417" y="258660"/>
                  </a:lnTo>
                  <a:lnTo>
                    <a:pt x="15177" y="257080"/>
                  </a:lnTo>
                  <a:lnTo>
                    <a:pt x="10037" y="255324"/>
                  </a:lnTo>
                  <a:lnTo>
                    <a:pt x="6692" y="254856"/>
                  </a:lnTo>
                  <a:lnTo>
                    <a:pt x="4461" y="253133"/>
                  </a:lnTo>
                  <a:lnTo>
                    <a:pt x="1982" y="247455"/>
                  </a:lnTo>
                  <a:lnTo>
                    <a:pt x="0" y="234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7" name="SMARTInkShape-Group703"/>
          <p:cNvGrpSpPr/>
          <p:nvPr/>
        </p:nvGrpSpPr>
        <p:grpSpPr>
          <a:xfrm>
            <a:off x="10242634" y="628651"/>
            <a:ext cx="368217" cy="120648"/>
            <a:chOff x="10242634" y="628651"/>
            <a:chExt cx="368217" cy="120648"/>
          </a:xfrm>
        </p:grpSpPr>
        <p:sp>
          <p:nvSpPr>
            <p:cNvPr id="1274" name="SMARTInkShape-3191"/>
            <p:cNvSpPr/>
            <p:nvPr>
              <p:custDataLst>
                <p:tags r:id="rId214"/>
              </p:custDataLst>
            </p:nvPr>
          </p:nvSpPr>
          <p:spPr>
            <a:xfrm>
              <a:off x="10401304" y="635342"/>
              <a:ext cx="209547" cy="101150"/>
            </a:xfrm>
            <a:custGeom>
              <a:avLst/>
              <a:gdLst/>
              <a:ahLst/>
              <a:cxnLst/>
              <a:rect l="0" t="0" r="0" b="0"/>
              <a:pathLst>
                <a:path w="209547" h="101150">
                  <a:moveTo>
                    <a:pt x="6346" y="12358"/>
                  </a:moveTo>
                  <a:lnTo>
                    <a:pt x="6346" y="12358"/>
                  </a:lnTo>
                  <a:lnTo>
                    <a:pt x="11813" y="12358"/>
                  </a:lnTo>
                  <a:lnTo>
                    <a:pt x="12108" y="13064"/>
                  </a:lnTo>
                  <a:lnTo>
                    <a:pt x="12618" y="17825"/>
                  </a:lnTo>
                  <a:lnTo>
                    <a:pt x="7223" y="24098"/>
                  </a:lnTo>
                  <a:lnTo>
                    <a:pt x="6604" y="28145"/>
                  </a:lnTo>
                  <a:lnTo>
                    <a:pt x="6344" y="74919"/>
                  </a:lnTo>
                  <a:lnTo>
                    <a:pt x="6344" y="97079"/>
                  </a:lnTo>
                  <a:lnTo>
                    <a:pt x="5641" y="98472"/>
                  </a:lnTo>
                  <a:lnTo>
                    <a:pt x="4465" y="99401"/>
                  </a:lnTo>
                  <a:lnTo>
                    <a:pt x="259" y="101149"/>
                  </a:lnTo>
                  <a:lnTo>
                    <a:pt x="0" y="86328"/>
                  </a:lnTo>
                  <a:lnTo>
                    <a:pt x="1880" y="82158"/>
                  </a:lnTo>
                  <a:lnTo>
                    <a:pt x="4362" y="77952"/>
                  </a:lnTo>
                  <a:lnTo>
                    <a:pt x="6463" y="71618"/>
                  </a:lnTo>
                  <a:lnTo>
                    <a:pt x="10535" y="65273"/>
                  </a:lnTo>
                  <a:lnTo>
                    <a:pt x="18079" y="46245"/>
                  </a:lnTo>
                  <a:lnTo>
                    <a:pt x="23219" y="39461"/>
                  </a:lnTo>
                  <a:lnTo>
                    <a:pt x="24426" y="35457"/>
                  </a:lnTo>
                  <a:lnTo>
                    <a:pt x="25456" y="34108"/>
                  </a:lnTo>
                  <a:lnTo>
                    <a:pt x="30779" y="31764"/>
                  </a:lnTo>
                  <a:lnTo>
                    <a:pt x="34830" y="31513"/>
                  </a:lnTo>
                  <a:lnTo>
                    <a:pt x="35917" y="32184"/>
                  </a:lnTo>
                  <a:lnTo>
                    <a:pt x="36645" y="33336"/>
                  </a:lnTo>
                  <a:lnTo>
                    <a:pt x="37666" y="38329"/>
                  </a:lnTo>
                  <a:lnTo>
                    <a:pt x="38096" y="75855"/>
                  </a:lnTo>
                  <a:lnTo>
                    <a:pt x="41466" y="72486"/>
                  </a:lnTo>
                  <a:lnTo>
                    <a:pt x="43122" y="68950"/>
                  </a:lnTo>
                  <a:lnTo>
                    <a:pt x="43563" y="67019"/>
                  </a:lnTo>
                  <a:lnTo>
                    <a:pt x="49355" y="56759"/>
                  </a:lnTo>
                  <a:lnTo>
                    <a:pt x="49837" y="54659"/>
                  </a:lnTo>
                  <a:lnTo>
                    <a:pt x="53882" y="48332"/>
                  </a:lnTo>
                  <a:lnTo>
                    <a:pt x="76107" y="25145"/>
                  </a:lnTo>
                  <a:lnTo>
                    <a:pt x="81656" y="30533"/>
                  </a:lnTo>
                  <a:lnTo>
                    <a:pt x="82282" y="34520"/>
                  </a:lnTo>
                  <a:lnTo>
                    <a:pt x="82544" y="71702"/>
                  </a:lnTo>
                  <a:lnTo>
                    <a:pt x="83251" y="73088"/>
                  </a:lnTo>
                  <a:lnTo>
                    <a:pt x="84427" y="74011"/>
                  </a:lnTo>
                  <a:lnTo>
                    <a:pt x="85916" y="74627"/>
                  </a:lnTo>
                  <a:lnTo>
                    <a:pt x="86909" y="75743"/>
                  </a:lnTo>
                  <a:lnTo>
                    <a:pt x="88633" y="81217"/>
                  </a:lnTo>
                  <a:lnTo>
                    <a:pt x="90661" y="81768"/>
                  </a:lnTo>
                  <a:lnTo>
                    <a:pt x="104004" y="82200"/>
                  </a:lnTo>
                  <a:lnTo>
                    <a:pt x="108076" y="80323"/>
                  </a:lnTo>
                  <a:lnTo>
                    <a:pt x="141813" y="48339"/>
                  </a:lnTo>
                  <a:lnTo>
                    <a:pt x="155924" y="27763"/>
                  </a:lnTo>
                  <a:lnTo>
                    <a:pt x="160070" y="18824"/>
                  </a:lnTo>
                  <a:lnTo>
                    <a:pt x="164802" y="12736"/>
                  </a:lnTo>
                  <a:lnTo>
                    <a:pt x="165007" y="9099"/>
                  </a:lnTo>
                  <a:lnTo>
                    <a:pt x="163176" y="5500"/>
                  </a:lnTo>
                  <a:lnTo>
                    <a:pt x="159623" y="812"/>
                  </a:lnTo>
                  <a:lnTo>
                    <a:pt x="157254" y="171"/>
                  </a:lnTo>
                  <a:lnTo>
                    <a:pt x="155635" y="0"/>
                  </a:lnTo>
                  <a:lnTo>
                    <a:pt x="151953" y="1691"/>
                  </a:lnTo>
                  <a:lnTo>
                    <a:pt x="143841" y="8526"/>
                  </a:lnTo>
                  <a:lnTo>
                    <a:pt x="141540" y="12537"/>
                  </a:lnTo>
                  <a:lnTo>
                    <a:pt x="139810" y="16671"/>
                  </a:lnTo>
                  <a:lnTo>
                    <a:pt x="129642" y="30004"/>
                  </a:lnTo>
                  <a:lnTo>
                    <a:pt x="125638" y="42785"/>
                  </a:lnTo>
                  <a:lnTo>
                    <a:pt x="123974" y="45343"/>
                  </a:lnTo>
                  <a:lnTo>
                    <a:pt x="121633" y="55684"/>
                  </a:lnTo>
                  <a:lnTo>
                    <a:pt x="120655" y="86396"/>
                  </a:lnTo>
                  <a:lnTo>
                    <a:pt x="122531" y="89479"/>
                  </a:lnTo>
                  <a:lnTo>
                    <a:pt x="129485" y="97207"/>
                  </a:lnTo>
                  <a:lnTo>
                    <a:pt x="133511" y="99457"/>
                  </a:lnTo>
                  <a:lnTo>
                    <a:pt x="141627" y="100724"/>
                  </a:lnTo>
                  <a:lnTo>
                    <a:pt x="149020" y="100315"/>
                  </a:lnTo>
                  <a:lnTo>
                    <a:pt x="192793" y="88491"/>
                  </a:lnTo>
                  <a:lnTo>
                    <a:pt x="209546" y="82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5" name="SMARTInkShape-3192"/>
            <p:cNvSpPr/>
            <p:nvPr>
              <p:custDataLst>
                <p:tags r:id="rId215"/>
              </p:custDataLst>
            </p:nvPr>
          </p:nvSpPr>
          <p:spPr>
            <a:xfrm>
              <a:off x="10325122" y="666750"/>
              <a:ext cx="41714" cy="57066"/>
            </a:xfrm>
            <a:custGeom>
              <a:avLst/>
              <a:gdLst/>
              <a:ahLst/>
              <a:cxnLst/>
              <a:rect l="0" t="0" r="0" b="0"/>
              <a:pathLst>
                <a:path w="41714" h="57066">
                  <a:moveTo>
                    <a:pt x="12678" y="19050"/>
                  </a:moveTo>
                  <a:lnTo>
                    <a:pt x="12678" y="19050"/>
                  </a:lnTo>
                  <a:lnTo>
                    <a:pt x="16049" y="15679"/>
                  </a:lnTo>
                  <a:lnTo>
                    <a:pt x="19585" y="14024"/>
                  </a:lnTo>
                  <a:lnTo>
                    <a:pt x="25039" y="12777"/>
                  </a:lnTo>
                  <a:lnTo>
                    <a:pt x="21908" y="9352"/>
                  </a:lnTo>
                  <a:lnTo>
                    <a:pt x="21652" y="8351"/>
                  </a:lnTo>
                  <a:lnTo>
                    <a:pt x="22188" y="7684"/>
                  </a:lnTo>
                  <a:lnTo>
                    <a:pt x="24748" y="6614"/>
                  </a:lnTo>
                  <a:lnTo>
                    <a:pt x="21821" y="6428"/>
                  </a:lnTo>
                  <a:lnTo>
                    <a:pt x="18387" y="8266"/>
                  </a:lnTo>
                  <a:lnTo>
                    <a:pt x="14510" y="10729"/>
                  </a:lnTo>
                  <a:lnTo>
                    <a:pt x="7546" y="12441"/>
                  </a:lnTo>
                  <a:lnTo>
                    <a:pt x="7138" y="13233"/>
                  </a:lnTo>
                  <a:lnTo>
                    <a:pt x="6690" y="15994"/>
                  </a:lnTo>
                  <a:lnTo>
                    <a:pt x="4606" y="19573"/>
                  </a:lnTo>
                  <a:lnTo>
                    <a:pt x="2034" y="23516"/>
                  </a:lnTo>
                  <a:lnTo>
                    <a:pt x="588" y="29702"/>
                  </a:lnTo>
                  <a:lnTo>
                    <a:pt x="0" y="43198"/>
                  </a:lnTo>
                  <a:lnTo>
                    <a:pt x="7819" y="52240"/>
                  </a:lnTo>
                  <a:lnTo>
                    <a:pt x="11719" y="56180"/>
                  </a:lnTo>
                  <a:lnTo>
                    <a:pt x="15764" y="56863"/>
                  </a:lnTo>
                  <a:lnTo>
                    <a:pt x="21433" y="57065"/>
                  </a:lnTo>
                  <a:lnTo>
                    <a:pt x="25505" y="55231"/>
                  </a:lnTo>
                  <a:lnTo>
                    <a:pt x="29667" y="52769"/>
                  </a:lnTo>
                  <a:lnTo>
                    <a:pt x="33870" y="51675"/>
                  </a:lnTo>
                  <a:lnTo>
                    <a:pt x="35272" y="50678"/>
                  </a:lnTo>
                  <a:lnTo>
                    <a:pt x="36208" y="49308"/>
                  </a:lnTo>
                  <a:lnTo>
                    <a:pt x="37525" y="44008"/>
                  </a:lnTo>
                  <a:lnTo>
                    <a:pt x="37969" y="39267"/>
                  </a:lnTo>
                  <a:lnTo>
                    <a:pt x="41417" y="31704"/>
                  </a:lnTo>
                  <a:lnTo>
                    <a:pt x="41713" y="29602"/>
                  </a:lnTo>
                  <a:lnTo>
                    <a:pt x="41207" y="28202"/>
                  </a:lnTo>
                  <a:lnTo>
                    <a:pt x="40164" y="27268"/>
                  </a:lnTo>
                  <a:lnTo>
                    <a:pt x="39004" y="24349"/>
                  </a:lnTo>
                  <a:lnTo>
                    <a:pt x="37493" y="11020"/>
                  </a:lnTo>
                  <a:lnTo>
                    <a:pt x="36277" y="9463"/>
                  </a:lnTo>
                  <a:lnTo>
                    <a:pt x="32625" y="6965"/>
                  </a:lnTo>
                  <a:lnTo>
                    <a:pt x="32127" y="4742"/>
                  </a:lnTo>
                  <a:lnTo>
                    <a:pt x="31992" y="3161"/>
                  </a:lnTo>
                  <a:lnTo>
                    <a:pt x="31199" y="2107"/>
                  </a:lnTo>
                  <a:lnTo>
                    <a:pt x="253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6" name="SMARTInkShape-3193"/>
            <p:cNvSpPr/>
            <p:nvPr>
              <p:custDataLst>
                <p:tags r:id="rId216"/>
              </p:custDataLst>
            </p:nvPr>
          </p:nvSpPr>
          <p:spPr>
            <a:xfrm>
              <a:off x="10242634" y="628651"/>
              <a:ext cx="50717" cy="120648"/>
            </a:xfrm>
            <a:custGeom>
              <a:avLst/>
              <a:gdLst/>
              <a:ahLst/>
              <a:cxnLst/>
              <a:rect l="0" t="0" r="0" b="0"/>
              <a:pathLst>
                <a:path w="50717" h="120648">
                  <a:moveTo>
                    <a:pt x="50716" y="12699"/>
                  </a:moveTo>
                  <a:lnTo>
                    <a:pt x="50716" y="12699"/>
                  </a:lnTo>
                  <a:lnTo>
                    <a:pt x="47345" y="12699"/>
                  </a:lnTo>
                  <a:lnTo>
                    <a:pt x="46353" y="11993"/>
                  </a:lnTo>
                  <a:lnTo>
                    <a:pt x="45690" y="10818"/>
                  </a:lnTo>
                  <a:lnTo>
                    <a:pt x="44629" y="7232"/>
                  </a:lnTo>
                  <a:lnTo>
                    <a:pt x="38921" y="959"/>
                  </a:lnTo>
                  <a:lnTo>
                    <a:pt x="34913" y="283"/>
                  </a:lnTo>
                  <a:lnTo>
                    <a:pt x="13790" y="0"/>
                  </a:lnTo>
                  <a:lnTo>
                    <a:pt x="3187" y="9458"/>
                  </a:lnTo>
                  <a:lnTo>
                    <a:pt x="1369" y="13140"/>
                  </a:lnTo>
                  <a:lnTo>
                    <a:pt x="0" y="24170"/>
                  </a:lnTo>
                  <a:lnTo>
                    <a:pt x="4954" y="32145"/>
                  </a:lnTo>
                  <a:lnTo>
                    <a:pt x="9377" y="43665"/>
                  </a:lnTo>
                  <a:lnTo>
                    <a:pt x="17215" y="56767"/>
                  </a:lnTo>
                  <a:lnTo>
                    <a:pt x="18894" y="61213"/>
                  </a:lnTo>
                  <a:lnTo>
                    <a:pt x="42496" y="88898"/>
                  </a:lnTo>
                  <a:lnTo>
                    <a:pt x="43996" y="97365"/>
                  </a:lnTo>
                  <a:lnTo>
                    <a:pt x="44364" y="117376"/>
                  </a:lnTo>
                  <a:lnTo>
                    <a:pt x="43661" y="118467"/>
                  </a:lnTo>
                  <a:lnTo>
                    <a:pt x="42485" y="119194"/>
                  </a:lnTo>
                  <a:lnTo>
                    <a:pt x="37459" y="120218"/>
                  </a:lnTo>
                  <a:lnTo>
                    <a:pt x="16585" y="120647"/>
                  </a:lnTo>
                  <a:lnTo>
                    <a:pt x="12498" y="118766"/>
                  </a:lnTo>
                  <a:lnTo>
                    <a:pt x="7497" y="115181"/>
                  </a:lnTo>
                  <a:lnTo>
                    <a:pt x="6814" y="112810"/>
                  </a:lnTo>
                  <a:lnTo>
                    <a:pt x="6631" y="111189"/>
                  </a:lnTo>
                  <a:lnTo>
                    <a:pt x="7215" y="110109"/>
                  </a:lnTo>
                  <a:lnTo>
                    <a:pt x="8309" y="109389"/>
                  </a:lnTo>
                  <a:lnTo>
                    <a:pt x="9745" y="108909"/>
                  </a:lnTo>
                  <a:lnTo>
                    <a:pt x="10701" y="107884"/>
                  </a:lnTo>
                  <a:lnTo>
                    <a:pt x="14119" y="101168"/>
                  </a:lnTo>
                  <a:lnTo>
                    <a:pt x="18966" y="95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0" name="SMARTInkShape-Group704"/>
          <p:cNvGrpSpPr/>
          <p:nvPr/>
        </p:nvGrpSpPr>
        <p:grpSpPr>
          <a:xfrm>
            <a:off x="10864937" y="476367"/>
            <a:ext cx="937023" cy="311034"/>
            <a:chOff x="10864937" y="476367"/>
            <a:chExt cx="937023" cy="311034"/>
          </a:xfrm>
        </p:grpSpPr>
        <p:sp>
          <p:nvSpPr>
            <p:cNvPr id="1278" name="SMARTInkShape-3194"/>
            <p:cNvSpPr/>
            <p:nvPr>
              <p:custDataLst>
                <p:tags r:id="rId202"/>
              </p:custDataLst>
            </p:nvPr>
          </p:nvSpPr>
          <p:spPr>
            <a:xfrm>
              <a:off x="11760200" y="723900"/>
              <a:ext cx="41760" cy="63501"/>
            </a:xfrm>
            <a:custGeom>
              <a:avLst/>
              <a:gdLst/>
              <a:ahLst/>
              <a:cxnLst/>
              <a:rect l="0" t="0" r="0" b="0"/>
              <a:pathLst>
                <a:path w="41760" h="63501">
                  <a:moveTo>
                    <a:pt x="38100" y="0"/>
                  </a:moveTo>
                  <a:lnTo>
                    <a:pt x="38100" y="0"/>
                  </a:lnTo>
                  <a:lnTo>
                    <a:pt x="38097" y="3371"/>
                  </a:lnTo>
                  <a:lnTo>
                    <a:pt x="39981" y="6908"/>
                  </a:lnTo>
                  <a:lnTo>
                    <a:pt x="41470" y="8838"/>
                  </a:lnTo>
                  <a:lnTo>
                    <a:pt x="41759" y="10831"/>
                  </a:lnTo>
                  <a:lnTo>
                    <a:pt x="40196" y="14927"/>
                  </a:lnTo>
                  <a:lnTo>
                    <a:pt x="16917" y="51152"/>
                  </a:lnTo>
                  <a:lnTo>
                    <a:pt x="14100" y="53151"/>
                  </a:lnTo>
                  <a:lnTo>
                    <a:pt x="4805" y="56671"/>
                  </a:lnTo>
                  <a:lnTo>
                    <a:pt x="3203" y="5824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9" name="SMARTInkShape-3195"/>
            <p:cNvSpPr/>
            <p:nvPr>
              <p:custDataLst>
                <p:tags r:id="rId203"/>
              </p:custDataLst>
            </p:nvPr>
          </p:nvSpPr>
          <p:spPr>
            <a:xfrm>
              <a:off x="11715750" y="571507"/>
              <a:ext cx="63501" cy="146036"/>
            </a:xfrm>
            <a:custGeom>
              <a:avLst/>
              <a:gdLst/>
              <a:ahLst/>
              <a:cxnLst/>
              <a:rect l="0" t="0" r="0" b="0"/>
              <a:pathLst>
                <a:path w="63501" h="146036">
                  <a:moveTo>
                    <a:pt x="63500" y="12693"/>
                  </a:moveTo>
                  <a:lnTo>
                    <a:pt x="63500" y="12693"/>
                  </a:lnTo>
                  <a:lnTo>
                    <a:pt x="54041" y="3233"/>
                  </a:lnTo>
                  <a:lnTo>
                    <a:pt x="50357" y="1433"/>
                  </a:lnTo>
                  <a:lnTo>
                    <a:pt x="43976" y="49"/>
                  </a:lnTo>
                  <a:lnTo>
                    <a:pt x="39012" y="0"/>
                  </a:lnTo>
                  <a:lnTo>
                    <a:pt x="34996" y="3366"/>
                  </a:lnTo>
                  <a:lnTo>
                    <a:pt x="33193" y="6901"/>
                  </a:lnTo>
                  <a:lnTo>
                    <a:pt x="32035" y="14920"/>
                  </a:lnTo>
                  <a:lnTo>
                    <a:pt x="33759" y="19092"/>
                  </a:lnTo>
                  <a:lnTo>
                    <a:pt x="36171" y="23298"/>
                  </a:lnTo>
                  <a:lnTo>
                    <a:pt x="38233" y="29633"/>
                  </a:lnTo>
                  <a:lnTo>
                    <a:pt x="42295" y="36684"/>
                  </a:lnTo>
                  <a:lnTo>
                    <a:pt x="50912" y="79823"/>
                  </a:lnTo>
                  <a:lnTo>
                    <a:pt x="54988" y="87303"/>
                  </a:lnTo>
                  <a:lnTo>
                    <a:pt x="57125" y="116330"/>
                  </a:lnTo>
                  <a:lnTo>
                    <a:pt x="55256" y="120608"/>
                  </a:lnTo>
                  <a:lnTo>
                    <a:pt x="52780" y="124861"/>
                  </a:lnTo>
                  <a:lnTo>
                    <a:pt x="50680" y="131222"/>
                  </a:lnTo>
                  <a:lnTo>
                    <a:pt x="41363" y="142692"/>
                  </a:lnTo>
                  <a:lnTo>
                    <a:pt x="37669" y="144554"/>
                  </a:lnTo>
                  <a:lnTo>
                    <a:pt x="20336" y="145912"/>
                  </a:lnTo>
                  <a:lnTo>
                    <a:pt x="4307" y="146035"/>
                  </a:lnTo>
                  <a:lnTo>
                    <a:pt x="2872" y="145332"/>
                  </a:lnTo>
                  <a:lnTo>
                    <a:pt x="1914" y="144158"/>
                  </a:lnTo>
                  <a:lnTo>
                    <a:pt x="0" y="139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0" name="SMARTInkShape-3196"/>
            <p:cNvSpPr/>
            <p:nvPr>
              <p:custDataLst>
                <p:tags r:id="rId204"/>
              </p:custDataLst>
            </p:nvPr>
          </p:nvSpPr>
          <p:spPr>
            <a:xfrm>
              <a:off x="11633278" y="590812"/>
              <a:ext cx="107873" cy="15923"/>
            </a:xfrm>
            <a:custGeom>
              <a:avLst/>
              <a:gdLst/>
              <a:ahLst/>
              <a:cxnLst/>
              <a:rect l="0" t="0" r="0" b="0"/>
              <a:pathLst>
                <a:path w="107873" h="15923">
                  <a:moveTo>
                    <a:pt x="6272" y="6088"/>
                  </a:moveTo>
                  <a:lnTo>
                    <a:pt x="6272" y="6088"/>
                  </a:lnTo>
                  <a:lnTo>
                    <a:pt x="184" y="6088"/>
                  </a:lnTo>
                  <a:lnTo>
                    <a:pt x="0" y="2717"/>
                  </a:lnTo>
                  <a:lnTo>
                    <a:pt x="680" y="1724"/>
                  </a:lnTo>
                  <a:lnTo>
                    <a:pt x="1837" y="1062"/>
                  </a:lnTo>
                  <a:lnTo>
                    <a:pt x="5395" y="0"/>
                  </a:lnTo>
                  <a:lnTo>
                    <a:pt x="11168" y="4154"/>
                  </a:lnTo>
                  <a:lnTo>
                    <a:pt x="17760" y="5515"/>
                  </a:lnTo>
                  <a:lnTo>
                    <a:pt x="47156" y="6779"/>
                  </a:lnTo>
                  <a:lnTo>
                    <a:pt x="78140" y="15922"/>
                  </a:lnTo>
                  <a:lnTo>
                    <a:pt x="107872" y="12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1" name="SMARTInkShape-3197"/>
            <p:cNvSpPr/>
            <p:nvPr>
              <p:custDataLst>
                <p:tags r:id="rId205"/>
              </p:custDataLst>
            </p:nvPr>
          </p:nvSpPr>
          <p:spPr>
            <a:xfrm>
              <a:off x="11646002" y="476367"/>
              <a:ext cx="76071" cy="250871"/>
            </a:xfrm>
            <a:custGeom>
              <a:avLst/>
              <a:gdLst/>
              <a:ahLst/>
              <a:cxnLst/>
              <a:rect l="0" t="0" r="0" b="0"/>
              <a:pathLst>
                <a:path w="76071" h="250871">
                  <a:moveTo>
                    <a:pt x="37998" y="44333"/>
                  </a:moveTo>
                  <a:lnTo>
                    <a:pt x="37998" y="44333"/>
                  </a:lnTo>
                  <a:lnTo>
                    <a:pt x="41368" y="37591"/>
                  </a:lnTo>
                  <a:lnTo>
                    <a:pt x="46787" y="32399"/>
                  </a:lnTo>
                  <a:lnTo>
                    <a:pt x="53194" y="27035"/>
                  </a:lnTo>
                  <a:lnTo>
                    <a:pt x="66775" y="8968"/>
                  </a:lnTo>
                  <a:lnTo>
                    <a:pt x="68425" y="4391"/>
                  </a:lnTo>
                  <a:lnTo>
                    <a:pt x="69571" y="2888"/>
                  </a:lnTo>
                  <a:lnTo>
                    <a:pt x="75803" y="0"/>
                  </a:lnTo>
                  <a:lnTo>
                    <a:pt x="76070" y="12103"/>
                  </a:lnTo>
                  <a:lnTo>
                    <a:pt x="74204" y="17779"/>
                  </a:lnTo>
                  <a:lnTo>
                    <a:pt x="72719" y="20280"/>
                  </a:lnTo>
                  <a:lnTo>
                    <a:pt x="60988" y="64466"/>
                  </a:lnTo>
                  <a:lnTo>
                    <a:pt x="45741" y="107896"/>
                  </a:lnTo>
                  <a:lnTo>
                    <a:pt x="25691" y="152287"/>
                  </a:lnTo>
                  <a:lnTo>
                    <a:pt x="12744" y="198014"/>
                  </a:lnTo>
                  <a:lnTo>
                    <a:pt x="681" y="236222"/>
                  </a:lnTo>
                  <a:lnTo>
                    <a:pt x="0" y="245904"/>
                  </a:lnTo>
                  <a:lnTo>
                    <a:pt x="3299" y="250421"/>
                  </a:lnTo>
                  <a:lnTo>
                    <a:pt x="4987" y="250870"/>
                  </a:lnTo>
                  <a:lnTo>
                    <a:pt x="6815" y="250463"/>
                  </a:lnTo>
                  <a:lnTo>
                    <a:pt x="10735" y="248835"/>
                  </a:lnTo>
                  <a:lnTo>
                    <a:pt x="14827" y="248112"/>
                  </a:lnTo>
                  <a:lnTo>
                    <a:pt x="16200" y="247213"/>
                  </a:lnTo>
                  <a:lnTo>
                    <a:pt x="17116" y="245909"/>
                  </a:lnTo>
                  <a:lnTo>
                    <a:pt x="18838" y="242578"/>
                  </a:lnTo>
                  <a:lnTo>
                    <a:pt x="31648" y="228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2" name="SMARTInkShape-3198"/>
            <p:cNvSpPr/>
            <p:nvPr>
              <p:custDataLst>
                <p:tags r:id="rId206"/>
              </p:custDataLst>
            </p:nvPr>
          </p:nvSpPr>
          <p:spPr>
            <a:xfrm>
              <a:off x="11506278" y="615992"/>
              <a:ext cx="69769" cy="101549"/>
            </a:xfrm>
            <a:custGeom>
              <a:avLst/>
              <a:gdLst/>
              <a:ahLst/>
              <a:cxnLst/>
              <a:rect l="0" t="0" r="0" b="0"/>
              <a:pathLst>
                <a:path w="69769" h="101549">
                  <a:moveTo>
                    <a:pt x="25322" y="25358"/>
                  </a:moveTo>
                  <a:lnTo>
                    <a:pt x="25322" y="25358"/>
                  </a:lnTo>
                  <a:lnTo>
                    <a:pt x="19855" y="30825"/>
                  </a:lnTo>
                  <a:lnTo>
                    <a:pt x="19235" y="34817"/>
                  </a:lnTo>
                  <a:lnTo>
                    <a:pt x="19050" y="40469"/>
                  </a:lnTo>
                  <a:lnTo>
                    <a:pt x="17126" y="44539"/>
                  </a:lnTo>
                  <a:lnTo>
                    <a:pt x="15626" y="46612"/>
                  </a:lnTo>
                  <a:lnTo>
                    <a:pt x="7231" y="75036"/>
                  </a:lnTo>
                  <a:lnTo>
                    <a:pt x="6297" y="97240"/>
                  </a:lnTo>
                  <a:lnTo>
                    <a:pt x="5583" y="98680"/>
                  </a:lnTo>
                  <a:lnTo>
                    <a:pt x="4402" y="99639"/>
                  </a:lnTo>
                  <a:lnTo>
                    <a:pt x="0" y="101525"/>
                  </a:lnTo>
                  <a:lnTo>
                    <a:pt x="3316" y="101548"/>
                  </a:lnTo>
                  <a:lnTo>
                    <a:pt x="4302" y="100846"/>
                  </a:lnTo>
                  <a:lnTo>
                    <a:pt x="4960" y="99672"/>
                  </a:lnTo>
                  <a:lnTo>
                    <a:pt x="9383" y="89348"/>
                  </a:lnTo>
                  <a:lnTo>
                    <a:pt x="16347" y="78084"/>
                  </a:lnTo>
                  <a:lnTo>
                    <a:pt x="23972" y="42937"/>
                  </a:lnTo>
                  <a:lnTo>
                    <a:pt x="46497" y="5367"/>
                  </a:lnTo>
                  <a:lnTo>
                    <a:pt x="50726" y="2362"/>
                  </a:lnTo>
                  <a:lnTo>
                    <a:pt x="56944" y="275"/>
                  </a:lnTo>
                  <a:lnTo>
                    <a:pt x="62430" y="0"/>
                  </a:lnTo>
                  <a:lnTo>
                    <a:pt x="66501" y="3341"/>
                  </a:lnTo>
                  <a:lnTo>
                    <a:pt x="68317" y="8752"/>
                  </a:lnTo>
                  <a:lnTo>
                    <a:pt x="69768" y="53523"/>
                  </a:lnTo>
                  <a:lnTo>
                    <a:pt x="69064" y="65767"/>
                  </a:lnTo>
                  <a:lnTo>
                    <a:pt x="63422" y="88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3" name="SMARTInkShape-3199"/>
            <p:cNvSpPr/>
            <p:nvPr>
              <p:custDataLst>
                <p:tags r:id="rId207"/>
              </p:custDataLst>
            </p:nvPr>
          </p:nvSpPr>
          <p:spPr>
            <a:xfrm>
              <a:off x="11379203" y="603275"/>
              <a:ext cx="95248" cy="95226"/>
            </a:xfrm>
            <a:custGeom>
              <a:avLst/>
              <a:gdLst/>
              <a:ahLst/>
              <a:cxnLst/>
              <a:rect l="0" t="0" r="0" b="0"/>
              <a:pathLst>
                <a:path w="95248" h="95226">
                  <a:moveTo>
                    <a:pt x="88897" y="31725"/>
                  </a:moveTo>
                  <a:lnTo>
                    <a:pt x="88897" y="31725"/>
                  </a:lnTo>
                  <a:lnTo>
                    <a:pt x="85526" y="31725"/>
                  </a:lnTo>
                  <a:lnTo>
                    <a:pt x="84534" y="31019"/>
                  </a:lnTo>
                  <a:lnTo>
                    <a:pt x="83870" y="29844"/>
                  </a:lnTo>
                  <a:lnTo>
                    <a:pt x="82805" y="26258"/>
                  </a:lnTo>
                  <a:lnTo>
                    <a:pt x="77102" y="19985"/>
                  </a:lnTo>
                  <a:lnTo>
                    <a:pt x="65341" y="13642"/>
                  </a:lnTo>
                  <a:lnTo>
                    <a:pt x="64727" y="12614"/>
                  </a:lnTo>
                  <a:lnTo>
                    <a:pt x="63661" y="7293"/>
                  </a:lnTo>
                  <a:lnTo>
                    <a:pt x="60175" y="3241"/>
                  </a:lnTo>
                  <a:lnTo>
                    <a:pt x="56611" y="1426"/>
                  </a:lnTo>
                  <a:lnTo>
                    <a:pt x="47765" y="60"/>
                  </a:lnTo>
                  <a:lnTo>
                    <a:pt x="42059" y="0"/>
                  </a:lnTo>
                  <a:lnTo>
                    <a:pt x="37977" y="1868"/>
                  </a:lnTo>
                  <a:lnTo>
                    <a:pt x="23274" y="14902"/>
                  </a:lnTo>
                  <a:lnTo>
                    <a:pt x="9169" y="36082"/>
                  </a:lnTo>
                  <a:lnTo>
                    <a:pt x="5023" y="49336"/>
                  </a:lnTo>
                  <a:lnTo>
                    <a:pt x="2232" y="54369"/>
                  </a:lnTo>
                  <a:lnTo>
                    <a:pt x="658" y="61874"/>
                  </a:lnTo>
                  <a:lnTo>
                    <a:pt x="0" y="87859"/>
                  </a:lnTo>
                  <a:lnTo>
                    <a:pt x="705" y="88197"/>
                  </a:lnTo>
                  <a:lnTo>
                    <a:pt x="14923" y="88848"/>
                  </a:lnTo>
                  <a:lnTo>
                    <a:pt x="19094" y="86982"/>
                  </a:lnTo>
                  <a:lnTo>
                    <a:pt x="46564" y="61349"/>
                  </a:lnTo>
                  <a:lnTo>
                    <a:pt x="48916" y="57121"/>
                  </a:lnTo>
                  <a:lnTo>
                    <a:pt x="50667" y="52890"/>
                  </a:lnTo>
                  <a:lnTo>
                    <a:pt x="56152" y="45679"/>
                  </a:lnTo>
                  <a:lnTo>
                    <a:pt x="57058" y="39068"/>
                  </a:lnTo>
                  <a:lnTo>
                    <a:pt x="58991" y="40398"/>
                  </a:lnTo>
                  <a:lnTo>
                    <a:pt x="62606" y="43629"/>
                  </a:lnTo>
                  <a:lnTo>
                    <a:pt x="63419" y="49822"/>
                  </a:lnTo>
                  <a:lnTo>
                    <a:pt x="67846" y="55656"/>
                  </a:lnTo>
                  <a:lnTo>
                    <a:pt x="69254" y="61550"/>
                  </a:lnTo>
                  <a:lnTo>
                    <a:pt x="69769" y="71967"/>
                  </a:lnTo>
                  <a:lnTo>
                    <a:pt x="71693" y="76186"/>
                  </a:lnTo>
                  <a:lnTo>
                    <a:pt x="74196" y="80413"/>
                  </a:lnTo>
                  <a:lnTo>
                    <a:pt x="75933" y="87621"/>
                  </a:lnTo>
                  <a:lnTo>
                    <a:pt x="79489" y="91874"/>
                  </a:lnTo>
                  <a:lnTo>
                    <a:pt x="83069" y="93736"/>
                  </a:lnTo>
                  <a:lnTo>
                    <a:pt x="95247" y="95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4" name="SMARTInkShape-3200"/>
            <p:cNvSpPr/>
            <p:nvPr>
              <p:custDataLst>
                <p:tags r:id="rId208"/>
              </p:custDataLst>
            </p:nvPr>
          </p:nvSpPr>
          <p:spPr>
            <a:xfrm>
              <a:off x="11264946" y="622300"/>
              <a:ext cx="139655" cy="19051"/>
            </a:xfrm>
            <a:custGeom>
              <a:avLst/>
              <a:gdLst/>
              <a:ahLst/>
              <a:cxnLst/>
              <a:rect l="0" t="0" r="0" b="0"/>
              <a:pathLst>
                <a:path w="139655" h="19051">
                  <a:moveTo>
                    <a:pt x="12654" y="19050"/>
                  </a:moveTo>
                  <a:lnTo>
                    <a:pt x="12654" y="19050"/>
                  </a:lnTo>
                  <a:lnTo>
                    <a:pt x="1719" y="13583"/>
                  </a:lnTo>
                  <a:lnTo>
                    <a:pt x="1130" y="12583"/>
                  </a:lnTo>
                  <a:lnTo>
                    <a:pt x="0" y="6634"/>
                  </a:lnTo>
                  <a:lnTo>
                    <a:pt x="3338" y="3063"/>
                  </a:lnTo>
                  <a:lnTo>
                    <a:pt x="8750" y="1361"/>
                  </a:lnTo>
                  <a:lnTo>
                    <a:pt x="55916" y="10"/>
                  </a:lnTo>
                  <a:lnTo>
                    <a:pt x="102788" y="0"/>
                  </a:lnTo>
                  <a:lnTo>
                    <a:pt x="122127" y="706"/>
                  </a:lnTo>
                  <a:lnTo>
                    <a:pt x="139654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5" name="SMARTInkShape-3201"/>
            <p:cNvSpPr/>
            <p:nvPr>
              <p:custDataLst>
                <p:tags r:id="rId209"/>
              </p:custDataLst>
            </p:nvPr>
          </p:nvSpPr>
          <p:spPr>
            <a:xfrm>
              <a:off x="11290588" y="482600"/>
              <a:ext cx="56863" cy="253883"/>
            </a:xfrm>
            <a:custGeom>
              <a:avLst/>
              <a:gdLst/>
              <a:ahLst/>
              <a:cxnLst/>
              <a:rect l="0" t="0" r="0" b="0"/>
              <a:pathLst>
                <a:path w="56863" h="253883">
                  <a:moveTo>
                    <a:pt x="56862" y="0"/>
                  </a:moveTo>
                  <a:lnTo>
                    <a:pt x="56862" y="0"/>
                  </a:lnTo>
                  <a:lnTo>
                    <a:pt x="50775" y="0"/>
                  </a:lnTo>
                  <a:lnTo>
                    <a:pt x="47217" y="3371"/>
                  </a:lnTo>
                  <a:lnTo>
                    <a:pt x="45520" y="6907"/>
                  </a:lnTo>
                  <a:lnTo>
                    <a:pt x="44215" y="34136"/>
                  </a:lnTo>
                  <a:lnTo>
                    <a:pt x="43471" y="46647"/>
                  </a:lnTo>
                  <a:lnTo>
                    <a:pt x="34703" y="89275"/>
                  </a:lnTo>
                  <a:lnTo>
                    <a:pt x="26582" y="132666"/>
                  </a:lnTo>
                  <a:lnTo>
                    <a:pt x="14256" y="171844"/>
                  </a:lnTo>
                  <a:lnTo>
                    <a:pt x="11076" y="188735"/>
                  </a:lnTo>
                  <a:lnTo>
                    <a:pt x="7548" y="204559"/>
                  </a:lnTo>
                  <a:lnTo>
                    <a:pt x="6016" y="215093"/>
                  </a:lnTo>
                  <a:lnTo>
                    <a:pt x="1167" y="229486"/>
                  </a:lnTo>
                  <a:lnTo>
                    <a:pt x="0" y="242337"/>
                  </a:lnTo>
                  <a:lnTo>
                    <a:pt x="1721" y="247170"/>
                  </a:lnTo>
                  <a:lnTo>
                    <a:pt x="5204" y="252651"/>
                  </a:lnTo>
                  <a:lnTo>
                    <a:pt x="7563" y="253400"/>
                  </a:lnTo>
                  <a:lnTo>
                    <a:pt x="14825" y="253882"/>
                  </a:lnTo>
                  <a:lnTo>
                    <a:pt x="18895" y="252066"/>
                  </a:lnTo>
                  <a:lnTo>
                    <a:pt x="31462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6" name="SMARTInkShape-3202"/>
            <p:cNvSpPr/>
            <p:nvPr>
              <p:custDataLst>
                <p:tags r:id="rId210"/>
              </p:custDataLst>
            </p:nvPr>
          </p:nvSpPr>
          <p:spPr>
            <a:xfrm>
              <a:off x="11182350" y="597087"/>
              <a:ext cx="57151" cy="144632"/>
            </a:xfrm>
            <a:custGeom>
              <a:avLst/>
              <a:gdLst/>
              <a:ahLst/>
              <a:cxnLst/>
              <a:rect l="0" t="0" r="0" b="0"/>
              <a:pathLst>
                <a:path w="57151" h="144632">
                  <a:moveTo>
                    <a:pt x="57150" y="12513"/>
                  </a:moveTo>
                  <a:lnTo>
                    <a:pt x="57150" y="12513"/>
                  </a:lnTo>
                  <a:lnTo>
                    <a:pt x="57150" y="152"/>
                  </a:lnTo>
                  <a:lnTo>
                    <a:pt x="53779" y="3284"/>
                  </a:lnTo>
                  <a:lnTo>
                    <a:pt x="52081" y="3538"/>
                  </a:lnTo>
                  <a:lnTo>
                    <a:pt x="38053" y="93"/>
                  </a:lnTo>
                  <a:lnTo>
                    <a:pt x="35951" y="0"/>
                  </a:lnTo>
                  <a:lnTo>
                    <a:pt x="31735" y="1777"/>
                  </a:lnTo>
                  <a:lnTo>
                    <a:pt x="16672" y="14925"/>
                  </a:lnTo>
                  <a:lnTo>
                    <a:pt x="14465" y="18994"/>
                  </a:lnTo>
                  <a:lnTo>
                    <a:pt x="6642" y="46120"/>
                  </a:lnTo>
                  <a:lnTo>
                    <a:pt x="6437" y="52653"/>
                  </a:lnTo>
                  <a:lnTo>
                    <a:pt x="13233" y="80071"/>
                  </a:lnTo>
                  <a:lnTo>
                    <a:pt x="17692" y="88678"/>
                  </a:lnTo>
                  <a:lnTo>
                    <a:pt x="25373" y="125536"/>
                  </a:lnTo>
                  <a:lnTo>
                    <a:pt x="20371" y="133552"/>
                  </a:lnTo>
                  <a:lnTo>
                    <a:pt x="19928" y="135539"/>
                  </a:lnTo>
                  <a:lnTo>
                    <a:pt x="15941" y="141706"/>
                  </a:lnTo>
                  <a:lnTo>
                    <a:pt x="12257" y="144016"/>
                  </a:lnTo>
                  <a:lnTo>
                    <a:pt x="10290" y="144631"/>
                  </a:lnTo>
                  <a:lnTo>
                    <a:pt x="8976" y="144336"/>
                  </a:lnTo>
                  <a:lnTo>
                    <a:pt x="8101" y="143434"/>
                  </a:lnTo>
                  <a:lnTo>
                    <a:pt x="7518" y="142127"/>
                  </a:lnTo>
                  <a:lnTo>
                    <a:pt x="6422" y="141256"/>
                  </a:lnTo>
                  <a:lnTo>
                    <a:pt x="3326" y="140288"/>
                  </a:lnTo>
                  <a:lnTo>
                    <a:pt x="2217" y="139324"/>
                  </a:lnTo>
                  <a:lnTo>
                    <a:pt x="984" y="136371"/>
                  </a:lnTo>
                  <a:lnTo>
                    <a:pt x="0" y="1141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7" name="SMARTInkShape-3203"/>
            <p:cNvSpPr/>
            <p:nvPr>
              <p:custDataLst>
                <p:tags r:id="rId211"/>
              </p:custDataLst>
            </p:nvPr>
          </p:nvSpPr>
          <p:spPr>
            <a:xfrm>
              <a:off x="11049000" y="628768"/>
              <a:ext cx="82551" cy="87868"/>
            </a:xfrm>
            <a:custGeom>
              <a:avLst/>
              <a:gdLst/>
              <a:ahLst/>
              <a:cxnLst/>
              <a:rect l="0" t="0" r="0" b="0"/>
              <a:pathLst>
                <a:path w="82551" h="87868">
                  <a:moveTo>
                    <a:pt x="0" y="18932"/>
                  </a:moveTo>
                  <a:lnTo>
                    <a:pt x="0" y="18932"/>
                  </a:lnTo>
                  <a:lnTo>
                    <a:pt x="5467" y="18932"/>
                  </a:lnTo>
                  <a:lnTo>
                    <a:pt x="5762" y="19638"/>
                  </a:lnTo>
                  <a:lnTo>
                    <a:pt x="6348" y="65499"/>
                  </a:lnTo>
                  <a:lnTo>
                    <a:pt x="4469" y="69732"/>
                  </a:lnTo>
                  <a:lnTo>
                    <a:pt x="1987" y="73965"/>
                  </a:lnTo>
                  <a:lnTo>
                    <a:pt x="78" y="82060"/>
                  </a:lnTo>
                  <a:lnTo>
                    <a:pt x="4" y="87867"/>
                  </a:lnTo>
                  <a:lnTo>
                    <a:pt x="0" y="79863"/>
                  </a:lnTo>
                  <a:lnTo>
                    <a:pt x="1881" y="75881"/>
                  </a:lnTo>
                  <a:lnTo>
                    <a:pt x="4363" y="71759"/>
                  </a:lnTo>
                  <a:lnTo>
                    <a:pt x="6467" y="65472"/>
                  </a:lnTo>
                  <a:lnTo>
                    <a:pt x="33875" y="20133"/>
                  </a:lnTo>
                  <a:lnTo>
                    <a:pt x="46567" y="4407"/>
                  </a:lnTo>
                  <a:lnTo>
                    <a:pt x="50800" y="1893"/>
                  </a:lnTo>
                  <a:lnTo>
                    <a:pt x="59267" y="279"/>
                  </a:lnTo>
                  <a:lnTo>
                    <a:pt x="65617" y="0"/>
                  </a:lnTo>
                  <a:lnTo>
                    <a:pt x="69850" y="1816"/>
                  </a:lnTo>
                  <a:lnTo>
                    <a:pt x="71967" y="3288"/>
                  </a:lnTo>
                  <a:lnTo>
                    <a:pt x="74319" y="6805"/>
                  </a:lnTo>
                  <a:lnTo>
                    <a:pt x="82109" y="31255"/>
                  </a:lnTo>
                  <a:lnTo>
                    <a:pt x="82548" y="78098"/>
                  </a:lnTo>
                  <a:lnTo>
                    <a:pt x="82550" y="82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8" name="SMARTInkShape-3204"/>
            <p:cNvSpPr/>
            <p:nvPr>
              <p:custDataLst>
                <p:tags r:id="rId212"/>
              </p:custDataLst>
            </p:nvPr>
          </p:nvSpPr>
          <p:spPr>
            <a:xfrm>
              <a:off x="10937449" y="647992"/>
              <a:ext cx="79802" cy="81965"/>
            </a:xfrm>
            <a:custGeom>
              <a:avLst/>
              <a:gdLst/>
              <a:ahLst/>
              <a:cxnLst/>
              <a:rect l="0" t="0" r="0" b="0"/>
              <a:pathLst>
                <a:path w="79802" h="81965">
                  <a:moveTo>
                    <a:pt x="67101" y="31458"/>
                  </a:moveTo>
                  <a:lnTo>
                    <a:pt x="67101" y="31458"/>
                  </a:lnTo>
                  <a:lnTo>
                    <a:pt x="67101" y="24716"/>
                  </a:lnTo>
                  <a:lnTo>
                    <a:pt x="66396" y="22730"/>
                  </a:lnTo>
                  <a:lnTo>
                    <a:pt x="65220" y="21406"/>
                  </a:lnTo>
                  <a:lnTo>
                    <a:pt x="63731" y="20523"/>
                  </a:lnTo>
                  <a:lnTo>
                    <a:pt x="62738" y="19229"/>
                  </a:lnTo>
                  <a:lnTo>
                    <a:pt x="59260" y="12083"/>
                  </a:lnTo>
                  <a:lnTo>
                    <a:pt x="57641" y="10075"/>
                  </a:lnTo>
                  <a:lnTo>
                    <a:pt x="53958" y="7843"/>
                  </a:lnTo>
                  <a:lnTo>
                    <a:pt x="49971" y="6146"/>
                  </a:lnTo>
                  <a:lnTo>
                    <a:pt x="43757" y="1929"/>
                  </a:lnTo>
                  <a:lnTo>
                    <a:pt x="37449" y="366"/>
                  </a:lnTo>
                  <a:lnTo>
                    <a:pt x="33226" y="0"/>
                  </a:lnTo>
                  <a:lnTo>
                    <a:pt x="28997" y="1720"/>
                  </a:lnTo>
                  <a:lnTo>
                    <a:pt x="24766" y="4130"/>
                  </a:lnTo>
                  <a:lnTo>
                    <a:pt x="18418" y="6192"/>
                  </a:lnTo>
                  <a:lnTo>
                    <a:pt x="14184" y="9175"/>
                  </a:lnTo>
                  <a:lnTo>
                    <a:pt x="11832" y="12853"/>
                  </a:lnTo>
                  <a:lnTo>
                    <a:pt x="10081" y="16839"/>
                  </a:lnTo>
                  <a:lnTo>
                    <a:pt x="5836" y="23050"/>
                  </a:lnTo>
                  <a:lnTo>
                    <a:pt x="4593" y="27251"/>
                  </a:lnTo>
                  <a:lnTo>
                    <a:pt x="3095" y="40060"/>
                  </a:lnTo>
                  <a:lnTo>
                    <a:pt x="317" y="45394"/>
                  </a:lnTo>
                  <a:lnTo>
                    <a:pt x="0" y="47804"/>
                  </a:lnTo>
                  <a:lnTo>
                    <a:pt x="4185" y="67426"/>
                  </a:lnTo>
                  <a:lnTo>
                    <a:pt x="6918" y="71668"/>
                  </a:lnTo>
                  <a:lnTo>
                    <a:pt x="10487" y="74023"/>
                  </a:lnTo>
                  <a:lnTo>
                    <a:pt x="14420" y="75776"/>
                  </a:lnTo>
                  <a:lnTo>
                    <a:pt x="20602" y="80024"/>
                  </a:lnTo>
                  <a:lnTo>
                    <a:pt x="24799" y="81265"/>
                  </a:lnTo>
                  <a:lnTo>
                    <a:pt x="34498" y="81964"/>
                  </a:lnTo>
                  <a:lnTo>
                    <a:pt x="40379" y="80246"/>
                  </a:lnTo>
                  <a:lnTo>
                    <a:pt x="45347" y="77836"/>
                  </a:lnTo>
                  <a:lnTo>
                    <a:pt x="52109" y="75774"/>
                  </a:lnTo>
                  <a:lnTo>
                    <a:pt x="69212" y="61003"/>
                  </a:lnTo>
                  <a:lnTo>
                    <a:pt x="71567" y="56819"/>
                  </a:lnTo>
                  <a:lnTo>
                    <a:pt x="73318" y="52607"/>
                  </a:lnTo>
                  <a:lnTo>
                    <a:pt x="77566" y="46269"/>
                  </a:lnTo>
                  <a:lnTo>
                    <a:pt x="79140" y="39923"/>
                  </a:lnTo>
                  <a:lnTo>
                    <a:pt x="79801" y="6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9" name="SMARTInkShape-3205"/>
            <p:cNvSpPr/>
            <p:nvPr>
              <p:custDataLst>
                <p:tags r:id="rId213"/>
              </p:custDataLst>
            </p:nvPr>
          </p:nvSpPr>
          <p:spPr>
            <a:xfrm>
              <a:off x="10864937" y="628650"/>
              <a:ext cx="57064" cy="101601"/>
            </a:xfrm>
            <a:custGeom>
              <a:avLst/>
              <a:gdLst/>
              <a:ahLst/>
              <a:cxnLst/>
              <a:rect l="0" t="0" r="0" b="0"/>
              <a:pathLst>
                <a:path w="57064" h="101601">
                  <a:moveTo>
                    <a:pt x="38013" y="0"/>
                  </a:moveTo>
                  <a:lnTo>
                    <a:pt x="38013" y="0"/>
                  </a:lnTo>
                  <a:lnTo>
                    <a:pt x="26196" y="0"/>
                  </a:lnTo>
                  <a:lnTo>
                    <a:pt x="24782" y="9433"/>
                  </a:lnTo>
                  <a:lnTo>
                    <a:pt x="20320" y="18823"/>
                  </a:lnTo>
                  <a:lnTo>
                    <a:pt x="19868" y="21015"/>
                  </a:lnTo>
                  <a:lnTo>
                    <a:pt x="15859" y="27472"/>
                  </a:lnTo>
                  <a:lnTo>
                    <a:pt x="10204" y="33853"/>
                  </a:lnTo>
                  <a:lnTo>
                    <a:pt x="8014" y="39976"/>
                  </a:lnTo>
                  <a:lnTo>
                    <a:pt x="6335" y="46695"/>
                  </a:lnTo>
                  <a:lnTo>
                    <a:pt x="1390" y="56757"/>
                  </a:lnTo>
                  <a:lnTo>
                    <a:pt x="0" y="77411"/>
                  </a:lnTo>
                  <a:lnTo>
                    <a:pt x="1833" y="82147"/>
                  </a:lnTo>
                  <a:lnTo>
                    <a:pt x="4293" y="86604"/>
                  </a:lnTo>
                  <a:lnTo>
                    <a:pt x="5386" y="90937"/>
                  </a:lnTo>
                  <a:lnTo>
                    <a:pt x="9634" y="95215"/>
                  </a:lnTo>
                  <a:lnTo>
                    <a:pt x="15524" y="98762"/>
                  </a:lnTo>
                  <a:lnTo>
                    <a:pt x="23511" y="100759"/>
                  </a:lnTo>
                  <a:lnTo>
                    <a:pt x="57063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5" name="SMARTInkShape-Group705"/>
          <p:cNvGrpSpPr/>
          <p:nvPr/>
        </p:nvGrpSpPr>
        <p:grpSpPr>
          <a:xfrm>
            <a:off x="1797050" y="1346278"/>
            <a:ext cx="533401" cy="304611"/>
            <a:chOff x="1797050" y="1346278"/>
            <a:chExt cx="533401" cy="304611"/>
          </a:xfrm>
        </p:grpSpPr>
        <p:sp>
          <p:nvSpPr>
            <p:cNvPr id="1291" name="SMARTInkShape-3206"/>
            <p:cNvSpPr/>
            <p:nvPr>
              <p:custDataLst>
                <p:tags r:id="rId198"/>
              </p:custDataLst>
            </p:nvPr>
          </p:nvSpPr>
          <p:spPr>
            <a:xfrm>
              <a:off x="2095532" y="1524112"/>
              <a:ext cx="234919" cy="100496"/>
            </a:xfrm>
            <a:custGeom>
              <a:avLst/>
              <a:gdLst/>
              <a:ahLst/>
              <a:cxnLst/>
              <a:rect l="0" t="0" r="0" b="0"/>
              <a:pathLst>
                <a:path w="234919" h="100496">
                  <a:moveTo>
                    <a:pt x="12668" y="50688"/>
                  </a:moveTo>
                  <a:lnTo>
                    <a:pt x="12668" y="50688"/>
                  </a:lnTo>
                  <a:lnTo>
                    <a:pt x="18135" y="45221"/>
                  </a:lnTo>
                  <a:lnTo>
                    <a:pt x="22128" y="44600"/>
                  </a:lnTo>
                  <a:lnTo>
                    <a:pt x="23208" y="43807"/>
                  </a:lnTo>
                  <a:lnTo>
                    <a:pt x="27123" y="36509"/>
                  </a:lnTo>
                  <a:lnTo>
                    <a:pt x="28655" y="34885"/>
                  </a:lnTo>
                  <a:lnTo>
                    <a:pt x="30356" y="31200"/>
                  </a:lnTo>
                  <a:lnTo>
                    <a:pt x="30810" y="29229"/>
                  </a:lnTo>
                  <a:lnTo>
                    <a:pt x="31818" y="27915"/>
                  </a:lnTo>
                  <a:lnTo>
                    <a:pt x="34820" y="26456"/>
                  </a:lnTo>
                  <a:lnTo>
                    <a:pt x="35902" y="25361"/>
                  </a:lnTo>
                  <a:lnTo>
                    <a:pt x="38583" y="18889"/>
                  </a:lnTo>
                  <a:lnTo>
                    <a:pt x="43510" y="13557"/>
                  </a:lnTo>
                  <a:lnTo>
                    <a:pt x="44338" y="7206"/>
                  </a:lnTo>
                  <a:lnTo>
                    <a:pt x="43659" y="6883"/>
                  </a:lnTo>
                  <a:lnTo>
                    <a:pt x="35573" y="6323"/>
                  </a:lnTo>
                  <a:lnTo>
                    <a:pt x="31550" y="8157"/>
                  </a:lnTo>
                  <a:lnTo>
                    <a:pt x="27410" y="10619"/>
                  </a:lnTo>
                  <a:lnTo>
                    <a:pt x="23218" y="11713"/>
                  </a:lnTo>
                  <a:lnTo>
                    <a:pt x="21818" y="12710"/>
                  </a:lnTo>
                  <a:lnTo>
                    <a:pt x="20885" y="14081"/>
                  </a:lnTo>
                  <a:lnTo>
                    <a:pt x="14194" y="27732"/>
                  </a:lnTo>
                  <a:lnTo>
                    <a:pt x="2738" y="46428"/>
                  </a:lnTo>
                  <a:lnTo>
                    <a:pt x="789" y="54992"/>
                  </a:lnTo>
                  <a:lnTo>
                    <a:pt x="0" y="77918"/>
                  </a:lnTo>
                  <a:lnTo>
                    <a:pt x="1864" y="82311"/>
                  </a:lnTo>
                  <a:lnTo>
                    <a:pt x="4338" y="86615"/>
                  </a:lnTo>
                  <a:lnTo>
                    <a:pt x="5438" y="90880"/>
                  </a:lnTo>
                  <a:lnTo>
                    <a:pt x="6437" y="92299"/>
                  </a:lnTo>
                  <a:lnTo>
                    <a:pt x="7808" y="93245"/>
                  </a:lnTo>
                  <a:lnTo>
                    <a:pt x="11214" y="95002"/>
                  </a:lnTo>
                  <a:lnTo>
                    <a:pt x="17097" y="99253"/>
                  </a:lnTo>
                  <a:lnTo>
                    <a:pt x="21222" y="100495"/>
                  </a:lnTo>
                  <a:lnTo>
                    <a:pt x="23309" y="100120"/>
                  </a:lnTo>
                  <a:lnTo>
                    <a:pt x="31729" y="96331"/>
                  </a:lnTo>
                  <a:lnTo>
                    <a:pt x="33842" y="95933"/>
                  </a:lnTo>
                  <a:lnTo>
                    <a:pt x="40187" y="92003"/>
                  </a:lnTo>
                  <a:lnTo>
                    <a:pt x="68494" y="67845"/>
                  </a:lnTo>
                  <a:lnTo>
                    <a:pt x="99683" y="25414"/>
                  </a:lnTo>
                  <a:lnTo>
                    <a:pt x="101558" y="12699"/>
                  </a:lnTo>
                  <a:lnTo>
                    <a:pt x="101568" y="33788"/>
                  </a:lnTo>
                  <a:lnTo>
                    <a:pt x="95392" y="65461"/>
                  </a:lnTo>
                  <a:lnTo>
                    <a:pt x="95218" y="92047"/>
                  </a:lnTo>
                  <a:lnTo>
                    <a:pt x="95924" y="92372"/>
                  </a:lnTo>
                  <a:lnTo>
                    <a:pt x="98589" y="90851"/>
                  </a:lnTo>
                  <a:lnTo>
                    <a:pt x="99582" y="89458"/>
                  </a:lnTo>
                  <a:lnTo>
                    <a:pt x="103057" y="82152"/>
                  </a:lnTo>
                  <a:lnTo>
                    <a:pt x="110329" y="73915"/>
                  </a:lnTo>
                  <a:lnTo>
                    <a:pt x="112517" y="67831"/>
                  </a:lnTo>
                  <a:lnTo>
                    <a:pt x="114195" y="61129"/>
                  </a:lnTo>
                  <a:lnTo>
                    <a:pt x="119812" y="52684"/>
                  </a:lnTo>
                  <a:lnTo>
                    <a:pt x="150910" y="15349"/>
                  </a:lnTo>
                  <a:lnTo>
                    <a:pt x="171023" y="1807"/>
                  </a:lnTo>
                  <a:lnTo>
                    <a:pt x="179532" y="457"/>
                  </a:lnTo>
                  <a:lnTo>
                    <a:pt x="188308" y="0"/>
                  </a:lnTo>
                  <a:lnTo>
                    <a:pt x="211427" y="20906"/>
                  </a:lnTo>
                  <a:lnTo>
                    <a:pt x="213894" y="27104"/>
                  </a:lnTo>
                  <a:lnTo>
                    <a:pt x="214552" y="30732"/>
                  </a:lnTo>
                  <a:lnTo>
                    <a:pt x="216402" y="33856"/>
                  </a:lnTo>
                  <a:lnTo>
                    <a:pt x="224336" y="42330"/>
                  </a:lnTo>
                  <a:lnTo>
                    <a:pt x="233870" y="70687"/>
                  </a:lnTo>
                  <a:lnTo>
                    <a:pt x="234918" y="88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2" name="SMARTInkShape-3207"/>
            <p:cNvSpPr/>
            <p:nvPr>
              <p:custDataLst>
                <p:tags r:id="rId199"/>
              </p:custDataLst>
            </p:nvPr>
          </p:nvSpPr>
          <p:spPr>
            <a:xfrm>
              <a:off x="1797050" y="1454150"/>
              <a:ext cx="107951" cy="95251"/>
            </a:xfrm>
            <a:custGeom>
              <a:avLst/>
              <a:gdLst/>
              <a:ahLst/>
              <a:cxnLst/>
              <a:rect l="0" t="0" r="0" b="0"/>
              <a:pathLst>
                <a:path w="107951" h="95251">
                  <a:moveTo>
                    <a:pt x="0" y="95250"/>
                  </a:moveTo>
                  <a:lnTo>
                    <a:pt x="0" y="95250"/>
                  </a:lnTo>
                  <a:lnTo>
                    <a:pt x="0" y="91879"/>
                  </a:lnTo>
                  <a:lnTo>
                    <a:pt x="705" y="90886"/>
                  </a:lnTo>
                  <a:lnTo>
                    <a:pt x="1881" y="90224"/>
                  </a:lnTo>
                  <a:lnTo>
                    <a:pt x="3371" y="89783"/>
                  </a:lnTo>
                  <a:lnTo>
                    <a:pt x="33254" y="67930"/>
                  </a:lnTo>
                  <a:lnTo>
                    <a:pt x="79577" y="33572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3" name="SMARTInkShape-3208"/>
            <p:cNvSpPr/>
            <p:nvPr>
              <p:custDataLst>
                <p:tags r:id="rId200"/>
              </p:custDataLst>
            </p:nvPr>
          </p:nvSpPr>
          <p:spPr>
            <a:xfrm>
              <a:off x="1949450" y="1384330"/>
              <a:ext cx="82551" cy="240602"/>
            </a:xfrm>
            <a:custGeom>
              <a:avLst/>
              <a:gdLst/>
              <a:ahLst/>
              <a:cxnLst/>
              <a:rect l="0" t="0" r="0" b="0"/>
              <a:pathLst>
                <a:path w="82551" h="240602">
                  <a:moveTo>
                    <a:pt x="0" y="12670"/>
                  </a:moveTo>
                  <a:lnTo>
                    <a:pt x="0" y="12670"/>
                  </a:lnTo>
                  <a:lnTo>
                    <a:pt x="0" y="3832"/>
                  </a:lnTo>
                  <a:lnTo>
                    <a:pt x="705" y="2544"/>
                  </a:lnTo>
                  <a:lnTo>
                    <a:pt x="1881" y="1686"/>
                  </a:lnTo>
                  <a:lnTo>
                    <a:pt x="6272" y="0"/>
                  </a:lnTo>
                  <a:lnTo>
                    <a:pt x="5644" y="34106"/>
                  </a:lnTo>
                  <a:lnTo>
                    <a:pt x="883" y="58410"/>
                  </a:lnTo>
                  <a:lnTo>
                    <a:pt x="52" y="106009"/>
                  </a:lnTo>
                  <a:lnTo>
                    <a:pt x="4" y="150216"/>
                  </a:lnTo>
                  <a:lnTo>
                    <a:pt x="0" y="194813"/>
                  </a:lnTo>
                  <a:lnTo>
                    <a:pt x="0" y="240601"/>
                  </a:lnTo>
                  <a:lnTo>
                    <a:pt x="0" y="232373"/>
                  </a:lnTo>
                  <a:lnTo>
                    <a:pt x="1881" y="228379"/>
                  </a:lnTo>
                  <a:lnTo>
                    <a:pt x="3371" y="226326"/>
                  </a:lnTo>
                  <a:lnTo>
                    <a:pt x="5467" y="216694"/>
                  </a:lnTo>
                  <a:lnTo>
                    <a:pt x="6881" y="205162"/>
                  </a:lnTo>
                  <a:lnTo>
                    <a:pt x="14179" y="184546"/>
                  </a:lnTo>
                  <a:lnTo>
                    <a:pt x="15803" y="182288"/>
                  </a:lnTo>
                  <a:lnTo>
                    <a:pt x="17607" y="176015"/>
                  </a:lnTo>
                  <a:lnTo>
                    <a:pt x="18765" y="167232"/>
                  </a:lnTo>
                  <a:lnTo>
                    <a:pt x="22336" y="162340"/>
                  </a:lnTo>
                  <a:lnTo>
                    <a:pt x="24063" y="161839"/>
                  </a:lnTo>
                  <a:lnTo>
                    <a:pt x="25920" y="162210"/>
                  </a:lnTo>
                  <a:lnTo>
                    <a:pt x="29864" y="163799"/>
                  </a:lnTo>
                  <a:lnTo>
                    <a:pt x="36052" y="165399"/>
                  </a:lnTo>
                  <a:lnTo>
                    <a:pt x="40247" y="168274"/>
                  </a:lnTo>
                  <a:lnTo>
                    <a:pt x="42582" y="171903"/>
                  </a:lnTo>
                  <a:lnTo>
                    <a:pt x="44325" y="175868"/>
                  </a:lnTo>
                  <a:lnTo>
                    <a:pt x="55385" y="190483"/>
                  </a:lnTo>
                  <a:lnTo>
                    <a:pt x="57071" y="194709"/>
                  </a:lnTo>
                  <a:lnTo>
                    <a:pt x="74354" y="221828"/>
                  </a:lnTo>
                  <a:lnTo>
                    <a:pt x="76085" y="226279"/>
                  </a:lnTo>
                  <a:lnTo>
                    <a:pt x="82550" y="234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4" name="SMARTInkShape-3209"/>
            <p:cNvSpPr/>
            <p:nvPr>
              <p:custDataLst>
                <p:tags r:id="rId201"/>
              </p:custDataLst>
            </p:nvPr>
          </p:nvSpPr>
          <p:spPr>
            <a:xfrm>
              <a:off x="1838366" y="1346278"/>
              <a:ext cx="72985" cy="304611"/>
            </a:xfrm>
            <a:custGeom>
              <a:avLst/>
              <a:gdLst/>
              <a:ahLst/>
              <a:cxnLst/>
              <a:rect l="0" t="0" r="0" b="0"/>
              <a:pathLst>
                <a:path w="72985" h="304611">
                  <a:moveTo>
                    <a:pt x="9484" y="6272"/>
                  </a:moveTo>
                  <a:lnTo>
                    <a:pt x="9484" y="6272"/>
                  </a:lnTo>
                  <a:lnTo>
                    <a:pt x="15573" y="6272"/>
                  </a:lnTo>
                  <a:lnTo>
                    <a:pt x="15756" y="2901"/>
                  </a:lnTo>
                  <a:lnTo>
                    <a:pt x="15077" y="1908"/>
                  </a:lnTo>
                  <a:lnTo>
                    <a:pt x="13918" y="1246"/>
                  </a:lnTo>
                  <a:lnTo>
                    <a:pt x="9743" y="0"/>
                  </a:lnTo>
                  <a:lnTo>
                    <a:pt x="9484" y="46001"/>
                  </a:lnTo>
                  <a:lnTo>
                    <a:pt x="8778" y="88917"/>
                  </a:lnTo>
                  <a:lnTo>
                    <a:pt x="3722" y="132000"/>
                  </a:lnTo>
                  <a:lnTo>
                    <a:pt x="2480" y="177666"/>
                  </a:lnTo>
                  <a:lnTo>
                    <a:pt x="0" y="207997"/>
                  </a:lnTo>
                  <a:lnTo>
                    <a:pt x="6321" y="250465"/>
                  </a:lnTo>
                  <a:lnTo>
                    <a:pt x="10949" y="275940"/>
                  </a:lnTo>
                  <a:lnTo>
                    <a:pt x="18240" y="287121"/>
                  </a:lnTo>
                  <a:lnTo>
                    <a:pt x="30676" y="300430"/>
                  </a:lnTo>
                  <a:lnTo>
                    <a:pt x="34895" y="302814"/>
                  </a:lnTo>
                  <a:lnTo>
                    <a:pt x="43353" y="304345"/>
                  </a:lnTo>
                  <a:lnTo>
                    <a:pt x="49701" y="304610"/>
                  </a:lnTo>
                  <a:lnTo>
                    <a:pt x="53934" y="302791"/>
                  </a:lnTo>
                  <a:lnTo>
                    <a:pt x="62401" y="295874"/>
                  </a:lnTo>
                  <a:lnTo>
                    <a:pt x="64752" y="291852"/>
                  </a:lnTo>
                  <a:lnTo>
                    <a:pt x="66503" y="287713"/>
                  </a:lnTo>
                  <a:lnTo>
                    <a:pt x="70750" y="281416"/>
                  </a:lnTo>
                  <a:lnTo>
                    <a:pt x="72322" y="275082"/>
                  </a:lnTo>
                  <a:lnTo>
                    <a:pt x="72984" y="247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9" name="SMARTInkShape-Group706"/>
          <p:cNvGrpSpPr/>
          <p:nvPr/>
        </p:nvGrpSpPr>
        <p:grpSpPr>
          <a:xfrm>
            <a:off x="3171342" y="1377981"/>
            <a:ext cx="581509" cy="279260"/>
            <a:chOff x="3171342" y="1377981"/>
            <a:chExt cx="581509" cy="279260"/>
          </a:xfrm>
        </p:grpSpPr>
        <p:sp>
          <p:nvSpPr>
            <p:cNvPr id="1296" name="SMARTInkShape-3210"/>
            <p:cNvSpPr/>
            <p:nvPr>
              <p:custDataLst>
                <p:tags r:id="rId195"/>
              </p:custDataLst>
            </p:nvPr>
          </p:nvSpPr>
          <p:spPr>
            <a:xfrm>
              <a:off x="3171342" y="1378237"/>
              <a:ext cx="206859" cy="82264"/>
            </a:xfrm>
            <a:custGeom>
              <a:avLst/>
              <a:gdLst/>
              <a:ahLst/>
              <a:cxnLst/>
              <a:rect l="0" t="0" r="0" b="0"/>
              <a:pathLst>
                <a:path w="206859" h="82264">
                  <a:moveTo>
                    <a:pt x="3658" y="18763"/>
                  </a:moveTo>
                  <a:lnTo>
                    <a:pt x="3658" y="18763"/>
                  </a:lnTo>
                  <a:lnTo>
                    <a:pt x="3658" y="9304"/>
                  </a:lnTo>
                  <a:lnTo>
                    <a:pt x="2952" y="8223"/>
                  </a:lnTo>
                  <a:lnTo>
                    <a:pt x="1777" y="7503"/>
                  </a:lnTo>
                  <a:lnTo>
                    <a:pt x="287" y="7023"/>
                  </a:lnTo>
                  <a:lnTo>
                    <a:pt x="0" y="5998"/>
                  </a:lnTo>
                  <a:lnTo>
                    <a:pt x="1562" y="2976"/>
                  </a:lnTo>
                  <a:lnTo>
                    <a:pt x="3672" y="1889"/>
                  </a:lnTo>
                  <a:lnTo>
                    <a:pt x="14409" y="0"/>
                  </a:lnTo>
                  <a:lnTo>
                    <a:pt x="17373" y="1722"/>
                  </a:lnTo>
                  <a:lnTo>
                    <a:pt x="21042" y="4134"/>
                  </a:lnTo>
                  <a:lnTo>
                    <a:pt x="27075" y="6197"/>
                  </a:lnTo>
                  <a:lnTo>
                    <a:pt x="40913" y="14826"/>
                  </a:lnTo>
                  <a:lnTo>
                    <a:pt x="88464" y="35287"/>
                  </a:lnTo>
                  <a:lnTo>
                    <a:pt x="128908" y="52371"/>
                  </a:lnTo>
                  <a:lnTo>
                    <a:pt x="144721" y="61882"/>
                  </a:lnTo>
                  <a:lnTo>
                    <a:pt x="174670" y="73914"/>
                  </a:lnTo>
                  <a:lnTo>
                    <a:pt x="187679" y="77202"/>
                  </a:lnTo>
                  <a:lnTo>
                    <a:pt x="206858" y="82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7" name="SMARTInkShape-3211"/>
            <p:cNvSpPr/>
            <p:nvPr>
              <p:custDataLst>
                <p:tags r:id="rId196"/>
              </p:custDataLst>
            </p:nvPr>
          </p:nvSpPr>
          <p:spPr>
            <a:xfrm>
              <a:off x="3353087" y="1377981"/>
              <a:ext cx="63214" cy="279260"/>
            </a:xfrm>
            <a:custGeom>
              <a:avLst/>
              <a:gdLst/>
              <a:ahLst/>
              <a:cxnLst/>
              <a:rect l="0" t="0" r="0" b="0"/>
              <a:pathLst>
                <a:path w="63214" h="279260">
                  <a:moveTo>
                    <a:pt x="63213" y="44419"/>
                  </a:moveTo>
                  <a:lnTo>
                    <a:pt x="63213" y="44419"/>
                  </a:lnTo>
                  <a:lnTo>
                    <a:pt x="63213" y="17752"/>
                  </a:lnTo>
                  <a:lnTo>
                    <a:pt x="62507" y="16058"/>
                  </a:lnTo>
                  <a:lnTo>
                    <a:pt x="61331" y="14928"/>
                  </a:lnTo>
                  <a:lnTo>
                    <a:pt x="59842" y="14175"/>
                  </a:lnTo>
                  <a:lnTo>
                    <a:pt x="58849" y="12968"/>
                  </a:lnTo>
                  <a:lnTo>
                    <a:pt x="57746" y="9744"/>
                  </a:lnTo>
                  <a:lnTo>
                    <a:pt x="57125" y="3963"/>
                  </a:lnTo>
                  <a:lnTo>
                    <a:pt x="56332" y="2632"/>
                  </a:lnTo>
                  <a:lnTo>
                    <a:pt x="55098" y="1744"/>
                  </a:lnTo>
                  <a:lnTo>
                    <a:pt x="51418" y="320"/>
                  </a:lnTo>
                  <a:lnTo>
                    <a:pt x="41754" y="0"/>
                  </a:lnTo>
                  <a:lnTo>
                    <a:pt x="37684" y="1864"/>
                  </a:lnTo>
                  <a:lnTo>
                    <a:pt x="33521" y="4339"/>
                  </a:lnTo>
                  <a:lnTo>
                    <a:pt x="29320" y="5439"/>
                  </a:lnTo>
                  <a:lnTo>
                    <a:pt x="27918" y="6438"/>
                  </a:lnTo>
                  <a:lnTo>
                    <a:pt x="26983" y="7809"/>
                  </a:lnTo>
                  <a:lnTo>
                    <a:pt x="26360" y="9429"/>
                  </a:lnTo>
                  <a:lnTo>
                    <a:pt x="25239" y="10509"/>
                  </a:lnTo>
                  <a:lnTo>
                    <a:pt x="18370" y="14124"/>
                  </a:lnTo>
                  <a:lnTo>
                    <a:pt x="16384" y="15756"/>
                  </a:lnTo>
                  <a:lnTo>
                    <a:pt x="14178" y="19450"/>
                  </a:lnTo>
                  <a:lnTo>
                    <a:pt x="6015" y="41731"/>
                  </a:lnTo>
                  <a:lnTo>
                    <a:pt x="1893" y="49189"/>
                  </a:lnTo>
                  <a:lnTo>
                    <a:pt x="0" y="64681"/>
                  </a:lnTo>
                  <a:lnTo>
                    <a:pt x="1722" y="69417"/>
                  </a:lnTo>
                  <a:lnTo>
                    <a:pt x="4134" y="73874"/>
                  </a:lnTo>
                  <a:lnTo>
                    <a:pt x="5491" y="81055"/>
                  </a:lnTo>
                  <a:lnTo>
                    <a:pt x="6718" y="103223"/>
                  </a:lnTo>
                  <a:lnTo>
                    <a:pt x="11079" y="115641"/>
                  </a:lnTo>
                  <a:lnTo>
                    <a:pt x="12408" y="162878"/>
                  </a:lnTo>
                  <a:lnTo>
                    <a:pt x="12413" y="208554"/>
                  </a:lnTo>
                  <a:lnTo>
                    <a:pt x="12413" y="255794"/>
                  </a:lnTo>
                  <a:lnTo>
                    <a:pt x="12413" y="278112"/>
                  </a:lnTo>
                  <a:lnTo>
                    <a:pt x="13118" y="278531"/>
                  </a:lnTo>
                  <a:lnTo>
                    <a:pt x="17880" y="279259"/>
                  </a:lnTo>
                  <a:lnTo>
                    <a:pt x="25113" y="2730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8" name="SMARTInkShape-3212"/>
            <p:cNvSpPr/>
            <p:nvPr>
              <p:custDataLst>
                <p:tags r:id="rId197"/>
              </p:custDataLst>
            </p:nvPr>
          </p:nvSpPr>
          <p:spPr>
            <a:xfrm>
              <a:off x="3524250" y="1536700"/>
              <a:ext cx="228601" cy="56859"/>
            </a:xfrm>
            <a:custGeom>
              <a:avLst/>
              <a:gdLst/>
              <a:ahLst/>
              <a:cxnLst/>
              <a:rect l="0" t="0" r="0" b="0"/>
              <a:pathLst>
                <a:path w="228601" h="56859">
                  <a:moveTo>
                    <a:pt x="12700" y="44450"/>
                  </a:moveTo>
                  <a:lnTo>
                    <a:pt x="12700" y="44450"/>
                  </a:lnTo>
                  <a:lnTo>
                    <a:pt x="12700" y="49917"/>
                  </a:lnTo>
                  <a:lnTo>
                    <a:pt x="11994" y="50212"/>
                  </a:lnTo>
                  <a:lnTo>
                    <a:pt x="6611" y="50777"/>
                  </a:lnTo>
                  <a:lnTo>
                    <a:pt x="268" y="44711"/>
                  </a:lnTo>
                  <a:lnTo>
                    <a:pt x="0" y="26568"/>
                  </a:lnTo>
                  <a:lnTo>
                    <a:pt x="4364" y="20561"/>
                  </a:lnTo>
                  <a:lnTo>
                    <a:pt x="5467" y="16664"/>
                  </a:lnTo>
                  <a:lnTo>
                    <a:pt x="6467" y="15343"/>
                  </a:lnTo>
                  <a:lnTo>
                    <a:pt x="17129" y="8568"/>
                  </a:lnTo>
                  <a:lnTo>
                    <a:pt x="23340" y="7007"/>
                  </a:lnTo>
                  <a:lnTo>
                    <a:pt x="33874" y="6436"/>
                  </a:lnTo>
                  <a:lnTo>
                    <a:pt x="38103" y="8270"/>
                  </a:lnTo>
                  <a:lnTo>
                    <a:pt x="42335" y="10731"/>
                  </a:lnTo>
                  <a:lnTo>
                    <a:pt x="48683" y="12822"/>
                  </a:lnTo>
                  <a:lnTo>
                    <a:pt x="80551" y="35295"/>
                  </a:lnTo>
                  <a:lnTo>
                    <a:pt x="93809" y="39427"/>
                  </a:lnTo>
                  <a:lnTo>
                    <a:pt x="110007" y="48152"/>
                  </a:lnTo>
                  <a:lnTo>
                    <a:pt x="141302" y="56493"/>
                  </a:lnTo>
                  <a:lnTo>
                    <a:pt x="146997" y="56858"/>
                  </a:lnTo>
                  <a:lnTo>
                    <a:pt x="176646" y="47683"/>
                  </a:lnTo>
                  <a:lnTo>
                    <a:pt x="190069" y="39850"/>
                  </a:lnTo>
                  <a:lnTo>
                    <a:pt x="194542" y="38172"/>
                  </a:lnTo>
                  <a:lnTo>
                    <a:pt x="211659" y="23203"/>
                  </a:lnTo>
                  <a:lnTo>
                    <a:pt x="214015" y="19015"/>
                  </a:lnTo>
                  <a:lnTo>
                    <a:pt x="214643" y="16910"/>
                  </a:lnTo>
                  <a:lnTo>
                    <a:pt x="215767" y="15506"/>
                  </a:lnTo>
                  <a:lnTo>
                    <a:pt x="218898" y="13947"/>
                  </a:lnTo>
                  <a:lnTo>
                    <a:pt x="224628" y="13069"/>
                  </a:lnTo>
                  <a:lnTo>
                    <a:pt x="225952" y="12241"/>
                  </a:lnTo>
                  <a:lnTo>
                    <a:pt x="226834" y="10983"/>
                  </a:lnTo>
                  <a:lnTo>
                    <a:pt x="227815" y="7703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3" name="SMARTInkShape-Group707"/>
          <p:cNvGrpSpPr/>
          <p:nvPr/>
        </p:nvGrpSpPr>
        <p:grpSpPr>
          <a:xfrm>
            <a:off x="4019552" y="1358900"/>
            <a:ext cx="2094136" cy="368301"/>
            <a:chOff x="4019552" y="1358900"/>
            <a:chExt cx="2094136" cy="368301"/>
          </a:xfrm>
        </p:grpSpPr>
        <p:sp>
          <p:nvSpPr>
            <p:cNvPr id="1300" name="SMARTInkShape-3213"/>
            <p:cNvSpPr/>
            <p:nvPr>
              <p:custDataLst>
                <p:tags r:id="rId182"/>
              </p:custDataLst>
            </p:nvPr>
          </p:nvSpPr>
          <p:spPr>
            <a:xfrm>
              <a:off x="6045200" y="1428750"/>
              <a:ext cx="68488" cy="298451"/>
            </a:xfrm>
            <a:custGeom>
              <a:avLst/>
              <a:gdLst/>
              <a:ahLst/>
              <a:cxnLst/>
              <a:rect l="0" t="0" r="0" b="0"/>
              <a:pathLst>
                <a:path w="68488" h="298451">
                  <a:moveTo>
                    <a:pt x="38100" y="0"/>
                  </a:moveTo>
                  <a:lnTo>
                    <a:pt x="38100" y="0"/>
                  </a:lnTo>
                  <a:lnTo>
                    <a:pt x="38100" y="8838"/>
                  </a:lnTo>
                  <a:lnTo>
                    <a:pt x="39981" y="12865"/>
                  </a:lnTo>
                  <a:lnTo>
                    <a:pt x="41471" y="14927"/>
                  </a:lnTo>
                  <a:lnTo>
                    <a:pt x="49359" y="44619"/>
                  </a:lnTo>
                  <a:lnTo>
                    <a:pt x="52255" y="57200"/>
                  </a:lnTo>
                  <a:lnTo>
                    <a:pt x="60869" y="83393"/>
                  </a:lnTo>
                  <a:lnTo>
                    <a:pt x="68372" y="127049"/>
                  </a:lnTo>
                  <a:lnTo>
                    <a:pt x="68487" y="139722"/>
                  </a:lnTo>
                  <a:lnTo>
                    <a:pt x="61973" y="184151"/>
                  </a:lnTo>
                  <a:lnTo>
                    <a:pt x="51964" y="230696"/>
                  </a:lnTo>
                  <a:lnTo>
                    <a:pt x="47555" y="240350"/>
                  </a:lnTo>
                  <a:lnTo>
                    <a:pt x="11077" y="287150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1" name="SMARTInkShape-3214"/>
            <p:cNvSpPr/>
            <p:nvPr>
              <p:custDataLst>
                <p:tags r:id="rId183"/>
              </p:custDataLst>
            </p:nvPr>
          </p:nvSpPr>
          <p:spPr>
            <a:xfrm>
              <a:off x="5880123" y="1428751"/>
              <a:ext cx="146028" cy="82550"/>
            </a:xfrm>
            <a:custGeom>
              <a:avLst/>
              <a:gdLst/>
              <a:ahLst/>
              <a:cxnLst/>
              <a:rect l="0" t="0" r="0" b="0"/>
              <a:pathLst>
                <a:path w="146028" h="82550">
                  <a:moveTo>
                    <a:pt x="6327" y="12699"/>
                  </a:moveTo>
                  <a:lnTo>
                    <a:pt x="6327" y="12699"/>
                  </a:lnTo>
                  <a:lnTo>
                    <a:pt x="2956" y="12699"/>
                  </a:lnTo>
                  <a:lnTo>
                    <a:pt x="1963" y="11993"/>
                  </a:lnTo>
                  <a:lnTo>
                    <a:pt x="1301" y="10818"/>
                  </a:lnTo>
                  <a:lnTo>
                    <a:pt x="152" y="6232"/>
                  </a:lnTo>
                  <a:lnTo>
                    <a:pt x="0" y="959"/>
                  </a:lnTo>
                  <a:lnTo>
                    <a:pt x="698" y="639"/>
                  </a:lnTo>
                  <a:lnTo>
                    <a:pt x="27520" y="0"/>
                  </a:lnTo>
                  <a:lnTo>
                    <a:pt x="37223" y="3370"/>
                  </a:lnTo>
                  <a:lnTo>
                    <a:pt x="50386" y="12864"/>
                  </a:lnTo>
                  <a:lnTo>
                    <a:pt x="61309" y="22599"/>
                  </a:lnTo>
                  <a:lnTo>
                    <a:pt x="65571" y="24154"/>
                  </a:lnTo>
                  <a:lnTo>
                    <a:pt x="66990" y="25275"/>
                  </a:lnTo>
                  <a:lnTo>
                    <a:pt x="68566" y="28401"/>
                  </a:lnTo>
                  <a:lnTo>
                    <a:pt x="67385" y="34024"/>
                  </a:lnTo>
                  <a:lnTo>
                    <a:pt x="64248" y="45761"/>
                  </a:lnTo>
                  <a:lnTo>
                    <a:pt x="63705" y="52677"/>
                  </a:lnTo>
                  <a:lnTo>
                    <a:pt x="61696" y="57043"/>
                  </a:lnTo>
                  <a:lnTo>
                    <a:pt x="60174" y="59195"/>
                  </a:lnTo>
                  <a:lnTo>
                    <a:pt x="39759" y="73964"/>
                  </a:lnTo>
                  <a:lnTo>
                    <a:pt x="35767" y="75206"/>
                  </a:lnTo>
                  <a:lnTo>
                    <a:pt x="34420" y="76242"/>
                  </a:lnTo>
                  <a:lnTo>
                    <a:pt x="32082" y="81579"/>
                  </a:lnTo>
                  <a:lnTo>
                    <a:pt x="30005" y="82118"/>
                  </a:lnTo>
                  <a:lnTo>
                    <a:pt x="28138" y="82357"/>
                  </a:lnTo>
                  <a:lnTo>
                    <a:pt x="75055" y="82549"/>
                  </a:lnTo>
                  <a:lnTo>
                    <a:pt x="117809" y="81843"/>
                  </a:lnTo>
                  <a:lnTo>
                    <a:pt x="146027" y="76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2" name="SMARTInkShape-3215"/>
            <p:cNvSpPr/>
            <p:nvPr>
              <p:custDataLst>
                <p:tags r:id="rId184"/>
              </p:custDataLst>
            </p:nvPr>
          </p:nvSpPr>
          <p:spPr>
            <a:xfrm>
              <a:off x="5677808" y="1562100"/>
              <a:ext cx="164193" cy="69557"/>
            </a:xfrm>
            <a:custGeom>
              <a:avLst/>
              <a:gdLst/>
              <a:ahLst/>
              <a:cxnLst/>
              <a:rect l="0" t="0" r="0" b="0"/>
              <a:pathLst>
                <a:path w="164193" h="69557">
                  <a:moveTo>
                    <a:pt x="49892" y="0"/>
                  </a:moveTo>
                  <a:lnTo>
                    <a:pt x="49892" y="0"/>
                  </a:lnTo>
                  <a:lnTo>
                    <a:pt x="49892" y="8838"/>
                  </a:lnTo>
                  <a:lnTo>
                    <a:pt x="49187" y="10125"/>
                  </a:lnTo>
                  <a:lnTo>
                    <a:pt x="48010" y="10984"/>
                  </a:lnTo>
                  <a:lnTo>
                    <a:pt x="46521" y="11556"/>
                  </a:lnTo>
                  <a:lnTo>
                    <a:pt x="45528" y="12643"/>
                  </a:lnTo>
                  <a:lnTo>
                    <a:pt x="44425" y="15732"/>
                  </a:lnTo>
                  <a:lnTo>
                    <a:pt x="43011" y="27828"/>
                  </a:lnTo>
                  <a:lnTo>
                    <a:pt x="38550" y="37743"/>
                  </a:lnTo>
                  <a:lnTo>
                    <a:pt x="38099" y="39979"/>
                  </a:lnTo>
                  <a:lnTo>
                    <a:pt x="29388" y="57141"/>
                  </a:lnTo>
                  <a:lnTo>
                    <a:pt x="27756" y="59260"/>
                  </a:lnTo>
                  <a:lnTo>
                    <a:pt x="24061" y="61616"/>
                  </a:lnTo>
                  <a:lnTo>
                    <a:pt x="22088" y="62244"/>
                  </a:lnTo>
                  <a:lnTo>
                    <a:pt x="20772" y="63368"/>
                  </a:lnTo>
                  <a:lnTo>
                    <a:pt x="19311" y="66499"/>
                  </a:lnTo>
                  <a:lnTo>
                    <a:pt x="18216" y="67616"/>
                  </a:lnTo>
                  <a:lnTo>
                    <a:pt x="12777" y="69556"/>
                  </a:lnTo>
                  <a:lnTo>
                    <a:pt x="6411" y="64357"/>
                  </a:lnTo>
                  <a:lnTo>
                    <a:pt x="5873" y="61999"/>
                  </a:lnTo>
                  <a:lnTo>
                    <a:pt x="5729" y="60383"/>
                  </a:lnTo>
                  <a:lnTo>
                    <a:pt x="3688" y="56705"/>
                  </a:lnTo>
                  <a:lnTo>
                    <a:pt x="0" y="51966"/>
                  </a:lnTo>
                  <a:lnTo>
                    <a:pt x="403" y="50872"/>
                  </a:lnTo>
                  <a:lnTo>
                    <a:pt x="3636" y="45961"/>
                  </a:lnTo>
                  <a:lnTo>
                    <a:pt x="5085" y="37980"/>
                  </a:lnTo>
                  <a:lnTo>
                    <a:pt x="5204" y="35903"/>
                  </a:lnTo>
                  <a:lnTo>
                    <a:pt x="7217" y="31715"/>
                  </a:lnTo>
                  <a:lnTo>
                    <a:pt x="14259" y="23276"/>
                  </a:lnTo>
                  <a:lnTo>
                    <a:pt x="18298" y="20928"/>
                  </a:lnTo>
                  <a:lnTo>
                    <a:pt x="41549" y="13362"/>
                  </a:lnTo>
                  <a:lnTo>
                    <a:pt x="69073" y="10857"/>
                  </a:lnTo>
                  <a:lnTo>
                    <a:pt x="81681" y="7685"/>
                  </a:lnTo>
                  <a:lnTo>
                    <a:pt x="128209" y="6365"/>
                  </a:lnTo>
                  <a:lnTo>
                    <a:pt x="16419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3" name="SMARTInkShape-3216"/>
            <p:cNvSpPr/>
            <p:nvPr>
              <p:custDataLst>
                <p:tags r:id="rId185"/>
              </p:custDataLst>
            </p:nvPr>
          </p:nvSpPr>
          <p:spPr>
            <a:xfrm>
              <a:off x="5524522" y="1399693"/>
              <a:ext cx="114279" cy="92558"/>
            </a:xfrm>
            <a:custGeom>
              <a:avLst/>
              <a:gdLst/>
              <a:ahLst/>
              <a:cxnLst/>
              <a:rect l="0" t="0" r="0" b="0"/>
              <a:pathLst>
                <a:path w="114279" h="92558">
                  <a:moveTo>
                    <a:pt x="6328" y="10007"/>
                  </a:moveTo>
                  <a:lnTo>
                    <a:pt x="6328" y="10007"/>
                  </a:lnTo>
                  <a:lnTo>
                    <a:pt x="0" y="3680"/>
                  </a:lnTo>
                  <a:lnTo>
                    <a:pt x="3356" y="3664"/>
                  </a:lnTo>
                  <a:lnTo>
                    <a:pt x="4346" y="2956"/>
                  </a:lnTo>
                  <a:lnTo>
                    <a:pt x="5007" y="1779"/>
                  </a:lnTo>
                  <a:lnTo>
                    <a:pt x="5447" y="288"/>
                  </a:lnTo>
                  <a:lnTo>
                    <a:pt x="6447" y="0"/>
                  </a:lnTo>
                  <a:lnTo>
                    <a:pt x="15089" y="3036"/>
                  </a:lnTo>
                  <a:lnTo>
                    <a:pt x="27521" y="3602"/>
                  </a:lnTo>
                  <a:lnTo>
                    <a:pt x="31740" y="5514"/>
                  </a:lnTo>
                  <a:lnTo>
                    <a:pt x="47427" y="19389"/>
                  </a:lnTo>
                  <a:lnTo>
                    <a:pt x="49289" y="24995"/>
                  </a:lnTo>
                  <a:lnTo>
                    <a:pt x="50691" y="43636"/>
                  </a:lnTo>
                  <a:lnTo>
                    <a:pt x="48858" y="48001"/>
                  </a:lnTo>
                  <a:lnTo>
                    <a:pt x="46396" y="52293"/>
                  </a:lnTo>
                  <a:lnTo>
                    <a:pt x="39531" y="69400"/>
                  </a:lnTo>
                  <a:lnTo>
                    <a:pt x="34354" y="77151"/>
                  </a:lnTo>
                  <a:lnTo>
                    <a:pt x="32895" y="81712"/>
                  </a:lnTo>
                  <a:lnTo>
                    <a:pt x="31800" y="83210"/>
                  </a:lnTo>
                  <a:lnTo>
                    <a:pt x="30365" y="84209"/>
                  </a:lnTo>
                  <a:lnTo>
                    <a:pt x="28703" y="84875"/>
                  </a:lnTo>
                  <a:lnTo>
                    <a:pt x="27595" y="86025"/>
                  </a:lnTo>
                  <a:lnTo>
                    <a:pt x="26363" y="89183"/>
                  </a:lnTo>
                  <a:lnTo>
                    <a:pt x="25330" y="90308"/>
                  </a:lnTo>
                  <a:lnTo>
                    <a:pt x="19054" y="92549"/>
                  </a:lnTo>
                  <a:lnTo>
                    <a:pt x="33955" y="92557"/>
                  </a:lnTo>
                  <a:lnTo>
                    <a:pt x="38126" y="90675"/>
                  </a:lnTo>
                  <a:lnTo>
                    <a:pt x="42334" y="88193"/>
                  </a:lnTo>
                  <a:lnTo>
                    <a:pt x="68084" y="80817"/>
                  </a:lnTo>
                  <a:lnTo>
                    <a:pt x="93144" y="79941"/>
                  </a:lnTo>
                  <a:lnTo>
                    <a:pt x="114278" y="86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4" name="SMARTInkShape-3217"/>
            <p:cNvSpPr/>
            <p:nvPr>
              <p:custDataLst>
                <p:tags r:id="rId186"/>
              </p:custDataLst>
            </p:nvPr>
          </p:nvSpPr>
          <p:spPr>
            <a:xfrm>
              <a:off x="5429543" y="1536778"/>
              <a:ext cx="114008" cy="101523"/>
            </a:xfrm>
            <a:custGeom>
              <a:avLst/>
              <a:gdLst/>
              <a:ahLst/>
              <a:cxnLst/>
              <a:rect l="0" t="0" r="0" b="0"/>
              <a:pathLst>
                <a:path w="114008" h="101523">
                  <a:moveTo>
                    <a:pt x="56857" y="38022"/>
                  </a:moveTo>
                  <a:lnTo>
                    <a:pt x="56857" y="38022"/>
                  </a:lnTo>
                  <a:lnTo>
                    <a:pt x="56857" y="6375"/>
                  </a:lnTo>
                  <a:lnTo>
                    <a:pt x="51390" y="814"/>
                  </a:lnTo>
                  <a:lnTo>
                    <a:pt x="45117" y="0"/>
                  </a:lnTo>
                  <a:lnTo>
                    <a:pt x="22965" y="21122"/>
                  </a:lnTo>
                  <a:lnTo>
                    <a:pt x="8878" y="42374"/>
                  </a:lnTo>
                  <a:lnTo>
                    <a:pt x="4733" y="55632"/>
                  </a:lnTo>
                  <a:lnTo>
                    <a:pt x="3058" y="58229"/>
                  </a:lnTo>
                  <a:lnTo>
                    <a:pt x="700" y="68625"/>
                  </a:lnTo>
                  <a:lnTo>
                    <a:pt x="0" y="77272"/>
                  </a:lnTo>
                  <a:lnTo>
                    <a:pt x="1719" y="82042"/>
                  </a:lnTo>
                  <a:lnTo>
                    <a:pt x="4129" y="86514"/>
                  </a:lnTo>
                  <a:lnTo>
                    <a:pt x="6191" y="92999"/>
                  </a:lnTo>
                  <a:lnTo>
                    <a:pt x="9174" y="97264"/>
                  </a:lnTo>
                  <a:lnTo>
                    <a:pt x="12852" y="99629"/>
                  </a:lnTo>
                  <a:lnTo>
                    <a:pt x="20962" y="101148"/>
                  </a:lnTo>
                  <a:lnTo>
                    <a:pt x="41458" y="95033"/>
                  </a:lnTo>
                  <a:lnTo>
                    <a:pt x="46014" y="92053"/>
                  </a:lnTo>
                  <a:lnTo>
                    <a:pt x="66730" y="65696"/>
                  </a:lnTo>
                  <a:lnTo>
                    <a:pt x="70880" y="57103"/>
                  </a:lnTo>
                  <a:lnTo>
                    <a:pt x="73673" y="52852"/>
                  </a:lnTo>
                  <a:lnTo>
                    <a:pt x="75245" y="46493"/>
                  </a:lnTo>
                  <a:lnTo>
                    <a:pt x="75899" y="38132"/>
                  </a:lnTo>
                  <a:lnTo>
                    <a:pt x="81373" y="43499"/>
                  </a:lnTo>
                  <a:lnTo>
                    <a:pt x="81995" y="47484"/>
                  </a:lnTo>
                  <a:lnTo>
                    <a:pt x="82947" y="62069"/>
                  </a:lnTo>
                  <a:lnTo>
                    <a:pt x="90095" y="82083"/>
                  </a:lnTo>
                  <a:lnTo>
                    <a:pt x="92796" y="86533"/>
                  </a:lnTo>
                  <a:lnTo>
                    <a:pt x="95022" y="93004"/>
                  </a:lnTo>
                  <a:lnTo>
                    <a:pt x="98043" y="97266"/>
                  </a:lnTo>
                  <a:lnTo>
                    <a:pt x="101738" y="99630"/>
                  </a:lnTo>
                  <a:lnTo>
                    <a:pt x="114007" y="101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5" name="SMARTInkShape-3218"/>
            <p:cNvSpPr/>
            <p:nvPr>
              <p:custDataLst>
                <p:tags r:id="rId187"/>
              </p:custDataLst>
            </p:nvPr>
          </p:nvSpPr>
          <p:spPr>
            <a:xfrm>
              <a:off x="5181600" y="1657350"/>
              <a:ext cx="31751" cy="63501"/>
            </a:xfrm>
            <a:custGeom>
              <a:avLst/>
              <a:gdLst/>
              <a:ahLst/>
              <a:cxnLst/>
              <a:rect l="0" t="0" r="0" b="0"/>
              <a:pathLst>
                <a:path w="31751" h="63501">
                  <a:moveTo>
                    <a:pt x="31750" y="0"/>
                  </a:moveTo>
                  <a:lnTo>
                    <a:pt x="31750" y="0"/>
                  </a:lnTo>
                  <a:lnTo>
                    <a:pt x="31750" y="33869"/>
                  </a:lnTo>
                  <a:lnTo>
                    <a:pt x="29868" y="38101"/>
                  </a:lnTo>
                  <a:lnTo>
                    <a:pt x="22911" y="46567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6" name="SMARTInkShape-3219"/>
            <p:cNvSpPr/>
            <p:nvPr>
              <p:custDataLst>
                <p:tags r:id="rId188"/>
              </p:custDataLst>
            </p:nvPr>
          </p:nvSpPr>
          <p:spPr>
            <a:xfrm>
              <a:off x="5055358" y="1435462"/>
              <a:ext cx="100471" cy="212773"/>
            </a:xfrm>
            <a:custGeom>
              <a:avLst/>
              <a:gdLst/>
              <a:ahLst/>
              <a:cxnLst/>
              <a:rect l="0" t="0" r="0" b="0"/>
              <a:pathLst>
                <a:path w="100471" h="212773">
                  <a:moveTo>
                    <a:pt x="5592" y="18688"/>
                  </a:moveTo>
                  <a:lnTo>
                    <a:pt x="5592" y="18688"/>
                  </a:lnTo>
                  <a:lnTo>
                    <a:pt x="8963" y="18688"/>
                  </a:lnTo>
                  <a:lnTo>
                    <a:pt x="9956" y="17982"/>
                  </a:lnTo>
                  <a:lnTo>
                    <a:pt x="10618" y="16806"/>
                  </a:lnTo>
                  <a:lnTo>
                    <a:pt x="11680" y="9850"/>
                  </a:lnTo>
                  <a:lnTo>
                    <a:pt x="11919" y="860"/>
                  </a:lnTo>
                  <a:lnTo>
                    <a:pt x="11221" y="452"/>
                  </a:lnTo>
                  <a:lnTo>
                    <a:pt x="8564" y="0"/>
                  </a:lnTo>
                  <a:lnTo>
                    <a:pt x="7574" y="585"/>
                  </a:lnTo>
                  <a:lnTo>
                    <a:pt x="6912" y="1680"/>
                  </a:lnTo>
                  <a:lnTo>
                    <a:pt x="5983" y="6593"/>
                  </a:lnTo>
                  <a:lnTo>
                    <a:pt x="5669" y="14574"/>
                  </a:lnTo>
                  <a:lnTo>
                    <a:pt x="3745" y="18741"/>
                  </a:lnTo>
                  <a:lnTo>
                    <a:pt x="2245" y="20840"/>
                  </a:lnTo>
                  <a:lnTo>
                    <a:pt x="131" y="30536"/>
                  </a:lnTo>
                  <a:lnTo>
                    <a:pt x="0" y="63342"/>
                  </a:lnTo>
                  <a:lnTo>
                    <a:pt x="5420" y="107669"/>
                  </a:lnTo>
                  <a:lnTo>
                    <a:pt x="5589" y="152003"/>
                  </a:lnTo>
                  <a:lnTo>
                    <a:pt x="5592" y="183407"/>
                  </a:lnTo>
                  <a:lnTo>
                    <a:pt x="5592" y="180304"/>
                  </a:lnTo>
                  <a:lnTo>
                    <a:pt x="7474" y="176830"/>
                  </a:lnTo>
                  <a:lnTo>
                    <a:pt x="9956" y="172935"/>
                  </a:lnTo>
                  <a:lnTo>
                    <a:pt x="11549" y="164685"/>
                  </a:lnTo>
                  <a:lnTo>
                    <a:pt x="11680" y="162586"/>
                  </a:lnTo>
                  <a:lnTo>
                    <a:pt x="13707" y="158372"/>
                  </a:lnTo>
                  <a:lnTo>
                    <a:pt x="16255" y="154148"/>
                  </a:lnTo>
                  <a:lnTo>
                    <a:pt x="17889" y="145687"/>
                  </a:lnTo>
                  <a:lnTo>
                    <a:pt x="18023" y="143570"/>
                  </a:lnTo>
                  <a:lnTo>
                    <a:pt x="18818" y="142160"/>
                  </a:lnTo>
                  <a:lnTo>
                    <a:pt x="20054" y="141219"/>
                  </a:lnTo>
                  <a:lnTo>
                    <a:pt x="23310" y="139468"/>
                  </a:lnTo>
                  <a:lnTo>
                    <a:pt x="35834" y="128820"/>
                  </a:lnTo>
                  <a:lnTo>
                    <a:pt x="41756" y="127284"/>
                  </a:lnTo>
                  <a:lnTo>
                    <a:pt x="63983" y="126663"/>
                  </a:lnTo>
                  <a:lnTo>
                    <a:pt x="68703" y="128531"/>
                  </a:lnTo>
                  <a:lnTo>
                    <a:pt x="73153" y="131007"/>
                  </a:lnTo>
                  <a:lnTo>
                    <a:pt x="79624" y="133107"/>
                  </a:lnTo>
                  <a:lnTo>
                    <a:pt x="96607" y="147892"/>
                  </a:lnTo>
                  <a:lnTo>
                    <a:pt x="98959" y="152077"/>
                  </a:lnTo>
                  <a:lnTo>
                    <a:pt x="100470" y="160512"/>
                  </a:lnTo>
                  <a:lnTo>
                    <a:pt x="98794" y="164741"/>
                  </a:lnTo>
                  <a:lnTo>
                    <a:pt x="90695" y="179686"/>
                  </a:lnTo>
                  <a:lnTo>
                    <a:pt x="88193" y="187433"/>
                  </a:lnTo>
                  <a:lnTo>
                    <a:pt x="79403" y="198527"/>
                  </a:lnTo>
                  <a:lnTo>
                    <a:pt x="69875" y="204931"/>
                  </a:lnTo>
                  <a:lnTo>
                    <a:pt x="61484" y="207927"/>
                  </a:lnTo>
                  <a:lnTo>
                    <a:pt x="52328" y="209644"/>
                  </a:lnTo>
                  <a:lnTo>
                    <a:pt x="48001" y="212448"/>
                  </a:lnTo>
                  <a:lnTo>
                    <a:pt x="45859" y="212772"/>
                  </a:lnTo>
                  <a:lnTo>
                    <a:pt x="43725" y="212283"/>
                  </a:lnTo>
                  <a:lnTo>
                    <a:pt x="39473" y="210564"/>
                  </a:lnTo>
                  <a:lnTo>
                    <a:pt x="35232" y="209799"/>
                  </a:lnTo>
                  <a:lnTo>
                    <a:pt x="33819" y="208890"/>
                  </a:lnTo>
                  <a:lnTo>
                    <a:pt x="32877" y="207578"/>
                  </a:lnTo>
                  <a:lnTo>
                    <a:pt x="31364" y="203774"/>
                  </a:lnTo>
                  <a:lnTo>
                    <a:pt x="30992" y="177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7" name="SMARTInkShape-3220"/>
            <p:cNvSpPr/>
            <p:nvPr>
              <p:custDataLst>
                <p:tags r:id="rId189"/>
              </p:custDataLst>
            </p:nvPr>
          </p:nvSpPr>
          <p:spPr>
            <a:xfrm>
              <a:off x="4953000" y="1511300"/>
              <a:ext cx="12701" cy="114301"/>
            </a:xfrm>
            <a:custGeom>
              <a:avLst/>
              <a:gdLst/>
              <a:ahLst/>
              <a:cxnLst/>
              <a:rect l="0" t="0" r="0" b="0"/>
              <a:pathLst>
                <a:path w="12701" h="114301">
                  <a:moveTo>
                    <a:pt x="6350" y="0"/>
                  </a:moveTo>
                  <a:lnTo>
                    <a:pt x="6350" y="0"/>
                  </a:lnTo>
                  <a:lnTo>
                    <a:pt x="883" y="0"/>
                  </a:lnTo>
                  <a:lnTo>
                    <a:pt x="588" y="706"/>
                  </a:lnTo>
                  <a:lnTo>
                    <a:pt x="0" y="46699"/>
                  </a:lnTo>
                  <a:lnTo>
                    <a:pt x="706" y="80535"/>
                  </a:lnTo>
                  <a:lnTo>
                    <a:pt x="5762" y="98842"/>
                  </a:lnTo>
                  <a:lnTo>
                    <a:pt x="6343" y="113921"/>
                  </a:lnTo>
                  <a:lnTo>
                    <a:pt x="127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8" name="SMARTInkShape-3221"/>
            <p:cNvSpPr/>
            <p:nvPr>
              <p:custDataLst>
                <p:tags r:id="rId190"/>
              </p:custDataLst>
            </p:nvPr>
          </p:nvSpPr>
          <p:spPr>
            <a:xfrm>
              <a:off x="4898542" y="1568450"/>
              <a:ext cx="98909" cy="6351"/>
            </a:xfrm>
            <a:custGeom>
              <a:avLst/>
              <a:gdLst/>
              <a:ahLst/>
              <a:cxnLst/>
              <a:rect l="0" t="0" r="0" b="0"/>
              <a:pathLst>
                <a:path w="98909" h="6351">
                  <a:moveTo>
                    <a:pt x="3658" y="6350"/>
                  </a:moveTo>
                  <a:lnTo>
                    <a:pt x="3658" y="6350"/>
                  </a:lnTo>
                  <a:lnTo>
                    <a:pt x="0" y="6350"/>
                  </a:lnTo>
                  <a:lnTo>
                    <a:pt x="6845" y="6350"/>
                  </a:lnTo>
                  <a:lnTo>
                    <a:pt x="10484" y="4468"/>
                  </a:lnTo>
                  <a:lnTo>
                    <a:pt x="14453" y="1986"/>
                  </a:lnTo>
                  <a:lnTo>
                    <a:pt x="21359" y="588"/>
                  </a:lnTo>
                  <a:lnTo>
                    <a:pt x="66196" y="2"/>
                  </a:lnTo>
                  <a:lnTo>
                    <a:pt x="74713" y="0"/>
                  </a:lnTo>
                  <a:lnTo>
                    <a:pt x="79452" y="1882"/>
                  </a:lnTo>
                  <a:lnTo>
                    <a:pt x="83911" y="4364"/>
                  </a:lnTo>
                  <a:lnTo>
                    <a:pt x="88245" y="5467"/>
                  </a:lnTo>
                  <a:lnTo>
                    <a:pt x="90388" y="5056"/>
                  </a:lnTo>
                  <a:lnTo>
                    <a:pt x="989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9" name="SMARTInkShape-3222"/>
            <p:cNvSpPr/>
            <p:nvPr>
              <p:custDataLst>
                <p:tags r:id="rId191"/>
              </p:custDataLst>
            </p:nvPr>
          </p:nvSpPr>
          <p:spPr>
            <a:xfrm>
              <a:off x="4667250" y="1517921"/>
              <a:ext cx="146051" cy="101323"/>
            </a:xfrm>
            <a:custGeom>
              <a:avLst/>
              <a:gdLst/>
              <a:ahLst/>
              <a:cxnLst/>
              <a:rect l="0" t="0" r="0" b="0"/>
              <a:pathLst>
                <a:path w="146051" h="101323">
                  <a:moveTo>
                    <a:pt x="0" y="94979"/>
                  </a:moveTo>
                  <a:lnTo>
                    <a:pt x="0" y="94979"/>
                  </a:lnTo>
                  <a:lnTo>
                    <a:pt x="0" y="101322"/>
                  </a:lnTo>
                  <a:lnTo>
                    <a:pt x="0" y="95861"/>
                  </a:lnTo>
                  <a:lnTo>
                    <a:pt x="10540" y="83749"/>
                  </a:lnTo>
                  <a:lnTo>
                    <a:pt x="12060" y="77854"/>
                  </a:lnTo>
                  <a:lnTo>
                    <a:pt x="12416" y="73727"/>
                  </a:lnTo>
                  <a:lnTo>
                    <a:pt x="14455" y="69541"/>
                  </a:lnTo>
                  <a:lnTo>
                    <a:pt x="17007" y="65329"/>
                  </a:lnTo>
                  <a:lnTo>
                    <a:pt x="18647" y="56876"/>
                  </a:lnTo>
                  <a:lnTo>
                    <a:pt x="19576" y="51939"/>
                  </a:lnTo>
                  <a:lnTo>
                    <a:pt x="24493" y="36595"/>
                  </a:lnTo>
                  <a:lnTo>
                    <a:pt x="25399" y="6451"/>
                  </a:lnTo>
                  <a:lnTo>
                    <a:pt x="19312" y="0"/>
                  </a:lnTo>
                  <a:lnTo>
                    <a:pt x="19050" y="36974"/>
                  </a:lnTo>
                  <a:lnTo>
                    <a:pt x="20931" y="42859"/>
                  </a:lnTo>
                  <a:lnTo>
                    <a:pt x="23414" y="47826"/>
                  </a:lnTo>
                  <a:lnTo>
                    <a:pt x="25517" y="54589"/>
                  </a:lnTo>
                  <a:lnTo>
                    <a:pt x="36349" y="69569"/>
                  </a:lnTo>
                  <a:lnTo>
                    <a:pt x="36933" y="71689"/>
                  </a:lnTo>
                  <a:lnTo>
                    <a:pt x="38027" y="73102"/>
                  </a:lnTo>
                  <a:lnTo>
                    <a:pt x="43465" y="75557"/>
                  </a:lnTo>
                  <a:lnTo>
                    <a:pt x="59351" y="75919"/>
                  </a:lnTo>
                  <a:lnTo>
                    <a:pt x="60734" y="75217"/>
                  </a:lnTo>
                  <a:lnTo>
                    <a:pt x="61656" y="74043"/>
                  </a:lnTo>
                  <a:lnTo>
                    <a:pt x="63386" y="70858"/>
                  </a:lnTo>
                  <a:lnTo>
                    <a:pt x="79780" y="52624"/>
                  </a:lnTo>
                  <a:lnTo>
                    <a:pt x="83884" y="44175"/>
                  </a:lnTo>
                  <a:lnTo>
                    <a:pt x="86671" y="39944"/>
                  </a:lnTo>
                  <a:lnTo>
                    <a:pt x="88239" y="33595"/>
                  </a:lnTo>
                  <a:lnTo>
                    <a:pt x="88606" y="29362"/>
                  </a:lnTo>
                  <a:lnTo>
                    <a:pt x="90651" y="25129"/>
                  </a:lnTo>
                  <a:lnTo>
                    <a:pt x="93206" y="20896"/>
                  </a:lnTo>
                  <a:lnTo>
                    <a:pt x="95243" y="12462"/>
                  </a:lnTo>
                  <a:lnTo>
                    <a:pt x="95250" y="21889"/>
                  </a:lnTo>
                  <a:lnTo>
                    <a:pt x="97131" y="25570"/>
                  </a:lnTo>
                  <a:lnTo>
                    <a:pt x="106495" y="39977"/>
                  </a:lnTo>
                  <a:lnTo>
                    <a:pt x="116504" y="46996"/>
                  </a:lnTo>
                  <a:lnTo>
                    <a:pt x="118807" y="50840"/>
                  </a:lnTo>
                  <a:lnTo>
                    <a:pt x="120536" y="54901"/>
                  </a:lnTo>
                  <a:lnTo>
                    <a:pt x="123657" y="59057"/>
                  </a:lnTo>
                  <a:lnTo>
                    <a:pt x="129277" y="61375"/>
                  </a:lnTo>
                  <a:lnTo>
                    <a:pt x="137640" y="62863"/>
                  </a:lnTo>
                  <a:lnTo>
                    <a:pt x="146050" y="695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0" name="SMARTInkShape-3223"/>
            <p:cNvSpPr/>
            <p:nvPr>
              <p:custDataLst>
                <p:tags r:id="rId192"/>
              </p:custDataLst>
            </p:nvPr>
          </p:nvSpPr>
          <p:spPr>
            <a:xfrm>
              <a:off x="4502421" y="1517652"/>
              <a:ext cx="114030" cy="81557"/>
            </a:xfrm>
            <a:custGeom>
              <a:avLst/>
              <a:gdLst/>
              <a:ahLst/>
              <a:cxnLst/>
              <a:rect l="0" t="0" r="0" b="0"/>
              <a:pathLst>
                <a:path w="114030" h="81557">
                  <a:moveTo>
                    <a:pt x="56879" y="25398"/>
                  </a:moveTo>
                  <a:lnTo>
                    <a:pt x="56879" y="25398"/>
                  </a:lnTo>
                  <a:lnTo>
                    <a:pt x="56879" y="15938"/>
                  </a:lnTo>
                  <a:lnTo>
                    <a:pt x="54997" y="12257"/>
                  </a:lnTo>
                  <a:lnTo>
                    <a:pt x="51412" y="7515"/>
                  </a:lnTo>
                  <a:lnTo>
                    <a:pt x="49040" y="6867"/>
                  </a:lnTo>
                  <a:lnTo>
                    <a:pt x="47419" y="6694"/>
                  </a:lnTo>
                  <a:lnTo>
                    <a:pt x="46339" y="5873"/>
                  </a:lnTo>
                  <a:lnTo>
                    <a:pt x="44263" y="268"/>
                  </a:lnTo>
                  <a:lnTo>
                    <a:pt x="32439" y="0"/>
                  </a:lnTo>
                  <a:lnTo>
                    <a:pt x="26599" y="4362"/>
                  </a:lnTo>
                  <a:lnTo>
                    <a:pt x="22725" y="5465"/>
                  </a:lnTo>
                  <a:lnTo>
                    <a:pt x="21409" y="7171"/>
                  </a:lnTo>
                  <a:lnTo>
                    <a:pt x="18853" y="14902"/>
                  </a:lnTo>
                  <a:lnTo>
                    <a:pt x="17417" y="16284"/>
                  </a:lnTo>
                  <a:lnTo>
                    <a:pt x="15754" y="17205"/>
                  </a:lnTo>
                  <a:lnTo>
                    <a:pt x="10043" y="25244"/>
                  </a:lnTo>
                  <a:lnTo>
                    <a:pt x="7254" y="33192"/>
                  </a:lnTo>
                  <a:lnTo>
                    <a:pt x="4352" y="46241"/>
                  </a:lnTo>
                  <a:lnTo>
                    <a:pt x="338" y="56417"/>
                  </a:lnTo>
                  <a:lnTo>
                    <a:pt x="0" y="59881"/>
                  </a:lnTo>
                  <a:lnTo>
                    <a:pt x="1731" y="63772"/>
                  </a:lnTo>
                  <a:lnTo>
                    <a:pt x="4147" y="67853"/>
                  </a:lnTo>
                  <a:lnTo>
                    <a:pt x="5220" y="72019"/>
                  </a:lnTo>
                  <a:lnTo>
                    <a:pt x="6212" y="73412"/>
                  </a:lnTo>
                  <a:lnTo>
                    <a:pt x="7579" y="74341"/>
                  </a:lnTo>
                  <a:lnTo>
                    <a:pt x="10979" y="76078"/>
                  </a:lnTo>
                  <a:lnTo>
                    <a:pt x="17612" y="81556"/>
                  </a:lnTo>
                  <a:lnTo>
                    <a:pt x="18707" y="81182"/>
                  </a:lnTo>
                  <a:lnTo>
                    <a:pt x="23618" y="77988"/>
                  </a:lnTo>
                  <a:lnTo>
                    <a:pt x="29542" y="76023"/>
                  </a:lnTo>
                  <a:lnTo>
                    <a:pt x="52647" y="55005"/>
                  </a:lnTo>
                  <a:lnTo>
                    <a:pt x="54998" y="50786"/>
                  </a:lnTo>
                  <a:lnTo>
                    <a:pt x="56748" y="46559"/>
                  </a:lnTo>
                  <a:lnTo>
                    <a:pt x="60995" y="40213"/>
                  </a:lnTo>
                  <a:lnTo>
                    <a:pt x="63272" y="33864"/>
                  </a:lnTo>
                  <a:lnTo>
                    <a:pt x="69572" y="25408"/>
                  </a:lnTo>
                  <a:lnTo>
                    <a:pt x="69579" y="40325"/>
                  </a:lnTo>
                  <a:lnTo>
                    <a:pt x="70284" y="41699"/>
                  </a:lnTo>
                  <a:lnTo>
                    <a:pt x="71460" y="42616"/>
                  </a:lnTo>
                  <a:lnTo>
                    <a:pt x="72950" y="43226"/>
                  </a:lnTo>
                  <a:lnTo>
                    <a:pt x="73943" y="44339"/>
                  </a:lnTo>
                  <a:lnTo>
                    <a:pt x="77418" y="51195"/>
                  </a:lnTo>
                  <a:lnTo>
                    <a:pt x="79039" y="53179"/>
                  </a:lnTo>
                  <a:lnTo>
                    <a:pt x="82720" y="55384"/>
                  </a:lnTo>
                  <a:lnTo>
                    <a:pt x="92919" y="57621"/>
                  </a:lnTo>
                  <a:lnTo>
                    <a:pt x="99230" y="61443"/>
                  </a:lnTo>
                  <a:lnTo>
                    <a:pt x="105568" y="63595"/>
                  </a:lnTo>
                  <a:lnTo>
                    <a:pt x="114029" y="69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1" name="SMARTInkShape-3224"/>
            <p:cNvSpPr/>
            <p:nvPr>
              <p:custDataLst>
                <p:tags r:id="rId193"/>
              </p:custDataLst>
            </p:nvPr>
          </p:nvSpPr>
          <p:spPr>
            <a:xfrm>
              <a:off x="4325253" y="1358900"/>
              <a:ext cx="94348" cy="298451"/>
            </a:xfrm>
            <a:custGeom>
              <a:avLst/>
              <a:gdLst/>
              <a:ahLst/>
              <a:cxnLst/>
              <a:rect l="0" t="0" r="0" b="0"/>
              <a:pathLst>
                <a:path w="94348" h="298451">
                  <a:moveTo>
                    <a:pt x="94347" y="6350"/>
                  </a:moveTo>
                  <a:lnTo>
                    <a:pt x="94347" y="6350"/>
                  </a:lnTo>
                  <a:lnTo>
                    <a:pt x="94347" y="78"/>
                  </a:lnTo>
                  <a:lnTo>
                    <a:pt x="76464" y="0"/>
                  </a:lnTo>
                  <a:lnTo>
                    <a:pt x="60401" y="14927"/>
                  </a:lnTo>
                  <a:lnTo>
                    <a:pt x="29357" y="59082"/>
                  </a:lnTo>
                  <a:lnTo>
                    <a:pt x="16990" y="82932"/>
                  </a:lnTo>
                  <a:lnTo>
                    <a:pt x="7455" y="119376"/>
                  </a:lnTo>
                  <a:lnTo>
                    <a:pt x="597" y="160520"/>
                  </a:lnTo>
                  <a:lnTo>
                    <a:pt x="0" y="196247"/>
                  </a:lnTo>
                  <a:lnTo>
                    <a:pt x="11974" y="239383"/>
                  </a:lnTo>
                  <a:lnTo>
                    <a:pt x="23109" y="265873"/>
                  </a:lnTo>
                  <a:lnTo>
                    <a:pt x="33807" y="275784"/>
                  </a:lnTo>
                  <a:lnTo>
                    <a:pt x="45208" y="283894"/>
                  </a:lnTo>
                  <a:lnTo>
                    <a:pt x="53368" y="293510"/>
                  </a:lnTo>
                  <a:lnTo>
                    <a:pt x="58025" y="296254"/>
                  </a:lnTo>
                  <a:lnTo>
                    <a:pt x="68947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2" name="SMARTInkShape-3225"/>
            <p:cNvSpPr/>
            <p:nvPr>
              <p:custDataLst>
                <p:tags r:id="rId194"/>
              </p:custDataLst>
            </p:nvPr>
          </p:nvSpPr>
          <p:spPr>
            <a:xfrm>
              <a:off x="4019552" y="1422704"/>
              <a:ext cx="209549" cy="215192"/>
            </a:xfrm>
            <a:custGeom>
              <a:avLst/>
              <a:gdLst/>
              <a:ahLst/>
              <a:cxnLst/>
              <a:rect l="0" t="0" r="0" b="0"/>
              <a:pathLst>
                <a:path w="209549" h="215192">
                  <a:moveTo>
                    <a:pt x="6348" y="50496"/>
                  </a:moveTo>
                  <a:lnTo>
                    <a:pt x="6348" y="50496"/>
                  </a:lnTo>
                  <a:lnTo>
                    <a:pt x="6348" y="37896"/>
                  </a:lnTo>
                  <a:lnTo>
                    <a:pt x="2977" y="37826"/>
                  </a:lnTo>
                  <a:lnTo>
                    <a:pt x="1984" y="38521"/>
                  </a:lnTo>
                  <a:lnTo>
                    <a:pt x="1322" y="39691"/>
                  </a:lnTo>
                  <a:lnTo>
                    <a:pt x="260" y="46637"/>
                  </a:lnTo>
                  <a:lnTo>
                    <a:pt x="0" y="92865"/>
                  </a:lnTo>
                  <a:lnTo>
                    <a:pt x="6086" y="139769"/>
                  </a:lnTo>
                  <a:lnTo>
                    <a:pt x="7002" y="159800"/>
                  </a:lnTo>
                  <a:lnTo>
                    <a:pt x="12303" y="190151"/>
                  </a:lnTo>
                  <a:lnTo>
                    <a:pt x="12696" y="215191"/>
                  </a:lnTo>
                  <a:lnTo>
                    <a:pt x="12698" y="169095"/>
                  </a:lnTo>
                  <a:lnTo>
                    <a:pt x="10816" y="151488"/>
                  </a:lnTo>
                  <a:lnTo>
                    <a:pt x="6609" y="107611"/>
                  </a:lnTo>
                  <a:lnTo>
                    <a:pt x="6363" y="63899"/>
                  </a:lnTo>
                  <a:lnTo>
                    <a:pt x="7055" y="36633"/>
                  </a:lnTo>
                  <a:lnTo>
                    <a:pt x="9719" y="30694"/>
                  </a:lnTo>
                  <a:lnTo>
                    <a:pt x="15186" y="23383"/>
                  </a:lnTo>
                  <a:lnTo>
                    <a:pt x="19213" y="20807"/>
                  </a:lnTo>
                  <a:lnTo>
                    <a:pt x="25289" y="19017"/>
                  </a:lnTo>
                  <a:lnTo>
                    <a:pt x="28407" y="18867"/>
                  </a:lnTo>
                  <a:lnTo>
                    <a:pt x="32144" y="20681"/>
                  </a:lnTo>
                  <a:lnTo>
                    <a:pt x="40292" y="27595"/>
                  </a:lnTo>
                  <a:lnTo>
                    <a:pt x="74483" y="74625"/>
                  </a:lnTo>
                  <a:lnTo>
                    <a:pt x="106187" y="121802"/>
                  </a:lnTo>
                  <a:lnTo>
                    <a:pt x="115657" y="137946"/>
                  </a:lnTo>
                  <a:lnTo>
                    <a:pt x="147196" y="172245"/>
                  </a:lnTo>
                  <a:lnTo>
                    <a:pt x="151967" y="175162"/>
                  </a:lnTo>
                  <a:lnTo>
                    <a:pt x="156440" y="177164"/>
                  </a:lnTo>
                  <a:lnTo>
                    <a:pt x="162925" y="181553"/>
                  </a:lnTo>
                  <a:lnTo>
                    <a:pt x="167189" y="182827"/>
                  </a:lnTo>
                  <a:lnTo>
                    <a:pt x="169314" y="182461"/>
                  </a:lnTo>
                  <a:lnTo>
                    <a:pt x="173557" y="180173"/>
                  </a:lnTo>
                  <a:lnTo>
                    <a:pt x="174971" y="178575"/>
                  </a:lnTo>
                  <a:lnTo>
                    <a:pt x="181914" y="166116"/>
                  </a:lnTo>
                  <a:lnTo>
                    <a:pt x="193581" y="119058"/>
                  </a:lnTo>
                  <a:lnTo>
                    <a:pt x="197362" y="76526"/>
                  </a:lnTo>
                  <a:lnTo>
                    <a:pt x="200450" y="61188"/>
                  </a:lnTo>
                  <a:lnTo>
                    <a:pt x="197030" y="21156"/>
                  </a:lnTo>
                  <a:lnTo>
                    <a:pt x="198810" y="14408"/>
                  </a:lnTo>
                  <a:lnTo>
                    <a:pt x="202331" y="7698"/>
                  </a:lnTo>
                  <a:lnTo>
                    <a:pt x="203176" y="0"/>
                  </a:lnTo>
                  <a:lnTo>
                    <a:pt x="209548" y="6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6" name="SMARTInkShape-Group708"/>
          <p:cNvGrpSpPr/>
          <p:nvPr/>
        </p:nvGrpSpPr>
        <p:grpSpPr>
          <a:xfrm>
            <a:off x="463550" y="2025651"/>
            <a:ext cx="10445751" cy="825500"/>
            <a:chOff x="463550" y="2025651"/>
            <a:chExt cx="10445751" cy="825500"/>
          </a:xfrm>
        </p:grpSpPr>
        <p:sp>
          <p:nvSpPr>
            <p:cNvPr id="1314" name="SMARTInkShape-3226"/>
            <p:cNvSpPr/>
            <p:nvPr>
              <p:custDataLst>
                <p:tags r:id="rId180"/>
              </p:custDataLst>
            </p:nvPr>
          </p:nvSpPr>
          <p:spPr>
            <a:xfrm>
              <a:off x="5835053" y="2104501"/>
              <a:ext cx="5074248" cy="746650"/>
            </a:xfrm>
            <a:custGeom>
              <a:avLst/>
              <a:gdLst/>
              <a:ahLst/>
              <a:cxnLst/>
              <a:rect l="0" t="0" r="0" b="0"/>
              <a:pathLst>
                <a:path w="5074248" h="746650">
                  <a:moveTo>
                    <a:pt x="0" y="0"/>
                  </a:moveTo>
                  <a:lnTo>
                    <a:pt x="0" y="0"/>
                  </a:lnTo>
                  <a:lnTo>
                    <a:pt x="69686" y="4986"/>
                  </a:lnTo>
                  <a:lnTo>
                    <a:pt x="146845" y="10907"/>
                  </a:lnTo>
                  <a:lnTo>
                    <a:pt x="222275" y="16971"/>
                  </a:lnTo>
                  <a:lnTo>
                    <a:pt x="296549" y="23130"/>
                  </a:lnTo>
                  <a:lnTo>
                    <a:pt x="372875" y="29353"/>
                  </a:lnTo>
                  <a:lnTo>
                    <a:pt x="450571" y="35618"/>
                  </a:lnTo>
                  <a:lnTo>
                    <a:pt x="529179" y="41912"/>
                  </a:lnTo>
                  <a:lnTo>
                    <a:pt x="606986" y="48224"/>
                  </a:lnTo>
                  <a:lnTo>
                    <a:pt x="684256" y="54549"/>
                  </a:lnTo>
                  <a:lnTo>
                    <a:pt x="761169" y="60882"/>
                  </a:lnTo>
                  <a:lnTo>
                    <a:pt x="837140" y="67927"/>
                  </a:lnTo>
                  <a:lnTo>
                    <a:pt x="912481" y="75445"/>
                  </a:lnTo>
                  <a:lnTo>
                    <a:pt x="987403" y="83280"/>
                  </a:lnTo>
                  <a:lnTo>
                    <a:pt x="1062045" y="92031"/>
                  </a:lnTo>
                  <a:lnTo>
                    <a:pt x="1136501" y="101392"/>
                  </a:lnTo>
                  <a:lnTo>
                    <a:pt x="1210833" y="111161"/>
                  </a:lnTo>
                  <a:lnTo>
                    <a:pt x="1284378" y="120496"/>
                  </a:lnTo>
                  <a:lnTo>
                    <a:pt x="1357394" y="129541"/>
                  </a:lnTo>
                  <a:lnTo>
                    <a:pt x="1430062" y="138394"/>
                  </a:lnTo>
                  <a:lnTo>
                    <a:pt x="1502496" y="147118"/>
                  </a:lnTo>
                  <a:lnTo>
                    <a:pt x="1574774" y="155756"/>
                  </a:lnTo>
                  <a:lnTo>
                    <a:pt x="1646948" y="164337"/>
                  </a:lnTo>
                  <a:lnTo>
                    <a:pt x="1716231" y="173585"/>
                  </a:lnTo>
                  <a:lnTo>
                    <a:pt x="1783587" y="183279"/>
                  </a:lnTo>
                  <a:lnTo>
                    <a:pt x="1849657" y="193269"/>
                  </a:lnTo>
                  <a:lnTo>
                    <a:pt x="1917692" y="203457"/>
                  </a:lnTo>
                  <a:lnTo>
                    <a:pt x="1987039" y="213776"/>
                  </a:lnTo>
                  <a:lnTo>
                    <a:pt x="2057258" y="224184"/>
                  </a:lnTo>
                  <a:lnTo>
                    <a:pt x="2123826" y="233944"/>
                  </a:lnTo>
                  <a:lnTo>
                    <a:pt x="2187961" y="243274"/>
                  </a:lnTo>
                  <a:lnTo>
                    <a:pt x="2250473" y="252315"/>
                  </a:lnTo>
                  <a:lnTo>
                    <a:pt x="2314020" y="261871"/>
                  </a:lnTo>
                  <a:lnTo>
                    <a:pt x="2378257" y="271769"/>
                  </a:lnTo>
                  <a:lnTo>
                    <a:pt x="2442953" y="281896"/>
                  </a:lnTo>
                  <a:lnTo>
                    <a:pt x="2508663" y="292175"/>
                  </a:lnTo>
                  <a:lnTo>
                    <a:pt x="2575045" y="302555"/>
                  </a:lnTo>
                  <a:lnTo>
                    <a:pt x="2641880" y="313003"/>
                  </a:lnTo>
                  <a:lnTo>
                    <a:pt x="2708308" y="323496"/>
                  </a:lnTo>
                  <a:lnTo>
                    <a:pt x="2774466" y="334019"/>
                  </a:lnTo>
                  <a:lnTo>
                    <a:pt x="2840443" y="344562"/>
                  </a:lnTo>
                  <a:lnTo>
                    <a:pt x="2903477" y="355119"/>
                  </a:lnTo>
                  <a:lnTo>
                    <a:pt x="2964550" y="365684"/>
                  </a:lnTo>
                  <a:lnTo>
                    <a:pt x="3024316" y="376256"/>
                  </a:lnTo>
                  <a:lnTo>
                    <a:pt x="3084620" y="386126"/>
                  </a:lnTo>
                  <a:lnTo>
                    <a:pt x="3145283" y="395528"/>
                  </a:lnTo>
                  <a:lnTo>
                    <a:pt x="3206188" y="404618"/>
                  </a:lnTo>
                  <a:lnTo>
                    <a:pt x="3267253" y="414207"/>
                  </a:lnTo>
                  <a:lnTo>
                    <a:pt x="3328423" y="424126"/>
                  </a:lnTo>
                  <a:lnTo>
                    <a:pt x="3389664" y="434267"/>
                  </a:lnTo>
                  <a:lnTo>
                    <a:pt x="3450952" y="444555"/>
                  </a:lnTo>
                  <a:lnTo>
                    <a:pt x="3512273" y="454942"/>
                  </a:lnTo>
                  <a:lnTo>
                    <a:pt x="3573615" y="465394"/>
                  </a:lnTo>
                  <a:lnTo>
                    <a:pt x="3633557" y="475185"/>
                  </a:lnTo>
                  <a:lnTo>
                    <a:pt x="3692571" y="484534"/>
                  </a:lnTo>
                  <a:lnTo>
                    <a:pt x="3750963" y="493589"/>
                  </a:lnTo>
                  <a:lnTo>
                    <a:pt x="3808235" y="502448"/>
                  </a:lnTo>
                  <a:lnTo>
                    <a:pt x="3864762" y="511176"/>
                  </a:lnTo>
                  <a:lnTo>
                    <a:pt x="3920789" y="519817"/>
                  </a:lnTo>
                  <a:lnTo>
                    <a:pt x="3974370" y="529105"/>
                  </a:lnTo>
                  <a:lnTo>
                    <a:pt x="4026318" y="538825"/>
                  </a:lnTo>
                  <a:lnTo>
                    <a:pt x="4077177" y="548833"/>
                  </a:lnTo>
                  <a:lnTo>
                    <a:pt x="4125902" y="558327"/>
                  </a:lnTo>
                  <a:lnTo>
                    <a:pt x="4173200" y="567479"/>
                  </a:lnTo>
                  <a:lnTo>
                    <a:pt x="4219550" y="576402"/>
                  </a:lnTo>
                  <a:lnTo>
                    <a:pt x="4266675" y="585879"/>
                  </a:lnTo>
                  <a:lnTo>
                    <a:pt x="4314322" y="595724"/>
                  </a:lnTo>
                  <a:lnTo>
                    <a:pt x="4362313" y="605816"/>
                  </a:lnTo>
                  <a:lnTo>
                    <a:pt x="4407713" y="615366"/>
                  </a:lnTo>
                  <a:lnTo>
                    <a:pt x="4451385" y="624555"/>
                  </a:lnTo>
                  <a:lnTo>
                    <a:pt x="4493906" y="633503"/>
                  </a:lnTo>
                  <a:lnTo>
                    <a:pt x="4536364" y="641585"/>
                  </a:lnTo>
                  <a:lnTo>
                    <a:pt x="4578782" y="649090"/>
                  </a:lnTo>
                  <a:lnTo>
                    <a:pt x="4621168" y="656210"/>
                  </a:lnTo>
                  <a:lnTo>
                    <a:pt x="4660718" y="663073"/>
                  </a:lnTo>
                  <a:lnTo>
                    <a:pt x="4698372" y="669765"/>
                  </a:lnTo>
                  <a:lnTo>
                    <a:pt x="4734763" y="676343"/>
                  </a:lnTo>
                  <a:lnTo>
                    <a:pt x="4770313" y="683550"/>
                  </a:lnTo>
                  <a:lnTo>
                    <a:pt x="4805305" y="691178"/>
                  </a:lnTo>
                  <a:lnTo>
                    <a:pt x="4839917" y="699085"/>
                  </a:lnTo>
                  <a:lnTo>
                    <a:pt x="4872166" y="705767"/>
                  </a:lnTo>
                  <a:lnTo>
                    <a:pt x="4902837" y="711633"/>
                  </a:lnTo>
                  <a:lnTo>
                    <a:pt x="4932457" y="716955"/>
                  </a:lnTo>
                  <a:lnTo>
                    <a:pt x="4961376" y="722620"/>
                  </a:lnTo>
                  <a:lnTo>
                    <a:pt x="4989827" y="728513"/>
                  </a:lnTo>
                  <a:lnTo>
                    <a:pt x="5036728" y="738588"/>
                  </a:lnTo>
                  <a:lnTo>
                    <a:pt x="5074247" y="746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5" name="SMARTInkShape-3227"/>
            <p:cNvSpPr/>
            <p:nvPr>
              <p:custDataLst>
                <p:tags r:id="rId181"/>
              </p:custDataLst>
            </p:nvPr>
          </p:nvSpPr>
          <p:spPr>
            <a:xfrm>
              <a:off x="463550" y="2025651"/>
              <a:ext cx="5217520" cy="120650"/>
            </a:xfrm>
            <a:custGeom>
              <a:avLst/>
              <a:gdLst/>
              <a:ahLst/>
              <a:cxnLst/>
              <a:rect l="0" t="0" r="0" b="0"/>
              <a:pathLst>
                <a:path w="5217520" h="120650">
                  <a:moveTo>
                    <a:pt x="0" y="120649"/>
                  </a:moveTo>
                  <a:lnTo>
                    <a:pt x="0" y="120649"/>
                  </a:lnTo>
                  <a:lnTo>
                    <a:pt x="42632" y="105454"/>
                  </a:lnTo>
                  <a:lnTo>
                    <a:pt x="84909" y="95592"/>
                  </a:lnTo>
                  <a:lnTo>
                    <a:pt x="121349" y="87119"/>
                  </a:lnTo>
                  <a:lnTo>
                    <a:pt x="162720" y="77553"/>
                  </a:lnTo>
                  <a:lnTo>
                    <a:pt x="194381" y="72567"/>
                  </a:lnTo>
                  <a:lnTo>
                    <a:pt x="227267" y="68000"/>
                  </a:lnTo>
                  <a:lnTo>
                    <a:pt x="264461" y="63618"/>
                  </a:lnTo>
                  <a:lnTo>
                    <a:pt x="304511" y="59318"/>
                  </a:lnTo>
                  <a:lnTo>
                    <a:pt x="345829" y="55056"/>
                  </a:lnTo>
                  <a:lnTo>
                    <a:pt x="393355" y="50809"/>
                  </a:lnTo>
                  <a:lnTo>
                    <a:pt x="418870" y="48689"/>
                  </a:lnTo>
                  <a:lnTo>
                    <a:pt x="445052" y="46570"/>
                  </a:lnTo>
                  <a:lnTo>
                    <a:pt x="471679" y="44452"/>
                  </a:lnTo>
                  <a:lnTo>
                    <a:pt x="498603" y="42334"/>
                  </a:lnTo>
                  <a:lnTo>
                    <a:pt x="525724" y="40922"/>
                  </a:lnTo>
                  <a:lnTo>
                    <a:pt x="552977" y="39981"/>
                  </a:lnTo>
                  <a:lnTo>
                    <a:pt x="580318" y="39354"/>
                  </a:lnTo>
                  <a:lnTo>
                    <a:pt x="609129" y="38230"/>
                  </a:lnTo>
                  <a:lnTo>
                    <a:pt x="638919" y="36775"/>
                  </a:lnTo>
                  <a:lnTo>
                    <a:pt x="669363" y="35100"/>
                  </a:lnTo>
                  <a:lnTo>
                    <a:pt x="703064" y="33277"/>
                  </a:lnTo>
                  <a:lnTo>
                    <a:pt x="738937" y="31357"/>
                  </a:lnTo>
                  <a:lnTo>
                    <a:pt x="776258" y="29371"/>
                  </a:lnTo>
                  <a:lnTo>
                    <a:pt x="813839" y="28047"/>
                  </a:lnTo>
                  <a:lnTo>
                    <a:pt x="851592" y="27164"/>
                  </a:lnTo>
                  <a:lnTo>
                    <a:pt x="889462" y="26576"/>
                  </a:lnTo>
                  <a:lnTo>
                    <a:pt x="928113" y="25478"/>
                  </a:lnTo>
                  <a:lnTo>
                    <a:pt x="967287" y="24041"/>
                  </a:lnTo>
                  <a:lnTo>
                    <a:pt x="1006808" y="22377"/>
                  </a:lnTo>
                  <a:lnTo>
                    <a:pt x="1047266" y="20562"/>
                  </a:lnTo>
                  <a:lnTo>
                    <a:pt x="1088350" y="18646"/>
                  </a:lnTo>
                  <a:lnTo>
                    <a:pt x="1129850" y="16664"/>
                  </a:lnTo>
                  <a:lnTo>
                    <a:pt x="1171628" y="15342"/>
                  </a:lnTo>
                  <a:lnTo>
                    <a:pt x="1213591" y="14461"/>
                  </a:lnTo>
                  <a:lnTo>
                    <a:pt x="1255677" y="13874"/>
                  </a:lnTo>
                  <a:lnTo>
                    <a:pt x="1299257" y="12777"/>
                  </a:lnTo>
                  <a:lnTo>
                    <a:pt x="1343832" y="11340"/>
                  </a:lnTo>
                  <a:lnTo>
                    <a:pt x="1389071" y="9676"/>
                  </a:lnTo>
                  <a:lnTo>
                    <a:pt x="1436164" y="8567"/>
                  </a:lnTo>
                  <a:lnTo>
                    <a:pt x="1484493" y="7828"/>
                  </a:lnTo>
                  <a:lnTo>
                    <a:pt x="1533645" y="7335"/>
                  </a:lnTo>
                  <a:lnTo>
                    <a:pt x="1583347" y="7006"/>
                  </a:lnTo>
                  <a:lnTo>
                    <a:pt x="1633414" y="6787"/>
                  </a:lnTo>
                  <a:lnTo>
                    <a:pt x="1683726" y="6641"/>
                  </a:lnTo>
                  <a:lnTo>
                    <a:pt x="1734201" y="5838"/>
                  </a:lnTo>
                  <a:lnTo>
                    <a:pt x="1784784" y="4597"/>
                  </a:lnTo>
                  <a:lnTo>
                    <a:pt x="1835439" y="3064"/>
                  </a:lnTo>
                  <a:lnTo>
                    <a:pt x="1888965" y="2043"/>
                  </a:lnTo>
                  <a:lnTo>
                    <a:pt x="1944405" y="1361"/>
                  </a:lnTo>
                  <a:lnTo>
                    <a:pt x="2001120" y="907"/>
                  </a:lnTo>
                  <a:lnTo>
                    <a:pt x="2058685" y="604"/>
                  </a:lnTo>
                  <a:lnTo>
                    <a:pt x="2116818" y="403"/>
                  </a:lnTo>
                  <a:lnTo>
                    <a:pt x="2175328" y="268"/>
                  </a:lnTo>
                  <a:lnTo>
                    <a:pt x="2234091" y="178"/>
                  </a:lnTo>
                  <a:lnTo>
                    <a:pt x="2293022" y="119"/>
                  </a:lnTo>
                  <a:lnTo>
                    <a:pt x="2352064" y="79"/>
                  </a:lnTo>
                  <a:lnTo>
                    <a:pt x="2411887" y="52"/>
                  </a:lnTo>
                  <a:lnTo>
                    <a:pt x="2472230" y="34"/>
                  </a:lnTo>
                  <a:lnTo>
                    <a:pt x="2532920" y="23"/>
                  </a:lnTo>
                  <a:lnTo>
                    <a:pt x="2593136" y="15"/>
                  </a:lnTo>
                  <a:lnTo>
                    <a:pt x="2653035" y="10"/>
                  </a:lnTo>
                  <a:lnTo>
                    <a:pt x="2712723" y="6"/>
                  </a:lnTo>
                  <a:lnTo>
                    <a:pt x="2775093" y="3"/>
                  </a:lnTo>
                  <a:lnTo>
                    <a:pt x="2839251" y="2"/>
                  </a:lnTo>
                  <a:lnTo>
                    <a:pt x="2904600" y="1"/>
                  </a:lnTo>
                  <a:lnTo>
                    <a:pt x="2971450" y="0"/>
                  </a:lnTo>
                  <a:lnTo>
                    <a:pt x="3039301" y="0"/>
                  </a:lnTo>
                  <a:lnTo>
                    <a:pt x="3107817" y="0"/>
                  </a:lnTo>
                  <a:lnTo>
                    <a:pt x="3173955" y="705"/>
                  </a:lnTo>
                  <a:lnTo>
                    <a:pt x="3238509" y="1881"/>
                  </a:lnTo>
                  <a:lnTo>
                    <a:pt x="3302005" y="3370"/>
                  </a:lnTo>
                  <a:lnTo>
                    <a:pt x="3365504" y="5069"/>
                  </a:lnTo>
                  <a:lnTo>
                    <a:pt x="3429003" y="6907"/>
                  </a:lnTo>
                  <a:lnTo>
                    <a:pt x="3492502" y="8837"/>
                  </a:lnTo>
                  <a:lnTo>
                    <a:pt x="3557412" y="10125"/>
                  </a:lnTo>
                  <a:lnTo>
                    <a:pt x="3623264" y="10983"/>
                  </a:lnTo>
                  <a:lnTo>
                    <a:pt x="3689743" y="11555"/>
                  </a:lnTo>
                  <a:lnTo>
                    <a:pt x="3757345" y="12642"/>
                  </a:lnTo>
                  <a:lnTo>
                    <a:pt x="3825696" y="14072"/>
                  </a:lnTo>
                  <a:lnTo>
                    <a:pt x="3894548" y="15731"/>
                  </a:lnTo>
                  <a:lnTo>
                    <a:pt x="3962321" y="17543"/>
                  </a:lnTo>
                  <a:lnTo>
                    <a:pt x="4029375" y="19456"/>
                  </a:lnTo>
                  <a:lnTo>
                    <a:pt x="4095950" y="21437"/>
                  </a:lnTo>
                  <a:lnTo>
                    <a:pt x="4166439" y="23463"/>
                  </a:lnTo>
                  <a:lnTo>
                    <a:pt x="4239537" y="25520"/>
                  </a:lnTo>
                  <a:lnTo>
                    <a:pt x="4314375" y="27596"/>
                  </a:lnTo>
                  <a:lnTo>
                    <a:pt x="4386844" y="29686"/>
                  </a:lnTo>
                  <a:lnTo>
                    <a:pt x="4457735" y="31784"/>
                  </a:lnTo>
                  <a:lnTo>
                    <a:pt x="4527573" y="33889"/>
                  </a:lnTo>
                  <a:lnTo>
                    <a:pt x="4598121" y="36704"/>
                  </a:lnTo>
                  <a:lnTo>
                    <a:pt x="4669143" y="39991"/>
                  </a:lnTo>
                  <a:lnTo>
                    <a:pt x="4740478" y="43594"/>
                  </a:lnTo>
                  <a:lnTo>
                    <a:pt x="4814846" y="47406"/>
                  </a:lnTo>
                  <a:lnTo>
                    <a:pt x="4891236" y="51359"/>
                  </a:lnTo>
                  <a:lnTo>
                    <a:pt x="4968973" y="55406"/>
                  </a:lnTo>
                  <a:lnTo>
                    <a:pt x="5046906" y="59515"/>
                  </a:lnTo>
                  <a:lnTo>
                    <a:pt x="5124965" y="63665"/>
                  </a:lnTo>
                  <a:lnTo>
                    <a:pt x="5203110" y="67843"/>
                  </a:lnTo>
                  <a:lnTo>
                    <a:pt x="5217519" y="68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2" name="SMARTInkShape-Group709"/>
          <p:cNvGrpSpPr/>
          <p:nvPr/>
        </p:nvGrpSpPr>
        <p:grpSpPr>
          <a:xfrm>
            <a:off x="1168684" y="2438433"/>
            <a:ext cx="437867" cy="552418"/>
            <a:chOff x="1168684" y="2438433"/>
            <a:chExt cx="437867" cy="552418"/>
          </a:xfrm>
        </p:grpSpPr>
        <p:sp>
          <p:nvSpPr>
            <p:cNvPr id="1317" name="SMARTInkShape-3228"/>
            <p:cNvSpPr/>
            <p:nvPr>
              <p:custDataLst>
                <p:tags r:id="rId175"/>
              </p:custDataLst>
            </p:nvPr>
          </p:nvSpPr>
          <p:spPr>
            <a:xfrm>
              <a:off x="1511302" y="2774950"/>
              <a:ext cx="95249" cy="215901"/>
            </a:xfrm>
            <a:custGeom>
              <a:avLst/>
              <a:gdLst/>
              <a:ahLst/>
              <a:cxnLst/>
              <a:rect l="0" t="0" r="0" b="0"/>
              <a:pathLst>
                <a:path w="95249" h="215901">
                  <a:moveTo>
                    <a:pt x="95248" y="6350"/>
                  </a:moveTo>
                  <a:lnTo>
                    <a:pt x="95248" y="6350"/>
                  </a:lnTo>
                  <a:lnTo>
                    <a:pt x="95248" y="261"/>
                  </a:lnTo>
                  <a:lnTo>
                    <a:pt x="67446" y="0"/>
                  </a:lnTo>
                  <a:lnTo>
                    <a:pt x="63371" y="1882"/>
                  </a:lnTo>
                  <a:lnTo>
                    <a:pt x="61297" y="3371"/>
                  </a:lnTo>
                  <a:lnTo>
                    <a:pt x="58992" y="6907"/>
                  </a:lnTo>
                  <a:lnTo>
                    <a:pt x="58377" y="8838"/>
                  </a:lnTo>
                  <a:lnTo>
                    <a:pt x="57262" y="10125"/>
                  </a:lnTo>
                  <a:lnTo>
                    <a:pt x="44331" y="19457"/>
                  </a:lnTo>
                  <a:lnTo>
                    <a:pt x="40163" y="22758"/>
                  </a:lnTo>
                  <a:lnTo>
                    <a:pt x="31738" y="26759"/>
                  </a:lnTo>
                  <a:lnTo>
                    <a:pt x="16931" y="40296"/>
                  </a:lnTo>
                  <a:lnTo>
                    <a:pt x="14579" y="44485"/>
                  </a:lnTo>
                  <a:lnTo>
                    <a:pt x="12829" y="48699"/>
                  </a:lnTo>
                  <a:lnTo>
                    <a:pt x="8582" y="55038"/>
                  </a:lnTo>
                  <a:lnTo>
                    <a:pt x="7341" y="59269"/>
                  </a:lnTo>
                  <a:lnTo>
                    <a:pt x="6304" y="60679"/>
                  </a:lnTo>
                  <a:lnTo>
                    <a:pt x="4908" y="61619"/>
                  </a:lnTo>
                  <a:lnTo>
                    <a:pt x="3271" y="62246"/>
                  </a:lnTo>
                  <a:lnTo>
                    <a:pt x="2180" y="63370"/>
                  </a:lnTo>
                  <a:lnTo>
                    <a:pt x="968" y="66499"/>
                  </a:lnTo>
                  <a:lnTo>
                    <a:pt x="0" y="91280"/>
                  </a:lnTo>
                  <a:lnTo>
                    <a:pt x="6174" y="118364"/>
                  </a:lnTo>
                  <a:lnTo>
                    <a:pt x="6270" y="122691"/>
                  </a:lnTo>
                  <a:lnTo>
                    <a:pt x="12522" y="154472"/>
                  </a:lnTo>
                  <a:lnTo>
                    <a:pt x="12698" y="201838"/>
                  </a:lnTo>
                  <a:lnTo>
                    <a:pt x="12698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8" name="SMARTInkShape-3229"/>
            <p:cNvSpPr/>
            <p:nvPr>
              <p:custDataLst>
                <p:tags r:id="rId176"/>
              </p:custDataLst>
            </p:nvPr>
          </p:nvSpPr>
          <p:spPr>
            <a:xfrm>
              <a:off x="1409707" y="2749550"/>
              <a:ext cx="107944" cy="107951"/>
            </a:xfrm>
            <a:custGeom>
              <a:avLst/>
              <a:gdLst/>
              <a:ahLst/>
              <a:cxnLst/>
              <a:rect l="0" t="0" r="0" b="0"/>
              <a:pathLst>
                <a:path w="107944" h="107951">
                  <a:moveTo>
                    <a:pt x="6343" y="0"/>
                  </a:moveTo>
                  <a:lnTo>
                    <a:pt x="6343" y="0"/>
                  </a:lnTo>
                  <a:lnTo>
                    <a:pt x="70" y="0"/>
                  </a:lnTo>
                  <a:lnTo>
                    <a:pt x="0" y="5467"/>
                  </a:lnTo>
                  <a:lnTo>
                    <a:pt x="703" y="5761"/>
                  </a:lnTo>
                  <a:lnTo>
                    <a:pt x="3366" y="6088"/>
                  </a:lnTo>
                  <a:lnTo>
                    <a:pt x="4358" y="6881"/>
                  </a:lnTo>
                  <a:lnTo>
                    <a:pt x="9453" y="15165"/>
                  </a:lnTo>
                  <a:lnTo>
                    <a:pt x="16417" y="23352"/>
                  </a:lnTo>
                  <a:lnTo>
                    <a:pt x="20406" y="31763"/>
                  </a:lnTo>
                  <a:lnTo>
                    <a:pt x="59184" y="77357"/>
                  </a:lnTo>
                  <a:lnTo>
                    <a:pt x="61578" y="82123"/>
                  </a:lnTo>
                  <a:lnTo>
                    <a:pt x="63347" y="86594"/>
                  </a:lnTo>
                  <a:lnTo>
                    <a:pt x="66486" y="90932"/>
                  </a:lnTo>
                  <a:lnTo>
                    <a:pt x="75590" y="97342"/>
                  </a:lnTo>
                  <a:lnTo>
                    <a:pt x="107943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9" name="SMARTInkShape-3230"/>
            <p:cNvSpPr/>
            <p:nvPr>
              <p:custDataLst>
                <p:tags r:id="rId177"/>
              </p:custDataLst>
            </p:nvPr>
          </p:nvSpPr>
          <p:spPr>
            <a:xfrm>
              <a:off x="1168684" y="2628900"/>
              <a:ext cx="202917" cy="19051"/>
            </a:xfrm>
            <a:custGeom>
              <a:avLst/>
              <a:gdLst/>
              <a:ahLst/>
              <a:cxnLst/>
              <a:rect l="0" t="0" r="0" b="0"/>
              <a:pathLst>
                <a:path w="202917" h="19051">
                  <a:moveTo>
                    <a:pt x="12416" y="19050"/>
                  </a:moveTo>
                  <a:lnTo>
                    <a:pt x="12416" y="19050"/>
                  </a:lnTo>
                  <a:lnTo>
                    <a:pt x="0" y="19050"/>
                  </a:lnTo>
                  <a:lnTo>
                    <a:pt x="39897" y="19050"/>
                  </a:lnTo>
                  <a:lnTo>
                    <a:pt x="87340" y="10935"/>
                  </a:lnTo>
                  <a:lnTo>
                    <a:pt x="102820" y="7708"/>
                  </a:lnTo>
                  <a:lnTo>
                    <a:pt x="145708" y="6403"/>
                  </a:lnTo>
                  <a:lnTo>
                    <a:pt x="181562" y="5646"/>
                  </a:lnTo>
                  <a:lnTo>
                    <a:pt x="2029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0" name="SMARTInkShape-3231"/>
            <p:cNvSpPr/>
            <p:nvPr>
              <p:custDataLst>
                <p:tags r:id="rId178"/>
              </p:custDataLst>
            </p:nvPr>
          </p:nvSpPr>
          <p:spPr>
            <a:xfrm>
              <a:off x="1193801" y="2438433"/>
              <a:ext cx="233922" cy="57118"/>
            </a:xfrm>
            <a:custGeom>
              <a:avLst/>
              <a:gdLst/>
              <a:ahLst/>
              <a:cxnLst/>
              <a:rect l="0" t="0" r="0" b="0"/>
              <a:pathLst>
                <a:path w="233922" h="57118">
                  <a:moveTo>
                    <a:pt x="6349" y="57117"/>
                  </a:moveTo>
                  <a:lnTo>
                    <a:pt x="6349" y="57117"/>
                  </a:lnTo>
                  <a:lnTo>
                    <a:pt x="1" y="57117"/>
                  </a:lnTo>
                  <a:lnTo>
                    <a:pt x="0" y="53746"/>
                  </a:lnTo>
                  <a:lnTo>
                    <a:pt x="705" y="52753"/>
                  </a:lnTo>
                  <a:lnTo>
                    <a:pt x="1881" y="52091"/>
                  </a:lnTo>
                  <a:lnTo>
                    <a:pt x="8788" y="51159"/>
                  </a:lnTo>
                  <a:lnTo>
                    <a:pt x="15900" y="50236"/>
                  </a:lnTo>
                  <a:lnTo>
                    <a:pt x="59049" y="37629"/>
                  </a:lnTo>
                  <a:lnTo>
                    <a:pt x="76762" y="33468"/>
                  </a:lnTo>
                  <a:lnTo>
                    <a:pt x="119374" y="24963"/>
                  </a:lnTo>
                  <a:lnTo>
                    <a:pt x="165024" y="10527"/>
                  </a:lnTo>
                  <a:lnTo>
                    <a:pt x="199821" y="1219"/>
                  </a:lnTo>
                  <a:lnTo>
                    <a:pt x="226940" y="0"/>
                  </a:lnTo>
                  <a:lnTo>
                    <a:pt x="231478" y="3348"/>
                  </a:lnTo>
                  <a:lnTo>
                    <a:pt x="233406" y="6879"/>
                  </a:lnTo>
                  <a:lnTo>
                    <a:pt x="233921" y="8808"/>
                  </a:lnTo>
                  <a:lnTo>
                    <a:pt x="233558" y="10094"/>
                  </a:lnTo>
                  <a:lnTo>
                    <a:pt x="232610" y="10952"/>
                  </a:lnTo>
                  <a:lnTo>
                    <a:pt x="228599" y="12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1" name="SMARTInkShape-3232"/>
            <p:cNvSpPr/>
            <p:nvPr>
              <p:custDataLst>
                <p:tags r:id="rId179"/>
              </p:custDataLst>
            </p:nvPr>
          </p:nvSpPr>
          <p:spPr>
            <a:xfrm>
              <a:off x="1177028" y="2470673"/>
              <a:ext cx="35823" cy="360425"/>
            </a:xfrm>
            <a:custGeom>
              <a:avLst/>
              <a:gdLst/>
              <a:ahLst/>
              <a:cxnLst/>
              <a:rect l="0" t="0" r="0" b="0"/>
              <a:pathLst>
                <a:path w="35823" h="360425">
                  <a:moveTo>
                    <a:pt x="29472" y="12177"/>
                  </a:moveTo>
                  <a:lnTo>
                    <a:pt x="29472" y="12177"/>
                  </a:lnTo>
                  <a:lnTo>
                    <a:pt x="35744" y="12177"/>
                  </a:lnTo>
                  <a:lnTo>
                    <a:pt x="35820" y="0"/>
                  </a:lnTo>
                  <a:lnTo>
                    <a:pt x="35822" y="8361"/>
                  </a:lnTo>
                  <a:lnTo>
                    <a:pt x="33940" y="12363"/>
                  </a:lnTo>
                  <a:lnTo>
                    <a:pt x="32451" y="14417"/>
                  </a:lnTo>
                  <a:lnTo>
                    <a:pt x="30355" y="24051"/>
                  </a:lnTo>
                  <a:lnTo>
                    <a:pt x="25123" y="70891"/>
                  </a:lnTo>
                  <a:lnTo>
                    <a:pt x="18934" y="113969"/>
                  </a:lnTo>
                  <a:lnTo>
                    <a:pt x="17057" y="154298"/>
                  </a:lnTo>
                  <a:lnTo>
                    <a:pt x="11330" y="201449"/>
                  </a:lnTo>
                  <a:lnTo>
                    <a:pt x="8660" y="241173"/>
                  </a:lnTo>
                  <a:lnTo>
                    <a:pt x="4340" y="287857"/>
                  </a:lnTo>
                  <a:lnTo>
                    <a:pt x="4079" y="333607"/>
                  </a:lnTo>
                  <a:lnTo>
                    <a:pt x="2194" y="340361"/>
                  </a:lnTo>
                  <a:lnTo>
                    <a:pt x="703" y="343149"/>
                  </a:lnTo>
                  <a:lnTo>
                    <a:pt x="415" y="345714"/>
                  </a:lnTo>
                  <a:lnTo>
                    <a:pt x="1969" y="351989"/>
                  </a:lnTo>
                  <a:lnTo>
                    <a:pt x="1259" y="353019"/>
                  </a:lnTo>
                  <a:lnTo>
                    <a:pt x="80" y="353705"/>
                  </a:lnTo>
                  <a:lnTo>
                    <a:pt x="0" y="354868"/>
                  </a:lnTo>
                  <a:lnTo>
                    <a:pt x="3396" y="360424"/>
                  </a:lnTo>
                  <a:lnTo>
                    <a:pt x="3622" y="360053"/>
                  </a:lnTo>
                  <a:lnTo>
                    <a:pt x="4013" y="355872"/>
                  </a:lnTo>
                  <a:lnTo>
                    <a:pt x="8424" y="345095"/>
                  </a:lnTo>
                  <a:lnTo>
                    <a:pt x="10422" y="329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23" name="SMARTInkShape-3233"/>
          <p:cNvSpPr/>
          <p:nvPr>
            <p:custDataLst>
              <p:tags r:id="rId3"/>
            </p:custDataLst>
          </p:nvPr>
        </p:nvSpPr>
        <p:spPr>
          <a:xfrm>
            <a:off x="1803999" y="2453796"/>
            <a:ext cx="151802" cy="378305"/>
          </a:xfrm>
          <a:custGeom>
            <a:avLst/>
            <a:gdLst/>
            <a:ahLst/>
            <a:cxnLst/>
            <a:rect l="0" t="0" r="0" b="0"/>
            <a:pathLst>
              <a:path w="151802" h="378305">
                <a:moveTo>
                  <a:pt x="151801" y="10004"/>
                </a:moveTo>
                <a:lnTo>
                  <a:pt x="151801" y="10004"/>
                </a:lnTo>
                <a:lnTo>
                  <a:pt x="151801" y="3677"/>
                </a:lnTo>
                <a:lnTo>
                  <a:pt x="148430" y="290"/>
                </a:lnTo>
                <a:lnTo>
                  <a:pt x="147437" y="0"/>
                </a:lnTo>
                <a:lnTo>
                  <a:pt x="146775" y="512"/>
                </a:lnTo>
                <a:lnTo>
                  <a:pt x="146334" y="1560"/>
                </a:lnTo>
                <a:lnTo>
                  <a:pt x="145334" y="2258"/>
                </a:lnTo>
                <a:lnTo>
                  <a:pt x="140556" y="3945"/>
                </a:lnTo>
                <a:lnTo>
                  <a:pt x="134671" y="7895"/>
                </a:lnTo>
                <a:lnTo>
                  <a:pt x="128459" y="10085"/>
                </a:lnTo>
                <a:lnTo>
                  <a:pt x="114556" y="22131"/>
                </a:lnTo>
                <a:lnTo>
                  <a:pt x="79638" y="68017"/>
                </a:lnTo>
                <a:lnTo>
                  <a:pt x="53711" y="109694"/>
                </a:lnTo>
                <a:lnTo>
                  <a:pt x="38071" y="131499"/>
                </a:lnTo>
                <a:lnTo>
                  <a:pt x="19946" y="176635"/>
                </a:lnTo>
                <a:lnTo>
                  <a:pt x="6227" y="219477"/>
                </a:lnTo>
                <a:lnTo>
                  <a:pt x="0" y="265321"/>
                </a:lnTo>
                <a:lnTo>
                  <a:pt x="1460" y="287912"/>
                </a:lnTo>
                <a:lnTo>
                  <a:pt x="8274" y="311138"/>
                </a:lnTo>
                <a:lnTo>
                  <a:pt x="25412" y="338676"/>
                </a:lnTo>
                <a:lnTo>
                  <a:pt x="34245" y="347286"/>
                </a:lnTo>
                <a:lnTo>
                  <a:pt x="69522" y="366838"/>
                </a:lnTo>
                <a:lnTo>
                  <a:pt x="107351" y="37830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26" name="SMARTInkShape-Group711"/>
          <p:cNvGrpSpPr/>
          <p:nvPr/>
        </p:nvGrpSpPr>
        <p:grpSpPr>
          <a:xfrm>
            <a:off x="2713033" y="2712330"/>
            <a:ext cx="220668" cy="132445"/>
            <a:chOff x="2713033" y="2712330"/>
            <a:chExt cx="220668" cy="132445"/>
          </a:xfrm>
        </p:grpSpPr>
        <p:sp>
          <p:nvSpPr>
            <p:cNvPr id="1324" name="SMARTInkShape-3234"/>
            <p:cNvSpPr/>
            <p:nvPr>
              <p:custDataLst>
                <p:tags r:id="rId173"/>
              </p:custDataLst>
            </p:nvPr>
          </p:nvSpPr>
          <p:spPr>
            <a:xfrm>
              <a:off x="2713033" y="2806700"/>
              <a:ext cx="220668" cy="38075"/>
            </a:xfrm>
            <a:custGeom>
              <a:avLst/>
              <a:gdLst/>
              <a:ahLst/>
              <a:cxnLst/>
              <a:rect l="0" t="0" r="0" b="0"/>
              <a:pathLst>
                <a:path w="220668" h="38075">
                  <a:moveTo>
                    <a:pt x="36517" y="0"/>
                  </a:moveTo>
                  <a:lnTo>
                    <a:pt x="36517" y="0"/>
                  </a:lnTo>
                  <a:lnTo>
                    <a:pt x="33146" y="6742"/>
                  </a:lnTo>
                  <a:lnTo>
                    <a:pt x="27728" y="11933"/>
                  </a:lnTo>
                  <a:lnTo>
                    <a:pt x="0" y="30482"/>
                  </a:lnTo>
                  <a:lnTo>
                    <a:pt x="178" y="31610"/>
                  </a:lnTo>
                  <a:lnTo>
                    <a:pt x="2257" y="34745"/>
                  </a:lnTo>
                  <a:lnTo>
                    <a:pt x="36339" y="37969"/>
                  </a:lnTo>
                  <a:lnTo>
                    <a:pt x="44949" y="38074"/>
                  </a:lnTo>
                  <a:lnTo>
                    <a:pt x="87798" y="32011"/>
                  </a:lnTo>
                  <a:lnTo>
                    <a:pt x="128830" y="22934"/>
                  </a:lnTo>
                  <a:lnTo>
                    <a:pt x="172980" y="16020"/>
                  </a:lnTo>
                  <a:lnTo>
                    <a:pt x="2206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5" name="SMARTInkShape-3235"/>
            <p:cNvSpPr/>
            <p:nvPr>
              <p:custDataLst>
                <p:tags r:id="rId174"/>
              </p:custDataLst>
            </p:nvPr>
          </p:nvSpPr>
          <p:spPr>
            <a:xfrm>
              <a:off x="2743284" y="2712330"/>
              <a:ext cx="152317" cy="11821"/>
            </a:xfrm>
            <a:custGeom>
              <a:avLst/>
              <a:gdLst/>
              <a:ahLst/>
              <a:cxnLst/>
              <a:rect l="0" t="0" r="0" b="0"/>
              <a:pathLst>
                <a:path w="152317" h="11821">
                  <a:moveTo>
                    <a:pt x="12616" y="11820"/>
                  </a:moveTo>
                  <a:lnTo>
                    <a:pt x="12616" y="11820"/>
                  </a:lnTo>
                  <a:lnTo>
                    <a:pt x="7149" y="6353"/>
                  </a:lnTo>
                  <a:lnTo>
                    <a:pt x="0" y="5477"/>
                  </a:lnTo>
                  <a:lnTo>
                    <a:pt x="46735" y="4764"/>
                  </a:lnTo>
                  <a:lnTo>
                    <a:pt x="71054" y="3"/>
                  </a:lnTo>
                  <a:lnTo>
                    <a:pt x="94715" y="0"/>
                  </a:lnTo>
                  <a:lnTo>
                    <a:pt x="139571" y="5356"/>
                  </a:lnTo>
                  <a:lnTo>
                    <a:pt x="152316" y="5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9" name="SMARTInkShape-Group712"/>
          <p:cNvGrpSpPr/>
          <p:nvPr/>
        </p:nvGrpSpPr>
        <p:grpSpPr>
          <a:xfrm>
            <a:off x="3276600" y="2486558"/>
            <a:ext cx="120651" cy="580483"/>
            <a:chOff x="3276600" y="2486558"/>
            <a:chExt cx="120651" cy="580483"/>
          </a:xfrm>
        </p:grpSpPr>
        <p:sp>
          <p:nvSpPr>
            <p:cNvPr id="1327" name="SMARTInkShape-3236"/>
            <p:cNvSpPr/>
            <p:nvPr>
              <p:custDataLst>
                <p:tags r:id="rId171"/>
              </p:custDataLst>
            </p:nvPr>
          </p:nvSpPr>
          <p:spPr>
            <a:xfrm>
              <a:off x="3276600" y="2505555"/>
              <a:ext cx="62324" cy="561486"/>
            </a:xfrm>
            <a:custGeom>
              <a:avLst/>
              <a:gdLst/>
              <a:ahLst/>
              <a:cxnLst/>
              <a:rect l="0" t="0" r="0" b="0"/>
              <a:pathLst>
                <a:path w="62324" h="561486">
                  <a:moveTo>
                    <a:pt x="62323" y="0"/>
                  </a:moveTo>
                  <a:lnTo>
                    <a:pt x="62323" y="0"/>
                  </a:lnTo>
                  <a:lnTo>
                    <a:pt x="45774" y="23796"/>
                  </a:lnTo>
                  <a:lnTo>
                    <a:pt x="27568" y="71227"/>
                  </a:lnTo>
                  <a:lnTo>
                    <a:pt x="15527" y="114893"/>
                  </a:lnTo>
                  <a:lnTo>
                    <a:pt x="12948" y="159980"/>
                  </a:lnTo>
                  <a:lnTo>
                    <a:pt x="16104" y="201747"/>
                  </a:lnTo>
                  <a:lnTo>
                    <a:pt x="20543" y="247150"/>
                  </a:lnTo>
                  <a:lnTo>
                    <a:pt x="29124" y="286744"/>
                  </a:lnTo>
                  <a:lnTo>
                    <a:pt x="34775" y="328716"/>
                  </a:lnTo>
                  <a:lnTo>
                    <a:pt x="43275" y="376095"/>
                  </a:lnTo>
                  <a:lnTo>
                    <a:pt x="49814" y="420802"/>
                  </a:lnTo>
                  <a:lnTo>
                    <a:pt x="50036" y="466187"/>
                  </a:lnTo>
                  <a:lnTo>
                    <a:pt x="43917" y="512562"/>
                  </a:lnTo>
                  <a:lnTo>
                    <a:pt x="38502" y="540548"/>
                  </a:lnTo>
                  <a:lnTo>
                    <a:pt x="38368" y="543297"/>
                  </a:lnTo>
                  <a:lnTo>
                    <a:pt x="36337" y="548233"/>
                  </a:lnTo>
                  <a:lnTo>
                    <a:pt x="29285" y="557151"/>
                  </a:lnTo>
                  <a:lnTo>
                    <a:pt x="25245" y="559564"/>
                  </a:lnTo>
                  <a:lnTo>
                    <a:pt x="16902" y="561114"/>
                  </a:lnTo>
                  <a:lnTo>
                    <a:pt x="3350" y="561485"/>
                  </a:lnTo>
                  <a:lnTo>
                    <a:pt x="2233" y="560077"/>
                  </a:lnTo>
                  <a:lnTo>
                    <a:pt x="0" y="5487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8" name="SMARTInkShape-3237"/>
            <p:cNvSpPr/>
            <p:nvPr>
              <p:custDataLst>
                <p:tags r:id="rId172"/>
              </p:custDataLst>
            </p:nvPr>
          </p:nvSpPr>
          <p:spPr>
            <a:xfrm>
              <a:off x="3383249" y="2486558"/>
              <a:ext cx="14002" cy="28043"/>
            </a:xfrm>
            <a:custGeom>
              <a:avLst/>
              <a:gdLst/>
              <a:ahLst/>
              <a:cxnLst/>
              <a:rect l="0" t="0" r="0" b="0"/>
              <a:pathLst>
                <a:path w="14002" h="28043">
                  <a:moveTo>
                    <a:pt x="14001" y="28042"/>
                  </a:moveTo>
                  <a:lnTo>
                    <a:pt x="14001" y="28042"/>
                  </a:lnTo>
                  <a:lnTo>
                    <a:pt x="14001" y="16486"/>
                  </a:lnTo>
                  <a:lnTo>
                    <a:pt x="9637" y="10498"/>
                  </a:lnTo>
                  <a:lnTo>
                    <a:pt x="8534" y="6604"/>
                  </a:lnTo>
                  <a:lnTo>
                    <a:pt x="7534" y="528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2" name="SMARTInkShape-Group713"/>
          <p:cNvGrpSpPr/>
          <p:nvPr/>
        </p:nvGrpSpPr>
        <p:grpSpPr>
          <a:xfrm>
            <a:off x="3016534" y="3263933"/>
            <a:ext cx="348864" cy="95192"/>
            <a:chOff x="3016534" y="3263933"/>
            <a:chExt cx="348864" cy="95192"/>
          </a:xfrm>
        </p:grpSpPr>
        <p:sp>
          <p:nvSpPr>
            <p:cNvPr id="1330" name="SMARTInkShape-3238"/>
            <p:cNvSpPr/>
            <p:nvPr>
              <p:custDataLst>
                <p:tags r:id="rId169"/>
              </p:custDataLst>
            </p:nvPr>
          </p:nvSpPr>
          <p:spPr>
            <a:xfrm>
              <a:off x="3206753" y="3263933"/>
              <a:ext cx="158645" cy="95192"/>
            </a:xfrm>
            <a:custGeom>
              <a:avLst/>
              <a:gdLst/>
              <a:ahLst/>
              <a:cxnLst/>
              <a:rect l="0" t="0" r="0" b="0"/>
              <a:pathLst>
                <a:path w="158645" h="95192">
                  <a:moveTo>
                    <a:pt x="76197" y="6317"/>
                  </a:moveTo>
                  <a:lnTo>
                    <a:pt x="76197" y="6317"/>
                  </a:lnTo>
                  <a:lnTo>
                    <a:pt x="82524" y="6317"/>
                  </a:lnTo>
                  <a:lnTo>
                    <a:pt x="82547" y="33920"/>
                  </a:lnTo>
                  <a:lnTo>
                    <a:pt x="80665" y="38105"/>
                  </a:lnTo>
                  <a:lnTo>
                    <a:pt x="78183" y="42317"/>
                  </a:lnTo>
                  <a:lnTo>
                    <a:pt x="76080" y="48656"/>
                  </a:lnTo>
                  <a:lnTo>
                    <a:pt x="67436" y="59234"/>
                  </a:lnTo>
                  <a:lnTo>
                    <a:pt x="63366" y="61586"/>
                  </a:lnTo>
                  <a:lnTo>
                    <a:pt x="59205" y="63336"/>
                  </a:lnTo>
                  <a:lnTo>
                    <a:pt x="42195" y="73519"/>
                  </a:lnTo>
                  <a:lnTo>
                    <a:pt x="32138" y="75644"/>
                  </a:lnTo>
                  <a:lnTo>
                    <a:pt x="16953" y="76136"/>
                  </a:lnTo>
                  <a:lnTo>
                    <a:pt x="12707" y="74272"/>
                  </a:lnTo>
                  <a:lnTo>
                    <a:pt x="4232" y="67326"/>
                  </a:lnTo>
                  <a:lnTo>
                    <a:pt x="1879" y="63300"/>
                  </a:lnTo>
                  <a:lnTo>
                    <a:pt x="369" y="54967"/>
                  </a:lnTo>
                  <a:lnTo>
                    <a:pt x="0" y="29600"/>
                  </a:lnTo>
                  <a:lnTo>
                    <a:pt x="1880" y="25367"/>
                  </a:lnTo>
                  <a:lnTo>
                    <a:pt x="3369" y="23250"/>
                  </a:lnTo>
                  <a:lnTo>
                    <a:pt x="6905" y="20898"/>
                  </a:lnTo>
                  <a:lnTo>
                    <a:pt x="14924" y="19388"/>
                  </a:lnTo>
                  <a:lnTo>
                    <a:pt x="25427" y="19050"/>
                  </a:lnTo>
                  <a:lnTo>
                    <a:pt x="27534" y="19744"/>
                  </a:lnTo>
                  <a:lnTo>
                    <a:pt x="28938" y="20913"/>
                  </a:lnTo>
                  <a:lnTo>
                    <a:pt x="29874" y="22398"/>
                  </a:lnTo>
                  <a:lnTo>
                    <a:pt x="31204" y="23387"/>
                  </a:lnTo>
                  <a:lnTo>
                    <a:pt x="38408" y="26857"/>
                  </a:lnTo>
                  <a:lnTo>
                    <a:pt x="71964" y="59235"/>
                  </a:lnTo>
                  <a:lnTo>
                    <a:pt x="91014" y="84372"/>
                  </a:lnTo>
                  <a:lnTo>
                    <a:pt x="95247" y="86869"/>
                  </a:lnTo>
                  <a:lnTo>
                    <a:pt x="97364" y="87535"/>
                  </a:lnTo>
                  <a:lnTo>
                    <a:pt x="98775" y="88684"/>
                  </a:lnTo>
                  <a:lnTo>
                    <a:pt x="101466" y="92968"/>
                  </a:lnTo>
                  <a:lnTo>
                    <a:pt x="104596" y="94217"/>
                  </a:lnTo>
                  <a:lnTo>
                    <a:pt x="117319" y="95191"/>
                  </a:lnTo>
                  <a:lnTo>
                    <a:pt x="121049" y="93324"/>
                  </a:lnTo>
                  <a:lnTo>
                    <a:pt x="125059" y="90847"/>
                  </a:lnTo>
                  <a:lnTo>
                    <a:pt x="131283" y="88748"/>
                  </a:lnTo>
                  <a:lnTo>
                    <a:pt x="135487" y="85757"/>
                  </a:lnTo>
                  <a:lnTo>
                    <a:pt x="141821" y="76735"/>
                  </a:lnTo>
                  <a:lnTo>
                    <a:pt x="156982" y="42959"/>
                  </a:lnTo>
                  <a:lnTo>
                    <a:pt x="158644" y="23536"/>
                  </a:lnTo>
                  <a:lnTo>
                    <a:pt x="156820" y="19145"/>
                  </a:lnTo>
                  <a:lnTo>
                    <a:pt x="154362" y="14840"/>
                  </a:lnTo>
                  <a:lnTo>
                    <a:pt x="152274" y="8449"/>
                  </a:lnTo>
                  <a:lnTo>
                    <a:pt x="149284" y="4208"/>
                  </a:lnTo>
                  <a:lnTo>
                    <a:pt x="143723" y="1852"/>
                  </a:lnTo>
                  <a:lnTo>
                    <a:pt x="115229" y="0"/>
                  </a:lnTo>
                  <a:lnTo>
                    <a:pt x="103363" y="3348"/>
                  </a:lnTo>
                  <a:lnTo>
                    <a:pt x="91781" y="10800"/>
                  </a:lnTo>
                  <a:lnTo>
                    <a:pt x="74110" y="27493"/>
                  </a:lnTo>
                  <a:lnTo>
                    <a:pt x="71742" y="31721"/>
                  </a:lnTo>
                  <a:lnTo>
                    <a:pt x="69847" y="38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1" name="SMARTInkShape-3239"/>
            <p:cNvSpPr/>
            <p:nvPr>
              <p:custDataLst>
                <p:tags r:id="rId170"/>
              </p:custDataLst>
            </p:nvPr>
          </p:nvSpPr>
          <p:spPr>
            <a:xfrm>
              <a:off x="3016534" y="3289300"/>
              <a:ext cx="152117" cy="16358"/>
            </a:xfrm>
            <a:custGeom>
              <a:avLst/>
              <a:gdLst/>
              <a:ahLst/>
              <a:cxnLst/>
              <a:rect l="0" t="0" r="0" b="0"/>
              <a:pathLst>
                <a:path w="152117" h="16358">
                  <a:moveTo>
                    <a:pt x="12416" y="0"/>
                  </a:moveTo>
                  <a:lnTo>
                    <a:pt x="12416" y="0"/>
                  </a:lnTo>
                  <a:lnTo>
                    <a:pt x="0" y="0"/>
                  </a:lnTo>
                  <a:lnTo>
                    <a:pt x="5208" y="5467"/>
                  </a:lnTo>
                  <a:lnTo>
                    <a:pt x="9183" y="6088"/>
                  </a:lnTo>
                  <a:lnTo>
                    <a:pt x="20970" y="6327"/>
                  </a:lnTo>
                  <a:lnTo>
                    <a:pt x="25155" y="8221"/>
                  </a:lnTo>
                  <a:lnTo>
                    <a:pt x="27259" y="9715"/>
                  </a:lnTo>
                  <a:lnTo>
                    <a:pt x="36962" y="11815"/>
                  </a:lnTo>
                  <a:lnTo>
                    <a:pt x="82281" y="12690"/>
                  </a:lnTo>
                  <a:lnTo>
                    <a:pt x="90739" y="13402"/>
                  </a:lnTo>
                  <a:lnTo>
                    <a:pt x="103434" y="16357"/>
                  </a:lnTo>
                  <a:lnTo>
                    <a:pt x="140827" y="12117"/>
                  </a:lnTo>
                  <a:lnTo>
                    <a:pt x="152116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0" name="SMARTInkShape-Group714"/>
          <p:cNvGrpSpPr/>
          <p:nvPr/>
        </p:nvGrpSpPr>
        <p:grpSpPr>
          <a:xfrm>
            <a:off x="3587773" y="2559311"/>
            <a:ext cx="654028" cy="564518"/>
            <a:chOff x="3587773" y="2559311"/>
            <a:chExt cx="654028" cy="564518"/>
          </a:xfrm>
        </p:grpSpPr>
        <p:sp>
          <p:nvSpPr>
            <p:cNvPr id="1333" name="SMARTInkShape-3240"/>
            <p:cNvSpPr/>
            <p:nvPr>
              <p:custDataLst>
                <p:tags r:id="rId162"/>
              </p:custDataLst>
            </p:nvPr>
          </p:nvSpPr>
          <p:spPr>
            <a:xfrm>
              <a:off x="3835486" y="2978150"/>
              <a:ext cx="107865" cy="31751"/>
            </a:xfrm>
            <a:custGeom>
              <a:avLst/>
              <a:gdLst/>
              <a:ahLst/>
              <a:cxnLst/>
              <a:rect l="0" t="0" r="0" b="0"/>
              <a:pathLst>
                <a:path w="107865" h="31751">
                  <a:moveTo>
                    <a:pt x="18964" y="31750"/>
                  </a:moveTo>
                  <a:lnTo>
                    <a:pt x="18964" y="31750"/>
                  </a:lnTo>
                  <a:lnTo>
                    <a:pt x="3232" y="31750"/>
                  </a:lnTo>
                  <a:lnTo>
                    <a:pt x="2126" y="31044"/>
                  </a:lnTo>
                  <a:lnTo>
                    <a:pt x="1389" y="29868"/>
                  </a:lnTo>
                  <a:lnTo>
                    <a:pt x="0" y="25661"/>
                  </a:lnTo>
                  <a:lnTo>
                    <a:pt x="19025" y="24699"/>
                  </a:lnTo>
                  <a:lnTo>
                    <a:pt x="28703" y="21037"/>
                  </a:lnTo>
                  <a:lnTo>
                    <a:pt x="48765" y="15941"/>
                  </a:lnTo>
                  <a:lnTo>
                    <a:pt x="89939" y="985"/>
                  </a:lnTo>
                  <a:lnTo>
                    <a:pt x="1078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4" name="SMARTInkShape-3241"/>
            <p:cNvSpPr/>
            <p:nvPr>
              <p:custDataLst>
                <p:tags r:id="rId163"/>
              </p:custDataLst>
            </p:nvPr>
          </p:nvSpPr>
          <p:spPr>
            <a:xfrm>
              <a:off x="3886200" y="2998083"/>
              <a:ext cx="19051" cy="94368"/>
            </a:xfrm>
            <a:custGeom>
              <a:avLst/>
              <a:gdLst/>
              <a:ahLst/>
              <a:cxnLst/>
              <a:rect l="0" t="0" r="0" b="0"/>
              <a:pathLst>
                <a:path w="19051" h="94368">
                  <a:moveTo>
                    <a:pt x="0" y="5467"/>
                  </a:moveTo>
                  <a:lnTo>
                    <a:pt x="0" y="5467"/>
                  </a:lnTo>
                  <a:lnTo>
                    <a:pt x="5467" y="5467"/>
                  </a:lnTo>
                  <a:lnTo>
                    <a:pt x="5761" y="4761"/>
                  </a:lnTo>
                  <a:lnTo>
                    <a:pt x="6272" y="0"/>
                  </a:lnTo>
                  <a:lnTo>
                    <a:pt x="11811" y="4662"/>
                  </a:lnTo>
                  <a:lnTo>
                    <a:pt x="12622" y="10863"/>
                  </a:lnTo>
                  <a:lnTo>
                    <a:pt x="12700" y="45430"/>
                  </a:lnTo>
                  <a:lnTo>
                    <a:pt x="14582" y="49804"/>
                  </a:lnTo>
                  <a:lnTo>
                    <a:pt x="16071" y="51958"/>
                  </a:lnTo>
                  <a:lnTo>
                    <a:pt x="18167" y="61732"/>
                  </a:lnTo>
                  <a:lnTo>
                    <a:pt x="19050" y="9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" name="SMARTInkShape-3242"/>
            <p:cNvSpPr/>
            <p:nvPr>
              <p:custDataLst>
                <p:tags r:id="rId164"/>
              </p:custDataLst>
            </p:nvPr>
          </p:nvSpPr>
          <p:spPr>
            <a:xfrm>
              <a:off x="3835400" y="3009900"/>
              <a:ext cx="31751" cy="76201"/>
            </a:xfrm>
            <a:custGeom>
              <a:avLst/>
              <a:gdLst/>
              <a:ahLst/>
              <a:cxnLst/>
              <a:rect l="0" t="0" r="0" b="0"/>
              <a:pathLst>
                <a:path w="31751" h="76201">
                  <a:moveTo>
                    <a:pt x="31750" y="0"/>
                  </a:moveTo>
                  <a:lnTo>
                    <a:pt x="31750" y="0"/>
                  </a:lnTo>
                  <a:lnTo>
                    <a:pt x="31750" y="5467"/>
                  </a:lnTo>
                  <a:lnTo>
                    <a:pt x="27386" y="11245"/>
                  </a:lnTo>
                  <a:lnTo>
                    <a:pt x="25283" y="17129"/>
                  </a:lnTo>
                  <a:lnTo>
                    <a:pt x="21210" y="23341"/>
                  </a:lnTo>
                  <a:lnTo>
                    <a:pt x="19690" y="29650"/>
                  </a:lnTo>
                  <a:lnTo>
                    <a:pt x="19334" y="33874"/>
                  </a:lnTo>
                  <a:lnTo>
                    <a:pt x="17295" y="38103"/>
                  </a:lnTo>
                  <a:lnTo>
                    <a:pt x="8941" y="48684"/>
                  </a:lnTo>
                  <a:lnTo>
                    <a:pt x="7118" y="55033"/>
                  </a:lnTo>
                  <a:lnTo>
                    <a:pt x="6691" y="59267"/>
                  </a:lnTo>
                  <a:lnTo>
                    <a:pt x="4620" y="63500"/>
                  </a:lnTo>
                  <a:lnTo>
                    <a:pt x="912" y="6859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6" name="SMARTInkShape-3243"/>
            <p:cNvSpPr/>
            <p:nvPr>
              <p:custDataLst>
                <p:tags r:id="rId165"/>
              </p:custDataLst>
            </p:nvPr>
          </p:nvSpPr>
          <p:spPr>
            <a:xfrm>
              <a:off x="3702050" y="2978230"/>
              <a:ext cx="101601" cy="101521"/>
            </a:xfrm>
            <a:custGeom>
              <a:avLst/>
              <a:gdLst/>
              <a:ahLst/>
              <a:cxnLst/>
              <a:rect l="0" t="0" r="0" b="0"/>
              <a:pathLst>
                <a:path w="101601" h="101521">
                  <a:moveTo>
                    <a:pt x="0" y="18970"/>
                  </a:moveTo>
                  <a:lnTo>
                    <a:pt x="0" y="18970"/>
                  </a:lnTo>
                  <a:lnTo>
                    <a:pt x="0" y="13503"/>
                  </a:lnTo>
                  <a:lnTo>
                    <a:pt x="705" y="13208"/>
                  </a:lnTo>
                  <a:lnTo>
                    <a:pt x="3371" y="12881"/>
                  </a:lnTo>
                  <a:lnTo>
                    <a:pt x="4364" y="12089"/>
                  </a:lnTo>
                  <a:lnTo>
                    <a:pt x="5467" y="9326"/>
                  </a:lnTo>
                  <a:lnTo>
                    <a:pt x="6467" y="8308"/>
                  </a:lnTo>
                  <a:lnTo>
                    <a:pt x="11740" y="6538"/>
                  </a:lnTo>
                  <a:lnTo>
                    <a:pt x="12273" y="4508"/>
                  </a:lnTo>
                  <a:lnTo>
                    <a:pt x="12416" y="2978"/>
                  </a:lnTo>
                  <a:lnTo>
                    <a:pt x="13216" y="1959"/>
                  </a:lnTo>
                  <a:lnTo>
                    <a:pt x="15987" y="826"/>
                  </a:lnTo>
                  <a:lnTo>
                    <a:pt x="24248" y="0"/>
                  </a:lnTo>
                  <a:lnTo>
                    <a:pt x="30242" y="4300"/>
                  </a:lnTo>
                  <a:lnTo>
                    <a:pt x="36926" y="6011"/>
                  </a:lnTo>
                  <a:lnTo>
                    <a:pt x="41123" y="9564"/>
                  </a:lnTo>
                  <a:lnTo>
                    <a:pt x="42971" y="13143"/>
                  </a:lnTo>
                  <a:lnTo>
                    <a:pt x="44321" y="25366"/>
                  </a:lnTo>
                  <a:lnTo>
                    <a:pt x="44448" y="46487"/>
                  </a:lnTo>
                  <a:lnTo>
                    <a:pt x="42568" y="50720"/>
                  </a:lnTo>
                  <a:lnTo>
                    <a:pt x="40086" y="54953"/>
                  </a:lnTo>
                  <a:lnTo>
                    <a:pt x="37983" y="61303"/>
                  </a:lnTo>
                  <a:lnTo>
                    <a:pt x="13531" y="88689"/>
                  </a:lnTo>
                  <a:lnTo>
                    <a:pt x="13069" y="91819"/>
                  </a:lnTo>
                  <a:lnTo>
                    <a:pt x="12241" y="92936"/>
                  </a:lnTo>
                  <a:lnTo>
                    <a:pt x="9438" y="94177"/>
                  </a:lnTo>
                  <a:lnTo>
                    <a:pt x="8408" y="95213"/>
                  </a:lnTo>
                  <a:lnTo>
                    <a:pt x="6374" y="101435"/>
                  </a:lnTo>
                  <a:lnTo>
                    <a:pt x="27604" y="101520"/>
                  </a:lnTo>
                  <a:lnTo>
                    <a:pt x="31788" y="99639"/>
                  </a:lnTo>
                  <a:lnTo>
                    <a:pt x="33892" y="98149"/>
                  </a:lnTo>
                  <a:lnTo>
                    <a:pt x="43595" y="96053"/>
                  </a:lnTo>
                  <a:lnTo>
                    <a:pt x="61914" y="94516"/>
                  </a:lnTo>
                  <a:lnTo>
                    <a:pt x="76723" y="90154"/>
                  </a:lnTo>
                  <a:lnTo>
                    <a:pt x="101600" y="88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7" name="SMARTInkShape-3244"/>
            <p:cNvSpPr/>
            <p:nvPr>
              <p:custDataLst>
                <p:tags r:id="rId166"/>
              </p:custDataLst>
            </p:nvPr>
          </p:nvSpPr>
          <p:spPr>
            <a:xfrm>
              <a:off x="3587773" y="2889252"/>
              <a:ext cx="349228" cy="234577"/>
            </a:xfrm>
            <a:custGeom>
              <a:avLst/>
              <a:gdLst/>
              <a:ahLst/>
              <a:cxnLst/>
              <a:rect l="0" t="0" r="0" b="0"/>
              <a:pathLst>
                <a:path w="349228" h="234577">
                  <a:moveTo>
                    <a:pt x="6327" y="146048"/>
                  </a:moveTo>
                  <a:lnTo>
                    <a:pt x="6327" y="146048"/>
                  </a:lnTo>
                  <a:lnTo>
                    <a:pt x="0" y="139721"/>
                  </a:lnTo>
                  <a:lnTo>
                    <a:pt x="5446" y="145167"/>
                  </a:lnTo>
                  <a:lnTo>
                    <a:pt x="6066" y="149158"/>
                  </a:lnTo>
                  <a:lnTo>
                    <a:pt x="6249" y="154809"/>
                  </a:lnTo>
                  <a:lnTo>
                    <a:pt x="8174" y="158879"/>
                  </a:lnTo>
                  <a:lnTo>
                    <a:pt x="10676" y="163039"/>
                  </a:lnTo>
                  <a:lnTo>
                    <a:pt x="12789" y="169348"/>
                  </a:lnTo>
                  <a:lnTo>
                    <a:pt x="28962" y="198508"/>
                  </a:lnTo>
                  <a:lnTo>
                    <a:pt x="31613" y="206669"/>
                  </a:lnTo>
                  <a:lnTo>
                    <a:pt x="36591" y="215747"/>
                  </a:lnTo>
                  <a:lnTo>
                    <a:pt x="37086" y="217914"/>
                  </a:lnTo>
                  <a:lnTo>
                    <a:pt x="41154" y="224335"/>
                  </a:lnTo>
                  <a:lnTo>
                    <a:pt x="49607" y="233691"/>
                  </a:lnTo>
                  <a:lnTo>
                    <a:pt x="52139" y="234389"/>
                  </a:lnTo>
                  <a:lnTo>
                    <a:pt x="53801" y="234576"/>
                  </a:lnTo>
                  <a:lnTo>
                    <a:pt x="54909" y="233994"/>
                  </a:lnTo>
                  <a:lnTo>
                    <a:pt x="55649" y="232901"/>
                  </a:lnTo>
                  <a:lnTo>
                    <a:pt x="56835" y="229448"/>
                  </a:lnTo>
                  <a:lnTo>
                    <a:pt x="57126" y="185019"/>
                  </a:lnTo>
                  <a:lnTo>
                    <a:pt x="56421" y="176069"/>
                  </a:lnTo>
                  <a:lnTo>
                    <a:pt x="46587" y="131830"/>
                  </a:lnTo>
                  <a:lnTo>
                    <a:pt x="37976" y="84800"/>
                  </a:lnTo>
                  <a:lnTo>
                    <a:pt x="32689" y="68725"/>
                  </a:lnTo>
                  <a:lnTo>
                    <a:pt x="31812" y="55118"/>
                  </a:lnTo>
                  <a:lnTo>
                    <a:pt x="31078" y="53678"/>
                  </a:lnTo>
                  <a:lnTo>
                    <a:pt x="29883" y="52718"/>
                  </a:lnTo>
                  <a:lnTo>
                    <a:pt x="28381" y="52078"/>
                  </a:lnTo>
                  <a:lnTo>
                    <a:pt x="27380" y="50946"/>
                  </a:lnTo>
                  <a:lnTo>
                    <a:pt x="26267" y="47806"/>
                  </a:lnTo>
                  <a:lnTo>
                    <a:pt x="25265" y="46687"/>
                  </a:lnTo>
                  <a:lnTo>
                    <a:pt x="19987" y="44743"/>
                  </a:lnTo>
                  <a:lnTo>
                    <a:pt x="19454" y="42698"/>
                  </a:lnTo>
                  <a:lnTo>
                    <a:pt x="19034" y="38178"/>
                  </a:lnTo>
                  <a:lnTo>
                    <a:pt x="28487" y="38100"/>
                  </a:lnTo>
                  <a:lnTo>
                    <a:pt x="53199" y="32336"/>
                  </a:lnTo>
                  <a:lnTo>
                    <a:pt x="98981" y="28400"/>
                  </a:lnTo>
                  <a:lnTo>
                    <a:pt x="139892" y="23912"/>
                  </a:lnTo>
                  <a:lnTo>
                    <a:pt x="186402" y="18983"/>
                  </a:lnTo>
                  <a:lnTo>
                    <a:pt x="230436" y="13665"/>
                  </a:lnTo>
                  <a:lnTo>
                    <a:pt x="271111" y="7799"/>
                  </a:lnTo>
                  <a:lnTo>
                    <a:pt x="309078" y="4594"/>
                  </a:lnTo>
                  <a:lnTo>
                    <a:pt x="327660" y="603"/>
                  </a:lnTo>
                  <a:lnTo>
                    <a:pt x="349090" y="0"/>
                  </a:lnTo>
                  <a:lnTo>
                    <a:pt x="349227" y="6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8" name="SMARTInkShape-3245"/>
            <p:cNvSpPr/>
            <p:nvPr>
              <p:custDataLst>
                <p:tags r:id="rId167"/>
              </p:custDataLst>
            </p:nvPr>
          </p:nvSpPr>
          <p:spPr>
            <a:xfrm>
              <a:off x="3667523" y="2768600"/>
              <a:ext cx="574278" cy="44416"/>
            </a:xfrm>
            <a:custGeom>
              <a:avLst/>
              <a:gdLst/>
              <a:ahLst/>
              <a:cxnLst/>
              <a:rect l="0" t="0" r="0" b="0"/>
              <a:pathLst>
                <a:path w="574278" h="44416">
                  <a:moveTo>
                    <a:pt x="34527" y="25400"/>
                  </a:moveTo>
                  <a:lnTo>
                    <a:pt x="34527" y="25400"/>
                  </a:lnTo>
                  <a:lnTo>
                    <a:pt x="31156" y="25400"/>
                  </a:lnTo>
                  <a:lnTo>
                    <a:pt x="11758" y="31867"/>
                  </a:lnTo>
                  <a:lnTo>
                    <a:pt x="2879" y="36660"/>
                  </a:lnTo>
                  <a:lnTo>
                    <a:pt x="0" y="37460"/>
                  </a:lnTo>
                  <a:lnTo>
                    <a:pt x="220" y="37673"/>
                  </a:lnTo>
                  <a:lnTo>
                    <a:pt x="2272" y="38016"/>
                  </a:lnTo>
                  <a:lnTo>
                    <a:pt x="5998" y="41446"/>
                  </a:lnTo>
                  <a:lnTo>
                    <a:pt x="11499" y="43115"/>
                  </a:lnTo>
                  <a:lnTo>
                    <a:pt x="56078" y="44415"/>
                  </a:lnTo>
                  <a:lnTo>
                    <a:pt x="102015" y="40081"/>
                  </a:lnTo>
                  <a:lnTo>
                    <a:pt x="149615" y="36610"/>
                  </a:lnTo>
                  <a:lnTo>
                    <a:pt x="189042" y="33190"/>
                  </a:lnTo>
                  <a:lnTo>
                    <a:pt x="233885" y="30295"/>
                  </a:lnTo>
                  <a:lnTo>
                    <a:pt x="266358" y="26870"/>
                  </a:lnTo>
                  <a:lnTo>
                    <a:pt x="299606" y="22996"/>
                  </a:lnTo>
                  <a:lnTo>
                    <a:pt x="346686" y="20219"/>
                  </a:lnTo>
                  <a:lnTo>
                    <a:pt x="391915" y="16025"/>
                  </a:lnTo>
                  <a:lnTo>
                    <a:pt x="436596" y="10314"/>
                  </a:lnTo>
                  <a:lnTo>
                    <a:pt x="474373" y="7525"/>
                  </a:lnTo>
                  <a:lnTo>
                    <a:pt x="517331" y="2218"/>
                  </a:lnTo>
                  <a:lnTo>
                    <a:pt x="564566" y="58"/>
                  </a:lnTo>
                  <a:lnTo>
                    <a:pt x="5742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9" name="SMARTInkShape-3246"/>
            <p:cNvSpPr/>
            <p:nvPr>
              <p:custDataLst>
                <p:tags r:id="rId168"/>
              </p:custDataLst>
            </p:nvPr>
          </p:nvSpPr>
          <p:spPr>
            <a:xfrm>
              <a:off x="3854450" y="2559311"/>
              <a:ext cx="19051" cy="177540"/>
            </a:xfrm>
            <a:custGeom>
              <a:avLst/>
              <a:gdLst/>
              <a:ahLst/>
              <a:cxnLst/>
              <a:rect l="0" t="0" r="0" b="0"/>
              <a:pathLst>
                <a:path w="19051" h="177540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0" y="5229"/>
                  </a:lnTo>
                  <a:lnTo>
                    <a:pt x="3371" y="9205"/>
                  </a:lnTo>
                  <a:lnTo>
                    <a:pt x="5026" y="14765"/>
                  </a:lnTo>
                  <a:lnTo>
                    <a:pt x="6467" y="21233"/>
                  </a:lnTo>
                  <a:lnTo>
                    <a:pt x="10540" y="29548"/>
                  </a:lnTo>
                  <a:lnTo>
                    <a:pt x="16046" y="73849"/>
                  </a:lnTo>
                  <a:lnTo>
                    <a:pt x="18972" y="111923"/>
                  </a:lnTo>
                  <a:lnTo>
                    <a:pt x="19048" y="156067"/>
                  </a:lnTo>
                  <a:lnTo>
                    <a:pt x="19050" y="177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3" name="SMARTInkShape-Group715"/>
          <p:cNvGrpSpPr/>
          <p:nvPr/>
        </p:nvGrpSpPr>
        <p:grpSpPr>
          <a:xfrm>
            <a:off x="4140233" y="2882901"/>
            <a:ext cx="184118" cy="184150"/>
            <a:chOff x="4140233" y="2882901"/>
            <a:chExt cx="184118" cy="184150"/>
          </a:xfrm>
        </p:grpSpPr>
        <p:sp>
          <p:nvSpPr>
            <p:cNvPr id="1341" name="SMARTInkShape-3247"/>
            <p:cNvSpPr/>
            <p:nvPr>
              <p:custDataLst>
                <p:tags r:id="rId160"/>
              </p:custDataLst>
            </p:nvPr>
          </p:nvSpPr>
          <p:spPr>
            <a:xfrm>
              <a:off x="4216407" y="2965458"/>
              <a:ext cx="107944" cy="63493"/>
            </a:xfrm>
            <a:custGeom>
              <a:avLst/>
              <a:gdLst/>
              <a:ahLst/>
              <a:cxnLst/>
              <a:rect l="0" t="0" r="0" b="0"/>
              <a:pathLst>
                <a:path w="107944" h="63493">
                  <a:moveTo>
                    <a:pt x="44443" y="19042"/>
                  </a:moveTo>
                  <a:lnTo>
                    <a:pt x="44443" y="19042"/>
                  </a:lnTo>
                  <a:lnTo>
                    <a:pt x="44443" y="13575"/>
                  </a:lnTo>
                  <a:lnTo>
                    <a:pt x="49910" y="7302"/>
                  </a:lnTo>
                  <a:lnTo>
                    <a:pt x="49499" y="6277"/>
                  </a:lnTo>
                  <a:lnTo>
                    <a:pt x="45248" y="959"/>
                  </a:lnTo>
                  <a:lnTo>
                    <a:pt x="42919" y="422"/>
                  </a:lnTo>
                  <a:lnTo>
                    <a:pt x="29338" y="0"/>
                  </a:lnTo>
                  <a:lnTo>
                    <a:pt x="28023" y="702"/>
                  </a:lnTo>
                  <a:lnTo>
                    <a:pt x="27146" y="1877"/>
                  </a:lnTo>
                  <a:lnTo>
                    <a:pt x="26562" y="3365"/>
                  </a:lnTo>
                  <a:lnTo>
                    <a:pt x="25467" y="4357"/>
                  </a:lnTo>
                  <a:lnTo>
                    <a:pt x="22368" y="5460"/>
                  </a:lnTo>
                  <a:lnTo>
                    <a:pt x="21260" y="6459"/>
                  </a:lnTo>
                  <a:lnTo>
                    <a:pt x="15964" y="15103"/>
                  </a:lnTo>
                  <a:lnTo>
                    <a:pt x="12265" y="17291"/>
                  </a:lnTo>
                  <a:lnTo>
                    <a:pt x="10291" y="17875"/>
                  </a:lnTo>
                  <a:lnTo>
                    <a:pt x="8975" y="19675"/>
                  </a:lnTo>
                  <a:lnTo>
                    <a:pt x="4981" y="30822"/>
                  </a:lnTo>
                  <a:lnTo>
                    <a:pt x="2210" y="35566"/>
                  </a:lnTo>
                  <a:lnTo>
                    <a:pt x="431" y="44361"/>
                  </a:lnTo>
                  <a:lnTo>
                    <a:pt x="0" y="60140"/>
                  </a:lnTo>
                  <a:lnTo>
                    <a:pt x="703" y="61257"/>
                  </a:lnTo>
                  <a:lnTo>
                    <a:pt x="1878" y="62002"/>
                  </a:lnTo>
                  <a:lnTo>
                    <a:pt x="6901" y="63050"/>
                  </a:lnTo>
                  <a:lnTo>
                    <a:pt x="14920" y="63405"/>
                  </a:lnTo>
                  <a:lnTo>
                    <a:pt x="16294" y="62728"/>
                  </a:lnTo>
                  <a:lnTo>
                    <a:pt x="17210" y="61572"/>
                  </a:lnTo>
                  <a:lnTo>
                    <a:pt x="17821" y="60095"/>
                  </a:lnTo>
                  <a:lnTo>
                    <a:pt x="18934" y="59111"/>
                  </a:lnTo>
                  <a:lnTo>
                    <a:pt x="31145" y="54030"/>
                  </a:lnTo>
                  <a:lnTo>
                    <a:pt x="33461" y="52245"/>
                  </a:lnTo>
                  <a:lnTo>
                    <a:pt x="48098" y="33841"/>
                  </a:lnTo>
                  <a:lnTo>
                    <a:pt x="52142" y="25389"/>
                  </a:lnTo>
                  <a:lnTo>
                    <a:pt x="56155" y="20296"/>
                  </a:lnTo>
                  <a:lnTo>
                    <a:pt x="57117" y="12986"/>
                  </a:lnTo>
                  <a:lnTo>
                    <a:pt x="60506" y="12779"/>
                  </a:lnTo>
                  <a:lnTo>
                    <a:pt x="61502" y="13456"/>
                  </a:lnTo>
                  <a:lnTo>
                    <a:pt x="62166" y="14612"/>
                  </a:lnTo>
                  <a:lnTo>
                    <a:pt x="63318" y="19164"/>
                  </a:lnTo>
                  <a:lnTo>
                    <a:pt x="63415" y="22154"/>
                  </a:lnTo>
                  <a:lnTo>
                    <a:pt x="65340" y="25834"/>
                  </a:lnTo>
                  <a:lnTo>
                    <a:pt x="67842" y="29822"/>
                  </a:lnTo>
                  <a:lnTo>
                    <a:pt x="69448" y="38131"/>
                  </a:lnTo>
                  <a:lnTo>
                    <a:pt x="69579" y="40235"/>
                  </a:lnTo>
                  <a:lnTo>
                    <a:pt x="70373" y="41637"/>
                  </a:lnTo>
                  <a:lnTo>
                    <a:pt x="71607" y="42572"/>
                  </a:lnTo>
                  <a:lnTo>
                    <a:pt x="73136" y="43196"/>
                  </a:lnTo>
                  <a:lnTo>
                    <a:pt x="74155" y="44317"/>
                  </a:lnTo>
                  <a:lnTo>
                    <a:pt x="75287" y="47444"/>
                  </a:lnTo>
                  <a:lnTo>
                    <a:pt x="76295" y="48560"/>
                  </a:lnTo>
                  <a:lnTo>
                    <a:pt x="79296" y="49800"/>
                  </a:lnTo>
                  <a:lnTo>
                    <a:pt x="80378" y="50836"/>
                  </a:lnTo>
                  <a:lnTo>
                    <a:pt x="81581" y="53869"/>
                  </a:lnTo>
                  <a:lnTo>
                    <a:pt x="82607" y="54960"/>
                  </a:lnTo>
                  <a:lnTo>
                    <a:pt x="88953" y="57656"/>
                  </a:lnTo>
                  <a:lnTo>
                    <a:pt x="93771" y="61449"/>
                  </a:lnTo>
                  <a:lnTo>
                    <a:pt x="99667" y="62886"/>
                  </a:lnTo>
                  <a:lnTo>
                    <a:pt x="107943" y="634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2" name="SMARTInkShape-3248"/>
            <p:cNvSpPr/>
            <p:nvPr>
              <p:custDataLst>
                <p:tags r:id="rId161"/>
              </p:custDataLst>
            </p:nvPr>
          </p:nvSpPr>
          <p:spPr>
            <a:xfrm>
              <a:off x="4140233" y="2882901"/>
              <a:ext cx="63468" cy="184150"/>
            </a:xfrm>
            <a:custGeom>
              <a:avLst/>
              <a:gdLst/>
              <a:ahLst/>
              <a:cxnLst/>
              <a:rect l="0" t="0" r="0" b="0"/>
              <a:pathLst>
                <a:path w="63468" h="184150">
                  <a:moveTo>
                    <a:pt x="63467" y="19049"/>
                  </a:moveTo>
                  <a:lnTo>
                    <a:pt x="63467" y="19049"/>
                  </a:lnTo>
                  <a:lnTo>
                    <a:pt x="63467" y="12960"/>
                  </a:lnTo>
                  <a:lnTo>
                    <a:pt x="58000" y="1787"/>
                  </a:lnTo>
                  <a:lnTo>
                    <a:pt x="57000" y="1191"/>
                  </a:lnTo>
                  <a:lnTo>
                    <a:pt x="50851" y="13"/>
                  </a:lnTo>
                  <a:lnTo>
                    <a:pt x="45307" y="0"/>
                  </a:lnTo>
                  <a:lnTo>
                    <a:pt x="39523" y="4363"/>
                  </a:lnTo>
                  <a:lnTo>
                    <a:pt x="35657" y="5466"/>
                  </a:lnTo>
                  <a:lnTo>
                    <a:pt x="34344" y="6466"/>
                  </a:lnTo>
                  <a:lnTo>
                    <a:pt x="8418" y="52994"/>
                  </a:lnTo>
                  <a:lnTo>
                    <a:pt x="2785" y="65639"/>
                  </a:lnTo>
                  <a:lnTo>
                    <a:pt x="0" y="112182"/>
                  </a:lnTo>
                  <a:lnTo>
                    <a:pt x="673" y="148048"/>
                  </a:lnTo>
                  <a:lnTo>
                    <a:pt x="5037" y="155970"/>
                  </a:lnTo>
                  <a:lnTo>
                    <a:pt x="21166" y="173540"/>
                  </a:lnTo>
                  <a:lnTo>
                    <a:pt x="33971" y="181322"/>
                  </a:lnTo>
                  <a:lnTo>
                    <a:pt x="44026" y="183590"/>
                  </a:lnTo>
                  <a:lnTo>
                    <a:pt x="50767" y="184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6" name="SMARTInkShape-Group716"/>
          <p:cNvGrpSpPr/>
          <p:nvPr/>
        </p:nvGrpSpPr>
        <p:grpSpPr>
          <a:xfrm>
            <a:off x="2000250" y="2520950"/>
            <a:ext cx="316781" cy="374651"/>
            <a:chOff x="2000250" y="2520950"/>
            <a:chExt cx="316781" cy="374651"/>
          </a:xfrm>
        </p:grpSpPr>
        <p:sp>
          <p:nvSpPr>
            <p:cNvPr id="1344" name="SMARTInkShape-3249"/>
            <p:cNvSpPr/>
            <p:nvPr>
              <p:custDataLst>
                <p:tags r:id="rId158"/>
              </p:custDataLst>
            </p:nvPr>
          </p:nvSpPr>
          <p:spPr>
            <a:xfrm>
              <a:off x="2000250" y="2603588"/>
              <a:ext cx="139675" cy="285653"/>
            </a:xfrm>
            <a:custGeom>
              <a:avLst/>
              <a:gdLst/>
              <a:ahLst/>
              <a:cxnLst/>
              <a:rect l="0" t="0" r="0" b="0"/>
              <a:pathLst>
                <a:path w="139675" h="285653">
                  <a:moveTo>
                    <a:pt x="0" y="18962"/>
                  </a:moveTo>
                  <a:lnTo>
                    <a:pt x="0" y="18962"/>
                  </a:lnTo>
                  <a:lnTo>
                    <a:pt x="0" y="6285"/>
                  </a:lnTo>
                  <a:lnTo>
                    <a:pt x="0" y="33788"/>
                  </a:lnTo>
                  <a:lnTo>
                    <a:pt x="11342" y="80987"/>
                  </a:lnTo>
                  <a:lnTo>
                    <a:pt x="12802" y="86040"/>
                  </a:lnTo>
                  <a:lnTo>
                    <a:pt x="23648" y="101474"/>
                  </a:lnTo>
                  <a:lnTo>
                    <a:pt x="24232" y="103603"/>
                  </a:lnTo>
                  <a:lnTo>
                    <a:pt x="25327" y="105023"/>
                  </a:lnTo>
                  <a:lnTo>
                    <a:pt x="28425" y="106600"/>
                  </a:lnTo>
                  <a:lnTo>
                    <a:pt x="34136" y="107488"/>
                  </a:lnTo>
                  <a:lnTo>
                    <a:pt x="38220" y="105814"/>
                  </a:lnTo>
                  <a:lnTo>
                    <a:pt x="42387" y="103424"/>
                  </a:lnTo>
                  <a:lnTo>
                    <a:pt x="48699" y="101373"/>
                  </a:lnTo>
                  <a:lnTo>
                    <a:pt x="77434" y="74852"/>
                  </a:lnTo>
                  <a:lnTo>
                    <a:pt x="85903" y="61334"/>
                  </a:lnTo>
                  <a:lnTo>
                    <a:pt x="100953" y="15374"/>
                  </a:lnTo>
                  <a:lnTo>
                    <a:pt x="101599" y="0"/>
                  </a:lnTo>
                  <a:lnTo>
                    <a:pt x="101600" y="14841"/>
                  </a:lnTo>
                  <a:lnTo>
                    <a:pt x="107776" y="42778"/>
                  </a:lnTo>
                  <a:lnTo>
                    <a:pt x="108604" y="53614"/>
                  </a:lnTo>
                  <a:lnTo>
                    <a:pt x="119209" y="100202"/>
                  </a:lnTo>
                  <a:lnTo>
                    <a:pt x="122104" y="113824"/>
                  </a:lnTo>
                  <a:lnTo>
                    <a:pt x="131596" y="146485"/>
                  </a:lnTo>
                  <a:lnTo>
                    <a:pt x="134712" y="163286"/>
                  </a:lnTo>
                  <a:lnTo>
                    <a:pt x="138222" y="179082"/>
                  </a:lnTo>
                  <a:lnTo>
                    <a:pt x="139674" y="226309"/>
                  </a:lnTo>
                  <a:lnTo>
                    <a:pt x="138989" y="246970"/>
                  </a:lnTo>
                  <a:lnTo>
                    <a:pt x="131861" y="271356"/>
                  </a:lnTo>
                  <a:lnTo>
                    <a:pt x="124589" y="281112"/>
                  </a:lnTo>
                  <a:lnTo>
                    <a:pt x="120519" y="283639"/>
                  </a:lnTo>
                  <a:lnTo>
                    <a:pt x="112157" y="285262"/>
                  </a:lnTo>
                  <a:lnTo>
                    <a:pt x="92511" y="285652"/>
                  </a:lnTo>
                  <a:lnTo>
                    <a:pt x="88624" y="283776"/>
                  </a:lnTo>
                  <a:lnTo>
                    <a:pt x="86599" y="282288"/>
                  </a:lnTo>
                  <a:lnTo>
                    <a:pt x="80379" y="273452"/>
                  </a:lnTo>
                  <a:lnTo>
                    <a:pt x="70841" y="251863"/>
                  </a:lnTo>
                  <a:lnTo>
                    <a:pt x="71217" y="249723"/>
                  </a:lnTo>
                  <a:lnTo>
                    <a:pt x="75006" y="241221"/>
                  </a:lnTo>
                  <a:lnTo>
                    <a:pt x="75405" y="239101"/>
                  </a:lnTo>
                  <a:lnTo>
                    <a:pt x="79335" y="232747"/>
                  </a:lnTo>
                  <a:lnTo>
                    <a:pt x="84968" y="226396"/>
                  </a:lnTo>
                  <a:lnTo>
                    <a:pt x="89034" y="224043"/>
                  </a:lnTo>
                  <a:lnTo>
                    <a:pt x="93193" y="222293"/>
                  </a:lnTo>
                  <a:lnTo>
                    <a:pt x="127000" y="203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5" name="SMARTInkShape-3250"/>
            <p:cNvSpPr/>
            <p:nvPr>
              <p:custDataLst>
                <p:tags r:id="rId159"/>
              </p:custDataLst>
            </p:nvPr>
          </p:nvSpPr>
          <p:spPr>
            <a:xfrm>
              <a:off x="2209800" y="2520950"/>
              <a:ext cx="107231" cy="374651"/>
            </a:xfrm>
            <a:custGeom>
              <a:avLst/>
              <a:gdLst/>
              <a:ahLst/>
              <a:cxnLst/>
              <a:rect l="0" t="0" r="0" b="0"/>
              <a:pathLst>
                <a:path w="107231" h="374651">
                  <a:moveTo>
                    <a:pt x="0" y="0"/>
                  </a:moveTo>
                  <a:lnTo>
                    <a:pt x="0" y="0"/>
                  </a:lnTo>
                  <a:lnTo>
                    <a:pt x="9643" y="0"/>
                  </a:lnTo>
                  <a:lnTo>
                    <a:pt x="13223" y="1881"/>
                  </a:lnTo>
                  <a:lnTo>
                    <a:pt x="15165" y="3371"/>
                  </a:lnTo>
                  <a:lnTo>
                    <a:pt x="17323" y="6908"/>
                  </a:lnTo>
                  <a:lnTo>
                    <a:pt x="22080" y="18298"/>
                  </a:lnTo>
                  <a:lnTo>
                    <a:pt x="51001" y="59642"/>
                  </a:lnTo>
                  <a:lnTo>
                    <a:pt x="74336" y="103143"/>
                  </a:lnTo>
                  <a:lnTo>
                    <a:pt x="91607" y="148501"/>
                  </a:lnTo>
                  <a:lnTo>
                    <a:pt x="102480" y="175861"/>
                  </a:lnTo>
                  <a:lnTo>
                    <a:pt x="107230" y="223414"/>
                  </a:lnTo>
                  <a:lnTo>
                    <a:pt x="105974" y="266574"/>
                  </a:lnTo>
                  <a:lnTo>
                    <a:pt x="95722" y="300542"/>
                  </a:lnTo>
                  <a:lnTo>
                    <a:pt x="71822" y="342526"/>
                  </a:lnTo>
                  <a:lnTo>
                    <a:pt x="59224" y="358468"/>
                  </a:lnTo>
                  <a:lnTo>
                    <a:pt x="31750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9" name="SMARTInkShape-Group717"/>
          <p:cNvGrpSpPr/>
          <p:nvPr/>
        </p:nvGrpSpPr>
        <p:grpSpPr>
          <a:xfrm>
            <a:off x="3257572" y="2266950"/>
            <a:ext cx="165079" cy="247651"/>
            <a:chOff x="3257572" y="2266950"/>
            <a:chExt cx="165079" cy="247651"/>
          </a:xfrm>
        </p:grpSpPr>
        <p:sp>
          <p:nvSpPr>
            <p:cNvPr id="1347" name="SMARTInkShape-3251"/>
            <p:cNvSpPr/>
            <p:nvPr>
              <p:custDataLst>
                <p:tags r:id="rId156"/>
              </p:custDataLst>
            </p:nvPr>
          </p:nvSpPr>
          <p:spPr>
            <a:xfrm>
              <a:off x="3346450" y="249555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6350" y="19050"/>
                  </a:moveTo>
                  <a:lnTo>
                    <a:pt x="6350" y="19050"/>
                  </a:lnTo>
                  <a:lnTo>
                    <a:pt x="0" y="19050"/>
                  </a:lnTo>
                  <a:lnTo>
                    <a:pt x="12622" y="6428"/>
                  </a:lnTo>
                  <a:lnTo>
                    <a:pt x="44450" y="6350"/>
                  </a:lnTo>
                  <a:lnTo>
                    <a:pt x="44450" y="23"/>
                  </a:lnTo>
                  <a:lnTo>
                    <a:pt x="38100" y="0"/>
                  </a:lnTo>
                  <a:lnTo>
                    <a:pt x="44372" y="0"/>
                  </a:lnTo>
                  <a:lnTo>
                    <a:pt x="49910" y="5467"/>
                  </a:lnTo>
                  <a:lnTo>
                    <a:pt x="57066" y="6343"/>
                  </a:lnTo>
                  <a:lnTo>
                    <a:pt x="62609" y="6349"/>
                  </a:lnTo>
                  <a:lnTo>
                    <a:pt x="68889" y="11817"/>
                  </a:lnTo>
                  <a:lnTo>
                    <a:pt x="69209" y="11406"/>
                  </a:lnTo>
                  <a:lnTo>
                    <a:pt x="69824" y="6589"/>
                  </a:lnTo>
                  <a:lnTo>
                    <a:pt x="762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8" name="SMARTInkShape-3252"/>
            <p:cNvSpPr/>
            <p:nvPr>
              <p:custDataLst>
                <p:tags r:id="rId157"/>
              </p:custDataLst>
            </p:nvPr>
          </p:nvSpPr>
          <p:spPr>
            <a:xfrm>
              <a:off x="3257572" y="2266950"/>
              <a:ext cx="76179" cy="165091"/>
            </a:xfrm>
            <a:custGeom>
              <a:avLst/>
              <a:gdLst/>
              <a:ahLst/>
              <a:cxnLst/>
              <a:rect l="0" t="0" r="0" b="0"/>
              <a:pathLst>
                <a:path w="76179" h="165091">
                  <a:moveTo>
                    <a:pt x="6328" y="0"/>
                  </a:moveTo>
                  <a:lnTo>
                    <a:pt x="6328" y="0"/>
                  </a:lnTo>
                  <a:lnTo>
                    <a:pt x="56" y="0"/>
                  </a:lnTo>
                  <a:lnTo>
                    <a:pt x="0" y="3371"/>
                  </a:lnTo>
                  <a:lnTo>
                    <a:pt x="1870" y="6908"/>
                  </a:lnTo>
                  <a:lnTo>
                    <a:pt x="5447" y="11556"/>
                  </a:lnTo>
                  <a:lnTo>
                    <a:pt x="6154" y="17544"/>
                  </a:lnTo>
                  <a:lnTo>
                    <a:pt x="6305" y="27597"/>
                  </a:lnTo>
                  <a:lnTo>
                    <a:pt x="8200" y="31786"/>
                  </a:lnTo>
                  <a:lnTo>
                    <a:pt x="10687" y="35999"/>
                  </a:lnTo>
                  <a:lnTo>
                    <a:pt x="11793" y="40224"/>
                  </a:lnTo>
                  <a:lnTo>
                    <a:pt x="12793" y="41632"/>
                  </a:lnTo>
                  <a:lnTo>
                    <a:pt x="14166" y="42571"/>
                  </a:lnTo>
                  <a:lnTo>
                    <a:pt x="18068" y="44079"/>
                  </a:lnTo>
                  <a:lnTo>
                    <a:pt x="24411" y="49885"/>
                  </a:lnTo>
                  <a:lnTo>
                    <a:pt x="28462" y="50529"/>
                  </a:lnTo>
                  <a:lnTo>
                    <a:pt x="32158" y="48798"/>
                  </a:lnTo>
                  <a:lnTo>
                    <a:pt x="42916" y="40256"/>
                  </a:lnTo>
                  <a:lnTo>
                    <a:pt x="46814" y="39058"/>
                  </a:lnTo>
                  <a:lnTo>
                    <a:pt x="48135" y="38033"/>
                  </a:lnTo>
                  <a:lnTo>
                    <a:pt x="55649" y="25272"/>
                  </a:lnTo>
                  <a:lnTo>
                    <a:pt x="56142" y="23198"/>
                  </a:lnTo>
                  <a:lnTo>
                    <a:pt x="62024" y="12689"/>
                  </a:lnTo>
                  <a:lnTo>
                    <a:pt x="63478" y="17"/>
                  </a:lnTo>
                  <a:lnTo>
                    <a:pt x="63478" y="2"/>
                  </a:lnTo>
                  <a:lnTo>
                    <a:pt x="66849" y="3371"/>
                  </a:lnTo>
                  <a:lnTo>
                    <a:pt x="68504" y="6908"/>
                  </a:lnTo>
                  <a:lnTo>
                    <a:pt x="70518" y="23464"/>
                  </a:lnTo>
                  <a:lnTo>
                    <a:pt x="74851" y="31786"/>
                  </a:lnTo>
                  <a:lnTo>
                    <a:pt x="76178" y="78556"/>
                  </a:lnTo>
                  <a:lnTo>
                    <a:pt x="76178" y="116394"/>
                  </a:lnTo>
                  <a:lnTo>
                    <a:pt x="74296" y="120640"/>
                  </a:lnTo>
                  <a:lnTo>
                    <a:pt x="58960" y="139700"/>
                  </a:lnTo>
                  <a:lnTo>
                    <a:pt x="57237" y="143933"/>
                  </a:lnTo>
                  <a:lnTo>
                    <a:pt x="42232" y="160867"/>
                  </a:lnTo>
                  <a:lnTo>
                    <a:pt x="38043" y="163219"/>
                  </a:lnTo>
                  <a:lnTo>
                    <a:pt x="26630" y="164990"/>
                  </a:lnTo>
                  <a:lnTo>
                    <a:pt x="16649" y="165090"/>
                  </a:lnTo>
                  <a:lnTo>
                    <a:pt x="15326" y="164388"/>
                  </a:lnTo>
                  <a:lnTo>
                    <a:pt x="14443" y="163214"/>
                  </a:lnTo>
                  <a:lnTo>
                    <a:pt x="13855" y="161726"/>
                  </a:lnTo>
                  <a:lnTo>
                    <a:pt x="12757" y="160734"/>
                  </a:lnTo>
                  <a:lnTo>
                    <a:pt x="9656" y="159632"/>
                  </a:lnTo>
                  <a:lnTo>
                    <a:pt x="8546" y="158632"/>
                  </a:lnTo>
                  <a:lnTo>
                    <a:pt x="7314" y="155640"/>
                  </a:lnTo>
                  <a:lnTo>
                    <a:pt x="6415" y="147217"/>
                  </a:lnTo>
                  <a:lnTo>
                    <a:pt x="17164" y="135287"/>
                  </a:lnTo>
                  <a:lnTo>
                    <a:pt x="23336" y="129769"/>
                  </a:lnTo>
                  <a:lnTo>
                    <a:pt x="27527" y="128231"/>
                  </a:lnTo>
                  <a:lnTo>
                    <a:pt x="28927" y="126409"/>
                  </a:lnTo>
                  <a:lnTo>
                    <a:pt x="30484" y="120622"/>
                  </a:lnTo>
                  <a:lnTo>
                    <a:pt x="32309" y="118515"/>
                  </a:lnTo>
                  <a:lnTo>
                    <a:pt x="48953" y="110306"/>
                  </a:lnTo>
                  <a:lnTo>
                    <a:pt x="59253" y="107943"/>
                  </a:lnTo>
                  <a:lnTo>
                    <a:pt x="69828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2" name="SMARTInkShape-Group718"/>
          <p:cNvGrpSpPr/>
          <p:nvPr/>
        </p:nvGrpSpPr>
        <p:grpSpPr>
          <a:xfrm>
            <a:off x="4400552" y="2838450"/>
            <a:ext cx="263455" cy="208209"/>
            <a:chOff x="4400552" y="2838450"/>
            <a:chExt cx="263455" cy="208209"/>
          </a:xfrm>
        </p:grpSpPr>
        <p:sp>
          <p:nvSpPr>
            <p:cNvPr id="1350" name="SMARTInkShape-3253"/>
            <p:cNvSpPr/>
            <p:nvPr>
              <p:custDataLst>
                <p:tags r:id="rId154"/>
              </p:custDataLst>
            </p:nvPr>
          </p:nvSpPr>
          <p:spPr>
            <a:xfrm>
              <a:off x="4400552" y="2940073"/>
              <a:ext cx="152399" cy="82526"/>
            </a:xfrm>
            <a:custGeom>
              <a:avLst/>
              <a:gdLst/>
              <a:ahLst/>
              <a:cxnLst/>
              <a:rect l="0" t="0" r="0" b="0"/>
              <a:pathLst>
                <a:path w="152399" h="82526">
                  <a:moveTo>
                    <a:pt x="44448" y="38077"/>
                  </a:moveTo>
                  <a:lnTo>
                    <a:pt x="44448" y="38077"/>
                  </a:lnTo>
                  <a:lnTo>
                    <a:pt x="44448" y="31805"/>
                  </a:lnTo>
                  <a:lnTo>
                    <a:pt x="44448" y="57178"/>
                  </a:lnTo>
                  <a:lnTo>
                    <a:pt x="43742" y="59278"/>
                  </a:lnTo>
                  <a:lnTo>
                    <a:pt x="42566" y="60678"/>
                  </a:lnTo>
                  <a:lnTo>
                    <a:pt x="41077" y="61610"/>
                  </a:lnTo>
                  <a:lnTo>
                    <a:pt x="40084" y="62938"/>
                  </a:lnTo>
                  <a:lnTo>
                    <a:pt x="36609" y="70139"/>
                  </a:lnTo>
                  <a:lnTo>
                    <a:pt x="25684" y="82235"/>
                  </a:lnTo>
                  <a:lnTo>
                    <a:pt x="9668" y="82525"/>
                  </a:lnTo>
                  <a:lnTo>
                    <a:pt x="8561" y="81820"/>
                  </a:lnTo>
                  <a:lnTo>
                    <a:pt x="7824" y="80645"/>
                  </a:lnTo>
                  <a:lnTo>
                    <a:pt x="7332" y="79156"/>
                  </a:lnTo>
                  <a:lnTo>
                    <a:pt x="6298" y="78163"/>
                  </a:lnTo>
                  <a:lnTo>
                    <a:pt x="3268" y="77060"/>
                  </a:lnTo>
                  <a:lnTo>
                    <a:pt x="2178" y="76060"/>
                  </a:lnTo>
                  <a:lnTo>
                    <a:pt x="967" y="73067"/>
                  </a:lnTo>
                  <a:lnTo>
                    <a:pt x="0" y="47960"/>
                  </a:lnTo>
                  <a:lnTo>
                    <a:pt x="1880" y="44116"/>
                  </a:lnTo>
                  <a:lnTo>
                    <a:pt x="21197" y="23255"/>
                  </a:lnTo>
                  <a:lnTo>
                    <a:pt x="25412" y="20906"/>
                  </a:lnTo>
                  <a:lnTo>
                    <a:pt x="69896" y="7782"/>
                  </a:lnTo>
                  <a:lnTo>
                    <a:pt x="95252" y="4573"/>
                  </a:lnTo>
                  <a:lnTo>
                    <a:pt x="107949" y="1339"/>
                  </a:lnTo>
                  <a:lnTo>
                    <a:pt x="140822" y="0"/>
                  </a:lnTo>
                  <a:lnTo>
                    <a:pt x="145607" y="1869"/>
                  </a:lnTo>
                  <a:lnTo>
                    <a:pt x="152398" y="6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1" name="SMARTInkShape-3254"/>
            <p:cNvSpPr/>
            <p:nvPr>
              <p:custDataLst>
                <p:tags r:id="rId155"/>
              </p:custDataLst>
            </p:nvPr>
          </p:nvSpPr>
          <p:spPr>
            <a:xfrm>
              <a:off x="4610100" y="2838450"/>
              <a:ext cx="53907" cy="208209"/>
            </a:xfrm>
            <a:custGeom>
              <a:avLst/>
              <a:gdLst/>
              <a:ahLst/>
              <a:cxnLst/>
              <a:rect l="0" t="0" r="0" b="0"/>
              <a:pathLst>
                <a:path w="53907" h="208209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5"/>
                  </a:lnTo>
                  <a:lnTo>
                    <a:pt x="5026" y="1881"/>
                  </a:lnTo>
                  <a:lnTo>
                    <a:pt x="5467" y="3371"/>
                  </a:lnTo>
                  <a:lnTo>
                    <a:pt x="11260" y="12865"/>
                  </a:lnTo>
                  <a:lnTo>
                    <a:pt x="11740" y="14927"/>
                  </a:lnTo>
                  <a:lnTo>
                    <a:pt x="15786" y="21199"/>
                  </a:lnTo>
                  <a:lnTo>
                    <a:pt x="31788" y="45008"/>
                  </a:lnTo>
                  <a:lnTo>
                    <a:pt x="41632" y="65690"/>
                  </a:lnTo>
                  <a:lnTo>
                    <a:pt x="50138" y="110186"/>
                  </a:lnTo>
                  <a:lnTo>
                    <a:pt x="53906" y="150649"/>
                  </a:lnTo>
                  <a:lnTo>
                    <a:pt x="49191" y="175765"/>
                  </a:lnTo>
                  <a:lnTo>
                    <a:pt x="46558" y="181835"/>
                  </a:lnTo>
                  <a:lnTo>
                    <a:pt x="44369" y="192479"/>
                  </a:lnTo>
                  <a:lnTo>
                    <a:pt x="39565" y="200415"/>
                  </a:lnTo>
                  <a:lnTo>
                    <a:pt x="32919" y="208208"/>
                  </a:lnTo>
                  <a:lnTo>
                    <a:pt x="31824" y="207949"/>
                  </a:lnTo>
                  <a:lnTo>
                    <a:pt x="2540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53" name="SMARTInkShape-3255"/>
          <p:cNvSpPr/>
          <p:nvPr>
            <p:custDataLst>
              <p:tags r:id="rId4"/>
            </p:custDataLst>
          </p:nvPr>
        </p:nvSpPr>
        <p:spPr>
          <a:xfrm>
            <a:off x="4883150" y="2787650"/>
            <a:ext cx="6351" cy="19051"/>
          </a:xfrm>
          <a:custGeom>
            <a:avLst/>
            <a:gdLst/>
            <a:ahLst/>
            <a:cxnLst/>
            <a:rect l="0" t="0" r="0" b="0"/>
            <a:pathLst>
              <a:path w="6351" h="19051">
                <a:moveTo>
                  <a:pt x="0" y="0"/>
                </a:moveTo>
                <a:lnTo>
                  <a:pt x="0" y="0"/>
                </a:lnTo>
                <a:lnTo>
                  <a:pt x="0" y="3371"/>
                </a:lnTo>
                <a:lnTo>
                  <a:pt x="705" y="4364"/>
                </a:lnTo>
                <a:lnTo>
                  <a:pt x="1881" y="5026"/>
                </a:lnTo>
                <a:lnTo>
                  <a:pt x="6089" y="6272"/>
                </a:lnTo>
                <a:lnTo>
                  <a:pt x="6350" y="19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4" name="SMARTInkShape-3256"/>
          <p:cNvSpPr/>
          <p:nvPr>
            <p:custDataLst>
              <p:tags r:id="rId5"/>
            </p:custDataLst>
          </p:nvPr>
        </p:nvSpPr>
        <p:spPr>
          <a:xfrm>
            <a:off x="5207090" y="2609851"/>
            <a:ext cx="317411" cy="270121"/>
          </a:xfrm>
          <a:custGeom>
            <a:avLst/>
            <a:gdLst/>
            <a:ahLst/>
            <a:cxnLst/>
            <a:rect l="0" t="0" r="0" b="0"/>
            <a:pathLst>
              <a:path w="317411" h="270121">
                <a:moveTo>
                  <a:pt x="95160" y="44449"/>
                </a:moveTo>
                <a:lnTo>
                  <a:pt x="95160" y="44449"/>
                </a:lnTo>
                <a:lnTo>
                  <a:pt x="89693" y="44449"/>
                </a:lnTo>
                <a:lnTo>
                  <a:pt x="94355" y="49916"/>
                </a:lnTo>
                <a:lnTo>
                  <a:pt x="92921" y="52288"/>
                </a:lnTo>
                <a:lnTo>
                  <a:pt x="89622" y="56189"/>
                </a:lnTo>
                <a:lnTo>
                  <a:pt x="91052" y="58604"/>
                </a:lnTo>
                <a:lnTo>
                  <a:pt x="92421" y="60235"/>
                </a:lnTo>
                <a:lnTo>
                  <a:pt x="93943" y="63930"/>
                </a:lnTo>
                <a:lnTo>
                  <a:pt x="94919" y="68680"/>
                </a:lnTo>
                <a:lnTo>
                  <a:pt x="99477" y="74688"/>
                </a:lnTo>
                <a:lnTo>
                  <a:pt x="101613" y="80612"/>
                </a:lnTo>
                <a:lnTo>
                  <a:pt x="104613" y="84745"/>
                </a:lnTo>
                <a:lnTo>
                  <a:pt x="108299" y="87053"/>
                </a:lnTo>
                <a:lnTo>
                  <a:pt x="112288" y="88784"/>
                </a:lnTo>
                <a:lnTo>
                  <a:pt x="118500" y="93020"/>
                </a:lnTo>
                <a:lnTo>
                  <a:pt x="124811" y="94589"/>
                </a:lnTo>
                <a:lnTo>
                  <a:pt x="165982" y="95247"/>
                </a:lnTo>
                <a:lnTo>
                  <a:pt x="170852" y="93367"/>
                </a:lnTo>
                <a:lnTo>
                  <a:pt x="173137" y="91877"/>
                </a:lnTo>
                <a:lnTo>
                  <a:pt x="189041" y="87410"/>
                </a:lnTo>
                <a:lnTo>
                  <a:pt x="230602" y="55030"/>
                </a:lnTo>
                <a:lnTo>
                  <a:pt x="232967" y="50798"/>
                </a:lnTo>
                <a:lnTo>
                  <a:pt x="234724" y="46565"/>
                </a:lnTo>
                <a:lnTo>
                  <a:pt x="245378" y="33277"/>
                </a:lnTo>
                <a:lnTo>
                  <a:pt x="246913" y="27341"/>
                </a:lnTo>
                <a:lnTo>
                  <a:pt x="247272" y="23205"/>
                </a:lnTo>
                <a:lnTo>
                  <a:pt x="245552" y="19015"/>
                </a:lnTo>
                <a:lnTo>
                  <a:pt x="243139" y="14800"/>
                </a:lnTo>
                <a:lnTo>
                  <a:pt x="242067" y="10576"/>
                </a:lnTo>
                <a:lnTo>
                  <a:pt x="241076" y="9167"/>
                </a:lnTo>
                <a:lnTo>
                  <a:pt x="239709" y="8228"/>
                </a:lnTo>
                <a:lnTo>
                  <a:pt x="238093" y="7601"/>
                </a:lnTo>
                <a:lnTo>
                  <a:pt x="237015" y="6478"/>
                </a:lnTo>
                <a:lnTo>
                  <a:pt x="235818" y="3349"/>
                </a:lnTo>
                <a:lnTo>
                  <a:pt x="234793" y="2232"/>
                </a:lnTo>
                <a:lnTo>
                  <a:pt x="231773" y="992"/>
                </a:lnTo>
                <a:lnTo>
                  <a:pt x="185184" y="0"/>
                </a:lnTo>
                <a:lnTo>
                  <a:pt x="179150" y="1881"/>
                </a:lnTo>
                <a:lnTo>
                  <a:pt x="162247" y="10125"/>
                </a:lnTo>
                <a:lnTo>
                  <a:pt x="141642" y="15731"/>
                </a:lnTo>
                <a:lnTo>
                  <a:pt x="101908" y="36704"/>
                </a:lnTo>
                <a:lnTo>
                  <a:pt x="54905" y="78512"/>
                </a:lnTo>
                <a:lnTo>
                  <a:pt x="37143" y="99508"/>
                </a:lnTo>
                <a:lnTo>
                  <a:pt x="11409" y="143671"/>
                </a:lnTo>
                <a:lnTo>
                  <a:pt x="1435" y="182815"/>
                </a:lnTo>
                <a:lnTo>
                  <a:pt x="0" y="213704"/>
                </a:lnTo>
                <a:lnTo>
                  <a:pt x="3307" y="226459"/>
                </a:lnTo>
                <a:lnTo>
                  <a:pt x="14839" y="246413"/>
                </a:lnTo>
                <a:lnTo>
                  <a:pt x="17624" y="248942"/>
                </a:lnTo>
                <a:lnTo>
                  <a:pt x="47845" y="263993"/>
                </a:lnTo>
                <a:lnTo>
                  <a:pt x="82766" y="270120"/>
                </a:lnTo>
                <a:lnTo>
                  <a:pt x="128809" y="265080"/>
                </a:lnTo>
                <a:lnTo>
                  <a:pt x="174733" y="258883"/>
                </a:lnTo>
                <a:lnTo>
                  <a:pt x="215287" y="249572"/>
                </a:lnTo>
                <a:lnTo>
                  <a:pt x="258858" y="237049"/>
                </a:lnTo>
                <a:lnTo>
                  <a:pt x="305580" y="217780"/>
                </a:lnTo>
                <a:lnTo>
                  <a:pt x="309524" y="217153"/>
                </a:lnTo>
                <a:lnTo>
                  <a:pt x="312153" y="216029"/>
                </a:lnTo>
                <a:lnTo>
                  <a:pt x="313905" y="214575"/>
                </a:lnTo>
                <a:lnTo>
                  <a:pt x="317410" y="20954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0" name="SMARTInkShape-Group721"/>
          <p:cNvGrpSpPr/>
          <p:nvPr/>
        </p:nvGrpSpPr>
        <p:grpSpPr>
          <a:xfrm>
            <a:off x="5645150" y="2235202"/>
            <a:ext cx="1225551" cy="533399"/>
            <a:chOff x="5645150" y="2235202"/>
            <a:chExt cx="1225551" cy="533399"/>
          </a:xfrm>
        </p:grpSpPr>
        <p:sp>
          <p:nvSpPr>
            <p:cNvPr id="1355" name="SMARTInkShape-3257"/>
            <p:cNvSpPr/>
            <p:nvPr>
              <p:custDataLst>
                <p:tags r:id="rId139"/>
              </p:custDataLst>
            </p:nvPr>
          </p:nvSpPr>
          <p:spPr>
            <a:xfrm>
              <a:off x="6064273" y="2235202"/>
              <a:ext cx="63478" cy="158749"/>
            </a:xfrm>
            <a:custGeom>
              <a:avLst/>
              <a:gdLst/>
              <a:ahLst/>
              <a:cxnLst/>
              <a:rect l="0" t="0" r="0" b="0"/>
              <a:pathLst>
                <a:path w="63478" h="158749">
                  <a:moveTo>
                    <a:pt x="44427" y="6348"/>
                  </a:moveTo>
                  <a:lnTo>
                    <a:pt x="44427" y="6348"/>
                  </a:lnTo>
                  <a:lnTo>
                    <a:pt x="38153" y="76"/>
                  </a:lnTo>
                  <a:lnTo>
                    <a:pt x="31990" y="0"/>
                  </a:lnTo>
                  <a:lnTo>
                    <a:pt x="22274" y="9458"/>
                  </a:lnTo>
                  <a:lnTo>
                    <a:pt x="20470" y="13139"/>
                  </a:lnTo>
                  <a:lnTo>
                    <a:pt x="17272" y="30463"/>
                  </a:lnTo>
                  <a:lnTo>
                    <a:pt x="14719" y="35410"/>
                  </a:lnTo>
                  <a:lnTo>
                    <a:pt x="4873" y="68122"/>
                  </a:lnTo>
                  <a:lnTo>
                    <a:pt x="2152" y="74020"/>
                  </a:lnTo>
                  <a:lnTo>
                    <a:pt x="0" y="113088"/>
                  </a:lnTo>
                  <a:lnTo>
                    <a:pt x="1870" y="119169"/>
                  </a:lnTo>
                  <a:lnTo>
                    <a:pt x="10104" y="131742"/>
                  </a:lnTo>
                  <a:lnTo>
                    <a:pt x="14050" y="144685"/>
                  </a:lnTo>
                  <a:lnTo>
                    <a:pt x="21415" y="154246"/>
                  </a:lnTo>
                  <a:lnTo>
                    <a:pt x="25497" y="156747"/>
                  </a:lnTo>
                  <a:lnTo>
                    <a:pt x="33867" y="158352"/>
                  </a:lnTo>
                  <a:lnTo>
                    <a:pt x="63477" y="1587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6" name="SMARTInkShape-3258"/>
            <p:cNvSpPr/>
            <p:nvPr>
              <p:custDataLst>
                <p:tags r:id="rId140"/>
              </p:custDataLst>
            </p:nvPr>
          </p:nvSpPr>
          <p:spPr>
            <a:xfrm>
              <a:off x="6153173" y="2305313"/>
              <a:ext cx="82528" cy="75938"/>
            </a:xfrm>
            <a:custGeom>
              <a:avLst/>
              <a:gdLst/>
              <a:ahLst/>
              <a:cxnLst/>
              <a:rect l="0" t="0" r="0" b="0"/>
              <a:pathLst>
                <a:path w="82528" h="75938">
                  <a:moveTo>
                    <a:pt x="57127" y="25137"/>
                  </a:moveTo>
                  <a:lnTo>
                    <a:pt x="57127" y="25137"/>
                  </a:lnTo>
                  <a:lnTo>
                    <a:pt x="51660" y="19670"/>
                  </a:lnTo>
                  <a:lnTo>
                    <a:pt x="51039" y="15677"/>
                  </a:lnTo>
                  <a:lnTo>
                    <a:pt x="50246" y="14597"/>
                  </a:lnTo>
                  <a:lnTo>
                    <a:pt x="45332" y="12721"/>
                  </a:lnTo>
                  <a:lnTo>
                    <a:pt x="44829" y="10682"/>
                  </a:lnTo>
                  <a:lnTo>
                    <a:pt x="44696" y="9150"/>
                  </a:lnTo>
                  <a:lnTo>
                    <a:pt x="43901" y="8129"/>
                  </a:lnTo>
                  <a:lnTo>
                    <a:pt x="38346" y="6166"/>
                  </a:lnTo>
                  <a:lnTo>
                    <a:pt x="32634" y="626"/>
                  </a:lnTo>
                  <a:lnTo>
                    <a:pt x="28625" y="0"/>
                  </a:lnTo>
                  <a:lnTo>
                    <a:pt x="27542" y="618"/>
                  </a:lnTo>
                  <a:lnTo>
                    <a:pt x="26820" y="1736"/>
                  </a:lnTo>
                  <a:lnTo>
                    <a:pt x="26339" y="3186"/>
                  </a:lnTo>
                  <a:lnTo>
                    <a:pt x="25313" y="4153"/>
                  </a:lnTo>
                  <a:lnTo>
                    <a:pt x="18967" y="6623"/>
                  </a:lnTo>
                  <a:lnTo>
                    <a:pt x="15943" y="9382"/>
                  </a:lnTo>
                  <a:lnTo>
                    <a:pt x="14130" y="12961"/>
                  </a:lnTo>
                  <a:lnTo>
                    <a:pt x="13644" y="14903"/>
                  </a:lnTo>
                  <a:lnTo>
                    <a:pt x="7780" y="25183"/>
                  </a:lnTo>
                  <a:lnTo>
                    <a:pt x="6614" y="33613"/>
                  </a:lnTo>
                  <a:lnTo>
                    <a:pt x="5813" y="35021"/>
                  </a:lnTo>
                  <a:lnTo>
                    <a:pt x="4574" y="35960"/>
                  </a:lnTo>
                  <a:lnTo>
                    <a:pt x="3042" y="36585"/>
                  </a:lnTo>
                  <a:lnTo>
                    <a:pt x="2020" y="37708"/>
                  </a:lnTo>
                  <a:lnTo>
                    <a:pt x="885" y="40837"/>
                  </a:lnTo>
                  <a:lnTo>
                    <a:pt x="0" y="59026"/>
                  </a:lnTo>
                  <a:lnTo>
                    <a:pt x="698" y="60430"/>
                  </a:lnTo>
                  <a:lnTo>
                    <a:pt x="1869" y="61365"/>
                  </a:lnTo>
                  <a:lnTo>
                    <a:pt x="5446" y="62867"/>
                  </a:lnTo>
                  <a:lnTo>
                    <a:pt x="11717" y="68672"/>
                  </a:lnTo>
                  <a:lnTo>
                    <a:pt x="12742" y="68271"/>
                  </a:lnTo>
                  <a:lnTo>
                    <a:pt x="17557" y="65042"/>
                  </a:lnTo>
                  <a:lnTo>
                    <a:pt x="25505" y="63594"/>
                  </a:lnTo>
                  <a:lnTo>
                    <a:pt x="27579" y="63475"/>
                  </a:lnTo>
                  <a:lnTo>
                    <a:pt x="28963" y="62690"/>
                  </a:lnTo>
                  <a:lnTo>
                    <a:pt x="29884" y="61461"/>
                  </a:lnTo>
                  <a:lnTo>
                    <a:pt x="30498" y="59936"/>
                  </a:lnTo>
                  <a:lnTo>
                    <a:pt x="31613" y="58920"/>
                  </a:lnTo>
                  <a:lnTo>
                    <a:pt x="34733" y="57790"/>
                  </a:lnTo>
                  <a:lnTo>
                    <a:pt x="35848" y="56784"/>
                  </a:lnTo>
                  <a:lnTo>
                    <a:pt x="42972" y="44057"/>
                  </a:lnTo>
                  <a:lnTo>
                    <a:pt x="43457" y="41984"/>
                  </a:lnTo>
                  <a:lnTo>
                    <a:pt x="44486" y="40601"/>
                  </a:lnTo>
                  <a:lnTo>
                    <a:pt x="45877" y="39680"/>
                  </a:lnTo>
                  <a:lnTo>
                    <a:pt x="47511" y="39065"/>
                  </a:lnTo>
                  <a:lnTo>
                    <a:pt x="48600" y="37950"/>
                  </a:lnTo>
                  <a:lnTo>
                    <a:pt x="50775" y="31494"/>
                  </a:lnTo>
                  <a:lnTo>
                    <a:pt x="50775" y="31490"/>
                  </a:lnTo>
                  <a:lnTo>
                    <a:pt x="50775" y="31487"/>
                  </a:lnTo>
                  <a:lnTo>
                    <a:pt x="56244" y="36954"/>
                  </a:lnTo>
                  <a:lnTo>
                    <a:pt x="56865" y="40947"/>
                  </a:lnTo>
                  <a:lnTo>
                    <a:pt x="57050" y="46598"/>
                  </a:lnTo>
                  <a:lnTo>
                    <a:pt x="58973" y="50668"/>
                  </a:lnTo>
                  <a:lnTo>
                    <a:pt x="61476" y="54828"/>
                  </a:lnTo>
                  <a:lnTo>
                    <a:pt x="62588" y="59029"/>
                  </a:lnTo>
                  <a:lnTo>
                    <a:pt x="63590" y="60432"/>
                  </a:lnTo>
                  <a:lnTo>
                    <a:pt x="64963" y="61367"/>
                  </a:lnTo>
                  <a:lnTo>
                    <a:pt x="66585" y="61990"/>
                  </a:lnTo>
                  <a:lnTo>
                    <a:pt x="67665" y="63112"/>
                  </a:lnTo>
                  <a:lnTo>
                    <a:pt x="68867" y="66239"/>
                  </a:lnTo>
                  <a:lnTo>
                    <a:pt x="69892" y="67355"/>
                  </a:lnTo>
                  <a:lnTo>
                    <a:pt x="75210" y="69293"/>
                  </a:lnTo>
                  <a:lnTo>
                    <a:pt x="75747" y="71338"/>
                  </a:lnTo>
                  <a:lnTo>
                    <a:pt x="75890" y="72871"/>
                  </a:lnTo>
                  <a:lnTo>
                    <a:pt x="76691" y="73893"/>
                  </a:lnTo>
                  <a:lnTo>
                    <a:pt x="82527" y="759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7" name="SMARTInkShape-3259"/>
            <p:cNvSpPr/>
            <p:nvPr>
              <p:custDataLst>
                <p:tags r:id="rId141"/>
              </p:custDataLst>
            </p:nvPr>
          </p:nvSpPr>
          <p:spPr>
            <a:xfrm>
              <a:off x="6273800" y="2324102"/>
              <a:ext cx="107951" cy="95249"/>
            </a:xfrm>
            <a:custGeom>
              <a:avLst/>
              <a:gdLst/>
              <a:ahLst/>
              <a:cxnLst/>
              <a:rect l="0" t="0" r="0" b="0"/>
              <a:pathLst>
                <a:path w="107951" h="95249">
                  <a:moveTo>
                    <a:pt x="0" y="95248"/>
                  </a:moveTo>
                  <a:lnTo>
                    <a:pt x="0" y="95248"/>
                  </a:lnTo>
                  <a:lnTo>
                    <a:pt x="3371" y="91877"/>
                  </a:lnTo>
                  <a:lnTo>
                    <a:pt x="5026" y="88340"/>
                  </a:lnTo>
                  <a:lnTo>
                    <a:pt x="6088" y="83692"/>
                  </a:lnTo>
                  <a:lnTo>
                    <a:pt x="6881" y="83311"/>
                  </a:lnTo>
                  <a:lnTo>
                    <a:pt x="9644" y="82887"/>
                  </a:lnTo>
                  <a:lnTo>
                    <a:pt x="10662" y="82068"/>
                  </a:lnTo>
                  <a:lnTo>
                    <a:pt x="11795" y="79277"/>
                  </a:lnTo>
                  <a:lnTo>
                    <a:pt x="13226" y="71737"/>
                  </a:lnTo>
                  <a:lnTo>
                    <a:pt x="17011" y="65547"/>
                  </a:lnTo>
                  <a:lnTo>
                    <a:pt x="24797" y="40628"/>
                  </a:lnTo>
                  <a:lnTo>
                    <a:pt x="25398" y="0"/>
                  </a:lnTo>
                  <a:lnTo>
                    <a:pt x="25398" y="5465"/>
                  </a:lnTo>
                  <a:lnTo>
                    <a:pt x="21036" y="11243"/>
                  </a:lnTo>
                  <a:lnTo>
                    <a:pt x="19312" y="17881"/>
                  </a:lnTo>
                  <a:lnTo>
                    <a:pt x="19052" y="46572"/>
                  </a:lnTo>
                  <a:lnTo>
                    <a:pt x="20931" y="50801"/>
                  </a:lnTo>
                  <a:lnTo>
                    <a:pt x="24517" y="55894"/>
                  </a:lnTo>
                  <a:lnTo>
                    <a:pt x="25931" y="61970"/>
                  </a:lnTo>
                  <a:lnTo>
                    <a:pt x="28694" y="65876"/>
                  </a:lnTo>
                  <a:lnTo>
                    <a:pt x="32273" y="68083"/>
                  </a:lnTo>
                  <a:lnTo>
                    <a:pt x="38040" y="69615"/>
                  </a:lnTo>
                  <a:lnTo>
                    <a:pt x="53202" y="69845"/>
                  </a:lnTo>
                  <a:lnTo>
                    <a:pt x="54518" y="69140"/>
                  </a:lnTo>
                  <a:lnTo>
                    <a:pt x="55395" y="67965"/>
                  </a:lnTo>
                  <a:lnTo>
                    <a:pt x="57076" y="64778"/>
                  </a:lnTo>
                  <a:lnTo>
                    <a:pt x="65886" y="54921"/>
                  </a:lnTo>
                  <a:lnTo>
                    <a:pt x="69969" y="52630"/>
                  </a:lnTo>
                  <a:lnTo>
                    <a:pt x="72047" y="52020"/>
                  </a:lnTo>
                  <a:lnTo>
                    <a:pt x="73432" y="50907"/>
                  </a:lnTo>
                  <a:lnTo>
                    <a:pt x="81064" y="37980"/>
                  </a:lnTo>
                  <a:lnTo>
                    <a:pt x="81559" y="35903"/>
                  </a:lnTo>
                  <a:lnTo>
                    <a:pt x="87445" y="25388"/>
                  </a:lnTo>
                  <a:lnTo>
                    <a:pt x="88613" y="20300"/>
                  </a:lnTo>
                  <a:lnTo>
                    <a:pt x="94981" y="12992"/>
                  </a:lnTo>
                  <a:lnTo>
                    <a:pt x="95248" y="6428"/>
                  </a:lnTo>
                  <a:lnTo>
                    <a:pt x="95248" y="9743"/>
                  </a:lnTo>
                  <a:lnTo>
                    <a:pt x="93368" y="13266"/>
                  </a:lnTo>
                  <a:lnTo>
                    <a:pt x="89783" y="17906"/>
                  </a:lnTo>
                  <a:lnTo>
                    <a:pt x="89074" y="23892"/>
                  </a:lnTo>
                  <a:lnTo>
                    <a:pt x="88907" y="40239"/>
                  </a:lnTo>
                  <a:lnTo>
                    <a:pt x="90784" y="44459"/>
                  </a:lnTo>
                  <a:lnTo>
                    <a:pt x="94368" y="49546"/>
                  </a:lnTo>
                  <a:lnTo>
                    <a:pt x="95075" y="55620"/>
                  </a:lnTo>
                  <a:lnTo>
                    <a:pt x="95227" y="65692"/>
                  </a:lnTo>
                  <a:lnTo>
                    <a:pt x="95940" y="67077"/>
                  </a:lnTo>
                  <a:lnTo>
                    <a:pt x="97121" y="68001"/>
                  </a:lnTo>
                  <a:lnTo>
                    <a:pt x="101523" y="69816"/>
                  </a:lnTo>
                  <a:lnTo>
                    <a:pt x="107950" y="69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8" name="SMARTInkShape-3260"/>
            <p:cNvSpPr/>
            <p:nvPr>
              <p:custDataLst>
                <p:tags r:id="rId142"/>
              </p:custDataLst>
            </p:nvPr>
          </p:nvSpPr>
          <p:spPr>
            <a:xfrm>
              <a:off x="6445250" y="2355850"/>
              <a:ext cx="63501" cy="12701"/>
            </a:xfrm>
            <a:custGeom>
              <a:avLst/>
              <a:gdLst/>
              <a:ahLst/>
              <a:cxnLst/>
              <a:rect l="0" t="0" r="0" b="0"/>
              <a:pathLst>
                <a:path w="63501" h="1270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705" y="8728"/>
                  </a:lnTo>
                  <a:lnTo>
                    <a:pt x="1881" y="10052"/>
                  </a:lnTo>
                  <a:lnTo>
                    <a:pt x="5467" y="12177"/>
                  </a:lnTo>
                  <a:lnTo>
                    <a:pt x="40240" y="12700"/>
                  </a:lnTo>
                  <a:lnTo>
                    <a:pt x="41644" y="11994"/>
                  </a:lnTo>
                  <a:lnTo>
                    <a:pt x="42579" y="10818"/>
                  </a:lnTo>
                  <a:lnTo>
                    <a:pt x="43203" y="9329"/>
                  </a:lnTo>
                  <a:lnTo>
                    <a:pt x="44324" y="8336"/>
                  </a:lnTo>
                  <a:lnTo>
                    <a:pt x="47451" y="7233"/>
                  </a:lnTo>
                  <a:lnTo>
                    <a:pt x="635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9" name="SMARTInkShape-3261"/>
            <p:cNvSpPr/>
            <p:nvPr>
              <p:custDataLst>
                <p:tags r:id="rId143"/>
              </p:custDataLst>
            </p:nvPr>
          </p:nvSpPr>
          <p:spPr>
            <a:xfrm>
              <a:off x="6477000" y="232410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6350" y="0"/>
                  </a:moveTo>
                  <a:lnTo>
                    <a:pt x="6350" y="0"/>
                  </a:lnTo>
                  <a:lnTo>
                    <a:pt x="262" y="0"/>
                  </a:lnTo>
                  <a:lnTo>
                    <a:pt x="0" y="40917"/>
                  </a:lnTo>
                  <a:lnTo>
                    <a:pt x="1881" y="44761"/>
                  </a:lnTo>
                  <a:lnTo>
                    <a:pt x="4364" y="48821"/>
                  </a:lnTo>
                  <a:lnTo>
                    <a:pt x="5762" y="55780"/>
                  </a:lnTo>
                  <a:lnTo>
                    <a:pt x="6348" y="84905"/>
                  </a:lnTo>
                  <a:lnTo>
                    <a:pt x="8231" y="89006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0" name="SMARTInkShape-3262"/>
            <p:cNvSpPr/>
            <p:nvPr>
              <p:custDataLst>
                <p:tags r:id="rId144"/>
              </p:custDataLst>
            </p:nvPr>
          </p:nvSpPr>
          <p:spPr>
            <a:xfrm>
              <a:off x="6559550" y="2280610"/>
              <a:ext cx="57149" cy="138741"/>
            </a:xfrm>
            <a:custGeom>
              <a:avLst/>
              <a:gdLst/>
              <a:ahLst/>
              <a:cxnLst/>
              <a:rect l="0" t="0" r="0" b="0"/>
              <a:pathLst>
                <a:path w="57149" h="138741">
                  <a:moveTo>
                    <a:pt x="12700" y="11740"/>
                  </a:moveTo>
                  <a:lnTo>
                    <a:pt x="12700" y="11740"/>
                  </a:lnTo>
                  <a:lnTo>
                    <a:pt x="12700" y="0"/>
                  </a:lnTo>
                  <a:lnTo>
                    <a:pt x="12700" y="45739"/>
                  </a:lnTo>
                  <a:lnTo>
                    <a:pt x="12700" y="82817"/>
                  </a:lnTo>
                  <a:lnTo>
                    <a:pt x="10819" y="87545"/>
                  </a:lnTo>
                  <a:lnTo>
                    <a:pt x="8336" y="91998"/>
                  </a:lnTo>
                  <a:lnTo>
                    <a:pt x="6742" y="100605"/>
                  </a:lnTo>
                  <a:lnTo>
                    <a:pt x="6427" y="109100"/>
                  </a:lnTo>
                  <a:lnTo>
                    <a:pt x="5696" y="110513"/>
                  </a:lnTo>
                  <a:lnTo>
                    <a:pt x="4504" y="111455"/>
                  </a:lnTo>
                  <a:lnTo>
                    <a:pt x="22" y="113330"/>
                  </a:lnTo>
                  <a:lnTo>
                    <a:pt x="3377" y="113337"/>
                  </a:lnTo>
                  <a:lnTo>
                    <a:pt x="4368" y="112632"/>
                  </a:lnTo>
                  <a:lnTo>
                    <a:pt x="5028" y="111457"/>
                  </a:lnTo>
                  <a:lnTo>
                    <a:pt x="6882" y="102508"/>
                  </a:lnTo>
                  <a:lnTo>
                    <a:pt x="10662" y="96333"/>
                  </a:lnTo>
                  <a:lnTo>
                    <a:pt x="12298" y="87925"/>
                  </a:lnTo>
                  <a:lnTo>
                    <a:pt x="12431" y="85814"/>
                  </a:lnTo>
                  <a:lnTo>
                    <a:pt x="14463" y="81586"/>
                  </a:lnTo>
                  <a:lnTo>
                    <a:pt x="17011" y="77355"/>
                  </a:lnTo>
                  <a:lnTo>
                    <a:pt x="19151" y="71006"/>
                  </a:lnTo>
                  <a:lnTo>
                    <a:pt x="22152" y="66773"/>
                  </a:lnTo>
                  <a:lnTo>
                    <a:pt x="25837" y="64421"/>
                  </a:lnTo>
                  <a:lnTo>
                    <a:pt x="31677" y="62788"/>
                  </a:lnTo>
                  <a:lnTo>
                    <a:pt x="40485" y="62573"/>
                  </a:lnTo>
                  <a:lnTo>
                    <a:pt x="41807" y="63267"/>
                  </a:lnTo>
                  <a:lnTo>
                    <a:pt x="42687" y="64436"/>
                  </a:lnTo>
                  <a:lnTo>
                    <a:pt x="43275" y="65921"/>
                  </a:lnTo>
                  <a:lnTo>
                    <a:pt x="44372" y="66910"/>
                  </a:lnTo>
                  <a:lnTo>
                    <a:pt x="47473" y="68010"/>
                  </a:lnTo>
                  <a:lnTo>
                    <a:pt x="48582" y="69009"/>
                  </a:lnTo>
                  <a:lnTo>
                    <a:pt x="55695" y="81721"/>
                  </a:lnTo>
                  <a:lnTo>
                    <a:pt x="57125" y="102759"/>
                  </a:lnTo>
                  <a:lnTo>
                    <a:pt x="57148" y="115457"/>
                  </a:lnTo>
                  <a:lnTo>
                    <a:pt x="56443" y="116868"/>
                  </a:lnTo>
                  <a:lnTo>
                    <a:pt x="55267" y="117808"/>
                  </a:lnTo>
                  <a:lnTo>
                    <a:pt x="53778" y="118435"/>
                  </a:lnTo>
                  <a:lnTo>
                    <a:pt x="52786" y="119559"/>
                  </a:lnTo>
                  <a:lnTo>
                    <a:pt x="51682" y="122689"/>
                  </a:lnTo>
                  <a:lnTo>
                    <a:pt x="50269" y="130447"/>
                  </a:lnTo>
                  <a:lnTo>
                    <a:pt x="47506" y="134584"/>
                  </a:lnTo>
                  <a:lnTo>
                    <a:pt x="43927" y="136893"/>
                  </a:lnTo>
                  <a:lnTo>
                    <a:pt x="38160" y="138497"/>
                  </a:lnTo>
                  <a:lnTo>
                    <a:pt x="9697" y="138740"/>
                  </a:lnTo>
                  <a:lnTo>
                    <a:pt x="8581" y="138034"/>
                  </a:lnTo>
                  <a:lnTo>
                    <a:pt x="7838" y="136858"/>
                  </a:lnTo>
                  <a:lnTo>
                    <a:pt x="6643" y="133273"/>
                  </a:lnTo>
                  <a:lnTo>
                    <a:pt x="4599" y="134664"/>
                  </a:lnTo>
                  <a:lnTo>
                    <a:pt x="268" y="138501"/>
                  </a:lnTo>
                  <a:lnTo>
                    <a:pt x="0" y="132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1" name="SMARTInkShape-3263"/>
            <p:cNvSpPr/>
            <p:nvPr>
              <p:custDataLst>
                <p:tags r:id="rId145"/>
              </p:custDataLst>
            </p:nvPr>
          </p:nvSpPr>
          <p:spPr>
            <a:xfrm>
              <a:off x="6635750" y="2267211"/>
              <a:ext cx="44164" cy="164840"/>
            </a:xfrm>
            <a:custGeom>
              <a:avLst/>
              <a:gdLst/>
              <a:ahLst/>
              <a:cxnLst/>
              <a:rect l="0" t="0" r="0" b="0"/>
              <a:pathLst>
                <a:path w="44164" h="164840">
                  <a:moveTo>
                    <a:pt x="12700" y="6089"/>
                  </a:moveTo>
                  <a:lnTo>
                    <a:pt x="12700" y="6089"/>
                  </a:lnTo>
                  <a:lnTo>
                    <a:pt x="12700" y="0"/>
                  </a:lnTo>
                  <a:lnTo>
                    <a:pt x="12700" y="3187"/>
                  </a:lnTo>
                  <a:lnTo>
                    <a:pt x="13405" y="4155"/>
                  </a:lnTo>
                  <a:lnTo>
                    <a:pt x="16070" y="5229"/>
                  </a:lnTo>
                  <a:lnTo>
                    <a:pt x="17063" y="6221"/>
                  </a:lnTo>
                  <a:lnTo>
                    <a:pt x="18167" y="9205"/>
                  </a:lnTo>
                  <a:lnTo>
                    <a:pt x="19167" y="10283"/>
                  </a:lnTo>
                  <a:lnTo>
                    <a:pt x="22159" y="11481"/>
                  </a:lnTo>
                  <a:lnTo>
                    <a:pt x="23239" y="12506"/>
                  </a:lnTo>
                  <a:lnTo>
                    <a:pt x="30299" y="30293"/>
                  </a:lnTo>
                  <a:lnTo>
                    <a:pt x="38160" y="58501"/>
                  </a:lnTo>
                  <a:lnTo>
                    <a:pt x="42273" y="67401"/>
                  </a:lnTo>
                  <a:lnTo>
                    <a:pt x="44163" y="86792"/>
                  </a:lnTo>
                  <a:lnTo>
                    <a:pt x="38176" y="131857"/>
                  </a:lnTo>
                  <a:lnTo>
                    <a:pt x="36251" y="137951"/>
                  </a:lnTo>
                  <a:lnTo>
                    <a:pt x="33751" y="143011"/>
                  </a:lnTo>
                  <a:lnTo>
                    <a:pt x="31637" y="149826"/>
                  </a:lnTo>
                  <a:lnTo>
                    <a:pt x="20217" y="163577"/>
                  </a:lnTo>
                  <a:lnTo>
                    <a:pt x="0" y="164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2" name="SMARTInkShape-3264"/>
            <p:cNvSpPr/>
            <p:nvPr>
              <p:custDataLst>
                <p:tags r:id="rId146"/>
              </p:custDataLst>
            </p:nvPr>
          </p:nvSpPr>
          <p:spPr>
            <a:xfrm>
              <a:off x="6464300" y="2603501"/>
              <a:ext cx="107951" cy="69843"/>
            </a:xfrm>
            <a:custGeom>
              <a:avLst/>
              <a:gdLst/>
              <a:ahLst/>
              <a:cxnLst/>
              <a:rect l="0" t="0" r="0" b="0"/>
              <a:pathLst>
                <a:path w="107951" h="69843">
                  <a:moveTo>
                    <a:pt x="0" y="6349"/>
                  </a:moveTo>
                  <a:lnTo>
                    <a:pt x="0" y="6349"/>
                  </a:lnTo>
                  <a:lnTo>
                    <a:pt x="0" y="76"/>
                  </a:lnTo>
                  <a:lnTo>
                    <a:pt x="11740" y="0"/>
                  </a:lnTo>
                  <a:lnTo>
                    <a:pt x="24431" y="11739"/>
                  </a:lnTo>
                  <a:lnTo>
                    <a:pt x="25914" y="17579"/>
                  </a:lnTo>
                  <a:lnTo>
                    <a:pt x="29707" y="23474"/>
                  </a:lnTo>
                  <a:lnTo>
                    <a:pt x="30842" y="27601"/>
                  </a:lnTo>
                  <a:lnTo>
                    <a:pt x="30439" y="29689"/>
                  </a:lnTo>
                  <a:lnTo>
                    <a:pt x="26605" y="38110"/>
                  </a:lnTo>
                  <a:lnTo>
                    <a:pt x="26203" y="40223"/>
                  </a:lnTo>
                  <a:lnTo>
                    <a:pt x="22266" y="46568"/>
                  </a:lnTo>
                  <a:lnTo>
                    <a:pt x="18598" y="48918"/>
                  </a:lnTo>
                  <a:lnTo>
                    <a:pt x="16632" y="49545"/>
                  </a:lnTo>
                  <a:lnTo>
                    <a:pt x="15321" y="50669"/>
                  </a:lnTo>
                  <a:lnTo>
                    <a:pt x="13864" y="53798"/>
                  </a:lnTo>
                  <a:lnTo>
                    <a:pt x="12730" y="63150"/>
                  </a:lnTo>
                  <a:lnTo>
                    <a:pt x="7235" y="63468"/>
                  </a:lnTo>
                  <a:lnTo>
                    <a:pt x="11895" y="68964"/>
                  </a:lnTo>
                  <a:lnTo>
                    <a:pt x="15832" y="69587"/>
                  </a:lnTo>
                  <a:lnTo>
                    <a:pt x="37264" y="69842"/>
                  </a:lnTo>
                  <a:lnTo>
                    <a:pt x="43138" y="67964"/>
                  </a:lnTo>
                  <a:lnTo>
                    <a:pt x="48100" y="65483"/>
                  </a:lnTo>
                  <a:lnTo>
                    <a:pt x="84403" y="57417"/>
                  </a:lnTo>
                  <a:lnTo>
                    <a:pt x="97445" y="56496"/>
                  </a:lnTo>
                  <a:lnTo>
                    <a:pt x="107950" y="507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3" name="SMARTInkShape-3265"/>
            <p:cNvSpPr/>
            <p:nvPr>
              <p:custDataLst>
                <p:tags r:id="rId147"/>
              </p:custDataLst>
            </p:nvPr>
          </p:nvSpPr>
          <p:spPr>
            <a:xfrm>
              <a:off x="6280157" y="2705100"/>
              <a:ext cx="139694" cy="63416"/>
            </a:xfrm>
            <a:custGeom>
              <a:avLst/>
              <a:gdLst/>
              <a:ahLst/>
              <a:cxnLst/>
              <a:rect l="0" t="0" r="0" b="0"/>
              <a:pathLst>
                <a:path w="139694" h="63416">
                  <a:moveTo>
                    <a:pt x="44443" y="12700"/>
                  </a:moveTo>
                  <a:lnTo>
                    <a:pt x="44443" y="12700"/>
                  </a:lnTo>
                  <a:lnTo>
                    <a:pt x="44443" y="28432"/>
                  </a:lnTo>
                  <a:lnTo>
                    <a:pt x="42562" y="32157"/>
                  </a:lnTo>
                  <a:lnTo>
                    <a:pt x="38976" y="36926"/>
                  </a:lnTo>
                  <a:lnTo>
                    <a:pt x="38268" y="42937"/>
                  </a:lnTo>
                  <a:lnTo>
                    <a:pt x="38170" y="46836"/>
                  </a:lnTo>
                  <a:lnTo>
                    <a:pt x="37438" y="48157"/>
                  </a:lnTo>
                  <a:lnTo>
                    <a:pt x="36247" y="49038"/>
                  </a:lnTo>
                  <a:lnTo>
                    <a:pt x="34744" y="49625"/>
                  </a:lnTo>
                  <a:lnTo>
                    <a:pt x="33744" y="50722"/>
                  </a:lnTo>
                  <a:lnTo>
                    <a:pt x="32632" y="53823"/>
                  </a:lnTo>
                  <a:lnTo>
                    <a:pt x="31630" y="54932"/>
                  </a:lnTo>
                  <a:lnTo>
                    <a:pt x="19115" y="62854"/>
                  </a:lnTo>
                  <a:lnTo>
                    <a:pt x="13677" y="63415"/>
                  </a:lnTo>
                  <a:lnTo>
                    <a:pt x="7312" y="58025"/>
                  </a:lnTo>
                  <a:lnTo>
                    <a:pt x="6774" y="55657"/>
                  </a:lnTo>
                  <a:lnTo>
                    <a:pt x="6630" y="54038"/>
                  </a:lnTo>
                  <a:lnTo>
                    <a:pt x="4589" y="50358"/>
                  </a:lnTo>
                  <a:lnTo>
                    <a:pt x="900" y="45617"/>
                  </a:lnTo>
                  <a:lnTo>
                    <a:pt x="171" y="39611"/>
                  </a:lnTo>
                  <a:lnTo>
                    <a:pt x="0" y="28727"/>
                  </a:lnTo>
                  <a:lnTo>
                    <a:pt x="703" y="27618"/>
                  </a:lnTo>
                  <a:lnTo>
                    <a:pt x="1877" y="26879"/>
                  </a:lnTo>
                  <a:lnTo>
                    <a:pt x="3366" y="26386"/>
                  </a:lnTo>
                  <a:lnTo>
                    <a:pt x="4359" y="25352"/>
                  </a:lnTo>
                  <a:lnTo>
                    <a:pt x="5461" y="22321"/>
                  </a:lnTo>
                  <a:lnTo>
                    <a:pt x="6460" y="21231"/>
                  </a:lnTo>
                  <a:lnTo>
                    <a:pt x="21485" y="14878"/>
                  </a:lnTo>
                  <a:lnTo>
                    <a:pt x="43014" y="10946"/>
                  </a:lnTo>
                  <a:lnTo>
                    <a:pt x="48747" y="8393"/>
                  </a:lnTo>
                  <a:lnTo>
                    <a:pt x="93765" y="6360"/>
                  </a:lnTo>
                  <a:lnTo>
                    <a:pt x="135435" y="6350"/>
                  </a:lnTo>
                  <a:lnTo>
                    <a:pt x="136854" y="5644"/>
                  </a:lnTo>
                  <a:lnTo>
                    <a:pt x="137800" y="4468"/>
                  </a:lnTo>
                  <a:lnTo>
                    <a:pt x="1396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4" name="SMARTInkShape-3266"/>
            <p:cNvSpPr/>
            <p:nvPr>
              <p:custDataLst>
                <p:tags r:id="rId148"/>
              </p:custDataLst>
            </p:nvPr>
          </p:nvSpPr>
          <p:spPr>
            <a:xfrm>
              <a:off x="6115050" y="2603507"/>
              <a:ext cx="88901" cy="63494"/>
            </a:xfrm>
            <a:custGeom>
              <a:avLst/>
              <a:gdLst/>
              <a:ahLst/>
              <a:cxnLst/>
              <a:rect l="0" t="0" r="0" b="0"/>
              <a:pathLst>
                <a:path w="88901" h="63494">
                  <a:moveTo>
                    <a:pt x="0" y="19043"/>
                  </a:moveTo>
                  <a:lnTo>
                    <a:pt x="0" y="19043"/>
                  </a:lnTo>
                  <a:lnTo>
                    <a:pt x="0" y="6427"/>
                  </a:lnTo>
                  <a:lnTo>
                    <a:pt x="3371" y="2997"/>
                  </a:lnTo>
                  <a:lnTo>
                    <a:pt x="6907" y="1328"/>
                  </a:lnTo>
                  <a:lnTo>
                    <a:pt x="20494" y="3"/>
                  </a:lnTo>
                  <a:lnTo>
                    <a:pt x="22130" y="0"/>
                  </a:lnTo>
                  <a:lnTo>
                    <a:pt x="23220" y="703"/>
                  </a:lnTo>
                  <a:lnTo>
                    <a:pt x="23947" y="1878"/>
                  </a:lnTo>
                  <a:lnTo>
                    <a:pt x="25113" y="5461"/>
                  </a:lnTo>
                  <a:lnTo>
                    <a:pt x="29708" y="11238"/>
                  </a:lnTo>
                  <a:lnTo>
                    <a:pt x="31144" y="17123"/>
                  </a:lnTo>
                  <a:lnTo>
                    <a:pt x="31670" y="27535"/>
                  </a:lnTo>
                  <a:lnTo>
                    <a:pt x="33596" y="31754"/>
                  </a:lnTo>
                  <a:lnTo>
                    <a:pt x="35097" y="33867"/>
                  </a:lnTo>
                  <a:lnTo>
                    <a:pt x="35392" y="35981"/>
                  </a:lnTo>
                  <a:lnTo>
                    <a:pt x="32369" y="43189"/>
                  </a:lnTo>
                  <a:lnTo>
                    <a:pt x="27508" y="49265"/>
                  </a:lnTo>
                  <a:lnTo>
                    <a:pt x="25319" y="55201"/>
                  </a:lnTo>
                  <a:lnTo>
                    <a:pt x="20015" y="62262"/>
                  </a:lnTo>
                  <a:lnTo>
                    <a:pt x="17597" y="62946"/>
                  </a:lnTo>
                  <a:lnTo>
                    <a:pt x="12707" y="63492"/>
                  </a:lnTo>
                  <a:lnTo>
                    <a:pt x="24256" y="63493"/>
                  </a:lnTo>
                  <a:lnTo>
                    <a:pt x="39605" y="58026"/>
                  </a:lnTo>
                  <a:lnTo>
                    <a:pt x="59008" y="55296"/>
                  </a:lnTo>
                  <a:lnTo>
                    <a:pt x="71079" y="51682"/>
                  </a:lnTo>
                  <a:lnTo>
                    <a:pt x="88900" y="50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5" name="SMARTInkShape-3267"/>
            <p:cNvSpPr/>
            <p:nvPr>
              <p:custDataLst>
                <p:tags r:id="rId149"/>
              </p:custDataLst>
            </p:nvPr>
          </p:nvSpPr>
          <p:spPr>
            <a:xfrm>
              <a:off x="6026442" y="2692401"/>
              <a:ext cx="120359" cy="76200"/>
            </a:xfrm>
            <a:custGeom>
              <a:avLst/>
              <a:gdLst/>
              <a:ahLst/>
              <a:cxnLst/>
              <a:rect l="0" t="0" r="0" b="0"/>
              <a:pathLst>
                <a:path w="120359" h="76200">
                  <a:moveTo>
                    <a:pt x="88608" y="19049"/>
                  </a:moveTo>
                  <a:lnTo>
                    <a:pt x="88608" y="19049"/>
                  </a:lnTo>
                  <a:lnTo>
                    <a:pt x="88608" y="13582"/>
                  </a:lnTo>
                  <a:lnTo>
                    <a:pt x="87903" y="13287"/>
                  </a:lnTo>
                  <a:lnTo>
                    <a:pt x="85237" y="12961"/>
                  </a:lnTo>
                  <a:lnTo>
                    <a:pt x="84244" y="12168"/>
                  </a:lnTo>
                  <a:lnTo>
                    <a:pt x="83141" y="9406"/>
                  </a:lnTo>
                  <a:lnTo>
                    <a:pt x="82141" y="8387"/>
                  </a:lnTo>
                  <a:lnTo>
                    <a:pt x="79148" y="7255"/>
                  </a:lnTo>
                  <a:lnTo>
                    <a:pt x="78068" y="6247"/>
                  </a:lnTo>
                  <a:lnTo>
                    <a:pt x="76868" y="3246"/>
                  </a:lnTo>
                  <a:lnTo>
                    <a:pt x="75843" y="2164"/>
                  </a:lnTo>
                  <a:lnTo>
                    <a:pt x="70525" y="284"/>
                  </a:lnTo>
                  <a:lnTo>
                    <a:pt x="48122" y="0"/>
                  </a:lnTo>
                  <a:lnTo>
                    <a:pt x="44039" y="1881"/>
                  </a:lnTo>
                  <a:lnTo>
                    <a:pt x="39871" y="4363"/>
                  </a:lnTo>
                  <a:lnTo>
                    <a:pt x="33559" y="6466"/>
                  </a:lnTo>
                  <a:lnTo>
                    <a:pt x="10029" y="27785"/>
                  </a:lnTo>
                  <a:lnTo>
                    <a:pt x="7823" y="31868"/>
                  </a:lnTo>
                  <a:lnTo>
                    <a:pt x="6137" y="36035"/>
                  </a:lnTo>
                  <a:lnTo>
                    <a:pt x="1926" y="42348"/>
                  </a:lnTo>
                  <a:lnTo>
                    <a:pt x="0" y="49547"/>
                  </a:lnTo>
                  <a:lnTo>
                    <a:pt x="5201" y="56156"/>
                  </a:lnTo>
                  <a:lnTo>
                    <a:pt x="7559" y="56708"/>
                  </a:lnTo>
                  <a:lnTo>
                    <a:pt x="17591" y="57123"/>
                  </a:lnTo>
                  <a:lnTo>
                    <a:pt x="23597" y="52780"/>
                  </a:lnTo>
                  <a:lnTo>
                    <a:pt x="29521" y="50680"/>
                  </a:lnTo>
                  <a:lnTo>
                    <a:pt x="35745" y="46609"/>
                  </a:lnTo>
                  <a:lnTo>
                    <a:pt x="39948" y="45409"/>
                  </a:lnTo>
                  <a:lnTo>
                    <a:pt x="41352" y="44383"/>
                  </a:lnTo>
                  <a:lnTo>
                    <a:pt x="42287" y="42994"/>
                  </a:lnTo>
                  <a:lnTo>
                    <a:pt x="44032" y="39569"/>
                  </a:lnTo>
                  <a:lnTo>
                    <a:pt x="69473" y="12784"/>
                  </a:lnTo>
                  <a:lnTo>
                    <a:pt x="75017" y="12707"/>
                  </a:lnTo>
                  <a:lnTo>
                    <a:pt x="75315" y="13410"/>
                  </a:lnTo>
                  <a:lnTo>
                    <a:pt x="75644" y="16072"/>
                  </a:lnTo>
                  <a:lnTo>
                    <a:pt x="76438" y="17065"/>
                  </a:lnTo>
                  <a:lnTo>
                    <a:pt x="79199" y="18167"/>
                  </a:lnTo>
                  <a:lnTo>
                    <a:pt x="80219" y="19167"/>
                  </a:lnTo>
                  <a:lnTo>
                    <a:pt x="81351" y="22159"/>
                  </a:lnTo>
                  <a:lnTo>
                    <a:pt x="82359" y="23239"/>
                  </a:lnTo>
                  <a:lnTo>
                    <a:pt x="85360" y="24439"/>
                  </a:lnTo>
                  <a:lnTo>
                    <a:pt x="86442" y="26170"/>
                  </a:lnTo>
                  <a:lnTo>
                    <a:pt x="88672" y="33937"/>
                  </a:lnTo>
                  <a:lnTo>
                    <a:pt x="90062" y="35324"/>
                  </a:lnTo>
                  <a:lnTo>
                    <a:pt x="91694" y="36249"/>
                  </a:lnTo>
                  <a:lnTo>
                    <a:pt x="92782" y="37571"/>
                  </a:lnTo>
                  <a:lnTo>
                    <a:pt x="96411" y="44763"/>
                  </a:lnTo>
                  <a:lnTo>
                    <a:pt x="99131" y="48822"/>
                  </a:lnTo>
                  <a:lnTo>
                    <a:pt x="106691" y="67717"/>
                  </a:lnTo>
                  <a:lnTo>
                    <a:pt x="107718" y="68428"/>
                  </a:lnTo>
                  <a:lnTo>
                    <a:pt x="110742" y="69217"/>
                  </a:lnTo>
                  <a:lnTo>
                    <a:pt x="111830" y="70133"/>
                  </a:lnTo>
                  <a:lnTo>
                    <a:pt x="113041" y="73033"/>
                  </a:lnTo>
                  <a:lnTo>
                    <a:pt x="114068" y="74088"/>
                  </a:lnTo>
                  <a:lnTo>
                    <a:pt x="120358" y="76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6" name="SMARTInkShape-3268"/>
            <p:cNvSpPr/>
            <p:nvPr>
              <p:custDataLst>
                <p:tags r:id="rId150"/>
              </p:custDataLst>
            </p:nvPr>
          </p:nvSpPr>
          <p:spPr>
            <a:xfrm>
              <a:off x="5842000" y="2635328"/>
              <a:ext cx="127001" cy="114223"/>
            </a:xfrm>
            <a:custGeom>
              <a:avLst/>
              <a:gdLst/>
              <a:ahLst/>
              <a:cxnLst/>
              <a:rect l="0" t="0" r="0" b="0"/>
              <a:pathLst>
                <a:path w="127001" h="114223">
                  <a:moveTo>
                    <a:pt x="0" y="12622"/>
                  </a:moveTo>
                  <a:lnTo>
                    <a:pt x="0" y="12622"/>
                  </a:lnTo>
                  <a:lnTo>
                    <a:pt x="5467" y="7155"/>
                  </a:lnTo>
                  <a:lnTo>
                    <a:pt x="11740" y="6349"/>
                  </a:lnTo>
                  <a:lnTo>
                    <a:pt x="15787" y="6295"/>
                  </a:lnTo>
                  <a:lnTo>
                    <a:pt x="19481" y="4400"/>
                  </a:lnTo>
                  <a:lnTo>
                    <a:pt x="23475" y="1912"/>
                  </a:lnTo>
                  <a:lnTo>
                    <a:pt x="31789" y="315"/>
                  </a:lnTo>
                  <a:lnTo>
                    <a:pt x="40224" y="0"/>
                  </a:lnTo>
                  <a:lnTo>
                    <a:pt x="44453" y="1838"/>
                  </a:lnTo>
                  <a:lnTo>
                    <a:pt x="48685" y="4301"/>
                  </a:lnTo>
                  <a:lnTo>
                    <a:pt x="55033" y="6394"/>
                  </a:lnTo>
                  <a:lnTo>
                    <a:pt x="62246" y="11662"/>
                  </a:lnTo>
                  <a:lnTo>
                    <a:pt x="62943" y="14077"/>
                  </a:lnTo>
                  <a:lnTo>
                    <a:pt x="63498" y="46491"/>
                  </a:lnTo>
                  <a:lnTo>
                    <a:pt x="60129" y="56210"/>
                  </a:lnTo>
                  <a:lnTo>
                    <a:pt x="50635" y="69380"/>
                  </a:lnTo>
                  <a:lnTo>
                    <a:pt x="22401" y="98170"/>
                  </a:lnTo>
                  <a:lnTo>
                    <a:pt x="18659" y="100032"/>
                  </a:lnTo>
                  <a:lnTo>
                    <a:pt x="16671" y="100529"/>
                  </a:lnTo>
                  <a:lnTo>
                    <a:pt x="15347" y="101566"/>
                  </a:lnTo>
                  <a:lnTo>
                    <a:pt x="12803" y="107584"/>
                  </a:lnTo>
                  <a:lnTo>
                    <a:pt x="12702" y="113953"/>
                  </a:lnTo>
                  <a:lnTo>
                    <a:pt x="46569" y="114222"/>
                  </a:lnTo>
                  <a:lnTo>
                    <a:pt x="91212" y="103560"/>
                  </a:lnTo>
                  <a:lnTo>
                    <a:pt x="127000" y="95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7" name="SMARTInkShape-3269"/>
            <p:cNvSpPr/>
            <p:nvPr>
              <p:custDataLst>
                <p:tags r:id="rId151"/>
              </p:custDataLst>
            </p:nvPr>
          </p:nvSpPr>
          <p:spPr>
            <a:xfrm>
              <a:off x="5645150" y="2520950"/>
              <a:ext cx="939647" cy="38101"/>
            </a:xfrm>
            <a:custGeom>
              <a:avLst/>
              <a:gdLst/>
              <a:ahLst/>
              <a:cxnLst/>
              <a:rect l="0" t="0" r="0" b="0"/>
              <a:pathLst>
                <a:path w="939647" h="38101">
                  <a:moveTo>
                    <a:pt x="0" y="38100"/>
                  </a:moveTo>
                  <a:lnTo>
                    <a:pt x="0" y="38100"/>
                  </a:lnTo>
                  <a:lnTo>
                    <a:pt x="14927" y="38100"/>
                  </a:lnTo>
                  <a:lnTo>
                    <a:pt x="46501" y="32142"/>
                  </a:lnTo>
                  <a:lnTo>
                    <a:pt x="92390" y="31773"/>
                  </a:lnTo>
                  <a:lnTo>
                    <a:pt x="138557" y="26727"/>
                  </a:lnTo>
                  <a:lnTo>
                    <a:pt x="183454" y="25662"/>
                  </a:lnTo>
                  <a:lnTo>
                    <a:pt x="222043" y="25478"/>
                  </a:lnTo>
                  <a:lnTo>
                    <a:pt x="263660" y="22052"/>
                  </a:lnTo>
                  <a:lnTo>
                    <a:pt x="307270" y="19939"/>
                  </a:lnTo>
                  <a:lnTo>
                    <a:pt x="351472" y="19314"/>
                  </a:lnTo>
                  <a:lnTo>
                    <a:pt x="382928" y="17286"/>
                  </a:lnTo>
                  <a:lnTo>
                    <a:pt x="415724" y="14738"/>
                  </a:lnTo>
                  <a:lnTo>
                    <a:pt x="449114" y="13606"/>
                  </a:lnTo>
                  <a:lnTo>
                    <a:pt x="484651" y="13103"/>
                  </a:lnTo>
                  <a:lnTo>
                    <a:pt x="520905" y="12879"/>
                  </a:lnTo>
                  <a:lnTo>
                    <a:pt x="555834" y="12780"/>
                  </a:lnTo>
                  <a:lnTo>
                    <a:pt x="590173" y="10854"/>
                  </a:lnTo>
                  <a:lnTo>
                    <a:pt x="624249" y="8352"/>
                  </a:lnTo>
                  <a:lnTo>
                    <a:pt x="658209" y="7239"/>
                  </a:lnTo>
                  <a:lnTo>
                    <a:pt x="705691" y="6613"/>
                  </a:lnTo>
                  <a:lnTo>
                    <a:pt x="751039" y="6428"/>
                  </a:lnTo>
                  <a:lnTo>
                    <a:pt x="792384" y="6373"/>
                  </a:lnTo>
                  <a:lnTo>
                    <a:pt x="831445" y="6357"/>
                  </a:lnTo>
                  <a:lnTo>
                    <a:pt x="871725" y="6351"/>
                  </a:lnTo>
                  <a:lnTo>
                    <a:pt x="918601" y="6350"/>
                  </a:lnTo>
                  <a:lnTo>
                    <a:pt x="939646" y="6350"/>
                  </a:lnTo>
                  <a:lnTo>
                    <a:pt x="933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8" name="SMARTInkShape-3270"/>
            <p:cNvSpPr/>
            <p:nvPr>
              <p:custDataLst>
                <p:tags r:id="rId152"/>
              </p:custDataLst>
            </p:nvPr>
          </p:nvSpPr>
          <p:spPr>
            <a:xfrm>
              <a:off x="6775448" y="2235207"/>
              <a:ext cx="95253" cy="76194"/>
            </a:xfrm>
            <a:custGeom>
              <a:avLst/>
              <a:gdLst/>
              <a:ahLst/>
              <a:cxnLst/>
              <a:rect l="0" t="0" r="0" b="0"/>
              <a:pathLst>
                <a:path w="95253" h="76194">
                  <a:moveTo>
                    <a:pt x="2" y="12693"/>
                  </a:moveTo>
                  <a:lnTo>
                    <a:pt x="2" y="12693"/>
                  </a:lnTo>
                  <a:lnTo>
                    <a:pt x="0" y="7226"/>
                  </a:lnTo>
                  <a:lnTo>
                    <a:pt x="707" y="6931"/>
                  </a:lnTo>
                  <a:lnTo>
                    <a:pt x="5469" y="6421"/>
                  </a:lnTo>
                  <a:lnTo>
                    <a:pt x="11742" y="882"/>
                  </a:lnTo>
                  <a:lnTo>
                    <a:pt x="18083" y="71"/>
                  </a:lnTo>
                  <a:lnTo>
                    <a:pt x="27805" y="0"/>
                  </a:lnTo>
                  <a:lnTo>
                    <a:pt x="29120" y="703"/>
                  </a:lnTo>
                  <a:lnTo>
                    <a:pt x="29998" y="1878"/>
                  </a:lnTo>
                  <a:lnTo>
                    <a:pt x="30582" y="3366"/>
                  </a:lnTo>
                  <a:lnTo>
                    <a:pt x="31679" y="4358"/>
                  </a:lnTo>
                  <a:lnTo>
                    <a:pt x="38150" y="6874"/>
                  </a:lnTo>
                  <a:lnTo>
                    <a:pt x="41180" y="9637"/>
                  </a:lnTo>
                  <a:lnTo>
                    <a:pt x="42998" y="13216"/>
                  </a:lnTo>
                  <a:lnTo>
                    <a:pt x="44324" y="25439"/>
                  </a:lnTo>
                  <a:lnTo>
                    <a:pt x="44367" y="27540"/>
                  </a:lnTo>
                  <a:lnTo>
                    <a:pt x="42533" y="31757"/>
                  </a:lnTo>
                  <a:lnTo>
                    <a:pt x="40071" y="35982"/>
                  </a:lnTo>
                  <a:lnTo>
                    <a:pt x="37980" y="42328"/>
                  </a:lnTo>
                  <a:lnTo>
                    <a:pt x="32711" y="49539"/>
                  </a:lnTo>
                  <a:lnTo>
                    <a:pt x="31236" y="55615"/>
                  </a:lnTo>
                  <a:lnTo>
                    <a:pt x="27444" y="61550"/>
                  </a:lnTo>
                  <a:lnTo>
                    <a:pt x="26310" y="65687"/>
                  </a:lnTo>
                  <a:lnTo>
                    <a:pt x="25301" y="67072"/>
                  </a:lnTo>
                  <a:lnTo>
                    <a:pt x="23924" y="67996"/>
                  </a:lnTo>
                  <a:lnTo>
                    <a:pt x="22300" y="68612"/>
                  </a:lnTo>
                  <a:lnTo>
                    <a:pt x="21217" y="69728"/>
                  </a:lnTo>
                  <a:lnTo>
                    <a:pt x="19077" y="76106"/>
                  </a:lnTo>
                  <a:lnTo>
                    <a:pt x="65751" y="76193"/>
                  </a:lnTo>
                  <a:lnTo>
                    <a:pt x="95252" y="76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9" name="SMARTInkShape-3271"/>
            <p:cNvSpPr/>
            <p:nvPr>
              <p:custDataLst>
                <p:tags r:id="rId153"/>
              </p:custDataLst>
            </p:nvPr>
          </p:nvSpPr>
          <p:spPr>
            <a:xfrm>
              <a:off x="6711950" y="2298723"/>
              <a:ext cx="44366" cy="158616"/>
            </a:xfrm>
            <a:custGeom>
              <a:avLst/>
              <a:gdLst/>
              <a:ahLst/>
              <a:cxnLst/>
              <a:rect l="0" t="0" r="0" b="0"/>
              <a:pathLst>
                <a:path w="44366" h="158616">
                  <a:moveTo>
                    <a:pt x="6350" y="6327"/>
                  </a:moveTo>
                  <a:lnTo>
                    <a:pt x="6350" y="6327"/>
                  </a:lnTo>
                  <a:lnTo>
                    <a:pt x="6348" y="238"/>
                  </a:lnTo>
                  <a:lnTo>
                    <a:pt x="11817" y="0"/>
                  </a:lnTo>
                  <a:lnTo>
                    <a:pt x="12112" y="698"/>
                  </a:lnTo>
                  <a:lnTo>
                    <a:pt x="12622" y="5446"/>
                  </a:lnTo>
                  <a:lnTo>
                    <a:pt x="14546" y="5936"/>
                  </a:lnTo>
                  <a:lnTo>
                    <a:pt x="16049" y="6066"/>
                  </a:lnTo>
                  <a:lnTo>
                    <a:pt x="19597" y="8093"/>
                  </a:lnTo>
                  <a:lnTo>
                    <a:pt x="21532" y="9621"/>
                  </a:lnTo>
                  <a:lnTo>
                    <a:pt x="23681" y="13200"/>
                  </a:lnTo>
                  <a:lnTo>
                    <a:pt x="38159" y="58736"/>
                  </a:lnTo>
                  <a:lnTo>
                    <a:pt x="42273" y="67638"/>
                  </a:lnTo>
                  <a:lnTo>
                    <a:pt x="44365" y="99540"/>
                  </a:lnTo>
                  <a:lnTo>
                    <a:pt x="36608" y="128304"/>
                  </a:lnTo>
                  <a:lnTo>
                    <a:pt x="31307" y="138189"/>
                  </a:lnTo>
                  <a:lnTo>
                    <a:pt x="21813" y="150064"/>
                  </a:lnTo>
                  <a:lnTo>
                    <a:pt x="20278" y="154407"/>
                  </a:lnTo>
                  <a:lnTo>
                    <a:pt x="19162" y="155847"/>
                  </a:lnTo>
                  <a:lnTo>
                    <a:pt x="16043" y="157447"/>
                  </a:lnTo>
                  <a:lnTo>
                    <a:pt x="7525" y="158615"/>
                  </a:lnTo>
                  <a:lnTo>
                    <a:pt x="0" y="152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71" name="SMARTInkShape-3272"/>
          <p:cNvSpPr/>
          <p:nvPr>
            <p:custDataLst>
              <p:tags r:id="rId6"/>
            </p:custDataLst>
          </p:nvPr>
        </p:nvSpPr>
        <p:spPr>
          <a:xfrm>
            <a:off x="1841500" y="3665119"/>
            <a:ext cx="9074151" cy="487782"/>
          </a:xfrm>
          <a:custGeom>
            <a:avLst/>
            <a:gdLst/>
            <a:ahLst/>
            <a:cxnLst/>
            <a:rect l="0" t="0" r="0" b="0"/>
            <a:pathLst>
              <a:path w="9074151" h="487782">
                <a:moveTo>
                  <a:pt x="0" y="132181"/>
                </a:moveTo>
                <a:lnTo>
                  <a:pt x="0" y="132181"/>
                </a:lnTo>
                <a:lnTo>
                  <a:pt x="46501" y="132181"/>
                </a:lnTo>
                <a:lnTo>
                  <a:pt x="92391" y="132181"/>
                </a:lnTo>
                <a:lnTo>
                  <a:pt x="137294" y="130299"/>
                </a:lnTo>
                <a:lnTo>
                  <a:pt x="172618" y="127155"/>
                </a:lnTo>
                <a:lnTo>
                  <a:pt x="211778" y="124342"/>
                </a:lnTo>
                <a:lnTo>
                  <a:pt x="242290" y="121641"/>
                </a:lnTo>
                <a:lnTo>
                  <a:pt x="279370" y="120441"/>
                </a:lnTo>
                <a:lnTo>
                  <a:pt x="317486" y="118026"/>
                </a:lnTo>
                <a:lnTo>
                  <a:pt x="356300" y="114601"/>
                </a:lnTo>
                <a:lnTo>
                  <a:pt x="397068" y="110727"/>
                </a:lnTo>
                <a:lnTo>
                  <a:pt x="438706" y="104772"/>
                </a:lnTo>
                <a:lnTo>
                  <a:pt x="481436" y="98127"/>
                </a:lnTo>
                <a:lnTo>
                  <a:pt x="526297" y="92821"/>
                </a:lnTo>
                <a:lnTo>
                  <a:pt x="549832" y="90419"/>
                </a:lnTo>
                <a:lnTo>
                  <a:pt x="573988" y="88112"/>
                </a:lnTo>
                <a:lnTo>
                  <a:pt x="598558" y="85868"/>
                </a:lnTo>
                <a:lnTo>
                  <a:pt x="624817" y="83667"/>
                </a:lnTo>
                <a:lnTo>
                  <a:pt x="652200" y="81493"/>
                </a:lnTo>
                <a:lnTo>
                  <a:pt x="680333" y="79339"/>
                </a:lnTo>
                <a:lnTo>
                  <a:pt x="708261" y="77198"/>
                </a:lnTo>
                <a:lnTo>
                  <a:pt x="736052" y="75064"/>
                </a:lnTo>
                <a:lnTo>
                  <a:pt x="763751" y="72936"/>
                </a:lnTo>
                <a:lnTo>
                  <a:pt x="791390" y="70812"/>
                </a:lnTo>
                <a:lnTo>
                  <a:pt x="818988" y="68691"/>
                </a:lnTo>
                <a:lnTo>
                  <a:pt x="846559" y="66571"/>
                </a:lnTo>
                <a:lnTo>
                  <a:pt x="876933" y="64453"/>
                </a:lnTo>
                <a:lnTo>
                  <a:pt x="909178" y="62334"/>
                </a:lnTo>
                <a:lnTo>
                  <a:pt x="942668" y="60216"/>
                </a:lnTo>
                <a:lnTo>
                  <a:pt x="975579" y="58099"/>
                </a:lnTo>
                <a:lnTo>
                  <a:pt x="1008102" y="55982"/>
                </a:lnTo>
                <a:lnTo>
                  <a:pt x="1040368" y="53865"/>
                </a:lnTo>
                <a:lnTo>
                  <a:pt x="1073168" y="51748"/>
                </a:lnTo>
                <a:lnTo>
                  <a:pt x="1106323" y="49631"/>
                </a:lnTo>
                <a:lnTo>
                  <a:pt x="1139716" y="47514"/>
                </a:lnTo>
                <a:lnTo>
                  <a:pt x="1174677" y="45398"/>
                </a:lnTo>
                <a:lnTo>
                  <a:pt x="1210685" y="43281"/>
                </a:lnTo>
                <a:lnTo>
                  <a:pt x="1247390" y="41164"/>
                </a:lnTo>
                <a:lnTo>
                  <a:pt x="1285266" y="39048"/>
                </a:lnTo>
                <a:lnTo>
                  <a:pt x="1323922" y="36931"/>
                </a:lnTo>
                <a:lnTo>
                  <a:pt x="1363097" y="34814"/>
                </a:lnTo>
                <a:lnTo>
                  <a:pt x="1401915" y="33403"/>
                </a:lnTo>
                <a:lnTo>
                  <a:pt x="1440493" y="32462"/>
                </a:lnTo>
                <a:lnTo>
                  <a:pt x="1478912" y="31835"/>
                </a:lnTo>
                <a:lnTo>
                  <a:pt x="1517930" y="30712"/>
                </a:lnTo>
                <a:lnTo>
                  <a:pt x="1557348" y="29257"/>
                </a:lnTo>
                <a:lnTo>
                  <a:pt x="1597032" y="27582"/>
                </a:lnTo>
                <a:lnTo>
                  <a:pt x="1637598" y="26465"/>
                </a:lnTo>
                <a:lnTo>
                  <a:pt x="1678755" y="25720"/>
                </a:lnTo>
                <a:lnTo>
                  <a:pt x="1720303" y="25224"/>
                </a:lnTo>
                <a:lnTo>
                  <a:pt x="1761408" y="24187"/>
                </a:lnTo>
                <a:lnTo>
                  <a:pt x="1802216" y="22791"/>
                </a:lnTo>
                <a:lnTo>
                  <a:pt x="1842827" y="21154"/>
                </a:lnTo>
                <a:lnTo>
                  <a:pt x="1885424" y="20063"/>
                </a:lnTo>
                <a:lnTo>
                  <a:pt x="1929343" y="19336"/>
                </a:lnTo>
                <a:lnTo>
                  <a:pt x="1974146" y="18851"/>
                </a:lnTo>
                <a:lnTo>
                  <a:pt x="2020241" y="17822"/>
                </a:lnTo>
                <a:lnTo>
                  <a:pt x="2067200" y="16431"/>
                </a:lnTo>
                <a:lnTo>
                  <a:pt x="2114733" y="14797"/>
                </a:lnTo>
                <a:lnTo>
                  <a:pt x="2161944" y="13709"/>
                </a:lnTo>
                <a:lnTo>
                  <a:pt x="2208940" y="12983"/>
                </a:lnTo>
                <a:lnTo>
                  <a:pt x="2255794" y="12499"/>
                </a:lnTo>
                <a:lnTo>
                  <a:pt x="2303256" y="11471"/>
                </a:lnTo>
                <a:lnTo>
                  <a:pt x="2351127" y="10080"/>
                </a:lnTo>
                <a:lnTo>
                  <a:pt x="2399268" y="8447"/>
                </a:lnTo>
                <a:lnTo>
                  <a:pt x="2448295" y="6653"/>
                </a:lnTo>
                <a:lnTo>
                  <a:pt x="2497913" y="4751"/>
                </a:lnTo>
                <a:lnTo>
                  <a:pt x="2547925" y="2778"/>
                </a:lnTo>
                <a:lnTo>
                  <a:pt x="2598200" y="1462"/>
                </a:lnTo>
                <a:lnTo>
                  <a:pt x="2648650" y="585"/>
                </a:lnTo>
                <a:lnTo>
                  <a:pt x="2699217" y="0"/>
                </a:lnTo>
                <a:lnTo>
                  <a:pt x="2749156" y="316"/>
                </a:lnTo>
                <a:lnTo>
                  <a:pt x="2798676" y="1232"/>
                </a:lnTo>
                <a:lnTo>
                  <a:pt x="2847917" y="2548"/>
                </a:lnTo>
                <a:lnTo>
                  <a:pt x="2896972" y="3426"/>
                </a:lnTo>
                <a:lnTo>
                  <a:pt x="2945904" y="4011"/>
                </a:lnTo>
                <a:lnTo>
                  <a:pt x="2994752" y="4401"/>
                </a:lnTo>
                <a:lnTo>
                  <a:pt x="3043546" y="4661"/>
                </a:lnTo>
                <a:lnTo>
                  <a:pt x="3092303" y="4835"/>
                </a:lnTo>
                <a:lnTo>
                  <a:pt x="3141035" y="4950"/>
                </a:lnTo>
                <a:lnTo>
                  <a:pt x="3189751" y="5733"/>
                </a:lnTo>
                <a:lnTo>
                  <a:pt x="3238457" y="6960"/>
                </a:lnTo>
                <a:lnTo>
                  <a:pt x="3287154" y="8484"/>
                </a:lnTo>
                <a:lnTo>
                  <a:pt x="3336553" y="10205"/>
                </a:lnTo>
                <a:lnTo>
                  <a:pt x="3386418" y="12058"/>
                </a:lnTo>
                <a:lnTo>
                  <a:pt x="3436596" y="13999"/>
                </a:lnTo>
                <a:lnTo>
                  <a:pt x="3484864" y="15293"/>
                </a:lnTo>
                <a:lnTo>
                  <a:pt x="3531859" y="16156"/>
                </a:lnTo>
                <a:lnTo>
                  <a:pt x="3578006" y="16731"/>
                </a:lnTo>
                <a:lnTo>
                  <a:pt x="3624999" y="18525"/>
                </a:lnTo>
                <a:lnTo>
                  <a:pt x="3672555" y="21133"/>
                </a:lnTo>
                <a:lnTo>
                  <a:pt x="3720486" y="24282"/>
                </a:lnTo>
                <a:lnTo>
                  <a:pt x="3769374" y="27087"/>
                </a:lnTo>
                <a:lnTo>
                  <a:pt x="3818900" y="29662"/>
                </a:lnTo>
                <a:lnTo>
                  <a:pt x="3868850" y="32086"/>
                </a:lnTo>
                <a:lnTo>
                  <a:pt x="3919789" y="34406"/>
                </a:lnTo>
                <a:lnTo>
                  <a:pt x="3971387" y="36659"/>
                </a:lnTo>
                <a:lnTo>
                  <a:pt x="4023425" y="38867"/>
                </a:lnTo>
                <a:lnTo>
                  <a:pt x="4076461" y="41749"/>
                </a:lnTo>
                <a:lnTo>
                  <a:pt x="4130162" y="45082"/>
                </a:lnTo>
                <a:lnTo>
                  <a:pt x="4184308" y="48715"/>
                </a:lnTo>
                <a:lnTo>
                  <a:pt x="4238044" y="52548"/>
                </a:lnTo>
                <a:lnTo>
                  <a:pt x="4291507" y="56514"/>
                </a:lnTo>
                <a:lnTo>
                  <a:pt x="4344788" y="60570"/>
                </a:lnTo>
                <a:lnTo>
                  <a:pt x="4398653" y="64685"/>
                </a:lnTo>
                <a:lnTo>
                  <a:pt x="4452908" y="68839"/>
                </a:lnTo>
                <a:lnTo>
                  <a:pt x="4507423" y="73019"/>
                </a:lnTo>
                <a:lnTo>
                  <a:pt x="4559993" y="76512"/>
                </a:lnTo>
                <a:lnTo>
                  <a:pt x="4611267" y="79547"/>
                </a:lnTo>
                <a:lnTo>
                  <a:pt x="4661678" y="82274"/>
                </a:lnTo>
                <a:lnTo>
                  <a:pt x="4714335" y="85504"/>
                </a:lnTo>
                <a:lnTo>
                  <a:pt x="4768490" y="89069"/>
                </a:lnTo>
                <a:lnTo>
                  <a:pt x="4823645" y="92856"/>
                </a:lnTo>
                <a:lnTo>
                  <a:pt x="4878756" y="96792"/>
                </a:lnTo>
                <a:lnTo>
                  <a:pt x="4933843" y="100827"/>
                </a:lnTo>
                <a:lnTo>
                  <a:pt x="4988912" y="104928"/>
                </a:lnTo>
                <a:lnTo>
                  <a:pt x="5043969" y="109779"/>
                </a:lnTo>
                <a:lnTo>
                  <a:pt x="5099018" y="115130"/>
                </a:lnTo>
                <a:lnTo>
                  <a:pt x="5154061" y="120813"/>
                </a:lnTo>
                <a:lnTo>
                  <a:pt x="5206986" y="125308"/>
                </a:lnTo>
                <a:lnTo>
                  <a:pt x="5258496" y="129010"/>
                </a:lnTo>
                <a:lnTo>
                  <a:pt x="5309064" y="132184"/>
                </a:lnTo>
                <a:lnTo>
                  <a:pt x="5359709" y="135711"/>
                </a:lnTo>
                <a:lnTo>
                  <a:pt x="5410405" y="139473"/>
                </a:lnTo>
                <a:lnTo>
                  <a:pt x="5461138" y="143392"/>
                </a:lnTo>
                <a:lnTo>
                  <a:pt x="5511186" y="147416"/>
                </a:lnTo>
                <a:lnTo>
                  <a:pt x="5560780" y="151510"/>
                </a:lnTo>
                <a:lnTo>
                  <a:pt x="5610070" y="155650"/>
                </a:lnTo>
                <a:lnTo>
                  <a:pt x="5658452" y="159822"/>
                </a:lnTo>
                <a:lnTo>
                  <a:pt x="5706229" y="164014"/>
                </a:lnTo>
                <a:lnTo>
                  <a:pt x="5753603" y="168219"/>
                </a:lnTo>
                <a:lnTo>
                  <a:pt x="5801413" y="172434"/>
                </a:lnTo>
                <a:lnTo>
                  <a:pt x="5849514" y="176655"/>
                </a:lnTo>
                <a:lnTo>
                  <a:pt x="5897809" y="180881"/>
                </a:lnTo>
                <a:lnTo>
                  <a:pt x="5945528" y="185109"/>
                </a:lnTo>
                <a:lnTo>
                  <a:pt x="5992864" y="189338"/>
                </a:lnTo>
                <a:lnTo>
                  <a:pt x="6039943" y="193569"/>
                </a:lnTo>
                <a:lnTo>
                  <a:pt x="6087556" y="197801"/>
                </a:lnTo>
                <a:lnTo>
                  <a:pt x="6135525" y="202033"/>
                </a:lnTo>
                <a:lnTo>
                  <a:pt x="6183733" y="206266"/>
                </a:lnTo>
                <a:lnTo>
                  <a:pt x="6231395" y="210498"/>
                </a:lnTo>
                <a:lnTo>
                  <a:pt x="6278690" y="214731"/>
                </a:lnTo>
                <a:lnTo>
                  <a:pt x="6325743" y="218964"/>
                </a:lnTo>
                <a:lnTo>
                  <a:pt x="6373340" y="222492"/>
                </a:lnTo>
                <a:lnTo>
                  <a:pt x="6421299" y="225549"/>
                </a:lnTo>
                <a:lnTo>
                  <a:pt x="6469499" y="228293"/>
                </a:lnTo>
                <a:lnTo>
                  <a:pt x="6517155" y="231534"/>
                </a:lnTo>
                <a:lnTo>
                  <a:pt x="6564447" y="235105"/>
                </a:lnTo>
                <a:lnTo>
                  <a:pt x="6611498" y="238897"/>
                </a:lnTo>
                <a:lnTo>
                  <a:pt x="6658388" y="242836"/>
                </a:lnTo>
                <a:lnTo>
                  <a:pt x="6705170" y="246873"/>
                </a:lnTo>
                <a:lnTo>
                  <a:pt x="6751880" y="250976"/>
                </a:lnTo>
                <a:lnTo>
                  <a:pt x="6798542" y="255122"/>
                </a:lnTo>
                <a:lnTo>
                  <a:pt x="6845172" y="259297"/>
                </a:lnTo>
                <a:lnTo>
                  <a:pt x="6891782" y="263492"/>
                </a:lnTo>
                <a:lnTo>
                  <a:pt x="6939083" y="267699"/>
                </a:lnTo>
                <a:lnTo>
                  <a:pt x="6986844" y="271915"/>
                </a:lnTo>
                <a:lnTo>
                  <a:pt x="7034911" y="276137"/>
                </a:lnTo>
                <a:lnTo>
                  <a:pt x="7082480" y="280363"/>
                </a:lnTo>
                <a:lnTo>
                  <a:pt x="7129714" y="284591"/>
                </a:lnTo>
                <a:lnTo>
                  <a:pt x="7176726" y="288821"/>
                </a:lnTo>
                <a:lnTo>
                  <a:pt x="7222884" y="293053"/>
                </a:lnTo>
                <a:lnTo>
                  <a:pt x="7268472" y="297284"/>
                </a:lnTo>
                <a:lnTo>
                  <a:pt x="7313681" y="301516"/>
                </a:lnTo>
                <a:lnTo>
                  <a:pt x="7357932" y="305749"/>
                </a:lnTo>
                <a:lnTo>
                  <a:pt x="7401544" y="309982"/>
                </a:lnTo>
                <a:lnTo>
                  <a:pt x="7444729" y="314215"/>
                </a:lnTo>
                <a:lnTo>
                  <a:pt x="7488337" y="318448"/>
                </a:lnTo>
                <a:lnTo>
                  <a:pt x="7532225" y="322681"/>
                </a:lnTo>
                <a:lnTo>
                  <a:pt x="7576300" y="326914"/>
                </a:lnTo>
                <a:lnTo>
                  <a:pt x="7620499" y="331148"/>
                </a:lnTo>
                <a:lnTo>
                  <a:pt x="7664783" y="335381"/>
                </a:lnTo>
                <a:lnTo>
                  <a:pt x="7709121" y="339614"/>
                </a:lnTo>
                <a:lnTo>
                  <a:pt x="7754203" y="343848"/>
                </a:lnTo>
                <a:lnTo>
                  <a:pt x="7799780" y="348081"/>
                </a:lnTo>
                <a:lnTo>
                  <a:pt x="7845688" y="352314"/>
                </a:lnTo>
                <a:lnTo>
                  <a:pt x="7890402" y="356548"/>
                </a:lnTo>
                <a:lnTo>
                  <a:pt x="7934323" y="360781"/>
                </a:lnTo>
                <a:lnTo>
                  <a:pt x="7977715" y="365014"/>
                </a:lnTo>
                <a:lnTo>
                  <a:pt x="8020755" y="369953"/>
                </a:lnTo>
                <a:lnTo>
                  <a:pt x="8063560" y="375362"/>
                </a:lnTo>
                <a:lnTo>
                  <a:pt x="8106207" y="381085"/>
                </a:lnTo>
                <a:lnTo>
                  <a:pt x="8147338" y="386310"/>
                </a:lnTo>
                <a:lnTo>
                  <a:pt x="8187459" y="391207"/>
                </a:lnTo>
                <a:lnTo>
                  <a:pt x="8226905" y="395882"/>
                </a:lnTo>
                <a:lnTo>
                  <a:pt x="8266611" y="400409"/>
                </a:lnTo>
                <a:lnTo>
                  <a:pt x="8306484" y="404838"/>
                </a:lnTo>
                <a:lnTo>
                  <a:pt x="8346471" y="409203"/>
                </a:lnTo>
                <a:lnTo>
                  <a:pt x="8385830" y="413523"/>
                </a:lnTo>
                <a:lnTo>
                  <a:pt x="8424772" y="417814"/>
                </a:lnTo>
                <a:lnTo>
                  <a:pt x="8463430" y="422087"/>
                </a:lnTo>
                <a:lnTo>
                  <a:pt x="8501199" y="427052"/>
                </a:lnTo>
                <a:lnTo>
                  <a:pt x="8538371" y="432478"/>
                </a:lnTo>
                <a:lnTo>
                  <a:pt x="8575146" y="438212"/>
                </a:lnTo>
                <a:lnTo>
                  <a:pt x="8610953" y="442741"/>
                </a:lnTo>
                <a:lnTo>
                  <a:pt x="8646113" y="446465"/>
                </a:lnTo>
                <a:lnTo>
                  <a:pt x="8680843" y="449653"/>
                </a:lnTo>
                <a:lnTo>
                  <a:pt x="8713165" y="453190"/>
                </a:lnTo>
                <a:lnTo>
                  <a:pt x="8743890" y="456959"/>
                </a:lnTo>
                <a:lnTo>
                  <a:pt x="8773544" y="460883"/>
                </a:lnTo>
                <a:lnTo>
                  <a:pt x="8803187" y="464910"/>
                </a:lnTo>
                <a:lnTo>
                  <a:pt x="8832831" y="469006"/>
                </a:lnTo>
                <a:lnTo>
                  <a:pt x="8862471" y="473147"/>
                </a:lnTo>
                <a:lnTo>
                  <a:pt x="8891404" y="476614"/>
                </a:lnTo>
                <a:lnTo>
                  <a:pt x="8919863" y="479631"/>
                </a:lnTo>
                <a:lnTo>
                  <a:pt x="8948009" y="482347"/>
                </a:lnTo>
                <a:lnTo>
                  <a:pt x="8974534" y="484158"/>
                </a:lnTo>
                <a:lnTo>
                  <a:pt x="8999980" y="485366"/>
                </a:lnTo>
                <a:lnTo>
                  <a:pt x="9041187" y="486707"/>
                </a:lnTo>
                <a:lnTo>
                  <a:pt x="9074150" y="48778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82" name="SMARTInkShape-Group723"/>
          <p:cNvGrpSpPr/>
          <p:nvPr/>
        </p:nvGrpSpPr>
        <p:grpSpPr>
          <a:xfrm>
            <a:off x="1894992" y="4032279"/>
            <a:ext cx="1330809" cy="457172"/>
            <a:chOff x="1894992" y="4032279"/>
            <a:chExt cx="1330809" cy="457172"/>
          </a:xfrm>
        </p:grpSpPr>
        <p:sp>
          <p:nvSpPr>
            <p:cNvPr id="1372" name="SMARTInkShape-3273"/>
            <p:cNvSpPr/>
            <p:nvPr>
              <p:custDataLst>
                <p:tags r:id="rId129"/>
              </p:custDataLst>
            </p:nvPr>
          </p:nvSpPr>
          <p:spPr>
            <a:xfrm>
              <a:off x="2559050" y="4121173"/>
              <a:ext cx="247651" cy="164703"/>
            </a:xfrm>
            <a:custGeom>
              <a:avLst/>
              <a:gdLst/>
              <a:ahLst/>
              <a:cxnLst/>
              <a:rect l="0" t="0" r="0" b="0"/>
              <a:pathLst>
                <a:path w="247651" h="164703">
                  <a:moveTo>
                    <a:pt x="0" y="6327"/>
                  </a:moveTo>
                  <a:lnTo>
                    <a:pt x="0" y="6327"/>
                  </a:lnTo>
                  <a:lnTo>
                    <a:pt x="0" y="2956"/>
                  </a:lnTo>
                  <a:lnTo>
                    <a:pt x="706" y="1963"/>
                  </a:lnTo>
                  <a:lnTo>
                    <a:pt x="1881" y="1301"/>
                  </a:lnTo>
                  <a:lnTo>
                    <a:pt x="11556" y="55"/>
                  </a:lnTo>
                  <a:lnTo>
                    <a:pt x="19103" y="0"/>
                  </a:lnTo>
                  <a:lnTo>
                    <a:pt x="24483" y="1868"/>
                  </a:lnTo>
                  <a:lnTo>
                    <a:pt x="52018" y="21176"/>
                  </a:lnTo>
                  <a:lnTo>
                    <a:pt x="65538" y="42685"/>
                  </a:lnTo>
                  <a:lnTo>
                    <a:pt x="73362" y="59318"/>
                  </a:lnTo>
                  <a:lnTo>
                    <a:pt x="76089" y="93113"/>
                  </a:lnTo>
                  <a:lnTo>
                    <a:pt x="66738" y="131210"/>
                  </a:lnTo>
                  <a:lnTo>
                    <a:pt x="59070" y="143074"/>
                  </a:lnTo>
                  <a:lnTo>
                    <a:pt x="42326" y="160811"/>
                  </a:lnTo>
                  <a:lnTo>
                    <a:pt x="38097" y="163181"/>
                  </a:lnTo>
                  <a:lnTo>
                    <a:pt x="33004" y="164702"/>
                  </a:lnTo>
                  <a:lnTo>
                    <a:pt x="32586" y="164121"/>
                  </a:lnTo>
                  <a:lnTo>
                    <a:pt x="31860" y="156205"/>
                  </a:lnTo>
                  <a:lnTo>
                    <a:pt x="31783" y="150140"/>
                  </a:lnTo>
                  <a:lnTo>
                    <a:pt x="33646" y="145974"/>
                  </a:lnTo>
                  <a:lnTo>
                    <a:pt x="59046" y="101527"/>
                  </a:lnTo>
                  <a:lnTo>
                    <a:pt x="70412" y="90744"/>
                  </a:lnTo>
                  <a:lnTo>
                    <a:pt x="116423" y="52973"/>
                  </a:lnTo>
                  <a:lnTo>
                    <a:pt x="143686" y="28394"/>
                  </a:lnTo>
                  <a:lnTo>
                    <a:pt x="148056" y="26718"/>
                  </a:lnTo>
                  <a:lnTo>
                    <a:pt x="158375" y="25412"/>
                  </a:lnTo>
                  <a:lnTo>
                    <a:pt x="155268" y="25387"/>
                  </a:lnTo>
                  <a:lnTo>
                    <a:pt x="154312" y="26089"/>
                  </a:lnTo>
                  <a:lnTo>
                    <a:pt x="142324" y="48851"/>
                  </a:lnTo>
                  <a:lnTo>
                    <a:pt x="133545" y="87236"/>
                  </a:lnTo>
                  <a:lnTo>
                    <a:pt x="133436" y="94262"/>
                  </a:lnTo>
                  <a:lnTo>
                    <a:pt x="135270" y="100208"/>
                  </a:lnTo>
                  <a:lnTo>
                    <a:pt x="136747" y="102781"/>
                  </a:lnTo>
                  <a:lnTo>
                    <a:pt x="145567" y="109773"/>
                  </a:lnTo>
                  <a:lnTo>
                    <a:pt x="164009" y="117253"/>
                  </a:lnTo>
                  <a:lnTo>
                    <a:pt x="173787" y="117246"/>
                  </a:lnTo>
                  <a:lnTo>
                    <a:pt x="217677" y="109328"/>
                  </a:lnTo>
                  <a:lnTo>
                    <a:pt x="223435" y="108861"/>
                  </a:lnTo>
                  <a:lnTo>
                    <a:pt x="233595" y="104580"/>
                  </a:lnTo>
                  <a:lnTo>
                    <a:pt x="247650" y="95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3" name="SMARTInkShape-3274"/>
            <p:cNvSpPr/>
            <p:nvPr>
              <p:custDataLst>
                <p:tags r:id="rId130"/>
              </p:custDataLst>
            </p:nvPr>
          </p:nvSpPr>
          <p:spPr>
            <a:xfrm>
              <a:off x="2374995" y="4032279"/>
              <a:ext cx="101506" cy="279372"/>
            </a:xfrm>
            <a:custGeom>
              <a:avLst/>
              <a:gdLst/>
              <a:ahLst/>
              <a:cxnLst/>
              <a:rect l="0" t="0" r="0" b="0"/>
              <a:pathLst>
                <a:path w="101506" h="279372">
                  <a:moveTo>
                    <a:pt x="101505" y="12671"/>
                  </a:moveTo>
                  <a:lnTo>
                    <a:pt x="101505" y="12671"/>
                  </a:lnTo>
                  <a:lnTo>
                    <a:pt x="101505" y="9300"/>
                  </a:lnTo>
                  <a:lnTo>
                    <a:pt x="99623" y="5764"/>
                  </a:lnTo>
                  <a:lnTo>
                    <a:pt x="96038" y="1116"/>
                  </a:lnTo>
                  <a:lnTo>
                    <a:pt x="93666" y="479"/>
                  </a:lnTo>
                  <a:lnTo>
                    <a:pt x="85718" y="0"/>
                  </a:lnTo>
                  <a:lnTo>
                    <a:pt x="82024" y="1865"/>
                  </a:lnTo>
                  <a:lnTo>
                    <a:pt x="57910" y="24541"/>
                  </a:lnTo>
                  <a:lnTo>
                    <a:pt x="47059" y="41148"/>
                  </a:lnTo>
                  <a:lnTo>
                    <a:pt x="26663" y="84583"/>
                  </a:lnTo>
                  <a:lnTo>
                    <a:pt x="9580" y="128476"/>
                  </a:lnTo>
                  <a:lnTo>
                    <a:pt x="1521" y="172877"/>
                  </a:lnTo>
                  <a:lnTo>
                    <a:pt x="0" y="216467"/>
                  </a:lnTo>
                  <a:lnTo>
                    <a:pt x="8752" y="248556"/>
                  </a:lnTo>
                  <a:lnTo>
                    <a:pt x="14655" y="256974"/>
                  </a:lnTo>
                  <a:lnTo>
                    <a:pt x="34042" y="270463"/>
                  </a:lnTo>
                  <a:lnTo>
                    <a:pt x="46551" y="276418"/>
                  </a:lnTo>
                  <a:lnTo>
                    <a:pt x="76105" y="279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4" name="SMARTInkShape-3275"/>
            <p:cNvSpPr/>
            <p:nvPr>
              <p:custDataLst>
                <p:tags r:id="rId131"/>
              </p:custDataLst>
            </p:nvPr>
          </p:nvSpPr>
          <p:spPr>
            <a:xfrm>
              <a:off x="2051167" y="4324350"/>
              <a:ext cx="133234" cy="165101"/>
            </a:xfrm>
            <a:custGeom>
              <a:avLst/>
              <a:gdLst/>
              <a:ahLst/>
              <a:cxnLst/>
              <a:rect l="0" t="0" r="0" b="0"/>
              <a:pathLst>
                <a:path w="133234" h="165101">
                  <a:moveTo>
                    <a:pt x="133233" y="0"/>
                  </a:moveTo>
                  <a:lnTo>
                    <a:pt x="133233" y="0"/>
                  </a:lnTo>
                  <a:lnTo>
                    <a:pt x="127766" y="0"/>
                  </a:lnTo>
                  <a:lnTo>
                    <a:pt x="123773" y="3371"/>
                  </a:lnTo>
                  <a:lnTo>
                    <a:pt x="118210" y="5026"/>
                  </a:lnTo>
                  <a:lnTo>
                    <a:pt x="107145" y="7839"/>
                  </a:lnTo>
                  <a:lnTo>
                    <a:pt x="103141" y="9460"/>
                  </a:lnTo>
                  <a:lnTo>
                    <a:pt x="96811" y="15024"/>
                  </a:lnTo>
                  <a:lnTo>
                    <a:pt x="66800" y="59293"/>
                  </a:lnTo>
                  <a:lnTo>
                    <a:pt x="55380" y="72680"/>
                  </a:lnTo>
                  <a:lnTo>
                    <a:pt x="27350" y="116242"/>
                  </a:lnTo>
                  <a:lnTo>
                    <a:pt x="2897" y="149442"/>
                  </a:lnTo>
                  <a:lnTo>
                    <a:pt x="776" y="156384"/>
                  </a:lnTo>
                  <a:lnTo>
                    <a:pt x="0" y="163813"/>
                  </a:lnTo>
                  <a:lnTo>
                    <a:pt x="667" y="164242"/>
                  </a:lnTo>
                  <a:lnTo>
                    <a:pt x="6233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5" name="SMARTInkShape-3276"/>
            <p:cNvSpPr/>
            <p:nvPr>
              <p:custDataLst>
                <p:tags r:id="rId132"/>
              </p:custDataLst>
            </p:nvPr>
          </p:nvSpPr>
          <p:spPr>
            <a:xfrm>
              <a:off x="2032000" y="4330778"/>
              <a:ext cx="127001" cy="130317"/>
            </a:xfrm>
            <a:custGeom>
              <a:avLst/>
              <a:gdLst/>
              <a:ahLst/>
              <a:cxnLst/>
              <a:rect l="0" t="0" r="0" b="0"/>
              <a:pathLst>
                <a:path w="127001" h="130317">
                  <a:moveTo>
                    <a:pt x="0" y="6272"/>
                  </a:moveTo>
                  <a:lnTo>
                    <a:pt x="0" y="6272"/>
                  </a:lnTo>
                  <a:lnTo>
                    <a:pt x="0" y="0"/>
                  </a:lnTo>
                  <a:lnTo>
                    <a:pt x="5467" y="5396"/>
                  </a:lnTo>
                  <a:lnTo>
                    <a:pt x="9460" y="6012"/>
                  </a:lnTo>
                  <a:lnTo>
                    <a:pt x="10540" y="6805"/>
                  </a:lnTo>
                  <a:lnTo>
                    <a:pt x="15786" y="15087"/>
                  </a:lnTo>
                  <a:lnTo>
                    <a:pt x="49371" y="39908"/>
                  </a:lnTo>
                  <a:lnTo>
                    <a:pt x="65256" y="61706"/>
                  </a:lnTo>
                  <a:lnTo>
                    <a:pt x="72041" y="67598"/>
                  </a:lnTo>
                  <a:lnTo>
                    <a:pt x="101590" y="112743"/>
                  </a:lnTo>
                  <a:lnTo>
                    <a:pt x="105123" y="117798"/>
                  </a:lnTo>
                  <a:lnTo>
                    <a:pt x="106693" y="122397"/>
                  </a:lnTo>
                  <a:lnTo>
                    <a:pt x="107818" y="123905"/>
                  </a:lnTo>
                  <a:lnTo>
                    <a:pt x="109273" y="124910"/>
                  </a:lnTo>
                  <a:lnTo>
                    <a:pt x="112771" y="126734"/>
                  </a:lnTo>
                  <a:lnTo>
                    <a:pt x="116678" y="129896"/>
                  </a:lnTo>
                  <a:lnTo>
                    <a:pt x="118707" y="130316"/>
                  </a:lnTo>
                  <a:lnTo>
                    <a:pt x="120766" y="129890"/>
                  </a:lnTo>
                  <a:lnTo>
                    <a:pt x="125768" y="127508"/>
                  </a:lnTo>
                  <a:lnTo>
                    <a:pt x="126453" y="125302"/>
                  </a:lnTo>
                  <a:lnTo>
                    <a:pt x="127000" y="120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6" name="SMARTInkShape-3277"/>
            <p:cNvSpPr/>
            <p:nvPr>
              <p:custDataLst>
                <p:tags r:id="rId133"/>
              </p:custDataLst>
            </p:nvPr>
          </p:nvSpPr>
          <p:spPr>
            <a:xfrm>
              <a:off x="1905960" y="4197350"/>
              <a:ext cx="151441" cy="49841"/>
            </a:xfrm>
            <a:custGeom>
              <a:avLst/>
              <a:gdLst/>
              <a:ahLst/>
              <a:cxnLst/>
              <a:rect l="0" t="0" r="0" b="0"/>
              <a:pathLst>
                <a:path w="151441" h="49841">
                  <a:moveTo>
                    <a:pt x="11740" y="38100"/>
                  </a:moveTo>
                  <a:lnTo>
                    <a:pt x="11740" y="38100"/>
                  </a:lnTo>
                  <a:lnTo>
                    <a:pt x="0" y="49840"/>
                  </a:lnTo>
                  <a:lnTo>
                    <a:pt x="2696" y="43773"/>
                  </a:lnTo>
                  <a:lnTo>
                    <a:pt x="4299" y="41882"/>
                  </a:lnTo>
                  <a:lnTo>
                    <a:pt x="7963" y="39781"/>
                  </a:lnTo>
                  <a:lnTo>
                    <a:pt x="52738" y="21808"/>
                  </a:lnTo>
                  <a:lnTo>
                    <a:pt x="83125" y="14223"/>
                  </a:lnTo>
                  <a:lnTo>
                    <a:pt x="96940" y="8996"/>
                  </a:lnTo>
                  <a:lnTo>
                    <a:pt x="143089" y="4514"/>
                  </a:lnTo>
                  <a:lnTo>
                    <a:pt x="1514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7" name="SMARTInkShape-3278"/>
            <p:cNvSpPr/>
            <p:nvPr>
              <p:custDataLst>
                <p:tags r:id="rId134"/>
              </p:custDataLst>
            </p:nvPr>
          </p:nvSpPr>
          <p:spPr>
            <a:xfrm>
              <a:off x="1905023" y="4064287"/>
              <a:ext cx="190478" cy="50514"/>
            </a:xfrm>
            <a:custGeom>
              <a:avLst/>
              <a:gdLst/>
              <a:ahLst/>
              <a:cxnLst/>
              <a:rect l="0" t="0" r="0" b="0"/>
              <a:pathLst>
                <a:path w="190478" h="50514">
                  <a:moveTo>
                    <a:pt x="6327" y="50513"/>
                  </a:moveTo>
                  <a:lnTo>
                    <a:pt x="6327" y="50513"/>
                  </a:lnTo>
                  <a:lnTo>
                    <a:pt x="860" y="50513"/>
                  </a:lnTo>
                  <a:lnTo>
                    <a:pt x="565" y="49807"/>
                  </a:lnTo>
                  <a:lnTo>
                    <a:pt x="0" y="44424"/>
                  </a:lnTo>
                  <a:lnTo>
                    <a:pt x="3355" y="40869"/>
                  </a:lnTo>
                  <a:lnTo>
                    <a:pt x="6888" y="39171"/>
                  </a:lnTo>
                  <a:lnTo>
                    <a:pt x="8817" y="38718"/>
                  </a:lnTo>
                  <a:lnTo>
                    <a:pt x="17690" y="33628"/>
                  </a:lnTo>
                  <a:lnTo>
                    <a:pt x="64765" y="22029"/>
                  </a:lnTo>
                  <a:lnTo>
                    <a:pt x="109301" y="11051"/>
                  </a:lnTo>
                  <a:lnTo>
                    <a:pt x="152314" y="1893"/>
                  </a:lnTo>
                  <a:lnTo>
                    <a:pt x="172002" y="0"/>
                  </a:lnTo>
                  <a:lnTo>
                    <a:pt x="177092" y="1722"/>
                  </a:lnTo>
                  <a:lnTo>
                    <a:pt x="181706" y="4134"/>
                  </a:lnTo>
                  <a:lnTo>
                    <a:pt x="189183" y="5810"/>
                  </a:lnTo>
                  <a:lnTo>
                    <a:pt x="189614" y="6599"/>
                  </a:lnTo>
                  <a:lnTo>
                    <a:pt x="190477" y="12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8" name="SMARTInkShape-3279"/>
            <p:cNvSpPr/>
            <p:nvPr>
              <p:custDataLst>
                <p:tags r:id="rId135"/>
              </p:custDataLst>
            </p:nvPr>
          </p:nvSpPr>
          <p:spPr>
            <a:xfrm>
              <a:off x="1894992" y="4083051"/>
              <a:ext cx="28470" cy="272953"/>
            </a:xfrm>
            <a:custGeom>
              <a:avLst/>
              <a:gdLst/>
              <a:ahLst/>
              <a:cxnLst/>
              <a:rect l="0" t="0" r="0" b="0"/>
              <a:pathLst>
                <a:path w="28470" h="272953">
                  <a:moveTo>
                    <a:pt x="16358" y="6349"/>
                  </a:moveTo>
                  <a:lnTo>
                    <a:pt x="16358" y="6349"/>
                  </a:lnTo>
                  <a:lnTo>
                    <a:pt x="16358" y="882"/>
                  </a:lnTo>
                  <a:lnTo>
                    <a:pt x="17063" y="587"/>
                  </a:lnTo>
                  <a:lnTo>
                    <a:pt x="22701" y="0"/>
                  </a:lnTo>
                  <a:lnTo>
                    <a:pt x="22708" y="9459"/>
                  </a:lnTo>
                  <a:lnTo>
                    <a:pt x="28469" y="30513"/>
                  </a:lnTo>
                  <a:lnTo>
                    <a:pt x="28301" y="59584"/>
                  </a:lnTo>
                  <a:lnTo>
                    <a:pt x="23097" y="103623"/>
                  </a:lnTo>
                  <a:lnTo>
                    <a:pt x="17690" y="143493"/>
                  </a:lnTo>
                  <a:lnTo>
                    <a:pt x="10520" y="190350"/>
                  </a:lnTo>
                  <a:lnTo>
                    <a:pt x="4266" y="236224"/>
                  </a:lnTo>
                  <a:lnTo>
                    <a:pt x="3659" y="272722"/>
                  </a:lnTo>
                  <a:lnTo>
                    <a:pt x="287" y="272952"/>
                  </a:lnTo>
                  <a:lnTo>
                    <a:pt x="0" y="272279"/>
                  </a:lnTo>
                  <a:lnTo>
                    <a:pt x="2726" y="266129"/>
                  </a:lnTo>
                  <a:lnTo>
                    <a:pt x="3037" y="264202"/>
                  </a:lnTo>
                  <a:lnTo>
                    <a:pt x="5264" y="260180"/>
                  </a:lnTo>
                  <a:lnTo>
                    <a:pt x="10008" y="253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9" name="SMARTInkShape-3280"/>
            <p:cNvSpPr/>
            <p:nvPr>
              <p:custDataLst>
                <p:tags r:id="rId136"/>
              </p:custDataLst>
            </p:nvPr>
          </p:nvSpPr>
          <p:spPr>
            <a:xfrm>
              <a:off x="3079827" y="4146650"/>
              <a:ext cx="120574" cy="12601"/>
            </a:xfrm>
            <a:custGeom>
              <a:avLst/>
              <a:gdLst/>
              <a:ahLst/>
              <a:cxnLst/>
              <a:rect l="0" t="0" r="0" b="0"/>
              <a:pathLst>
                <a:path w="120574" h="12601">
                  <a:moveTo>
                    <a:pt x="6273" y="12600"/>
                  </a:moveTo>
                  <a:lnTo>
                    <a:pt x="6273" y="12600"/>
                  </a:lnTo>
                  <a:lnTo>
                    <a:pt x="0" y="12600"/>
                  </a:lnTo>
                  <a:lnTo>
                    <a:pt x="47164" y="11894"/>
                  </a:lnTo>
                  <a:lnTo>
                    <a:pt x="84607" y="664"/>
                  </a:lnTo>
                  <a:lnTo>
                    <a:pt x="102388" y="0"/>
                  </a:lnTo>
                  <a:lnTo>
                    <a:pt x="120573" y="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0" name="SMARTInkShape-3281"/>
            <p:cNvSpPr/>
            <p:nvPr>
              <p:custDataLst>
                <p:tags r:id="rId137"/>
              </p:custDataLst>
            </p:nvPr>
          </p:nvSpPr>
          <p:spPr>
            <a:xfrm>
              <a:off x="2832207" y="4033133"/>
              <a:ext cx="63259" cy="253118"/>
            </a:xfrm>
            <a:custGeom>
              <a:avLst/>
              <a:gdLst/>
              <a:ahLst/>
              <a:cxnLst/>
              <a:rect l="0" t="0" r="0" b="0"/>
              <a:pathLst>
                <a:path w="63259" h="253118">
                  <a:moveTo>
                    <a:pt x="18943" y="5467"/>
                  </a:moveTo>
                  <a:lnTo>
                    <a:pt x="18943" y="5467"/>
                  </a:lnTo>
                  <a:lnTo>
                    <a:pt x="15572" y="2096"/>
                  </a:lnTo>
                  <a:lnTo>
                    <a:pt x="12036" y="441"/>
                  </a:lnTo>
                  <a:lnTo>
                    <a:pt x="10105" y="0"/>
                  </a:lnTo>
                  <a:lnTo>
                    <a:pt x="8112" y="411"/>
                  </a:lnTo>
                  <a:lnTo>
                    <a:pt x="255" y="5229"/>
                  </a:lnTo>
                  <a:lnTo>
                    <a:pt x="0" y="8767"/>
                  </a:lnTo>
                  <a:lnTo>
                    <a:pt x="1822" y="12343"/>
                  </a:lnTo>
                  <a:lnTo>
                    <a:pt x="33897" y="59164"/>
                  </a:lnTo>
                  <a:lnTo>
                    <a:pt x="55603" y="100887"/>
                  </a:lnTo>
                  <a:lnTo>
                    <a:pt x="61085" y="119817"/>
                  </a:lnTo>
                  <a:lnTo>
                    <a:pt x="63258" y="164220"/>
                  </a:lnTo>
                  <a:lnTo>
                    <a:pt x="54543" y="202317"/>
                  </a:lnTo>
                  <a:lnTo>
                    <a:pt x="33620" y="235936"/>
                  </a:lnTo>
                  <a:lnTo>
                    <a:pt x="18943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1" name="SMARTInkShape-3282"/>
            <p:cNvSpPr/>
            <p:nvPr>
              <p:custDataLst>
                <p:tags r:id="rId138"/>
              </p:custDataLst>
            </p:nvPr>
          </p:nvSpPr>
          <p:spPr>
            <a:xfrm>
              <a:off x="3099162" y="4241800"/>
              <a:ext cx="126639" cy="25368"/>
            </a:xfrm>
            <a:custGeom>
              <a:avLst/>
              <a:gdLst/>
              <a:ahLst/>
              <a:cxnLst/>
              <a:rect l="0" t="0" r="0" b="0"/>
              <a:pathLst>
                <a:path w="126639" h="25368">
                  <a:moveTo>
                    <a:pt x="18688" y="0"/>
                  </a:moveTo>
                  <a:lnTo>
                    <a:pt x="18688" y="0"/>
                  </a:lnTo>
                  <a:lnTo>
                    <a:pt x="2386" y="17007"/>
                  </a:lnTo>
                  <a:lnTo>
                    <a:pt x="0" y="24156"/>
                  </a:lnTo>
                  <a:lnTo>
                    <a:pt x="585" y="24570"/>
                  </a:lnTo>
                  <a:lnTo>
                    <a:pt x="8508" y="25291"/>
                  </a:lnTo>
                  <a:lnTo>
                    <a:pt x="14574" y="25367"/>
                  </a:lnTo>
                  <a:lnTo>
                    <a:pt x="46868" y="19224"/>
                  </a:lnTo>
                  <a:lnTo>
                    <a:pt x="90083" y="18348"/>
                  </a:lnTo>
                  <a:lnTo>
                    <a:pt x="12663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5" name="SMARTInkShape-Group724"/>
          <p:cNvGrpSpPr/>
          <p:nvPr/>
        </p:nvGrpSpPr>
        <p:grpSpPr>
          <a:xfrm>
            <a:off x="3765550" y="3984415"/>
            <a:ext cx="298451" cy="402148"/>
            <a:chOff x="3765550" y="3984415"/>
            <a:chExt cx="298451" cy="402148"/>
          </a:xfrm>
        </p:grpSpPr>
        <p:sp>
          <p:nvSpPr>
            <p:cNvPr id="1383" name="SMARTInkShape-3283"/>
            <p:cNvSpPr/>
            <p:nvPr>
              <p:custDataLst>
                <p:tags r:id="rId127"/>
              </p:custDataLst>
            </p:nvPr>
          </p:nvSpPr>
          <p:spPr>
            <a:xfrm>
              <a:off x="3892550" y="4191000"/>
              <a:ext cx="171451" cy="195563"/>
            </a:xfrm>
            <a:custGeom>
              <a:avLst/>
              <a:gdLst/>
              <a:ahLst/>
              <a:cxnLst/>
              <a:rect l="0" t="0" r="0" b="0"/>
              <a:pathLst>
                <a:path w="171451" h="195563">
                  <a:moveTo>
                    <a:pt x="0" y="50800"/>
                  </a:moveTo>
                  <a:lnTo>
                    <a:pt x="0" y="50800"/>
                  </a:lnTo>
                  <a:lnTo>
                    <a:pt x="0" y="57072"/>
                  </a:lnTo>
                  <a:lnTo>
                    <a:pt x="21199" y="57149"/>
                  </a:lnTo>
                  <a:lnTo>
                    <a:pt x="25414" y="59031"/>
                  </a:lnTo>
                  <a:lnTo>
                    <a:pt x="27526" y="60521"/>
                  </a:lnTo>
                  <a:lnTo>
                    <a:pt x="43127" y="64989"/>
                  </a:lnTo>
                  <a:lnTo>
                    <a:pt x="62560" y="81775"/>
                  </a:lnTo>
                  <a:lnTo>
                    <a:pt x="71061" y="93531"/>
                  </a:lnTo>
                  <a:lnTo>
                    <a:pt x="81025" y="127016"/>
                  </a:lnTo>
                  <a:lnTo>
                    <a:pt x="82249" y="143937"/>
                  </a:lnTo>
                  <a:lnTo>
                    <a:pt x="79091" y="156634"/>
                  </a:lnTo>
                  <a:lnTo>
                    <a:pt x="69673" y="175918"/>
                  </a:lnTo>
                  <a:lnTo>
                    <a:pt x="59949" y="188135"/>
                  </a:lnTo>
                  <a:lnTo>
                    <a:pt x="58394" y="192506"/>
                  </a:lnTo>
                  <a:lnTo>
                    <a:pt x="57273" y="193954"/>
                  </a:lnTo>
                  <a:lnTo>
                    <a:pt x="54147" y="195562"/>
                  </a:lnTo>
                  <a:lnTo>
                    <a:pt x="52326" y="195286"/>
                  </a:lnTo>
                  <a:lnTo>
                    <a:pt x="44333" y="191655"/>
                  </a:lnTo>
                  <a:lnTo>
                    <a:pt x="42256" y="191270"/>
                  </a:lnTo>
                  <a:lnTo>
                    <a:pt x="40870" y="189602"/>
                  </a:lnTo>
                  <a:lnTo>
                    <a:pt x="39331" y="183986"/>
                  </a:lnTo>
                  <a:lnTo>
                    <a:pt x="38465" y="172891"/>
                  </a:lnTo>
                  <a:lnTo>
                    <a:pt x="46970" y="144737"/>
                  </a:lnTo>
                  <a:lnTo>
                    <a:pt x="68140" y="102367"/>
                  </a:lnTo>
                  <a:lnTo>
                    <a:pt x="102460" y="57195"/>
                  </a:lnTo>
                  <a:lnTo>
                    <a:pt x="139070" y="24829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4" name="SMARTInkShape-3284"/>
            <p:cNvSpPr/>
            <p:nvPr>
              <p:custDataLst>
                <p:tags r:id="rId128"/>
              </p:custDataLst>
            </p:nvPr>
          </p:nvSpPr>
          <p:spPr>
            <a:xfrm>
              <a:off x="3765550" y="3984415"/>
              <a:ext cx="114191" cy="390244"/>
            </a:xfrm>
            <a:custGeom>
              <a:avLst/>
              <a:gdLst/>
              <a:ahLst/>
              <a:cxnLst/>
              <a:rect l="0" t="0" r="0" b="0"/>
              <a:pathLst>
                <a:path w="114191" h="390244">
                  <a:moveTo>
                    <a:pt x="0" y="124035"/>
                  </a:moveTo>
                  <a:lnTo>
                    <a:pt x="0" y="124035"/>
                  </a:lnTo>
                  <a:lnTo>
                    <a:pt x="3371" y="120664"/>
                  </a:lnTo>
                  <a:lnTo>
                    <a:pt x="5026" y="117128"/>
                  </a:lnTo>
                  <a:lnTo>
                    <a:pt x="6088" y="112479"/>
                  </a:lnTo>
                  <a:lnTo>
                    <a:pt x="9643" y="108303"/>
                  </a:lnTo>
                  <a:lnTo>
                    <a:pt x="9957" y="107197"/>
                  </a:lnTo>
                  <a:lnTo>
                    <a:pt x="9460" y="106460"/>
                  </a:lnTo>
                  <a:lnTo>
                    <a:pt x="6964" y="105276"/>
                  </a:lnTo>
                  <a:lnTo>
                    <a:pt x="6623" y="106996"/>
                  </a:lnTo>
                  <a:lnTo>
                    <a:pt x="6403" y="117220"/>
                  </a:lnTo>
                  <a:lnTo>
                    <a:pt x="12526" y="163000"/>
                  </a:lnTo>
                  <a:lnTo>
                    <a:pt x="11979" y="204675"/>
                  </a:lnTo>
                  <a:lnTo>
                    <a:pt x="6937" y="249587"/>
                  </a:lnTo>
                  <a:lnTo>
                    <a:pt x="6401" y="294708"/>
                  </a:lnTo>
                  <a:lnTo>
                    <a:pt x="6353" y="339890"/>
                  </a:lnTo>
                  <a:lnTo>
                    <a:pt x="6350" y="387002"/>
                  </a:lnTo>
                  <a:lnTo>
                    <a:pt x="6350" y="390243"/>
                  </a:lnTo>
                  <a:lnTo>
                    <a:pt x="6350" y="345546"/>
                  </a:lnTo>
                  <a:lnTo>
                    <a:pt x="6350" y="299331"/>
                  </a:lnTo>
                  <a:lnTo>
                    <a:pt x="6350" y="259007"/>
                  </a:lnTo>
                  <a:lnTo>
                    <a:pt x="11419" y="216365"/>
                  </a:lnTo>
                  <a:lnTo>
                    <a:pt x="17333" y="171671"/>
                  </a:lnTo>
                  <a:lnTo>
                    <a:pt x="22082" y="131877"/>
                  </a:lnTo>
                  <a:lnTo>
                    <a:pt x="36896" y="88291"/>
                  </a:lnTo>
                  <a:lnTo>
                    <a:pt x="42212" y="65702"/>
                  </a:lnTo>
                  <a:lnTo>
                    <a:pt x="47379" y="39527"/>
                  </a:lnTo>
                  <a:lnTo>
                    <a:pt x="57257" y="18266"/>
                  </a:lnTo>
                  <a:lnTo>
                    <a:pt x="65638" y="8049"/>
                  </a:lnTo>
                  <a:lnTo>
                    <a:pt x="69859" y="5458"/>
                  </a:lnTo>
                  <a:lnTo>
                    <a:pt x="74087" y="3601"/>
                  </a:lnTo>
                  <a:lnTo>
                    <a:pt x="78319" y="423"/>
                  </a:lnTo>
                  <a:lnTo>
                    <a:pt x="80435" y="0"/>
                  </a:lnTo>
                  <a:lnTo>
                    <a:pt x="82551" y="422"/>
                  </a:lnTo>
                  <a:lnTo>
                    <a:pt x="86783" y="2068"/>
                  </a:lnTo>
                  <a:lnTo>
                    <a:pt x="93133" y="3700"/>
                  </a:lnTo>
                  <a:lnTo>
                    <a:pt x="97367" y="6582"/>
                  </a:lnTo>
                  <a:lnTo>
                    <a:pt x="110067" y="27135"/>
                  </a:lnTo>
                  <a:lnTo>
                    <a:pt x="113045" y="39506"/>
                  </a:lnTo>
                  <a:lnTo>
                    <a:pt x="114190" y="64780"/>
                  </a:lnTo>
                  <a:lnTo>
                    <a:pt x="107378" y="90963"/>
                  </a:lnTo>
                  <a:lnTo>
                    <a:pt x="93100" y="121841"/>
                  </a:lnTo>
                  <a:lnTo>
                    <a:pt x="87004" y="128469"/>
                  </a:lnTo>
                  <a:lnTo>
                    <a:pt x="55665" y="152299"/>
                  </a:lnTo>
                  <a:lnTo>
                    <a:pt x="31353" y="160607"/>
                  </a:lnTo>
                  <a:lnTo>
                    <a:pt x="23813" y="162161"/>
                  </a:lnTo>
                  <a:lnTo>
                    <a:pt x="13223" y="167027"/>
                  </a:lnTo>
                  <a:lnTo>
                    <a:pt x="6752" y="168399"/>
                  </a:lnTo>
                  <a:lnTo>
                    <a:pt x="15224" y="168477"/>
                  </a:lnTo>
                  <a:lnTo>
                    <a:pt x="19231" y="170363"/>
                  </a:lnTo>
                  <a:lnTo>
                    <a:pt x="25400" y="174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9" name="SMARTInkShape-Group725"/>
          <p:cNvGrpSpPr/>
          <p:nvPr/>
        </p:nvGrpSpPr>
        <p:grpSpPr>
          <a:xfrm>
            <a:off x="4311898" y="4044950"/>
            <a:ext cx="431553" cy="387351"/>
            <a:chOff x="4311898" y="4044950"/>
            <a:chExt cx="431553" cy="387351"/>
          </a:xfrm>
        </p:grpSpPr>
        <p:sp>
          <p:nvSpPr>
            <p:cNvPr id="1386" name="SMARTInkShape-3285"/>
            <p:cNvSpPr/>
            <p:nvPr>
              <p:custDataLst>
                <p:tags r:id="rId124"/>
              </p:custDataLst>
            </p:nvPr>
          </p:nvSpPr>
          <p:spPr>
            <a:xfrm>
              <a:off x="4572000" y="4127500"/>
              <a:ext cx="171451" cy="279401"/>
            </a:xfrm>
            <a:custGeom>
              <a:avLst/>
              <a:gdLst/>
              <a:ahLst/>
              <a:cxnLst/>
              <a:rect l="0" t="0" r="0" b="0"/>
              <a:pathLst>
                <a:path w="171451" h="279401">
                  <a:moveTo>
                    <a:pt x="171450" y="0"/>
                  </a:moveTo>
                  <a:lnTo>
                    <a:pt x="171450" y="0"/>
                  </a:lnTo>
                  <a:lnTo>
                    <a:pt x="165983" y="0"/>
                  </a:lnTo>
                  <a:lnTo>
                    <a:pt x="161990" y="3371"/>
                  </a:lnTo>
                  <a:lnTo>
                    <a:pt x="160190" y="6907"/>
                  </a:lnTo>
                  <a:lnTo>
                    <a:pt x="159710" y="8838"/>
                  </a:lnTo>
                  <a:lnTo>
                    <a:pt x="155663" y="14927"/>
                  </a:lnTo>
                  <a:lnTo>
                    <a:pt x="147975" y="24716"/>
                  </a:lnTo>
                  <a:lnTo>
                    <a:pt x="128406" y="70586"/>
                  </a:lnTo>
                  <a:lnTo>
                    <a:pt x="101435" y="114343"/>
                  </a:lnTo>
                  <a:lnTo>
                    <a:pt x="76185" y="157430"/>
                  </a:lnTo>
                  <a:lnTo>
                    <a:pt x="46566" y="203123"/>
                  </a:lnTo>
                  <a:lnTo>
                    <a:pt x="18658" y="246157"/>
                  </a:lnTo>
                  <a:lnTo>
                    <a:pt x="5410" y="264289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7" name="SMARTInkShape-3286"/>
            <p:cNvSpPr/>
            <p:nvPr>
              <p:custDataLst>
                <p:tags r:id="rId125"/>
              </p:custDataLst>
            </p:nvPr>
          </p:nvSpPr>
          <p:spPr>
            <a:xfrm>
              <a:off x="4574386" y="4127500"/>
              <a:ext cx="156365" cy="266504"/>
            </a:xfrm>
            <a:custGeom>
              <a:avLst/>
              <a:gdLst/>
              <a:ahLst/>
              <a:cxnLst/>
              <a:rect l="0" t="0" r="0" b="0"/>
              <a:pathLst>
                <a:path w="156365" h="266504">
                  <a:moveTo>
                    <a:pt x="10314" y="0"/>
                  </a:moveTo>
                  <a:lnTo>
                    <a:pt x="10314" y="0"/>
                  </a:lnTo>
                  <a:lnTo>
                    <a:pt x="13685" y="3371"/>
                  </a:lnTo>
                  <a:lnTo>
                    <a:pt x="12561" y="5069"/>
                  </a:lnTo>
                  <a:lnTo>
                    <a:pt x="2983" y="11537"/>
                  </a:lnTo>
                  <a:lnTo>
                    <a:pt x="0" y="18297"/>
                  </a:lnTo>
                  <a:lnTo>
                    <a:pt x="556" y="26006"/>
                  </a:lnTo>
                  <a:lnTo>
                    <a:pt x="6662" y="42452"/>
                  </a:lnTo>
                  <a:lnTo>
                    <a:pt x="36702" y="89275"/>
                  </a:lnTo>
                  <a:lnTo>
                    <a:pt x="57054" y="120699"/>
                  </a:lnTo>
                  <a:lnTo>
                    <a:pt x="90509" y="165103"/>
                  </a:lnTo>
                  <a:lnTo>
                    <a:pt x="124605" y="208992"/>
                  </a:lnTo>
                  <a:lnTo>
                    <a:pt x="138174" y="226373"/>
                  </a:lnTo>
                  <a:lnTo>
                    <a:pt x="153468" y="251746"/>
                  </a:lnTo>
                  <a:lnTo>
                    <a:pt x="156330" y="266503"/>
                  </a:lnTo>
                  <a:lnTo>
                    <a:pt x="156364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8" name="SMARTInkShape-3287"/>
            <p:cNvSpPr/>
            <p:nvPr>
              <p:custDataLst>
                <p:tags r:id="rId126"/>
              </p:custDataLst>
            </p:nvPr>
          </p:nvSpPr>
          <p:spPr>
            <a:xfrm>
              <a:off x="4311898" y="4044950"/>
              <a:ext cx="120403" cy="387351"/>
            </a:xfrm>
            <a:custGeom>
              <a:avLst/>
              <a:gdLst/>
              <a:ahLst/>
              <a:cxnLst/>
              <a:rect l="0" t="0" r="0" b="0"/>
              <a:pathLst>
                <a:path w="120403" h="387351">
                  <a:moveTo>
                    <a:pt x="82302" y="0"/>
                  </a:moveTo>
                  <a:lnTo>
                    <a:pt x="82302" y="0"/>
                  </a:lnTo>
                  <a:lnTo>
                    <a:pt x="73463" y="0"/>
                  </a:lnTo>
                  <a:lnTo>
                    <a:pt x="72176" y="705"/>
                  </a:lnTo>
                  <a:lnTo>
                    <a:pt x="71318" y="1881"/>
                  </a:lnTo>
                  <a:lnTo>
                    <a:pt x="70746" y="3371"/>
                  </a:lnTo>
                  <a:lnTo>
                    <a:pt x="55397" y="18297"/>
                  </a:lnTo>
                  <a:lnTo>
                    <a:pt x="32850" y="59642"/>
                  </a:lnTo>
                  <a:lnTo>
                    <a:pt x="21096" y="99811"/>
                  </a:lnTo>
                  <a:lnTo>
                    <a:pt x="10359" y="145231"/>
                  </a:lnTo>
                  <a:lnTo>
                    <a:pt x="1636" y="191995"/>
                  </a:lnTo>
                  <a:lnTo>
                    <a:pt x="0" y="239249"/>
                  </a:lnTo>
                  <a:lnTo>
                    <a:pt x="1682" y="277950"/>
                  </a:lnTo>
                  <a:lnTo>
                    <a:pt x="11295" y="316473"/>
                  </a:lnTo>
                  <a:lnTo>
                    <a:pt x="25759" y="340816"/>
                  </a:lnTo>
                  <a:lnTo>
                    <a:pt x="55632" y="371261"/>
                  </a:lnTo>
                  <a:lnTo>
                    <a:pt x="76955" y="382447"/>
                  </a:lnTo>
                  <a:lnTo>
                    <a:pt x="120402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4" name="SMARTInkShape-Group726"/>
          <p:cNvGrpSpPr/>
          <p:nvPr/>
        </p:nvGrpSpPr>
        <p:grpSpPr>
          <a:xfrm>
            <a:off x="5087233" y="4058710"/>
            <a:ext cx="805281" cy="383311"/>
            <a:chOff x="5087233" y="4058710"/>
            <a:chExt cx="805281" cy="383311"/>
          </a:xfrm>
        </p:grpSpPr>
        <p:sp>
          <p:nvSpPr>
            <p:cNvPr id="1390" name="SMARTInkShape-3288"/>
            <p:cNvSpPr/>
            <p:nvPr>
              <p:custDataLst>
                <p:tags r:id="rId120"/>
              </p:custDataLst>
            </p:nvPr>
          </p:nvSpPr>
          <p:spPr>
            <a:xfrm>
              <a:off x="5089311" y="4166484"/>
              <a:ext cx="251040" cy="157867"/>
            </a:xfrm>
            <a:custGeom>
              <a:avLst/>
              <a:gdLst/>
              <a:ahLst/>
              <a:cxnLst/>
              <a:rect l="0" t="0" r="0" b="0"/>
              <a:pathLst>
                <a:path w="251040" h="157867">
                  <a:moveTo>
                    <a:pt x="155789" y="18166"/>
                  </a:moveTo>
                  <a:lnTo>
                    <a:pt x="155789" y="18166"/>
                  </a:lnTo>
                  <a:lnTo>
                    <a:pt x="159160" y="14795"/>
                  </a:lnTo>
                  <a:lnTo>
                    <a:pt x="162696" y="13140"/>
                  </a:lnTo>
                  <a:lnTo>
                    <a:pt x="164628" y="12699"/>
                  </a:lnTo>
                  <a:lnTo>
                    <a:pt x="165915" y="11699"/>
                  </a:lnTo>
                  <a:lnTo>
                    <a:pt x="167345" y="8706"/>
                  </a:lnTo>
                  <a:lnTo>
                    <a:pt x="168432" y="7626"/>
                  </a:lnTo>
                  <a:lnTo>
                    <a:pt x="173855" y="5750"/>
                  </a:lnTo>
                  <a:lnTo>
                    <a:pt x="180220" y="5490"/>
                  </a:lnTo>
                  <a:lnTo>
                    <a:pt x="180543" y="4777"/>
                  </a:lnTo>
                  <a:lnTo>
                    <a:pt x="181104" y="0"/>
                  </a:lnTo>
                  <a:lnTo>
                    <a:pt x="181163" y="2749"/>
                  </a:lnTo>
                  <a:lnTo>
                    <a:pt x="180467" y="3654"/>
                  </a:lnTo>
                  <a:lnTo>
                    <a:pt x="177811" y="4661"/>
                  </a:lnTo>
                  <a:lnTo>
                    <a:pt x="176820" y="5635"/>
                  </a:lnTo>
                  <a:lnTo>
                    <a:pt x="173348" y="12267"/>
                  </a:lnTo>
                  <a:lnTo>
                    <a:pt x="169238" y="16250"/>
                  </a:lnTo>
                  <a:lnTo>
                    <a:pt x="122309" y="47212"/>
                  </a:lnTo>
                  <a:lnTo>
                    <a:pt x="79232" y="70177"/>
                  </a:lnTo>
                  <a:lnTo>
                    <a:pt x="59188" y="80076"/>
                  </a:lnTo>
                  <a:lnTo>
                    <a:pt x="17984" y="108828"/>
                  </a:lnTo>
                  <a:lnTo>
                    <a:pt x="6461" y="123395"/>
                  </a:lnTo>
                  <a:lnTo>
                    <a:pt x="2115" y="132347"/>
                  </a:lnTo>
                  <a:lnTo>
                    <a:pt x="423" y="134503"/>
                  </a:lnTo>
                  <a:lnTo>
                    <a:pt x="0" y="136646"/>
                  </a:lnTo>
                  <a:lnTo>
                    <a:pt x="424" y="138780"/>
                  </a:lnTo>
                  <a:lnTo>
                    <a:pt x="2072" y="143034"/>
                  </a:lnTo>
                  <a:lnTo>
                    <a:pt x="2803" y="147276"/>
                  </a:lnTo>
                  <a:lnTo>
                    <a:pt x="3704" y="148689"/>
                  </a:lnTo>
                  <a:lnTo>
                    <a:pt x="5009" y="149631"/>
                  </a:lnTo>
                  <a:lnTo>
                    <a:pt x="19960" y="155632"/>
                  </a:lnTo>
                  <a:lnTo>
                    <a:pt x="59503" y="157735"/>
                  </a:lnTo>
                  <a:lnTo>
                    <a:pt x="106222" y="157854"/>
                  </a:lnTo>
                  <a:lnTo>
                    <a:pt x="147484" y="157864"/>
                  </a:lnTo>
                  <a:lnTo>
                    <a:pt x="189677" y="157866"/>
                  </a:lnTo>
                  <a:lnTo>
                    <a:pt x="235735" y="157866"/>
                  </a:lnTo>
                  <a:lnTo>
                    <a:pt x="251039" y="157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1" name="SMARTInkShape-3289"/>
            <p:cNvSpPr/>
            <p:nvPr>
              <p:custDataLst>
                <p:tags r:id="rId121"/>
              </p:custDataLst>
            </p:nvPr>
          </p:nvSpPr>
          <p:spPr>
            <a:xfrm>
              <a:off x="5524509" y="4165622"/>
              <a:ext cx="228592" cy="158694"/>
            </a:xfrm>
            <a:custGeom>
              <a:avLst/>
              <a:gdLst/>
              <a:ahLst/>
              <a:cxnLst/>
              <a:rect l="0" t="0" r="0" b="0"/>
              <a:pathLst>
                <a:path w="228592" h="158694">
                  <a:moveTo>
                    <a:pt x="12691" y="6328"/>
                  </a:moveTo>
                  <a:lnTo>
                    <a:pt x="12691" y="6328"/>
                  </a:lnTo>
                  <a:lnTo>
                    <a:pt x="330" y="6328"/>
                  </a:lnTo>
                  <a:lnTo>
                    <a:pt x="0" y="239"/>
                  </a:lnTo>
                  <a:lnTo>
                    <a:pt x="8830" y="0"/>
                  </a:lnTo>
                  <a:lnTo>
                    <a:pt x="12856" y="1869"/>
                  </a:lnTo>
                  <a:lnTo>
                    <a:pt x="16998" y="4346"/>
                  </a:lnTo>
                  <a:lnTo>
                    <a:pt x="33995" y="11223"/>
                  </a:lnTo>
                  <a:lnTo>
                    <a:pt x="56202" y="30892"/>
                  </a:lnTo>
                  <a:lnTo>
                    <a:pt x="82505" y="76192"/>
                  </a:lnTo>
                  <a:lnTo>
                    <a:pt x="86053" y="84651"/>
                  </a:lnTo>
                  <a:lnTo>
                    <a:pt x="88517" y="105812"/>
                  </a:lnTo>
                  <a:lnTo>
                    <a:pt x="85409" y="118511"/>
                  </a:lnTo>
                  <a:lnTo>
                    <a:pt x="73954" y="138444"/>
                  </a:lnTo>
                  <a:lnTo>
                    <a:pt x="67905" y="144539"/>
                  </a:lnTo>
                  <a:lnTo>
                    <a:pt x="52784" y="155710"/>
                  </a:lnTo>
                  <a:lnTo>
                    <a:pt x="36933" y="158330"/>
                  </a:lnTo>
                  <a:lnTo>
                    <a:pt x="23358" y="158693"/>
                  </a:lnTo>
                  <a:lnTo>
                    <a:pt x="19077" y="156831"/>
                  </a:lnTo>
                  <a:lnTo>
                    <a:pt x="16949" y="155346"/>
                  </a:lnTo>
                  <a:lnTo>
                    <a:pt x="14584" y="151816"/>
                  </a:lnTo>
                  <a:lnTo>
                    <a:pt x="13952" y="149886"/>
                  </a:lnTo>
                  <a:lnTo>
                    <a:pt x="14238" y="147895"/>
                  </a:lnTo>
                  <a:lnTo>
                    <a:pt x="17304" y="141015"/>
                  </a:lnTo>
                  <a:lnTo>
                    <a:pt x="19232" y="131059"/>
                  </a:lnTo>
                  <a:lnTo>
                    <a:pt x="24664" y="122621"/>
                  </a:lnTo>
                  <a:lnTo>
                    <a:pt x="70173" y="80220"/>
                  </a:lnTo>
                  <a:lnTo>
                    <a:pt x="114375" y="48773"/>
                  </a:lnTo>
                  <a:lnTo>
                    <a:pt x="144040" y="33740"/>
                  </a:lnTo>
                  <a:lnTo>
                    <a:pt x="157484" y="28755"/>
                  </a:lnTo>
                  <a:lnTo>
                    <a:pt x="170982" y="19377"/>
                  </a:lnTo>
                  <a:lnTo>
                    <a:pt x="171401" y="24526"/>
                  </a:lnTo>
                  <a:lnTo>
                    <a:pt x="155139" y="43076"/>
                  </a:lnTo>
                  <a:lnTo>
                    <a:pt x="146481" y="82578"/>
                  </a:lnTo>
                  <a:lnTo>
                    <a:pt x="146128" y="96100"/>
                  </a:lnTo>
                  <a:lnTo>
                    <a:pt x="149438" y="106696"/>
                  </a:lnTo>
                  <a:lnTo>
                    <a:pt x="154887" y="115402"/>
                  </a:lnTo>
                  <a:lnTo>
                    <a:pt x="164341" y="125822"/>
                  </a:lnTo>
                  <a:lnTo>
                    <a:pt x="172048" y="129993"/>
                  </a:lnTo>
                  <a:lnTo>
                    <a:pt x="179472" y="132551"/>
                  </a:lnTo>
                  <a:lnTo>
                    <a:pt x="188324" y="137253"/>
                  </a:lnTo>
                  <a:lnTo>
                    <a:pt x="195642" y="138600"/>
                  </a:lnTo>
                  <a:lnTo>
                    <a:pt x="203599" y="137318"/>
                  </a:lnTo>
                  <a:lnTo>
                    <a:pt x="228591" y="133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2" name="SMARTInkShape-3290"/>
            <p:cNvSpPr/>
            <p:nvPr>
              <p:custDataLst>
                <p:tags r:id="rId122"/>
              </p:custDataLst>
            </p:nvPr>
          </p:nvSpPr>
          <p:spPr>
            <a:xfrm>
              <a:off x="5816600" y="4058710"/>
              <a:ext cx="75914" cy="354541"/>
            </a:xfrm>
            <a:custGeom>
              <a:avLst/>
              <a:gdLst/>
              <a:ahLst/>
              <a:cxnLst/>
              <a:rect l="0" t="0" r="0" b="0"/>
              <a:pathLst>
                <a:path w="75914" h="354541">
                  <a:moveTo>
                    <a:pt x="57150" y="24340"/>
                  </a:moveTo>
                  <a:lnTo>
                    <a:pt x="57150" y="24340"/>
                  </a:lnTo>
                  <a:lnTo>
                    <a:pt x="57150" y="0"/>
                  </a:lnTo>
                  <a:lnTo>
                    <a:pt x="57150" y="7871"/>
                  </a:lnTo>
                  <a:lnTo>
                    <a:pt x="67690" y="50659"/>
                  </a:lnTo>
                  <a:lnTo>
                    <a:pt x="74025" y="92990"/>
                  </a:lnTo>
                  <a:lnTo>
                    <a:pt x="75913" y="137899"/>
                  </a:lnTo>
                  <a:lnTo>
                    <a:pt x="74280" y="184595"/>
                  </a:lnTo>
                  <a:lnTo>
                    <a:pt x="65365" y="231135"/>
                  </a:lnTo>
                  <a:lnTo>
                    <a:pt x="55218" y="263632"/>
                  </a:lnTo>
                  <a:lnTo>
                    <a:pt x="36607" y="308590"/>
                  </a:lnTo>
                  <a:lnTo>
                    <a:pt x="16737" y="336573"/>
                  </a:lnTo>
                  <a:lnTo>
                    <a:pt x="0" y="354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3" name="SMARTInkShape-3291"/>
            <p:cNvSpPr/>
            <p:nvPr>
              <p:custDataLst>
                <p:tags r:id="rId123"/>
              </p:custDataLst>
            </p:nvPr>
          </p:nvSpPr>
          <p:spPr>
            <a:xfrm>
              <a:off x="5087233" y="4425950"/>
              <a:ext cx="246768" cy="16071"/>
            </a:xfrm>
            <a:custGeom>
              <a:avLst/>
              <a:gdLst/>
              <a:ahLst/>
              <a:cxnLst/>
              <a:rect l="0" t="0" r="0" b="0"/>
              <a:pathLst>
                <a:path w="246768" h="16071">
                  <a:moveTo>
                    <a:pt x="5467" y="6350"/>
                  </a:moveTo>
                  <a:lnTo>
                    <a:pt x="5467" y="6350"/>
                  </a:lnTo>
                  <a:lnTo>
                    <a:pt x="0" y="11817"/>
                  </a:lnTo>
                  <a:lnTo>
                    <a:pt x="43835" y="12690"/>
                  </a:lnTo>
                  <a:lnTo>
                    <a:pt x="85426" y="16070"/>
                  </a:lnTo>
                  <a:lnTo>
                    <a:pt x="133021" y="13114"/>
                  </a:lnTo>
                  <a:lnTo>
                    <a:pt x="176407" y="9384"/>
                  </a:lnTo>
                  <a:lnTo>
                    <a:pt x="221021" y="4868"/>
                  </a:lnTo>
                  <a:lnTo>
                    <a:pt x="246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7" name="SMARTInkShape-Group727"/>
          <p:cNvGrpSpPr/>
          <p:nvPr/>
        </p:nvGrpSpPr>
        <p:grpSpPr>
          <a:xfrm>
            <a:off x="6338183" y="4273550"/>
            <a:ext cx="176918" cy="126730"/>
            <a:chOff x="6338183" y="4273550"/>
            <a:chExt cx="176918" cy="126730"/>
          </a:xfrm>
        </p:grpSpPr>
        <p:sp>
          <p:nvSpPr>
            <p:cNvPr id="1395" name="SMARTInkShape-3292"/>
            <p:cNvSpPr/>
            <p:nvPr>
              <p:custDataLst>
                <p:tags r:id="rId118"/>
              </p:custDataLst>
            </p:nvPr>
          </p:nvSpPr>
          <p:spPr>
            <a:xfrm>
              <a:off x="6338183" y="4273550"/>
              <a:ext cx="157868" cy="11795"/>
            </a:xfrm>
            <a:custGeom>
              <a:avLst/>
              <a:gdLst/>
              <a:ahLst/>
              <a:cxnLst/>
              <a:rect l="0" t="0" r="0" b="0"/>
              <a:pathLst>
                <a:path w="157868" h="11795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411" y="5761"/>
                  </a:lnTo>
                  <a:lnTo>
                    <a:pt x="2749" y="6088"/>
                  </a:lnTo>
                  <a:lnTo>
                    <a:pt x="3655" y="6881"/>
                  </a:lnTo>
                  <a:lnTo>
                    <a:pt x="4662" y="9643"/>
                  </a:lnTo>
                  <a:lnTo>
                    <a:pt x="5636" y="10662"/>
                  </a:lnTo>
                  <a:lnTo>
                    <a:pt x="8599" y="11794"/>
                  </a:lnTo>
                  <a:lnTo>
                    <a:pt x="53354" y="2033"/>
                  </a:lnTo>
                  <a:lnTo>
                    <a:pt x="100689" y="53"/>
                  </a:lnTo>
                  <a:lnTo>
                    <a:pt x="146062" y="1"/>
                  </a:lnTo>
                  <a:lnTo>
                    <a:pt x="157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6" name="SMARTInkShape-3293"/>
            <p:cNvSpPr/>
            <p:nvPr>
              <p:custDataLst>
                <p:tags r:id="rId119"/>
              </p:custDataLst>
            </p:nvPr>
          </p:nvSpPr>
          <p:spPr>
            <a:xfrm>
              <a:off x="6356379" y="4362450"/>
              <a:ext cx="158722" cy="37830"/>
            </a:xfrm>
            <a:custGeom>
              <a:avLst/>
              <a:gdLst/>
              <a:ahLst/>
              <a:cxnLst/>
              <a:rect l="0" t="0" r="0" b="0"/>
              <a:pathLst>
                <a:path w="158722" h="37830">
                  <a:moveTo>
                    <a:pt x="12671" y="19050"/>
                  </a:moveTo>
                  <a:lnTo>
                    <a:pt x="12671" y="19050"/>
                  </a:lnTo>
                  <a:lnTo>
                    <a:pt x="310" y="31411"/>
                  </a:lnTo>
                  <a:lnTo>
                    <a:pt x="0" y="37187"/>
                  </a:lnTo>
                  <a:lnTo>
                    <a:pt x="697" y="37492"/>
                  </a:lnTo>
                  <a:lnTo>
                    <a:pt x="3351" y="37829"/>
                  </a:lnTo>
                  <a:lnTo>
                    <a:pt x="47446" y="21675"/>
                  </a:lnTo>
                  <a:lnTo>
                    <a:pt x="89871" y="15782"/>
                  </a:lnTo>
                  <a:lnTo>
                    <a:pt x="133380" y="6413"/>
                  </a:lnTo>
                  <a:lnTo>
                    <a:pt x="158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8" name="SMARTInkShape-Group728"/>
          <p:cNvGrpSpPr/>
          <p:nvPr/>
        </p:nvGrpSpPr>
        <p:grpSpPr>
          <a:xfrm>
            <a:off x="6953512" y="3873501"/>
            <a:ext cx="1130039" cy="984240"/>
            <a:chOff x="6953512" y="3873501"/>
            <a:chExt cx="1130039" cy="984240"/>
          </a:xfrm>
        </p:grpSpPr>
        <p:sp>
          <p:nvSpPr>
            <p:cNvPr id="1398" name="SMARTInkShape-3294"/>
            <p:cNvSpPr/>
            <p:nvPr>
              <p:custDataLst>
                <p:tags r:id="rId108"/>
              </p:custDataLst>
            </p:nvPr>
          </p:nvSpPr>
          <p:spPr>
            <a:xfrm>
              <a:off x="7696222" y="4540250"/>
              <a:ext cx="95229" cy="25401"/>
            </a:xfrm>
            <a:custGeom>
              <a:avLst/>
              <a:gdLst/>
              <a:ahLst/>
              <a:cxnLst/>
              <a:rect l="0" t="0" r="0" b="0"/>
              <a:pathLst>
                <a:path w="95229" h="25401">
                  <a:moveTo>
                    <a:pt x="6328" y="25400"/>
                  </a:moveTo>
                  <a:lnTo>
                    <a:pt x="6328" y="25400"/>
                  </a:lnTo>
                  <a:lnTo>
                    <a:pt x="0" y="25400"/>
                  </a:lnTo>
                  <a:lnTo>
                    <a:pt x="3355" y="22029"/>
                  </a:lnTo>
                  <a:lnTo>
                    <a:pt x="6888" y="20374"/>
                  </a:lnTo>
                  <a:lnTo>
                    <a:pt x="16985" y="18519"/>
                  </a:lnTo>
                  <a:lnTo>
                    <a:pt x="23987" y="14737"/>
                  </a:lnTo>
                  <a:lnTo>
                    <a:pt x="69959" y="6753"/>
                  </a:lnTo>
                  <a:lnTo>
                    <a:pt x="78353" y="5824"/>
                  </a:lnTo>
                  <a:lnTo>
                    <a:pt x="952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9" name="SMARTInkShape-3295"/>
            <p:cNvSpPr/>
            <p:nvPr>
              <p:custDataLst>
                <p:tags r:id="rId109"/>
              </p:custDataLst>
            </p:nvPr>
          </p:nvSpPr>
          <p:spPr>
            <a:xfrm>
              <a:off x="7137423" y="4781583"/>
              <a:ext cx="152084" cy="76158"/>
            </a:xfrm>
            <a:custGeom>
              <a:avLst/>
              <a:gdLst/>
              <a:ahLst/>
              <a:cxnLst/>
              <a:rect l="0" t="0" r="0" b="0"/>
              <a:pathLst>
                <a:path w="152084" h="76158">
                  <a:moveTo>
                    <a:pt x="69827" y="12667"/>
                  </a:moveTo>
                  <a:lnTo>
                    <a:pt x="69827" y="12667"/>
                  </a:lnTo>
                  <a:lnTo>
                    <a:pt x="69827" y="18939"/>
                  </a:lnTo>
                  <a:lnTo>
                    <a:pt x="66456" y="18994"/>
                  </a:lnTo>
                  <a:lnTo>
                    <a:pt x="65463" y="19707"/>
                  </a:lnTo>
                  <a:lnTo>
                    <a:pt x="61712" y="26855"/>
                  </a:lnTo>
                  <a:lnTo>
                    <a:pt x="52942" y="36597"/>
                  </a:lnTo>
                  <a:lnTo>
                    <a:pt x="50713" y="42492"/>
                  </a:lnTo>
                  <a:lnTo>
                    <a:pt x="42022" y="52909"/>
                  </a:lnTo>
                  <a:lnTo>
                    <a:pt x="37949" y="55246"/>
                  </a:lnTo>
                  <a:lnTo>
                    <a:pt x="35874" y="55870"/>
                  </a:lnTo>
                  <a:lnTo>
                    <a:pt x="34491" y="56991"/>
                  </a:lnTo>
                  <a:lnTo>
                    <a:pt x="31841" y="61234"/>
                  </a:lnTo>
                  <a:lnTo>
                    <a:pt x="28720" y="62475"/>
                  </a:lnTo>
                  <a:lnTo>
                    <a:pt x="10536" y="63441"/>
                  </a:lnTo>
                  <a:lnTo>
                    <a:pt x="9134" y="62744"/>
                  </a:lnTo>
                  <a:lnTo>
                    <a:pt x="8198" y="61574"/>
                  </a:lnTo>
                  <a:lnTo>
                    <a:pt x="892" y="42890"/>
                  </a:lnTo>
                  <a:lnTo>
                    <a:pt x="0" y="23266"/>
                  </a:lnTo>
                  <a:lnTo>
                    <a:pt x="1869" y="19024"/>
                  </a:lnTo>
                  <a:lnTo>
                    <a:pt x="4345" y="14786"/>
                  </a:lnTo>
                  <a:lnTo>
                    <a:pt x="6446" y="8434"/>
                  </a:lnTo>
                  <a:lnTo>
                    <a:pt x="11717" y="1221"/>
                  </a:lnTo>
                  <a:lnTo>
                    <a:pt x="14132" y="524"/>
                  </a:lnTo>
                  <a:lnTo>
                    <a:pt x="27579" y="0"/>
                  </a:lnTo>
                  <a:lnTo>
                    <a:pt x="31766" y="1863"/>
                  </a:lnTo>
                  <a:lnTo>
                    <a:pt x="42315" y="10094"/>
                  </a:lnTo>
                  <a:lnTo>
                    <a:pt x="46545" y="11523"/>
                  </a:lnTo>
                  <a:lnTo>
                    <a:pt x="47956" y="12610"/>
                  </a:lnTo>
                  <a:lnTo>
                    <a:pt x="80415" y="52310"/>
                  </a:lnTo>
                  <a:lnTo>
                    <a:pt x="86056" y="56398"/>
                  </a:lnTo>
                  <a:lnTo>
                    <a:pt x="93698" y="67823"/>
                  </a:lnTo>
                  <a:lnTo>
                    <a:pt x="100400" y="74929"/>
                  </a:lnTo>
                  <a:lnTo>
                    <a:pt x="102935" y="75617"/>
                  </a:lnTo>
                  <a:lnTo>
                    <a:pt x="119396" y="76157"/>
                  </a:lnTo>
                  <a:lnTo>
                    <a:pt x="133445" y="65183"/>
                  </a:lnTo>
                  <a:lnTo>
                    <a:pt x="137612" y="63524"/>
                  </a:lnTo>
                  <a:lnTo>
                    <a:pt x="141816" y="60435"/>
                  </a:lnTo>
                  <a:lnTo>
                    <a:pt x="144156" y="54830"/>
                  </a:lnTo>
                  <a:lnTo>
                    <a:pt x="145901" y="48338"/>
                  </a:lnTo>
                  <a:lnTo>
                    <a:pt x="150887" y="38424"/>
                  </a:lnTo>
                  <a:lnTo>
                    <a:pt x="152083" y="29671"/>
                  </a:lnTo>
                  <a:lnTo>
                    <a:pt x="150365" y="25398"/>
                  </a:lnTo>
                  <a:lnTo>
                    <a:pt x="147956" y="21147"/>
                  </a:lnTo>
                  <a:lnTo>
                    <a:pt x="145893" y="14789"/>
                  </a:lnTo>
                  <a:lnTo>
                    <a:pt x="137263" y="4200"/>
                  </a:lnTo>
                  <a:lnTo>
                    <a:pt x="133195" y="1848"/>
                  </a:lnTo>
                  <a:lnTo>
                    <a:pt x="125056" y="524"/>
                  </a:lnTo>
                  <a:lnTo>
                    <a:pt x="102698" y="0"/>
                  </a:lnTo>
                  <a:lnTo>
                    <a:pt x="96666" y="1863"/>
                  </a:lnTo>
                  <a:lnTo>
                    <a:pt x="91633" y="4337"/>
                  </a:lnTo>
                  <a:lnTo>
                    <a:pt x="80495" y="6056"/>
                  </a:lnTo>
                  <a:lnTo>
                    <a:pt x="79056" y="6849"/>
                  </a:lnTo>
                  <a:lnTo>
                    <a:pt x="78095" y="8083"/>
                  </a:lnTo>
                  <a:lnTo>
                    <a:pt x="76177" y="12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0" name="SMARTInkShape-3296"/>
            <p:cNvSpPr/>
            <p:nvPr>
              <p:custDataLst>
                <p:tags r:id="rId110"/>
              </p:custDataLst>
            </p:nvPr>
          </p:nvSpPr>
          <p:spPr>
            <a:xfrm>
              <a:off x="7126190" y="4051586"/>
              <a:ext cx="87411" cy="558409"/>
            </a:xfrm>
            <a:custGeom>
              <a:avLst/>
              <a:gdLst/>
              <a:ahLst/>
              <a:cxnLst/>
              <a:rect l="0" t="0" r="0" b="0"/>
              <a:pathLst>
                <a:path w="87411" h="558409">
                  <a:moveTo>
                    <a:pt x="87410" y="18764"/>
                  </a:moveTo>
                  <a:lnTo>
                    <a:pt x="87410" y="18764"/>
                  </a:lnTo>
                  <a:lnTo>
                    <a:pt x="87408" y="9304"/>
                  </a:lnTo>
                  <a:lnTo>
                    <a:pt x="86705" y="8224"/>
                  </a:lnTo>
                  <a:lnTo>
                    <a:pt x="85528" y="7504"/>
                  </a:lnTo>
                  <a:lnTo>
                    <a:pt x="84039" y="7024"/>
                  </a:lnTo>
                  <a:lnTo>
                    <a:pt x="75853" y="681"/>
                  </a:lnTo>
                  <a:lnTo>
                    <a:pt x="71678" y="0"/>
                  </a:lnTo>
                  <a:lnTo>
                    <a:pt x="67953" y="1723"/>
                  </a:lnTo>
                  <a:lnTo>
                    <a:pt x="47186" y="20915"/>
                  </a:lnTo>
                  <a:lnTo>
                    <a:pt x="34492" y="42422"/>
                  </a:lnTo>
                  <a:lnTo>
                    <a:pt x="17560" y="88794"/>
                  </a:lnTo>
                  <a:lnTo>
                    <a:pt x="6741" y="126730"/>
                  </a:lnTo>
                  <a:lnTo>
                    <a:pt x="0" y="169841"/>
                  </a:lnTo>
                  <a:lnTo>
                    <a:pt x="522" y="211029"/>
                  </a:lnTo>
                  <a:lnTo>
                    <a:pt x="6361" y="253312"/>
                  </a:lnTo>
                  <a:lnTo>
                    <a:pt x="15810" y="296804"/>
                  </a:lnTo>
                  <a:lnTo>
                    <a:pt x="18194" y="310965"/>
                  </a:lnTo>
                  <a:lnTo>
                    <a:pt x="34085" y="354673"/>
                  </a:lnTo>
                  <a:lnTo>
                    <a:pt x="47157" y="397721"/>
                  </a:lnTo>
                  <a:lnTo>
                    <a:pt x="56982" y="444094"/>
                  </a:lnTo>
                  <a:lnTo>
                    <a:pt x="61569" y="477277"/>
                  </a:lnTo>
                  <a:lnTo>
                    <a:pt x="61109" y="488542"/>
                  </a:lnTo>
                  <a:lnTo>
                    <a:pt x="50746" y="533075"/>
                  </a:lnTo>
                  <a:lnTo>
                    <a:pt x="50267" y="537321"/>
                  </a:lnTo>
                  <a:lnTo>
                    <a:pt x="49243" y="540152"/>
                  </a:lnTo>
                  <a:lnTo>
                    <a:pt x="47853" y="542039"/>
                  </a:lnTo>
                  <a:lnTo>
                    <a:pt x="32320" y="555792"/>
                  </a:lnTo>
                  <a:lnTo>
                    <a:pt x="25157" y="558155"/>
                  </a:lnTo>
                  <a:lnTo>
                    <a:pt x="20909" y="558408"/>
                  </a:lnTo>
                  <a:lnTo>
                    <a:pt x="19791" y="557737"/>
                  </a:lnTo>
                  <a:lnTo>
                    <a:pt x="19048" y="556585"/>
                  </a:lnTo>
                  <a:lnTo>
                    <a:pt x="18000" y="551592"/>
                  </a:lnTo>
                  <a:lnTo>
                    <a:pt x="17560" y="5394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1" name="SMARTInkShape-3297"/>
            <p:cNvSpPr/>
            <p:nvPr>
              <p:custDataLst>
                <p:tags r:id="rId111"/>
              </p:custDataLst>
            </p:nvPr>
          </p:nvSpPr>
          <p:spPr>
            <a:xfrm>
              <a:off x="6953512" y="4819650"/>
              <a:ext cx="101339" cy="3659"/>
            </a:xfrm>
            <a:custGeom>
              <a:avLst/>
              <a:gdLst/>
              <a:ahLst/>
              <a:cxnLst/>
              <a:rect l="0" t="0" r="0" b="0"/>
              <a:pathLst>
                <a:path w="101339" h="3659">
                  <a:moveTo>
                    <a:pt x="6088" y="0"/>
                  </a:moveTo>
                  <a:lnTo>
                    <a:pt x="6088" y="0"/>
                  </a:lnTo>
                  <a:lnTo>
                    <a:pt x="0" y="0"/>
                  </a:lnTo>
                  <a:lnTo>
                    <a:pt x="39901" y="0"/>
                  </a:lnTo>
                  <a:lnTo>
                    <a:pt x="53480" y="3658"/>
                  </a:lnTo>
                  <a:lnTo>
                    <a:pt x="1013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2" name="SMARTInkShape-3298"/>
            <p:cNvSpPr/>
            <p:nvPr>
              <p:custDataLst>
                <p:tags r:id="rId112"/>
              </p:custDataLst>
            </p:nvPr>
          </p:nvSpPr>
          <p:spPr>
            <a:xfrm>
              <a:off x="7436862" y="4305300"/>
              <a:ext cx="646689" cy="19051"/>
            </a:xfrm>
            <a:custGeom>
              <a:avLst/>
              <a:gdLst/>
              <a:ahLst/>
              <a:cxnLst/>
              <a:rect l="0" t="0" r="0" b="0"/>
              <a:pathLst>
                <a:path w="646689" h="19051">
                  <a:moveTo>
                    <a:pt x="30738" y="0"/>
                  </a:moveTo>
                  <a:lnTo>
                    <a:pt x="30738" y="0"/>
                  </a:lnTo>
                  <a:lnTo>
                    <a:pt x="27367" y="3371"/>
                  </a:lnTo>
                  <a:lnTo>
                    <a:pt x="21949" y="5026"/>
                  </a:lnTo>
                  <a:lnTo>
                    <a:pt x="10344" y="6088"/>
                  </a:lnTo>
                  <a:lnTo>
                    <a:pt x="8676" y="6881"/>
                  </a:lnTo>
                  <a:lnTo>
                    <a:pt x="7563" y="8115"/>
                  </a:lnTo>
                  <a:lnTo>
                    <a:pt x="5621" y="11368"/>
                  </a:lnTo>
                  <a:lnTo>
                    <a:pt x="0" y="17899"/>
                  </a:lnTo>
                  <a:lnTo>
                    <a:pt x="3201" y="18538"/>
                  </a:lnTo>
                  <a:lnTo>
                    <a:pt x="44143" y="19041"/>
                  </a:lnTo>
                  <a:lnTo>
                    <a:pt x="90439" y="19049"/>
                  </a:lnTo>
                  <a:lnTo>
                    <a:pt x="130437" y="19050"/>
                  </a:lnTo>
                  <a:lnTo>
                    <a:pt x="170267" y="18344"/>
                  </a:lnTo>
                  <a:lnTo>
                    <a:pt x="214053" y="14686"/>
                  </a:lnTo>
                  <a:lnTo>
                    <a:pt x="246032" y="13583"/>
                  </a:lnTo>
                  <a:lnTo>
                    <a:pt x="292397" y="12961"/>
                  </a:lnTo>
                  <a:lnTo>
                    <a:pt x="324360" y="12816"/>
                  </a:lnTo>
                  <a:lnTo>
                    <a:pt x="356675" y="12752"/>
                  </a:lnTo>
                  <a:lnTo>
                    <a:pt x="403340" y="12715"/>
                  </a:lnTo>
                  <a:lnTo>
                    <a:pt x="435992" y="12707"/>
                  </a:lnTo>
                  <a:lnTo>
                    <a:pt x="479366" y="12702"/>
                  </a:lnTo>
                  <a:lnTo>
                    <a:pt x="526173" y="13406"/>
                  </a:lnTo>
                  <a:lnTo>
                    <a:pt x="572065" y="18167"/>
                  </a:lnTo>
                  <a:lnTo>
                    <a:pt x="615939" y="18998"/>
                  </a:lnTo>
                  <a:lnTo>
                    <a:pt x="64668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3" name="SMARTInkShape-3299"/>
            <p:cNvSpPr/>
            <p:nvPr>
              <p:custDataLst>
                <p:tags r:id="rId113"/>
              </p:custDataLst>
            </p:nvPr>
          </p:nvSpPr>
          <p:spPr>
            <a:xfrm>
              <a:off x="7061206" y="3873501"/>
              <a:ext cx="196845" cy="100628"/>
            </a:xfrm>
            <a:custGeom>
              <a:avLst/>
              <a:gdLst/>
              <a:ahLst/>
              <a:cxnLst/>
              <a:rect l="0" t="0" r="0" b="0"/>
              <a:pathLst>
                <a:path w="196845" h="100628">
                  <a:moveTo>
                    <a:pt x="6344" y="38099"/>
                  </a:moveTo>
                  <a:lnTo>
                    <a:pt x="6344" y="38099"/>
                  </a:lnTo>
                  <a:lnTo>
                    <a:pt x="877" y="38099"/>
                  </a:lnTo>
                  <a:lnTo>
                    <a:pt x="582" y="37393"/>
                  </a:lnTo>
                  <a:lnTo>
                    <a:pt x="0" y="26359"/>
                  </a:lnTo>
                  <a:lnTo>
                    <a:pt x="9453" y="15964"/>
                  </a:lnTo>
                  <a:lnTo>
                    <a:pt x="13134" y="14150"/>
                  </a:lnTo>
                  <a:lnTo>
                    <a:pt x="22288" y="12826"/>
                  </a:lnTo>
                  <a:lnTo>
                    <a:pt x="34562" y="12706"/>
                  </a:lnTo>
                  <a:lnTo>
                    <a:pt x="54480" y="19166"/>
                  </a:lnTo>
                  <a:lnTo>
                    <a:pt x="67680" y="29828"/>
                  </a:lnTo>
                  <a:lnTo>
                    <a:pt x="71938" y="33953"/>
                  </a:lnTo>
                  <a:lnTo>
                    <a:pt x="74303" y="40019"/>
                  </a:lnTo>
                  <a:lnTo>
                    <a:pt x="76161" y="65539"/>
                  </a:lnTo>
                  <a:lnTo>
                    <a:pt x="70723" y="83776"/>
                  </a:lnTo>
                  <a:lnTo>
                    <a:pt x="69725" y="85484"/>
                  </a:lnTo>
                  <a:lnTo>
                    <a:pt x="68353" y="86622"/>
                  </a:lnTo>
                  <a:lnTo>
                    <a:pt x="64948" y="88592"/>
                  </a:lnTo>
                  <a:lnTo>
                    <a:pt x="59064" y="92963"/>
                  </a:lnTo>
                  <a:lnTo>
                    <a:pt x="52851" y="95277"/>
                  </a:lnTo>
                  <a:lnTo>
                    <a:pt x="46543" y="99412"/>
                  </a:lnTo>
                  <a:lnTo>
                    <a:pt x="42319" y="100627"/>
                  </a:lnTo>
                  <a:lnTo>
                    <a:pt x="40911" y="100246"/>
                  </a:lnTo>
                  <a:lnTo>
                    <a:pt x="39972" y="99286"/>
                  </a:lnTo>
                  <a:lnTo>
                    <a:pt x="39345" y="97940"/>
                  </a:lnTo>
                  <a:lnTo>
                    <a:pt x="38223" y="97043"/>
                  </a:lnTo>
                  <a:lnTo>
                    <a:pt x="35093" y="96046"/>
                  </a:lnTo>
                  <a:lnTo>
                    <a:pt x="33978" y="95075"/>
                  </a:lnTo>
                  <a:lnTo>
                    <a:pt x="32735" y="92114"/>
                  </a:lnTo>
                  <a:lnTo>
                    <a:pt x="31831" y="80343"/>
                  </a:lnTo>
                  <a:lnTo>
                    <a:pt x="33664" y="76159"/>
                  </a:lnTo>
                  <a:lnTo>
                    <a:pt x="62089" y="36026"/>
                  </a:lnTo>
                  <a:lnTo>
                    <a:pt x="72093" y="28862"/>
                  </a:lnTo>
                  <a:lnTo>
                    <a:pt x="93803" y="18694"/>
                  </a:lnTo>
                  <a:lnTo>
                    <a:pt x="119103" y="1247"/>
                  </a:lnTo>
                  <a:lnTo>
                    <a:pt x="126860" y="13"/>
                  </a:lnTo>
                  <a:lnTo>
                    <a:pt x="126985" y="0"/>
                  </a:lnTo>
                  <a:lnTo>
                    <a:pt x="126992" y="8837"/>
                  </a:lnTo>
                  <a:lnTo>
                    <a:pt x="125112" y="12864"/>
                  </a:lnTo>
                  <a:lnTo>
                    <a:pt x="123623" y="14926"/>
                  </a:lnTo>
                  <a:lnTo>
                    <a:pt x="120086" y="17216"/>
                  </a:lnTo>
                  <a:lnTo>
                    <a:pt x="118155" y="17827"/>
                  </a:lnTo>
                  <a:lnTo>
                    <a:pt x="116867" y="18940"/>
                  </a:lnTo>
                  <a:lnTo>
                    <a:pt x="110156" y="34172"/>
                  </a:lnTo>
                  <a:lnTo>
                    <a:pt x="107893" y="41796"/>
                  </a:lnTo>
                  <a:lnTo>
                    <a:pt x="103047" y="50693"/>
                  </a:lnTo>
                  <a:lnTo>
                    <a:pt x="101881" y="59245"/>
                  </a:lnTo>
                  <a:lnTo>
                    <a:pt x="103602" y="63490"/>
                  </a:lnTo>
                  <a:lnTo>
                    <a:pt x="106015" y="67727"/>
                  </a:lnTo>
                  <a:lnTo>
                    <a:pt x="108077" y="74081"/>
                  </a:lnTo>
                  <a:lnTo>
                    <a:pt x="111061" y="78315"/>
                  </a:lnTo>
                  <a:lnTo>
                    <a:pt x="116619" y="80667"/>
                  </a:lnTo>
                  <a:lnTo>
                    <a:pt x="163067" y="82539"/>
                  </a:lnTo>
                  <a:lnTo>
                    <a:pt x="196844" y="76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4" name="SMARTInkShape-3300"/>
            <p:cNvSpPr/>
            <p:nvPr>
              <p:custDataLst>
                <p:tags r:id="rId114"/>
              </p:custDataLst>
            </p:nvPr>
          </p:nvSpPr>
          <p:spPr>
            <a:xfrm>
              <a:off x="7480377" y="4425951"/>
              <a:ext cx="298374" cy="253967"/>
            </a:xfrm>
            <a:custGeom>
              <a:avLst/>
              <a:gdLst/>
              <a:ahLst/>
              <a:cxnLst/>
              <a:rect l="0" t="0" r="0" b="0"/>
              <a:pathLst>
                <a:path w="298374" h="253967">
                  <a:moveTo>
                    <a:pt x="6273" y="152399"/>
                  </a:moveTo>
                  <a:lnTo>
                    <a:pt x="6273" y="152399"/>
                  </a:lnTo>
                  <a:lnTo>
                    <a:pt x="2902" y="152399"/>
                  </a:lnTo>
                  <a:lnTo>
                    <a:pt x="1909" y="153104"/>
                  </a:lnTo>
                  <a:lnTo>
                    <a:pt x="1247" y="154280"/>
                  </a:lnTo>
                  <a:lnTo>
                    <a:pt x="315" y="161188"/>
                  </a:lnTo>
                  <a:lnTo>
                    <a:pt x="0" y="169422"/>
                  </a:lnTo>
                  <a:lnTo>
                    <a:pt x="1838" y="172430"/>
                  </a:lnTo>
                  <a:lnTo>
                    <a:pt x="3317" y="174219"/>
                  </a:lnTo>
                  <a:lnTo>
                    <a:pt x="4960" y="179971"/>
                  </a:lnTo>
                  <a:lnTo>
                    <a:pt x="6394" y="186526"/>
                  </a:lnTo>
                  <a:lnTo>
                    <a:pt x="10463" y="194887"/>
                  </a:lnTo>
                  <a:lnTo>
                    <a:pt x="12689" y="205283"/>
                  </a:lnTo>
                  <a:lnTo>
                    <a:pt x="23569" y="227149"/>
                  </a:lnTo>
                  <a:lnTo>
                    <a:pt x="25250" y="232188"/>
                  </a:lnTo>
                  <a:lnTo>
                    <a:pt x="29456" y="238991"/>
                  </a:lnTo>
                  <a:lnTo>
                    <a:pt x="31721" y="245475"/>
                  </a:lnTo>
                  <a:lnTo>
                    <a:pt x="37938" y="253889"/>
                  </a:lnTo>
                  <a:lnTo>
                    <a:pt x="41369" y="253966"/>
                  </a:lnTo>
                  <a:lnTo>
                    <a:pt x="42370" y="253272"/>
                  </a:lnTo>
                  <a:lnTo>
                    <a:pt x="43037" y="252103"/>
                  </a:lnTo>
                  <a:lnTo>
                    <a:pt x="44109" y="245158"/>
                  </a:lnTo>
                  <a:lnTo>
                    <a:pt x="42374" y="241133"/>
                  </a:lnTo>
                  <a:lnTo>
                    <a:pt x="40924" y="239071"/>
                  </a:lnTo>
                  <a:lnTo>
                    <a:pt x="38596" y="221260"/>
                  </a:lnTo>
                  <a:lnTo>
                    <a:pt x="38045" y="177472"/>
                  </a:lnTo>
                  <a:lnTo>
                    <a:pt x="32262" y="133330"/>
                  </a:lnTo>
                  <a:lnTo>
                    <a:pt x="26228" y="85919"/>
                  </a:lnTo>
                  <a:lnTo>
                    <a:pt x="18979" y="39364"/>
                  </a:lnTo>
                  <a:lnTo>
                    <a:pt x="27811" y="29372"/>
                  </a:lnTo>
                  <a:lnTo>
                    <a:pt x="31838" y="27164"/>
                  </a:lnTo>
                  <a:lnTo>
                    <a:pt x="77034" y="14174"/>
                  </a:lnTo>
                  <a:lnTo>
                    <a:pt x="103584" y="8104"/>
                  </a:lnTo>
                  <a:lnTo>
                    <a:pt x="144127" y="5873"/>
                  </a:lnTo>
                  <a:lnTo>
                    <a:pt x="186225" y="912"/>
                  </a:lnTo>
                  <a:lnTo>
                    <a:pt x="228155" y="78"/>
                  </a:lnTo>
                  <a:lnTo>
                    <a:pt x="273454" y="1"/>
                  </a:lnTo>
                  <a:lnTo>
                    <a:pt x="284326" y="0"/>
                  </a:lnTo>
                  <a:lnTo>
                    <a:pt x="286891" y="705"/>
                  </a:lnTo>
                  <a:lnTo>
                    <a:pt x="288602" y="1880"/>
                  </a:lnTo>
                  <a:lnTo>
                    <a:pt x="289743" y="3370"/>
                  </a:lnTo>
                  <a:lnTo>
                    <a:pt x="292890" y="5025"/>
                  </a:lnTo>
                  <a:lnTo>
                    <a:pt x="298373" y="6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5" name="SMARTInkShape-3301"/>
            <p:cNvSpPr/>
            <p:nvPr>
              <p:custDataLst>
                <p:tags r:id="rId115"/>
              </p:custDataLst>
            </p:nvPr>
          </p:nvSpPr>
          <p:spPr>
            <a:xfrm>
              <a:off x="7569202" y="4536607"/>
              <a:ext cx="95249" cy="86192"/>
            </a:xfrm>
            <a:custGeom>
              <a:avLst/>
              <a:gdLst/>
              <a:ahLst/>
              <a:cxnLst/>
              <a:rect l="0" t="0" r="0" b="0"/>
              <a:pathLst>
                <a:path w="95249" h="86192">
                  <a:moveTo>
                    <a:pt x="6348" y="29043"/>
                  </a:moveTo>
                  <a:lnTo>
                    <a:pt x="6348" y="29043"/>
                  </a:lnTo>
                  <a:lnTo>
                    <a:pt x="260" y="29043"/>
                  </a:lnTo>
                  <a:lnTo>
                    <a:pt x="0" y="11213"/>
                  </a:lnTo>
                  <a:lnTo>
                    <a:pt x="705" y="10807"/>
                  </a:lnTo>
                  <a:lnTo>
                    <a:pt x="3370" y="10355"/>
                  </a:lnTo>
                  <a:lnTo>
                    <a:pt x="12863" y="5015"/>
                  </a:lnTo>
                  <a:lnTo>
                    <a:pt x="29637" y="2990"/>
                  </a:lnTo>
                  <a:lnTo>
                    <a:pt x="33867" y="296"/>
                  </a:lnTo>
                  <a:lnTo>
                    <a:pt x="36689" y="0"/>
                  </a:lnTo>
                  <a:lnTo>
                    <a:pt x="48661" y="3024"/>
                  </a:lnTo>
                  <a:lnTo>
                    <a:pt x="60201" y="13086"/>
                  </a:lnTo>
                  <a:lnTo>
                    <a:pt x="62032" y="16777"/>
                  </a:lnTo>
                  <a:lnTo>
                    <a:pt x="63209" y="24896"/>
                  </a:lnTo>
                  <a:lnTo>
                    <a:pt x="61487" y="29081"/>
                  </a:lnTo>
                  <a:lnTo>
                    <a:pt x="59077" y="33293"/>
                  </a:lnTo>
                  <a:lnTo>
                    <a:pt x="57014" y="39631"/>
                  </a:lnTo>
                  <a:lnTo>
                    <a:pt x="35711" y="69444"/>
                  </a:lnTo>
                  <a:lnTo>
                    <a:pt x="31628" y="71693"/>
                  </a:lnTo>
                  <a:lnTo>
                    <a:pt x="27461" y="73399"/>
                  </a:lnTo>
                  <a:lnTo>
                    <a:pt x="21149" y="77619"/>
                  </a:lnTo>
                  <a:lnTo>
                    <a:pt x="16924" y="78855"/>
                  </a:lnTo>
                  <a:lnTo>
                    <a:pt x="15516" y="79890"/>
                  </a:lnTo>
                  <a:lnTo>
                    <a:pt x="14576" y="81285"/>
                  </a:lnTo>
                  <a:lnTo>
                    <a:pt x="12707" y="86167"/>
                  </a:lnTo>
                  <a:lnTo>
                    <a:pt x="21537" y="86191"/>
                  </a:lnTo>
                  <a:lnTo>
                    <a:pt x="25563" y="84310"/>
                  </a:lnTo>
                  <a:lnTo>
                    <a:pt x="27625" y="82821"/>
                  </a:lnTo>
                  <a:lnTo>
                    <a:pt x="37269" y="80725"/>
                  </a:lnTo>
                  <a:lnTo>
                    <a:pt x="71455" y="79152"/>
                  </a:lnTo>
                  <a:lnTo>
                    <a:pt x="83910" y="74820"/>
                  </a:lnTo>
                  <a:lnTo>
                    <a:pt x="95248" y="734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6" name="SMARTInkShape-3302"/>
            <p:cNvSpPr/>
            <p:nvPr>
              <p:custDataLst>
                <p:tags r:id="rId116"/>
              </p:custDataLst>
            </p:nvPr>
          </p:nvSpPr>
          <p:spPr>
            <a:xfrm>
              <a:off x="7708900" y="457200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19050" y="0"/>
                  </a:moveTo>
                  <a:lnTo>
                    <a:pt x="19050" y="0"/>
                  </a:lnTo>
                  <a:lnTo>
                    <a:pt x="13582" y="0"/>
                  </a:lnTo>
                  <a:lnTo>
                    <a:pt x="7310" y="5467"/>
                  </a:lnTo>
                  <a:lnTo>
                    <a:pt x="6634" y="9460"/>
                  </a:lnTo>
                  <a:lnTo>
                    <a:pt x="6375" y="21254"/>
                  </a:lnTo>
                  <a:lnTo>
                    <a:pt x="4479" y="25439"/>
                  </a:lnTo>
                  <a:lnTo>
                    <a:pt x="1991" y="29651"/>
                  </a:lnTo>
                  <a:lnTo>
                    <a:pt x="393" y="3810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7" name="SMARTInkShape-3303"/>
            <p:cNvSpPr/>
            <p:nvPr>
              <p:custDataLst>
                <p:tags r:id="rId117"/>
              </p:custDataLst>
            </p:nvPr>
          </p:nvSpPr>
          <p:spPr>
            <a:xfrm>
              <a:off x="7759700" y="4572000"/>
              <a:ext cx="6089" cy="69851"/>
            </a:xfrm>
            <a:custGeom>
              <a:avLst/>
              <a:gdLst/>
              <a:ahLst/>
              <a:cxnLst/>
              <a:rect l="0" t="0" r="0" b="0"/>
              <a:pathLst>
                <a:path w="6089" h="698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5762" y="705"/>
                  </a:lnTo>
                  <a:lnTo>
                    <a:pt x="6088" y="3371"/>
                  </a:lnTo>
                  <a:lnTo>
                    <a:pt x="5468" y="4364"/>
                  </a:lnTo>
                  <a:lnTo>
                    <a:pt x="4352" y="5026"/>
                  </a:lnTo>
                  <a:lnTo>
                    <a:pt x="2901" y="5467"/>
                  </a:lnTo>
                  <a:lnTo>
                    <a:pt x="1935" y="6467"/>
                  </a:lnTo>
                  <a:lnTo>
                    <a:pt x="860" y="9460"/>
                  </a:lnTo>
                  <a:lnTo>
                    <a:pt x="0" y="54982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9" name="SMARTInkShape-3304"/>
          <p:cNvSpPr/>
          <p:nvPr>
            <p:custDataLst>
              <p:tags r:id="rId7"/>
            </p:custDataLst>
          </p:nvPr>
        </p:nvSpPr>
        <p:spPr>
          <a:xfrm>
            <a:off x="7639312" y="4057912"/>
            <a:ext cx="25139" cy="164839"/>
          </a:xfrm>
          <a:custGeom>
            <a:avLst/>
            <a:gdLst/>
            <a:ahLst/>
            <a:cxnLst/>
            <a:rect l="0" t="0" r="0" b="0"/>
            <a:pathLst>
              <a:path w="25139" h="164839">
                <a:moveTo>
                  <a:pt x="6088" y="6088"/>
                </a:moveTo>
                <a:lnTo>
                  <a:pt x="6088" y="6088"/>
                </a:lnTo>
                <a:lnTo>
                  <a:pt x="0" y="0"/>
                </a:lnTo>
                <a:lnTo>
                  <a:pt x="3187" y="3187"/>
                </a:lnTo>
                <a:lnTo>
                  <a:pt x="4798" y="6680"/>
                </a:lnTo>
                <a:lnTo>
                  <a:pt x="6624" y="16749"/>
                </a:lnTo>
                <a:lnTo>
                  <a:pt x="10402" y="23750"/>
                </a:lnTo>
                <a:lnTo>
                  <a:pt x="15785" y="67504"/>
                </a:lnTo>
                <a:lnTo>
                  <a:pt x="22080" y="111039"/>
                </a:lnTo>
                <a:lnTo>
                  <a:pt x="25134" y="158472"/>
                </a:lnTo>
                <a:lnTo>
                  <a:pt x="25138" y="16483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0" name="SMARTInkShape-3305"/>
          <p:cNvSpPr/>
          <p:nvPr>
            <p:custDataLst>
              <p:tags r:id="rId8"/>
            </p:custDataLst>
          </p:nvPr>
        </p:nvSpPr>
        <p:spPr>
          <a:xfrm>
            <a:off x="2718107" y="4413250"/>
            <a:ext cx="113994" cy="38014"/>
          </a:xfrm>
          <a:custGeom>
            <a:avLst/>
            <a:gdLst/>
            <a:ahLst/>
            <a:cxnLst/>
            <a:rect l="0" t="0" r="0" b="0"/>
            <a:pathLst>
              <a:path w="113994" h="38014">
                <a:moveTo>
                  <a:pt x="18743" y="12700"/>
                </a:moveTo>
                <a:lnTo>
                  <a:pt x="18743" y="12700"/>
                </a:lnTo>
                <a:lnTo>
                  <a:pt x="12001" y="16071"/>
                </a:lnTo>
                <a:lnTo>
                  <a:pt x="10015" y="17769"/>
                </a:lnTo>
                <a:lnTo>
                  <a:pt x="731" y="30528"/>
                </a:lnTo>
                <a:lnTo>
                  <a:pt x="0" y="34759"/>
                </a:lnTo>
                <a:lnTo>
                  <a:pt x="603" y="35873"/>
                </a:lnTo>
                <a:lnTo>
                  <a:pt x="1711" y="36615"/>
                </a:lnTo>
                <a:lnTo>
                  <a:pt x="6641" y="37660"/>
                </a:lnTo>
                <a:lnTo>
                  <a:pt x="14628" y="38013"/>
                </a:lnTo>
                <a:lnTo>
                  <a:pt x="61425" y="22934"/>
                </a:lnTo>
                <a:lnTo>
                  <a:pt x="80407" y="14536"/>
                </a:lnTo>
                <a:lnTo>
                  <a:pt x="104866" y="6305"/>
                </a:lnTo>
                <a:lnTo>
                  <a:pt x="113993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27" name="SMARTInkShape-Group731"/>
          <p:cNvGrpSpPr/>
          <p:nvPr/>
        </p:nvGrpSpPr>
        <p:grpSpPr>
          <a:xfrm>
            <a:off x="8690159" y="3994150"/>
            <a:ext cx="1476192" cy="704739"/>
            <a:chOff x="8690159" y="3994150"/>
            <a:chExt cx="1476192" cy="704739"/>
          </a:xfrm>
        </p:grpSpPr>
        <p:sp>
          <p:nvSpPr>
            <p:cNvPr id="1411" name="SMARTInkShape-3306"/>
            <p:cNvSpPr/>
            <p:nvPr>
              <p:custDataLst>
                <p:tags r:id="rId92"/>
              </p:custDataLst>
            </p:nvPr>
          </p:nvSpPr>
          <p:spPr>
            <a:xfrm>
              <a:off x="10020402" y="4533936"/>
              <a:ext cx="145949" cy="31715"/>
            </a:xfrm>
            <a:custGeom>
              <a:avLst/>
              <a:gdLst/>
              <a:ahLst/>
              <a:cxnLst/>
              <a:rect l="0" t="0" r="0" b="0"/>
              <a:pathLst>
                <a:path w="145949" h="31715">
                  <a:moveTo>
                    <a:pt x="12598" y="31714"/>
                  </a:moveTo>
                  <a:lnTo>
                    <a:pt x="12598" y="31714"/>
                  </a:lnTo>
                  <a:lnTo>
                    <a:pt x="3759" y="31714"/>
                  </a:lnTo>
                  <a:lnTo>
                    <a:pt x="2472" y="31008"/>
                  </a:lnTo>
                  <a:lnTo>
                    <a:pt x="1613" y="29832"/>
                  </a:lnTo>
                  <a:lnTo>
                    <a:pt x="238" y="26247"/>
                  </a:lnTo>
                  <a:lnTo>
                    <a:pt x="0" y="18883"/>
                  </a:lnTo>
                  <a:lnTo>
                    <a:pt x="1824" y="13547"/>
                  </a:lnTo>
                  <a:lnTo>
                    <a:pt x="3299" y="11135"/>
                  </a:lnTo>
                  <a:lnTo>
                    <a:pt x="4987" y="9529"/>
                  </a:lnTo>
                  <a:lnTo>
                    <a:pt x="8745" y="7743"/>
                  </a:lnTo>
                  <a:lnTo>
                    <a:pt x="21270" y="5890"/>
                  </a:lnTo>
                  <a:lnTo>
                    <a:pt x="29672" y="2034"/>
                  </a:lnTo>
                  <a:lnTo>
                    <a:pt x="75745" y="0"/>
                  </a:lnTo>
                  <a:lnTo>
                    <a:pt x="101582" y="674"/>
                  </a:lnTo>
                  <a:lnTo>
                    <a:pt x="145948" y="63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2" name="SMARTInkShape-3307"/>
            <p:cNvSpPr/>
            <p:nvPr>
              <p:custDataLst>
                <p:tags r:id="rId93"/>
              </p:custDataLst>
            </p:nvPr>
          </p:nvSpPr>
          <p:spPr>
            <a:xfrm>
              <a:off x="9799026" y="4420896"/>
              <a:ext cx="335575" cy="277993"/>
            </a:xfrm>
            <a:custGeom>
              <a:avLst/>
              <a:gdLst/>
              <a:ahLst/>
              <a:cxnLst/>
              <a:rect l="0" t="0" r="0" b="0"/>
              <a:pathLst>
                <a:path w="335575" h="277993">
                  <a:moveTo>
                    <a:pt x="81574" y="233654"/>
                  </a:moveTo>
                  <a:lnTo>
                    <a:pt x="81574" y="233654"/>
                  </a:lnTo>
                  <a:lnTo>
                    <a:pt x="81574" y="224815"/>
                  </a:lnTo>
                  <a:lnTo>
                    <a:pt x="82279" y="223528"/>
                  </a:lnTo>
                  <a:lnTo>
                    <a:pt x="83455" y="222670"/>
                  </a:lnTo>
                  <a:lnTo>
                    <a:pt x="84945" y="222098"/>
                  </a:lnTo>
                  <a:lnTo>
                    <a:pt x="85937" y="221011"/>
                  </a:lnTo>
                  <a:lnTo>
                    <a:pt x="87041" y="217922"/>
                  </a:lnTo>
                  <a:lnTo>
                    <a:pt x="81595" y="183890"/>
                  </a:lnTo>
                  <a:lnTo>
                    <a:pt x="78209" y="179789"/>
                  </a:lnTo>
                  <a:lnTo>
                    <a:pt x="74669" y="177964"/>
                  </a:lnTo>
                  <a:lnTo>
                    <a:pt x="62477" y="176632"/>
                  </a:lnTo>
                  <a:lnTo>
                    <a:pt x="53170" y="176511"/>
                  </a:lnTo>
                  <a:lnTo>
                    <a:pt x="33427" y="182971"/>
                  </a:lnTo>
                  <a:lnTo>
                    <a:pt x="19007" y="191615"/>
                  </a:lnTo>
                  <a:lnTo>
                    <a:pt x="16580" y="194339"/>
                  </a:lnTo>
                  <a:lnTo>
                    <a:pt x="7787" y="212621"/>
                  </a:lnTo>
                  <a:lnTo>
                    <a:pt x="0" y="240954"/>
                  </a:lnTo>
                  <a:lnTo>
                    <a:pt x="1339" y="247717"/>
                  </a:lnTo>
                  <a:lnTo>
                    <a:pt x="6902" y="264966"/>
                  </a:lnTo>
                  <a:lnTo>
                    <a:pt x="9581" y="269443"/>
                  </a:lnTo>
                  <a:lnTo>
                    <a:pt x="10771" y="273784"/>
                  </a:lnTo>
                  <a:lnTo>
                    <a:pt x="11795" y="275224"/>
                  </a:lnTo>
                  <a:lnTo>
                    <a:pt x="13181" y="276184"/>
                  </a:lnTo>
                  <a:lnTo>
                    <a:pt x="17309" y="277251"/>
                  </a:lnTo>
                  <a:lnTo>
                    <a:pt x="32093" y="277992"/>
                  </a:lnTo>
                  <a:lnTo>
                    <a:pt x="36768" y="276173"/>
                  </a:lnTo>
                  <a:lnTo>
                    <a:pt x="39005" y="274700"/>
                  </a:lnTo>
                  <a:lnTo>
                    <a:pt x="52025" y="270925"/>
                  </a:lnTo>
                  <a:lnTo>
                    <a:pt x="96448" y="224443"/>
                  </a:lnTo>
                  <a:lnTo>
                    <a:pt x="111454" y="201339"/>
                  </a:lnTo>
                  <a:lnTo>
                    <a:pt x="132767" y="156847"/>
                  </a:lnTo>
                  <a:lnTo>
                    <a:pt x="147816" y="119404"/>
                  </a:lnTo>
                  <a:lnTo>
                    <a:pt x="155471" y="75559"/>
                  </a:lnTo>
                  <a:lnTo>
                    <a:pt x="162664" y="32374"/>
                  </a:lnTo>
                  <a:lnTo>
                    <a:pt x="164115" y="0"/>
                  </a:lnTo>
                  <a:lnTo>
                    <a:pt x="163412" y="274"/>
                  </a:lnTo>
                  <a:lnTo>
                    <a:pt x="160753" y="2459"/>
                  </a:lnTo>
                  <a:lnTo>
                    <a:pt x="159096" y="5781"/>
                  </a:lnTo>
                  <a:lnTo>
                    <a:pt x="158657" y="7657"/>
                  </a:lnTo>
                  <a:lnTo>
                    <a:pt x="153585" y="16438"/>
                  </a:lnTo>
                  <a:lnTo>
                    <a:pt x="143623" y="62812"/>
                  </a:lnTo>
                  <a:lnTo>
                    <a:pt x="135640" y="106689"/>
                  </a:lnTo>
                  <a:lnTo>
                    <a:pt x="127194" y="139290"/>
                  </a:lnTo>
                  <a:lnTo>
                    <a:pt x="126070" y="185475"/>
                  </a:lnTo>
                  <a:lnTo>
                    <a:pt x="126026" y="214737"/>
                  </a:lnTo>
                  <a:lnTo>
                    <a:pt x="127908" y="220072"/>
                  </a:lnTo>
                  <a:lnTo>
                    <a:pt x="137009" y="233577"/>
                  </a:lnTo>
                  <a:lnTo>
                    <a:pt x="137580" y="235719"/>
                  </a:lnTo>
                  <a:lnTo>
                    <a:pt x="138666" y="237148"/>
                  </a:lnTo>
                  <a:lnTo>
                    <a:pt x="141756" y="238734"/>
                  </a:lnTo>
                  <a:lnTo>
                    <a:pt x="147461" y="239628"/>
                  </a:lnTo>
                  <a:lnTo>
                    <a:pt x="151544" y="237956"/>
                  </a:lnTo>
                  <a:lnTo>
                    <a:pt x="153622" y="236522"/>
                  </a:lnTo>
                  <a:lnTo>
                    <a:pt x="166387" y="232809"/>
                  </a:lnTo>
                  <a:lnTo>
                    <a:pt x="197481" y="201053"/>
                  </a:lnTo>
                  <a:lnTo>
                    <a:pt x="229921" y="154548"/>
                  </a:lnTo>
                  <a:lnTo>
                    <a:pt x="254453" y="113399"/>
                  </a:lnTo>
                  <a:lnTo>
                    <a:pt x="276936" y="70459"/>
                  </a:lnTo>
                  <a:lnTo>
                    <a:pt x="294593" y="33364"/>
                  </a:lnTo>
                  <a:lnTo>
                    <a:pt x="297926" y="14946"/>
                  </a:lnTo>
                  <a:lnTo>
                    <a:pt x="299188" y="13765"/>
                  </a:lnTo>
                  <a:lnTo>
                    <a:pt x="303553" y="11542"/>
                  </a:lnTo>
                  <a:lnTo>
                    <a:pt x="300372" y="11445"/>
                  </a:lnTo>
                  <a:lnTo>
                    <a:pt x="299406" y="12137"/>
                  </a:lnTo>
                  <a:lnTo>
                    <a:pt x="298333" y="14787"/>
                  </a:lnTo>
                  <a:lnTo>
                    <a:pt x="296938" y="22237"/>
                  </a:lnTo>
                  <a:lnTo>
                    <a:pt x="287363" y="36120"/>
                  </a:lnTo>
                  <a:lnTo>
                    <a:pt x="274011" y="81990"/>
                  </a:lnTo>
                  <a:lnTo>
                    <a:pt x="267570" y="106799"/>
                  </a:lnTo>
                  <a:lnTo>
                    <a:pt x="260364" y="151113"/>
                  </a:lnTo>
                  <a:lnTo>
                    <a:pt x="251574" y="196878"/>
                  </a:lnTo>
                  <a:lnTo>
                    <a:pt x="247103" y="226863"/>
                  </a:lnTo>
                  <a:lnTo>
                    <a:pt x="246699" y="253540"/>
                  </a:lnTo>
                  <a:lnTo>
                    <a:pt x="248566" y="258485"/>
                  </a:lnTo>
                  <a:lnTo>
                    <a:pt x="251043" y="263034"/>
                  </a:lnTo>
                  <a:lnTo>
                    <a:pt x="252141" y="267408"/>
                  </a:lnTo>
                  <a:lnTo>
                    <a:pt x="253144" y="268857"/>
                  </a:lnTo>
                  <a:lnTo>
                    <a:pt x="254515" y="269823"/>
                  </a:lnTo>
                  <a:lnTo>
                    <a:pt x="257919" y="271601"/>
                  </a:lnTo>
                  <a:lnTo>
                    <a:pt x="263804" y="275864"/>
                  </a:lnTo>
                  <a:lnTo>
                    <a:pt x="267928" y="277108"/>
                  </a:lnTo>
                  <a:lnTo>
                    <a:pt x="277588" y="277809"/>
                  </a:lnTo>
                  <a:lnTo>
                    <a:pt x="283462" y="276091"/>
                  </a:lnTo>
                  <a:lnTo>
                    <a:pt x="288423" y="273681"/>
                  </a:lnTo>
                  <a:lnTo>
                    <a:pt x="302885" y="268637"/>
                  </a:lnTo>
                  <a:lnTo>
                    <a:pt x="308816" y="263078"/>
                  </a:lnTo>
                  <a:lnTo>
                    <a:pt x="332735" y="235112"/>
                  </a:lnTo>
                  <a:lnTo>
                    <a:pt x="335574" y="2209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3" name="SMARTInkShape-3308"/>
            <p:cNvSpPr/>
            <p:nvPr>
              <p:custDataLst>
                <p:tags r:id="rId94"/>
              </p:custDataLst>
            </p:nvPr>
          </p:nvSpPr>
          <p:spPr>
            <a:xfrm>
              <a:off x="9683750" y="45847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12700"/>
                  </a:moveTo>
                  <a:lnTo>
                    <a:pt x="0" y="12700"/>
                  </a:lnTo>
                  <a:lnTo>
                    <a:pt x="11741" y="12700"/>
                  </a:lnTo>
                  <a:lnTo>
                    <a:pt x="12673" y="523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4" name="SMARTInkShape-3309"/>
            <p:cNvSpPr/>
            <p:nvPr>
              <p:custDataLst>
                <p:tags r:id="rId95"/>
              </p:custDataLst>
            </p:nvPr>
          </p:nvSpPr>
          <p:spPr>
            <a:xfrm>
              <a:off x="9302750" y="4330778"/>
              <a:ext cx="95251" cy="56811"/>
            </a:xfrm>
            <a:custGeom>
              <a:avLst/>
              <a:gdLst/>
              <a:ahLst/>
              <a:cxnLst/>
              <a:rect l="0" t="0" r="0" b="0"/>
              <a:pathLst>
                <a:path w="95251" h="56811">
                  <a:moveTo>
                    <a:pt x="0" y="12622"/>
                  </a:moveTo>
                  <a:lnTo>
                    <a:pt x="0" y="12622"/>
                  </a:lnTo>
                  <a:lnTo>
                    <a:pt x="0" y="7155"/>
                  </a:lnTo>
                  <a:lnTo>
                    <a:pt x="705" y="6860"/>
                  </a:lnTo>
                  <a:lnTo>
                    <a:pt x="5467" y="6349"/>
                  </a:lnTo>
                  <a:lnTo>
                    <a:pt x="11741" y="811"/>
                  </a:lnTo>
                  <a:lnTo>
                    <a:pt x="18083" y="0"/>
                  </a:lnTo>
                  <a:lnTo>
                    <a:pt x="23928" y="4301"/>
                  </a:lnTo>
                  <a:lnTo>
                    <a:pt x="30580" y="6012"/>
                  </a:lnTo>
                  <a:lnTo>
                    <a:pt x="30971" y="6805"/>
                  </a:lnTo>
                  <a:lnTo>
                    <a:pt x="31647" y="11715"/>
                  </a:lnTo>
                  <a:lnTo>
                    <a:pt x="37209" y="18010"/>
                  </a:lnTo>
                  <a:lnTo>
                    <a:pt x="37836" y="22058"/>
                  </a:lnTo>
                  <a:lnTo>
                    <a:pt x="37217" y="23147"/>
                  </a:lnTo>
                  <a:lnTo>
                    <a:pt x="36101" y="23871"/>
                  </a:lnTo>
                  <a:lnTo>
                    <a:pt x="34651" y="24355"/>
                  </a:lnTo>
                  <a:lnTo>
                    <a:pt x="33682" y="25382"/>
                  </a:lnTo>
                  <a:lnTo>
                    <a:pt x="31214" y="31732"/>
                  </a:lnTo>
                  <a:lnTo>
                    <a:pt x="19333" y="44085"/>
                  </a:lnTo>
                  <a:lnTo>
                    <a:pt x="19052" y="50698"/>
                  </a:lnTo>
                  <a:lnTo>
                    <a:pt x="24517" y="56187"/>
                  </a:lnTo>
                  <a:lnTo>
                    <a:pt x="28509" y="56810"/>
                  </a:lnTo>
                  <a:lnTo>
                    <a:pt x="32191" y="55074"/>
                  </a:lnTo>
                  <a:lnTo>
                    <a:pt x="36180" y="52656"/>
                  </a:lnTo>
                  <a:lnTo>
                    <a:pt x="44490" y="51105"/>
                  </a:lnTo>
                  <a:lnTo>
                    <a:pt x="59402" y="50067"/>
                  </a:lnTo>
                  <a:lnTo>
                    <a:pt x="71706" y="45261"/>
                  </a:lnTo>
                  <a:lnTo>
                    <a:pt x="84745" y="43842"/>
                  </a:lnTo>
                  <a:lnTo>
                    <a:pt x="95250" y="38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5" name="SMARTInkShape-3310"/>
            <p:cNvSpPr/>
            <p:nvPr>
              <p:custDataLst>
                <p:tags r:id="rId96"/>
              </p:custDataLst>
            </p:nvPr>
          </p:nvSpPr>
          <p:spPr>
            <a:xfrm>
              <a:off x="9146749" y="4400550"/>
              <a:ext cx="111552" cy="50794"/>
            </a:xfrm>
            <a:custGeom>
              <a:avLst/>
              <a:gdLst/>
              <a:ahLst/>
              <a:cxnLst/>
              <a:rect l="0" t="0" r="0" b="0"/>
              <a:pathLst>
                <a:path w="111552" h="50794">
                  <a:moveTo>
                    <a:pt x="48051" y="6350"/>
                  </a:moveTo>
                  <a:lnTo>
                    <a:pt x="48051" y="6350"/>
                  </a:lnTo>
                  <a:lnTo>
                    <a:pt x="48049" y="9721"/>
                  </a:lnTo>
                  <a:lnTo>
                    <a:pt x="47346" y="10714"/>
                  </a:lnTo>
                  <a:lnTo>
                    <a:pt x="46170" y="11376"/>
                  </a:lnTo>
                  <a:lnTo>
                    <a:pt x="44680" y="11817"/>
                  </a:lnTo>
                  <a:lnTo>
                    <a:pt x="43688" y="12817"/>
                  </a:lnTo>
                  <a:lnTo>
                    <a:pt x="41779" y="18766"/>
                  </a:lnTo>
                  <a:lnTo>
                    <a:pt x="41701" y="37116"/>
                  </a:lnTo>
                  <a:lnTo>
                    <a:pt x="29960" y="49831"/>
                  </a:lnTo>
                  <a:lnTo>
                    <a:pt x="23616" y="50715"/>
                  </a:lnTo>
                  <a:lnTo>
                    <a:pt x="17268" y="50793"/>
                  </a:lnTo>
                  <a:lnTo>
                    <a:pt x="10918" y="45332"/>
                  </a:lnTo>
                  <a:lnTo>
                    <a:pt x="6867" y="44711"/>
                  </a:lnTo>
                  <a:lnTo>
                    <a:pt x="5778" y="43919"/>
                  </a:lnTo>
                  <a:lnTo>
                    <a:pt x="5052" y="42685"/>
                  </a:lnTo>
                  <a:lnTo>
                    <a:pt x="4030" y="37577"/>
                  </a:lnTo>
                  <a:lnTo>
                    <a:pt x="3889" y="35635"/>
                  </a:lnTo>
                  <a:lnTo>
                    <a:pt x="1847" y="31595"/>
                  </a:lnTo>
                  <a:lnTo>
                    <a:pt x="317" y="29530"/>
                  </a:lnTo>
                  <a:lnTo>
                    <a:pt x="0" y="28153"/>
                  </a:lnTo>
                  <a:lnTo>
                    <a:pt x="494" y="27236"/>
                  </a:lnTo>
                  <a:lnTo>
                    <a:pt x="1530" y="26624"/>
                  </a:lnTo>
                  <a:lnTo>
                    <a:pt x="2220" y="25510"/>
                  </a:lnTo>
                  <a:lnTo>
                    <a:pt x="3419" y="20040"/>
                  </a:lnTo>
                  <a:lnTo>
                    <a:pt x="6918" y="15972"/>
                  </a:lnTo>
                  <a:lnTo>
                    <a:pt x="10484" y="14155"/>
                  </a:lnTo>
                  <a:lnTo>
                    <a:pt x="12423" y="13670"/>
                  </a:lnTo>
                  <a:lnTo>
                    <a:pt x="22698" y="7801"/>
                  </a:lnTo>
                  <a:lnTo>
                    <a:pt x="39586" y="5701"/>
                  </a:lnTo>
                  <a:lnTo>
                    <a:pt x="48049" y="1335"/>
                  </a:lnTo>
                  <a:lnTo>
                    <a:pt x="59888" y="264"/>
                  </a:lnTo>
                  <a:lnTo>
                    <a:pt x="65777" y="1999"/>
                  </a:lnTo>
                  <a:lnTo>
                    <a:pt x="70747" y="4416"/>
                  </a:lnTo>
                  <a:lnTo>
                    <a:pt x="81839" y="6095"/>
                  </a:lnTo>
                  <a:lnTo>
                    <a:pt x="86117" y="4355"/>
                  </a:lnTo>
                  <a:lnTo>
                    <a:pt x="90370" y="1936"/>
                  </a:lnTo>
                  <a:lnTo>
                    <a:pt x="98849" y="383"/>
                  </a:lnTo>
                  <a:lnTo>
                    <a:pt x="1115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6" name="SMARTInkShape-3311"/>
            <p:cNvSpPr/>
            <p:nvPr>
              <p:custDataLst>
                <p:tags r:id="rId97"/>
              </p:custDataLst>
            </p:nvPr>
          </p:nvSpPr>
          <p:spPr>
            <a:xfrm>
              <a:off x="9042398" y="4356100"/>
              <a:ext cx="82553" cy="88901"/>
            </a:xfrm>
            <a:custGeom>
              <a:avLst/>
              <a:gdLst/>
              <a:ahLst/>
              <a:cxnLst/>
              <a:rect l="0" t="0" r="0" b="0"/>
              <a:pathLst>
                <a:path w="82553" h="88901">
                  <a:moveTo>
                    <a:pt x="2" y="12700"/>
                  </a:moveTo>
                  <a:lnTo>
                    <a:pt x="2" y="12700"/>
                  </a:lnTo>
                  <a:lnTo>
                    <a:pt x="0" y="6428"/>
                  </a:lnTo>
                  <a:lnTo>
                    <a:pt x="5469" y="6357"/>
                  </a:lnTo>
                  <a:lnTo>
                    <a:pt x="5764" y="5648"/>
                  </a:lnTo>
                  <a:lnTo>
                    <a:pt x="6089" y="2981"/>
                  </a:lnTo>
                  <a:lnTo>
                    <a:pt x="6882" y="1987"/>
                  </a:lnTo>
                  <a:lnTo>
                    <a:pt x="11794" y="262"/>
                  </a:lnTo>
                  <a:lnTo>
                    <a:pt x="46315" y="0"/>
                  </a:lnTo>
                  <a:lnTo>
                    <a:pt x="47810" y="706"/>
                  </a:lnTo>
                  <a:lnTo>
                    <a:pt x="48808" y="1882"/>
                  </a:lnTo>
                  <a:lnTo>
                    <a:pt x="50408" y="5467"/>
                  </a:lnTo>
                  <a:lnTo>
                    <a:pt x="55089" y="11245"/>
                  </a:lnTo>
                  <a:lnTo>
                    <a:pt x="56237" y="15111"/>
                  </a:lnTo>
                  <a:lnTo>
                    <a:pt x="55834" y="17130"/>
                  </a:lnTo>
                  <a:lnTo>
                    <a:pt x="51338" y="25286"/>
                  </a:lnTo>
                  <a:lnTo>
                    <a:pt x="51040" y="28407"/>
                  </a:lnTo>
                  <a:lnTo>
                    <a:pt x="49025" y="32146"/>
                  </a:lnTo>
                  <a:lnTo>
                    <a:pt x="45074" y="36159"/>
                  </a:lnTo>
                  <a:lnTo>
                    <a:pt x="35619" y="43091"/>
                  </a:lnTo>
                  <a:lnTo>
                    <a:pt x="21324" y="60094"/>
                  </a:lnTo>
                  <a:lnTo>
                    <a:pt x="10604" y="66422"/>
                  </a:lnTo>
                  <a:lnTo>
                    <a:pt x="8243" y="70208"/>
                  </a:lnTo>
                  <a:lnTo>
                    <a:pt x="7612" y="72205"/>
                  </a:lnTo>
                  <a:lnTo>
                    <a:pt x="6486" y="73537"/>
                  </a:lnTo>
                  <a:lnTo>
                    <a:pt x="3354" y="75016"/>
                  </a:lnTo>
                  <a:lnTo>
                    <a:pt x="2237" y="76116"/>
                  </a:lnTo>
                  <a:lnTo>
                    <a:pt x="296" y="81564"/>
                  </a:lnTo>
                  <a:lnTo>
                    <a:pt x="29" y="87930"/>
                  </a:lnTo>
                  <a:lnTo>
                    <a:pt x="724" y="88254"/>
                  </a:lnTo>
                  <a:lnTo>
                    <a:pt x="43574" y="88900"/>
                  </a:lnTo>
                  <a:lnTo>
                    <a:pt x="49471" y="87018"/>
                  </a:lnTo>
                  <a:lnTo>
                    <a:pt x="55149" y="84536"/>
                  </a:lnTo>
                  <a:lnTo>
                    <a:pt x="82552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7" name="SMARTInkShape-3312"/>
            <p:cNvSpPr/>
            <p:nvPr>
              <p:custDataLst>
                <p:tags r:id="rId98"/>
              </p:custDataLst>
            </p:nvPr>
          </p:nvSpPr>
          <p:spPr>
            <a:xfrm>
              <a:off x="8972556" y="4248150"/>
              <a:ext cx="419095" cy="31751"/>
            </a:xfrm>
            <a:custGeom>
              <a:avLst/>
              <a:gdLst/>
              <a:ahLst/>
              <a:cxnLst/>
              <a:rect l="0" t="0" r="0" b="0"/>
              <a:pathLst>
                <a:path w="419095" h="31751">
                  <a:moveTo>
                    <a:pt x="6344" y="31750"/>
                  </a:moveTo>
                  <a:lnTo>
                    <a:pt x="6344" y="31750"/>
                  </a:lnTo>
                  <a:lnTo>
                    <a:pt x="0" y="31750"/>
                  </a:lnTo>
                  <a:lnTo>
                    <a:pt x="46001" y="31750"/>
                  </a:lnTo>
                  <a:lnTo>
                    <a:pt x="91519" y="28379"/>
                  </a:lnTo>
                  <a:lnTo>
                    <a:pt x="130047" y="25283"/>
                  </a:lnTo>
                  <a:lnTo>
                    <a:pt x="173510" y="20490"/>
                  </a:lnTo>
                  <a:lnTo>
                    <a:pt x="210156" y="17595"/>
                  </a:lnTo>
                  <a:lnTo>
                    <a:pt x="257092" y="13667"/>
                  </a:lnTo>
                  <a:lnTo>
                    <a:pt x="300336" y="12185"/>
                  </a:lnTo>
                  <a:lnTo>
                    <a:pt x="340969" y="9592"/>
                  </a:lnTo>
                  <a:lnTo>
                    <a:pt x="367721" y="9898"/>
                  </a:lnTo>
                  <a:lnTo>
                    <a:pt x="403347" y="4780"/>
                  </a:lnTo>
                  <a:lnTo>
                    <a:pt x="411841" y="1416"/>
                  </a:lnTo>
                  <a:lnTo>
                    <a:pt x="4190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8" name="SMARTInkShape-3313"/>
            <p:cNvSpPr/>
            <p:nvPr>
              <p:custDataLst>
                <p:tags r:id="rId99"/>
              </p:custDataLst>
            </p:nvPr>
          </p:nvSpPr>
          <p:spPr>
            <a:xfrm>
              <a:off x="9525000" y="4025907"/>
              <a:ext cx="57151" cy="69844"/>
            </a:xfrm>
            <a:custGeom>
              <a:avLst/>
              <a:gdLst/>
              <a:ahLst/>
              <a:cxnLst/>
              <a:rect l="0" t="0" r="0" b="0"/>
              <a:pathLst>
                <a:path w="57151" h="69844">
                  <a:moveTo>
                    <a:pt x="0" y="12693"/>
                  </a:moveTo>
                  <a:lnTo>
                    <a:pt x="0" y="12693"/>
                  </a:lnTo>
                  <a:lnTo>
                    <a:pt x="0" y="882"/>
                  </a:lnTo>
                  <a:lnTo>
                    <a:pt x="705" y="586"/>
                  </a:lnTo>
                  <a:lnTo>
                    <a:pt x="11739" y="0"/>
                  </a:lnTo>
                  <a:lnTo>
                    <a:pt x="22134" y="9453"/>
                  </a:lnTo>
                  <a:lnTo>
                    <a:pt x="23949" y="13134"/>
                  </a:lnTo>
                  <a:lnTo>
                    <a:pt x="25112" y="21247"/>
                  </a:lnTo>
                  <a:lnTo>
                    <a:pt x="23391" y="25431"/>
                  </a:lnTo>
                  <a:lnTo>
                    <a:pt x="19908" y="30496"/>
                  </a:lnTo>
                  <a:lnTo>
                    <a:pt x="18513" y="36566"/>
                  </a:lnTo>
                  <a:lnTo>
                    <a:pt x="8076" y="50827"/>
                  </a:lnTo>
                  <a:lnTo>
                    <a:pt x="6690" y="55895"/>
                  </a:lnTo>
                  <a:lnTo>
                    <a:pt x="78" y="63406"/>
                  </a:lnTo>
                  <a:lnTo>
                    <a:pt x="5473" y="68952"/>
                  </a:lnTo>
                  <a:lnTo>
                    <a:pt x="9461" y="69579"/>
                  </a:lnTo>
                  <a:lnTo>
                    <a:pt x="57150" y="69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9" name="SMARTInkShape-3314"/>
            <p:cNvSpPr/>
            <p:nvPr>
              <p:custDataLst>
                <p:tags r:id="rId100"/>
              </p:custDataLst>
            </p:nvPr>
          </p:nvSpPr>
          <p:spPr>
            <a:xfrm>
              <a:off x="9455150" y="4091188"/>
              <a:ext cx="19051" cy="112513"/>
            </a:xfrm>
            <a:custGeom>
              <a:avLst/>
              <a:gdLst/>
              <a:ahLst/>
              <a:cxnLst/>
              <a:rect l="0" t="0" r="0" b="0"/>
              <a:pathLst>
                <a:path w="19051" h="112513">
                  <a:moveTo>
                    <a:pt x="0" y="17262"/>
                  </a:moveTo>
                  <a:lnTo>
                    <a:pt x="0" y="17262"/>
                  </a:lnTo>
                  <a:lnTo>
                    <a:pt x="0" y="11173"/>
                  </a:lnTo>
                  <a:lnTo>
                    <a:pt x="5467" y="0"/>
                  </a:lnTo>
                  <a:lnTo>
                    <a:pt x="5762" y="110"/>
                  </a:lnTo>
                  <a:lnTo>
                    <a:pt x="6087" y="2113"/>
                  </a:lnTo>
                  <a:lnTo>
                    <a:pt x="6881" y="2930"/>
                  </a:lnTo>
                  <a:lnTo>
                    <a:pt x="9645" y="3836"/>
                  </a:lnTo>
                  <a:lnTo>
                    <a:pt x="10662" y="4784"/>
                  </a:lnTo>
                  <a:lnTo>
                    <a:pt x="11795" y="7718"/>
                  </a:lnTo>
                  <a:lnTo>
                    <a:pt x="13227" y="15350"/>
                  </a:lnTo>
                  <a:lnTo>
                    <a:pt x="17012" y="21556"/>
                  </a:lnTo>
                  <a:lnTo>
                    <a:pt x="18445" y="28569"/>
                  </a:lnTo>
                  <a:lnTo>
                    <a:pt x="19048" y="74010"/>
                  </a:lnTo>
                  <a:lnTo>
                    <a:pt x="19050" y="95572"/>
                  </a:lnTo>
                  <a:lnTo>
                    <a:pt x="17169" y="99809"/>
                  </a:lnTo>
                  <a:lnTo>
                    <a:pt x="14687" y="104044"/>
                  </a:lnTo>
                  <a:lnTo>
                    <a:pt x="12958" y="111257"/>
                  </a:lnTo>
                  <a:lnTo>
                    <a:pt x="12169" y="111675"/>
                  </a:lnTo>
                  <a:lnTo>
                    <a:pt x="6350" y="112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0" name="SMARTInkShape-3315"/>
            <p:cNvSpPr/>
            <p:nvPr>
              <p:custDataLst>
                <p:tags r:id="rId101"/>
              </p:custDataLst>
            </p:nvPr>
          </p:nvSpPr>
          <p:spPr>
            <a:xfrm>
              <a:off x="9277350" y="4096037"/>
              <a:ext cx="146051" cy="101314"/>
            </a:xfrm>
            <a:custGeom>
              <a:avLst/>
              <a:gdLst/>
              <a:ahLst/>
              <a:cxnLst/>
              <a:rect l="0" t="0" r="0" b="0"/>
              <a:pathLst>
                <a:path w="146051" h="101314">
                  <a:moveTo>
                    <a:pt x="0" y="101313"/>
                  </a:moveTo>
                  <a:lnTo>
                    <a:pt x="0" y="101313"/>
                  </a:lnTo>
                  <a:lnTo>
                    <a:pt x="5467" y="101313"/>
                  </a:lnTo>
                  <a:lnTo>
                    <a:pt x="9459" y="97942"/>
                  </a:lnTo>
                  <a:lnTo>
                    <a:pt x="11259" y="94406"/>
                  </a:lnTo>
                  <a:lnTo>
                    <a:pt x="12417" y="89758"/>
                  </a:lnTo>
                  <a:lnTo>
                    <a:pt x="23236" y="77387"/>
                  </a:lnTo>
                  <a:lnTo>
                    <a:pt x="25464" y="71489"/>
                  </a:lnTo>
                  <a:lnTo>
                    <a:pt x="35468" y="58257"/>
                  </a:lnTo>
                  <a:lnTo>
                    <a:pt x="39462" y="45483"/>
                  </a:lnTo>
                  <a:lnTo>
                    <a:pt x="42233" y="40516"/>
                  </a:lnTo>
                  <a:lnTo>
                    <a:pt x="44497" y="33754"/>
                  </a:lnTo>
                  <a:lnTo>
                    <a:pt x="48620" y="27281"/>
                  </a:lnTo>
                  <a:lnTo>
                    <a:pt x="50153" y="20895"/>
                  </a:lnTo>
                  <a:lnTo>
                    <a:pt x="50512" y="16653"/>
                  </a:lnTo>
                  <a:lnTo>
                    <a:pt x="51314" y="15240"/>
                  </a:lnTo>
                  <a:lnTo>
                    <a:pt x="52553" y="14297"/>
                  </a:lnTo>
                  <a:lnTo>
                    <a:pt x="54084" y="13669"/>
                  </a:lnTo>
                  <a:lnTo>
                    <a:pt x="55107" y="12545"/>
                  </a:lnTo>
                  <a:lnTo>
                    <a:pt x="56880" y="7056"/>
                  </a:lnTo>
                  <a:lnTo>
                    <a:pt x="57143" y="0"/>
                  </a:lnTo>
                  <a:lnTo>
                    <a:pt x="57148" y="3169"/>
                  </a:lnTo>
                  <a:lnTo>
                    <a:pt x="55266" y="6658"/>
                  </a:lnTo>
                  <a:lnTo>
                    <a:pt x="51683" y="11276"/>
                  </a:lnTo>
                  <a:lnTo>
                    <a:pt x="50974" y="17258"/>
                  </a:lnTo>
                  <a:lnTo>
                    <a:pt x="50878" y="21152"/>
                  </a:lnTo>
                  <a:lnTo>
                    <a:pt x="48954" y="25234"/>
                  </a:lnTo>
                  <a:lnTo>
                    <a:pt x="46451" y="29400"/>
                  </a:lnTo>
                  <a:lnTo>
                    <a:pt x="44845" y="37823"/>
                  </a:lnTo>
                  <a:lnTo>
                    <a:pt x="44457" y="58980"/>
                  </a:lnTo>
                  <a:lnTo>
                    <a:pt x="46334" y="63213"/>
                  </a:lnTo>
                  <a:lnTo>
                    <a:pt x="56867" y="75619"/>
                  </a:lnTo>
                  <a:lnTo>
                    <a:pt x="60434" y="75826"/>
                  </a:lnTo>
                  <a:lnTo>
                    <a:pt x="64019" y="73993"/>
                  </a:lnTo>
                  <a:lnTo>
                    <a:pt x="67965" y="71532"/>
                  </a:lnTo>
                  <a:lnTo>
                    <a:pt x="74151" y="69441"/>
                  </a:lnTo>
                  <a:lnTo>
                    <a:pt x="97367" y="48370"/>
                  </a:lnTo>
                  <a:lnTo>
                    <a:pt x="99719" y="44151"/>
                  </a:lnTo>
                  <a:lnTo>
                    <a:pt x="101469" y="39924"/>
                  </a:lnTo>
                  <a:lnTo>
                    <a:pt x="105715" y="33578"/>
                  </a:lnTo>
                  <a:lnTo>
                    <a:pt x="107993" y="27229"/>
                  </a:lnTo>
                  <a:lnTo>
                    <a:pt x="113330" y="20017"/>
                  </a:lnTo>
                  <a:lnTo>
                    <a:pt x="114273" y="12707"/>
                  </a:lnTo>
                  <a:lnTo>
                    <a:pt x="114291" y="15871"/>
                  </a:lnTo>
                  <a:lnTo>
                    <a:pt x="115000" y="16835"/>
                  </a:lnTo>
                  <a:lnTo>
                    <a:pt x="117668" y="17906"/>
                  </a:lnTo>
                  <a:lnTo>
                    <a:pt x="118662" y="18897"/>
                  </a:lnTo>
                  <a:lnTo>
                    <a:pt x="120387" y="24155"/>
                  </a:lnTo>
                  <a:lnTo>
                    <a:pt x="120628" y="33867"/>
                  </a:lnTo>
                  <a:lnTo>
                    <a:pt x="122520" y="37941"/>
                  </a:lnTo>
                  <a:lnTo>
                    <a:pt x="126116" y="42934"/>
                  </a:lnTo>
                  <a:lnTo>
                    <a:pt x="126737" y="47170"/>
                  </a:lnTo>
                  <a:lnTo>
                    <a:pt x="127531" y="48284"/>
                  </a:lnTo>
                  <a:lnTo>
                    <a:pt x="128765" y="49027"/>
                  </a:lnTo>
                  <a:lnTo>
                    <a:pt x="133873" y="50073"/>
                  </a:lnTo>
                  <a:lnTo>
                    <a:pt x="138549" y="50426"/>
                  </a:lnTo>
                  <a:lnTo>
                    <a:pt x="142729" y="53858"/>
                  </a:lnTo>
                  <a:lnTo>
                    <a:pt x="143834" y="54154"/>
                  </a:lnTo>
                  <a:lnTo>
                    <a:pt x="144574" y="53646"/>
                  </a:lnTo>
                  <a:lnTo>
                    <a:pt x="146050" y="50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1" name="SMARTInkShape-3316"/>
            <p:cNvSpPr/>
            <p:nvPr>
              <p:custDataLst>
                <p:tags r:id="rId102"/>
              </p:custDataLst>
            </p:nvPr>
          </p:nvSpPr>
          <p:spPr>
            <a:xfrm>
              <a:off x="9188450" y="4133850"/>
              <a:ext cx="63501" cy="6344"/>
            </a:xfrm>
            <a:custGeom>
              <a:avLst/>
              <a:gdLst/>
              <a:ahLst/>
              <a:cxnLst/>
              <a:rect l="0" t="0" r="0" b="0"/>
              <a:pathLst>
                <a:path w="63501" h="6344">
                  <a:moveTo>
                    <a:pt x="0" y="0"/>
                  </a:moveTo>
                  <a:lnTo>
                    <a:pt x="0" y="0"/>
                  </a:lnTo>
                  <a:lnTo>
                    <a:pt x="0" y="6272"/>
                  </a:lnTo>
                  <a:lnTo>
                    <a:pt x="8837" y="6343"/>
                  </a:lnTo>
                  <a:lnTo>
                    <a:pt x="12865" y="4465"/>
                  </a:lnTo>
                  <a:lnTo>
                    <a:pt x="17007" y="1984"/>
                  </a:lnTo>
                  <a:lnTo>
                    <a:pt x="24011" y="588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2" name="SMARTInkShape-3317"/>
            <p:cNvSpPr/>
            <p:nvPr>
              <p:custDataLst>
                <p:tags r:id="rId103"/>
              </p:custDataLst>
            </p:nvPr>
          </p:nvSpPr>
          <p:spPr>
            <a:xfrm>
              <a:off x="9029722" y="4089661"/>
              <a:ext cx="82529" cy="6090"/>
            </a:xfrm>
            <a:custGeom>
              <a:avLst/>
              <a:gdLst/>
              <a:ahLst/>
              <a:cxnLst/>
              <a:rect l="0" t="0" r="0" b="0"/>
              <a:pathLst>
                <a:path w="82529" h="6090">
                  <a:moveTo>
                    <a:pt x="6328" y="6089"/>
                  </a:moveTo>
                  <a:lnTo>
                    <a:pt x="6328" y="6089"/>
                  </a:lnTo>
                  <a:lnTo>
                    <a:pt x="0" y="6089"/>
                  </a:lnTo>
                  <a:lnTo>
                    <a:pt x="14905" y="6089"/>
                  </a:lnTo>
                  <a:lnTo>
                    <a:pt x="19075" y="4207"/>
                  </a:lnTo>
                  <a:lnTo>
                    <a:pt x="23284" y="1725"/>
                  </a:lnTo>
                  <a:lnTo>
                    <a:pt x="30323" y="327"/>
                  </a:lnTo>
                  <a:lnTo>
                    <a:pt x="37218" y="0"/>
                  </a:lnTo>
                  <a:lnTo>
                    <a:pt x="43105" y="1737"/>
                  </a:lnTo>
                  <a:lnTo>
                    <a:pt x="48779" y="4155"/>
                  </a:lnTo>
                  <a:lnTo>
                    <a:pt x="82528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3" name="SMARTInkShape-3318"/>
            <p:cNvSpPr/>
            <p:nvPr>
              <p:custDataLst>
                <p:tags r:id="rId104"/>
              </p:custDataLst>
            </p:nvPr>
          </p:nvSpPr>
          <p:spPr>
            <a:xfrm>
              <a:off x="9061528" y="4006850"/>
              <a:ext cx="44373" cy="146050"/>
            </a:xfrm>
            <a:custGeom>
              <a:avLst/>
              <a:gdLst/>
              <a:ahLst/>
              <a:cxnLst/>
              <a:rect l="0" t="0" r="0" b="0"/>
              <a:pathLst>
                <a:path w="44373" h="146050">
                  <a:moveTo>
                    <a:pt x="31672" y="0"/>
                  </a:moveTo>
                  <a:lnTo>
                    <a:pt x="31672" y="0"/>
                  </a:lnTo>
                  <a:lnTo>
                    <a:pt x="21973" y="0"/>
                  </a:lnTo>
                  <a:lnTo>
                    <a:pt x="20973" y="705"/>
                  </a:lnTo>
                  <a:lnTo>
                    <a:pt x="20306" y="1881"/>
                  </a:lnTo>
                  <a:lnTo>
                    <a:pt x="19236" y="8838"/>
                  </a:lnTo>
                  <a:lnTo>
                    <a:pt x="18443" y="10125"/>
                  </a:lnTo>
                  <a:lnTo>
                    <a:pt x="17208" y="10983"/>
                  </a:lnTo>
                  <a:lnTo>
                    <a:pt x="15677" y="11555"/>
                  </a:lnTo>
                  <a:lnTo>
                    <a:pt x="14660" y="12642"/>
                  </a:lnTo>
                  <a:lnTo>
                    <a:pt x="13527" y="15732"/>
                  </a:lnTo>
                  <a:lnTo>
                    <a:pt x="10859" y="27402"/>
                  </a:lnTo>
                  <a:lnTo>
                    <a:pt x="7632" y="36811"/>
                  </a:lnTo>
                  <a:lnTo>
                    <a:pt x="6279" y="81342"/>
                  </a:lnTo>
                  <a:lnTo>
                    <a:pt x="0" y="121781"/>
                  </a:lnTo>
                  <a:lnTo>
                    <a:pt x="1837" y="126562"/>
                  </a:lnTo>
                  <a:lnTo>
                    <a:pt x="4302" y="131039"/>
                  </a:lnTo>
                  <a:lnTo>
                    <a:pt x="5882" y="139661"/>
                  </a:lnTo>
                  <a:lnTo>
                    <a:pt x="6195" y="144788"/>
                  </a:lnTo>
                  <a:lnTo>
                    <a:pt x="6925" y="145208"/>
                  </a:lnTo>
                  <a:lnTo>
                    <a:pt x="18913" y="146028"/>
                  </a:lnTo>
                  <a:lnTo>
                    <a:pt x="30498" y="146049"/>
                  </a:lnTo>
                  <a:lnTo>
                    <a:pt x="44372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4" name="SMARTInkShape-3319"/>
            <p:cNvSpPr/>
            <p:nvPr>
              <p:custDataLst>
                <p:tags r:id="rId105"/>
              </p:custDataLst>
            </p:nvPr>
          </p:nvSpPr>
          <p:spPr>
            <a:xfrm>
              <a:off x="8953507" y="3994150"/>
              <a:ext cx="57122" cy="158751"/>
            </a:xfrm>
            <a:custGeom>
              <a:avLst/>
              <a:gdLst/>
              <a:ahLst/>
              <a:cxnLst/>
              <a:rect l="0" t="0" r="0" b="0"/>
              <a:pathLst>
                <a:path w="57122" h="158751">
                  <a:moveTo>
                    <a:pt x="50793" y="6350"/>
                  </a:moveTo>
                  <a:lnTo>
                    <a:pt x="50793" y="6350"/>
                  </a:lnTo>
                  <a:lnTo>
                    <a:pt x="57121" y="22"/>
                  </a:lnTo>
                  <a:lnTo>
                    <a:pt x="45402" y="0"/>
                  </a:lnTo>
                  <a:lnTo>
                    <a:pt x="45082" y="705"/>
                  </a:lnTo>
                  <a:lnTo>
                    <a:pt x="44726" y="3371"/>
                  </a:lnTo>
                  <a:lnTo>
                    <a:pt x="43926" y="4364"/>
                  </a:lnTo>
                  <a:lnTo>
                    <a:pt x="41156" y="5467"/>
                  </a:lnTo>
                  <a:lnTo>
                    <a:pt x="40136" y="6467"/>
                  </a:lnTo>
                  <a:lnTo>
                    <a:pt x="36614" y="13141"/>
                  </a:lnTo>
                  <a:lnTo>
                    <a:pt x="21806" y="29650"/>
                  </a:lnTo>
                  <a:lnTo>
                    <a:pt x="12298" y="49477"/>
                  </a:lnTo>
                  <a:lnTo>
                    <a:pt x="10314" y="52034"/>
                  </a:lnTo>
                  <a:lnTo>
                    <a:pt x="8106" y="58639"/>
                  </a:lnTo>
                  <a:lnTo>
                    <a:pt x="4985" y="70291"/>
                  </a:lnTo>
                  <a:lnTo>
                    <a:pt x="1472" y="82681"/>
                  </a:lnTo>
                  <a:lnTo>
                    <a:pt x="0" y="122473"/>
                  </a:lnTo>
                  <a:lnTo>
                    <a:pt x="6080" y="144526"/>
                  </a:lnTo>
                  <a:lnTo>
                    <a:pt x="17892" y="157566"/>
                  </a:lnTo>
                  <a:lnTo>
                    <a:pt x="20413" y="158224"/>
                  </a:lnTo>
                  <a:lnTo>
                    <a:pt x="38093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5" name="SMARTInkShape-3320"/>
            <p:cNvSpPr/>
            <p:nvPr>
              <p:custDataLst>
                <p:tags r:id="rId106"/>
              </p:custDataLst>
            </p:nvPr>
          </p:nvSpPr>
          <p:spPr>
            <a:xfrm>
              <a:off x="8775706" y="4114800"/>
              <a:ext cx="95245" cy="12701"/>
            </a:xfrm>
            <a:custGeom>
              <a:avLst/>
              <a:gdLst/>
              <a:ahLst/>
              <a:cxnLst/>
              <a:rect l="0" t="0" r="0" b="0"/>
              <a:pathLst>
                <a:path w="95245" h="12701">
                  <a:moveTo>
                    <a:pt x="6344" y="12700"/>
                  </a:moveTo>
                  <a:lnTo>
                    <a:pt x="6344" y="12700"/>
                  </a:lnTo>
                  <a:lnTo>
                    <a:pt x="0" y="12700"/>
                  </a:lnTo>
                  <a:lnTo>
                    <a:pt x="5461" y="7233"/>
                  </a:lnTo>
                  <a:lnTo>
                    <a:pt x="9453" y="6611"/>
                  </a:lnTo>
                  <a:lnTo>
                    <a:pt x="53698" y="5645"/>
                  </a:lnTo>
                  <a:lnTo>
                    <a:pt x="75682" y="392"/>
                  </a:lnTo>
                  <a:lnTo>
                    <a:pt x="952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" name="SMARTInkShape-3321"/>
            <p:cNvSpPr/>
            <p:nvPr>
              <p:custDataLst>
                <p:tags r:id="rId107"/>
              </p:custDataLst>
            </p:nvPr>
          </p:nvSpPr>
          <p:spPr>
            <a:xfrm>
              <a:off x="8690159" y="4350037"/>
              <a:ext cx="193492" cy="202826"/>
            </a:xfrm>
            <a:custGeom>
              <a:avLst/>
              <a:gdLst/>
              <a:ahLst/>
              <a:cxnLst/>
              <a:rect l="0" t="0" r="0" b="0"/>
              <a:pathLst>
                <a:path w="193492" h="202826">
                  <a:moveTo>
                    <a:pt x="41091" y="37813"/>
                  </a:moveTo>
                  <a:lnTo>
                    <a:pt x="41091" y="37813"/>
                  </a:lnTo>
                  <a:lnTo>
                    <a:pt x="37720" y="37813"/>
                  </a:lnTo>
                  <a:lnTo>
                    <a:pt x="36728" y="39224"/>
                  </a:lnTo>
                  <a:lnTo>
                    <a:pt x="34819" y="49990"/>
                  </a:lnTo>
                  <a:lnTo>
                    <a:pt x="29280" y="55934"/>
                  </a:lnTo>
                  <a:lnTo>
                    <a:pt x="28469" y="62248"/>
                  </a:lnTo>
                  <a:lnTo>
                    <a:pt x="28397" y="68596"/>
                  </a:lnTo>
                  <a:lnTo>
                    <a:pt x="37850" y="78997"/>
                  </a:lnTo>
                  <a:lnTo>
                    <a:pt x="41532" y="80811"/>
                  </a:lnTo>
                  <a:lnTo>
                    <a:pt x="58855" y="82135"/>
                  </a:lnTo>
                  <a:lnTo>
                    <a:pt x="78252" y="82256"/>
                  </a:lnTo>
                  <a:lnTo>
                    <a:pt x="84184" y="80378"/>
                  </a:lnTo>
                  <a:lnTo>
                    <a:pt x="112773" y="61064"/>
                  </a:lnTo>
                  <a:lnTo>
                    <a:pt x="127152" y="46278"/>
                  </a:lnTo>
                  <a:lnTo>
                    <a:pt x="128729" y="42046"/>
                  </a:lnTo>
                  <a:lnTo>
                    <a:pt x="129981" y="16646"/>
                  </a:lnTo>
                  <a:lnTo>
                    <a:pt x="129279" y="15235"/>
                  </a:lnTo>
                  <a:lnTo>
                    <a:pt x="128104" y="14294"/>
                  </a:lnTo>
                  <a:lnTo>
                    <a:pt x="126615" y="13667"/>
                  </a:lnTo>
                  <a:lnTo>
                    <a:pt x="125625" y="12542"/>
                  </a:lnTo>
                  <a:lnTo>
                    <a:pt x="124524" y="9414"/>
                  </a:lnTo>
                  <a:lnTo>
                    <a:pt x="123523" y="8297"/>
                  </a:lnTo>
                  <a:lnTo>
                    <a:pt x="110808" y="1168"/>
                  </a:lnTo>
                  <a:lnTo>
                    <a:pt x="99077" y="0"/>
                  </a:lnTo>
                  <a:lnTo>
                    <a:pt x="93203" y="1722"/>
                  </a:lnTo>
                  <a:lnTo>
                    <a:pt x="74280" y="10707"/>
                  </a:lnTo>
                  <a:lnTo>
                    <a:pt x="71684" y="11276"/>
                  </a:lnTo>
                  <a:lnTo>
                    <a:pt x="66917" y="15671"/>
                  </a:lnTo>
                  <a:lnTo>
                    <a:pt x="61741" y="21623"/>
                  </a:lnTo>
                  <a:lnTo>
                    <a:pt x="26911" y="52842"/>
                  </a:lnTo>
                  <a:lnTo>
                    <a:pt x="7329" y="86505"/>
                  </a:lnTo>
                  <a:lnTo>
                    <a:pt x="0" y="115268"/>
                  </a:lnTo>
                  <a:lnTo>
                    <a:pt x="17" y="125389"/>
                  </a:lnTo>
                  <a:lnTo>
                    <a:pt x="4612" y="150115"/>
                  </a:lnTo>
                  <a:lnTo>
                    <a:pt x="22082" y="177068"/>
                  </a:lnTo>
                  <a:lnTo>
                    <a:pt x="26998" y="181549"/>
                  </a:lnTo>
                  <a:lnTo>
                    <a:pt x="45442" y="193723"/>
                  </a:lnTo>
                  <a:lnTo>
                    <a:pt x="85581" y="202471"/>
                  </a:lnTo>
                  <a:lnTo>
                    <a:pt x="102480" y="202825"/>
                  </a:lnTo>
                  <a:lnTo>
                    <a:pt x="109063" y="200993"/>
                  </a:lnTo>
                  <a:lnTo>
                    <a:pt x="115044" y="198532"/>
                  </a:lnTo>
                  <a:lnTo>
                    <a:pt x="162364" y="185030"/>
                  </a:lnTo>
                  <a:lnTo>
                    <a:pt x="193491" y="171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0" name="SMARTInkShape-Group732"/>
          <p:cNvGrpSpPr/>
          <p:nvPr/>
        </p:nvGrpSpPr>
        <p:grpSpPr>
          <a:xfrm>
            <a:off x="7905772" y="4584700"/>
            <a:ext cx="278463" cy="63414"/>
            <a:chOff x="7905772" y="4584700"/>
            <a:chExt cx="278463" cy="63414"/>
          </a:xfrm>
        </p:grpSpPr>
        <p:sp>
          <p:nvSpPr>
            <p:cNvPr id="1428" name="SMARTInkShape-3322"/>
            <p:cNvSpPr/>
            <p:nvPr>
              <p:custDataLst>
                <p:tags r:id="rId90"/>
              </p:custDataLst>
            </p:nvPr>
          </p:nvSpPr>
          <p:spPr>
            <a:xfrm>
              <a:off x="8001026" y="4584700"/>
              <a:ext cx="183209" cy="63414"/>
            </a:xfrm>
            <a:custGeom>
              <a:avLst/>
              <a:gdLst/>
              <a:ahLst/>
              <a:cxnLst/>
              <a:rect l="0" t="0" r="0" b="0"/>
              <a:pathLst>
                <a:path w="183209" h="63414">
                  <a:moveTo>
                    <a:pt x="57124" y="0"/>
                  </a:moveTo>
                  <a:lnTo>
                    <a:pt x="57124" y="0"/>
                  </a:lnTo>
                  <a:lnTo>
                    <a:pt x="62591" y="0"/>
                  </a:lnTo>
                  <a:lnTo>
                    <a:pt x="62886" y="705"/>
                  </a:lnTo>
                  <a:lnTo>
                    <a:pt x="63472" y="18083"/>
                  </a:lnTo>
                  <a:lnTo>
                    <a:pt x="59110" y="23928"/>
                  </a:lnTo>
                  <a:lnTo>
                    <a:pt x="57712" y="29824"/>
                  </a:lnTo>
                  <a:lnTo>
                    <a:pt x="57386" y="33953"/>
                  </a:lnTo>
                  <a:lnTo>
                    <a:pt x="55359" y="38138"/>
                  </a:lnTo>
                  <a:lnTo>
                    <a:pt x="42204" y="52918"/>
                  </a:lnTo>
                  <a:lnTo>
                    <a:pt x="38027" y="55269"/>
                  </a:lnTo>
                  <a:lnTo>
                    <a:pt x="35927" y="55896"/>
                  </a:lnTo>
                  <a:lnTo>
                    <a:pt x="34525" y="57019"/>
                  </a:lnTo>
                  <a:lnTo>
                    <a:pt x="31850" y="61266"/>
                  </a:lnTo>
                  <a:lnTo>
                    <a:pt x="28723" y="62507"/>
                  </a:lnTo>
                  <a:lnTo>
                    <a:pt x="16830" y="63413"/>
                  </a:lnTo>
                  <a:lnTo>
                    <a:pt x="12640" y="61580"/>
                  </a:lnTo>
                  <a:lnTo>
                    <a:pt x="3323" y="54038"/>
                  </a:lnTo>
                  <a:lnTo>
                    <a:pt x="1462" y="50358"/>
                  </a:lnTo>
                  <a:lnTo>
                    <a:pt x="104" y="38061"/>
                  </a:lnTo>
                  <a:lnTo>
                    <a:pt x="0" y="29625"/>
                  </a:lnTo>
                  <a:lnTo>
                    <a:pt x="697" y="28216"/>
                  </a:lnTo>
                  <a:lnTo>
                    <a:pt x="1867" y="27278"/>
                  </a:lnTo>
                  <a:lnTo>
                    <a:pt x="5048" y="25529"/>
                  </a:lnTo>
                  <a:lnTo>
                    <a:pt x="8815" y="22400"/>
                  </a:lnTo>
                  <a:lnTo>
                    <a:pt x="10959" y="18657"/>
                  </a:lnTo>
                  <a:lnTo>
                    <a:pt x="11530" y="16671"/>
                  </a:lnTo>
                  <a:lnTo>
                    <a:pt x="12617" y="15348"/>
                  </a:lnTo>
                  <a:lnTo>
                    <a:pt x="15706" y="13877"/>
                  </a:lnTo>
                  <a:lnTo>
                    <a:pt x="35422" y="12063"/>
                  </a:lnTo>
                  <a:lnTo>
                    <a:pt x="42855" y="8356"/>
                  </a:lnTo>
                  <a:lnTo>
                    <a:pt x="74160" y="6428"/>
                  </a:lnTo>
                  <a:lnTo>
                    <a:pt x="118769" y="12623"/>
                  </a:lnTo>
                  <a:lnTo>
                    <a:pt x="143790" y="13402"/>
                  </a:lnTo>
                  <a:lnTo>
                    <a:pt x="162297" y="18461"/>
                  </a:lnTo>
                  <a:lnTo>
                    <a:pt x="176493" y="19027"/>
                  </a:lnTo>
                  <a:lnTo>
                    <a:pt x="176921" y="18329"/>
                  </a:lnTo>
                  <a:lnTo>
                    <a:pt x="177395" y="15672"/>
                  </a:lnTo>
                  <a:lnTo>
                    <a:pt x="178227" y="14682"/>
                  </a:lnTo>
                  <a:lnTo>
                    <a:pt x="183208" y="12961"/>
                  </a:lnTo>
                  <a:lnTo>
                    <a:pt x="181835" y="10934"/>
                  </a:lnTo>
                  <a:lnTo>
                    <a:pt x="177774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9" name="SMARTInkShape-3323"/>
            <p:cNvSpPr/>
            <p:nvPr>
              <p:custDataLst>
                <p:tags r:id="rId91"/>
              </p:custDataLst>
            </p:nvPr>
          </p:nvSpPr>
          <p:spPr>
            <a:xfrm>
              <a:off x="7905772" y="4629150"/>
              <a:ext cx="12679" cy="6328"/>
            </a:xfrm>
            <a:custGeom>
              <a:avLst/>
              <a:gdLst/>
              <a:ahLst/>
              <a:cxnLst/>
              <a:rect l="0" t="0" r="0" b="0"/>
              <a:pathLst>
                <a:path w="12679" h="6328">
                  <a:moveTo>
                    <a:pt x="6328" y="0"/>
                  </a:moveTo>
                  <a:lnTo>
                    <a:pt x="6328" y="0"/>
                  </a:lnTo>
                  <a:lnTo>
                    <a:pt x="240" y="0"/>
                  </a:lnTo>
                  <a:lnTo>
                    <a:pt x="0" y="5467"/>
                  </a:lnTo>
                  <a:lnTo>
                    <a:pt x="699" y="5761"/>
                  </a:lnTo>
                  <a:lnTo>
                    <a:pt x="3641" y="6175"/>
                  </a:lnTo>
                  <a:lnTo>
                    <a:pt x="2076" y="6272"/>
                  </a:lnTo>
                  <a:lnTo>
                    <a:pt x="2083" y="6298"/>
                  </a:lnTo>
                  <a:lnTo>
                    <a:pt x="3970" y="6327"/>
                  </a:lnTo>
                  <a:lnTo>
                    <a:pt x="7161" y="4459"/>
                  </a:lnTo>
                  <a:lnTo>
                    <a:pt x="126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1" name="SMARTInkShape-3324"/>
          <p:cNvSpPr/>
          <p:nvPr>
            <p:custDataLst>
              <p:tags r:id="rId9"/>
            </p:custDataLst>
          </p:nvPr>
        </p:nvSpPr>
        <p:spPr>
          <a:xfrm>
            <a:off x="3695700" y="4686300"/>
            <a:ext cx="1644651" cy="94986"/>
          </a:xfrm>
          <a:custGeom>
            <a:avLst/>
            <a:gdLst/>
            <a:ahLst/>
            <a:cxnLst/>
            <a:rect l="0" t="0" r="0" b="0"/>
            <a:pathLst>
              <a:path w="1644651" h="94986">
                <a:moveTo>
                  <a:pt x="0" y="0"/>
                </a:moveTo>
                <a:lnTo>
                  <a:pt x="0" y="0"/>
                </a:lnTo>
                <a:lnTo>
                  <a:pt x="3371" y="0"/>
                </a:lnTo>
                <a:lnTo>
                  <a:pt x="4364" y="705"/>
                </a:lnTo>
                <a:lnTo>
                  <a:pt x="5026" y="1881"/>
                </a:lnTo>
                <a:lnTo>
                  <a:pt x="5467" y="3371"/>
                </a:lnTo>
                <a:lnTo>
                  <a:pt x="13141" y="12865"/>
                </a:lnTo>
                <a:lnTo>
                  <a:pt x="59929" y="59223"/>
                </a:lnTo>
                <a:lnTo>
                  <a:pt x="101997" y="83700"/>
                </a:lnTo>
                <a:lnTo>
                  <a:pt x="140310" y="93241"/>
                </a:lnTo>
                <a:lnTo>
                  <a:pt x="187183" y="94985"/>
                </a:lnTo>
                <a:lnTo>
                  <a:pt x="230662" y="93316"/>
                </a:lnTo>
                <a:lnTo>
                  <a:pt x="267311" y="88328"/>
                </a:lnTo>
                <a:lnTo>
                  <a:pt x="308744" y="82380"/>
                </a:lnTo>
                <a:lnTo>
                  <a:pt x="354887" y="76150"/>
                </a:lnTo>
                <a:lnTo>
                  <a:pt x="401720" y="67954"/>
                </a:lnTo>
                <a:lnTo>
                  <a:pt x="434660" y="60540"/>
                </a:lnTo>
                <a:lnTo>
                  <a:pt x="468113" y="52542"/>
                </a:lnTo>
                <a:lnTo>
                  <a:pt x="503679" y="46165"/>
                </a:lnTo>
                <a:lnTo>
                  <a:pt x="539946" y="40979"/>
                </a:lnTo>
                <a:lnTo>
                  <a:pt x="574880" y="36322"/>
                </a:lnTo>
                <a:lnTo>
                  <a:pt x="609221" y="31901"/>
                </a:lnTo>
                <a:lnTo>
                  <a:pt x="643298" y="27584"/>
                </a:lnTo>
                <a:lnTo>
                  <a:pt x="677259" y="23313"/>
                </a:lnTo>
                <a:lnTo>
                  <a:pt x="724740" y="20313"/>
                </a:lnTo>
                <a:lnTo>
                  <a:pt x="770089" y="19424"/>
                </a:lnTo>
                <a:lnTo>
                  <a:pt x="811433" y="19160"/>
                </a:lnTo>
                <a:lnTo>
                  <a:pt x="850495" y="22454"/>
                </a:lnTo>
                <a:lnTo>
                  <a:pt x="888880" y="27898"/>
                </a:lnTo>
                <a:lnTo>
                  <a:pt x="934707" y="36058"/>
                </a:lnTo>
                <a:lnTo>
                  <a:pt x="977730" y="44464"/>
                </a:lnTo>
                <a:lnTo>
                  <a:pt x="1016829" y="52919"/>
                </a:lnTo>
                <a:lnTo>
                  <a:pt x="1060281" y="63500"/>
                </a:lnTo>
                <a:lnTo>
                  <a:pt x="1102761" y="73378"/>
                </a:lnTo>
                <a:lnTo>
                  <a:pt x="1145113" y="79199"/>
                </a:lnTo>
                <a:lnTo>
                  <a:pt x="1187450" y="87135"/>
                </a:lnTo>
                <a:lnTo>
                  <a:pt x="1229783" y="93031"/>
                </a:lnTo>
                <a:lnTo>
                  <a:pt x="1275488" y="91587"/>
                </a:lnTo>
                <a:lnTo>
                  <a:pt x="1322289" y="87373"/>
                </a:lnTo>
                <a:lnTo>
                  <a:pt x="1366798" y="80131"/>
                </a:lnTo>
                <a:lnTo>
                  <a:pt x="1411992" y="76271"/>
                </a:lnTo>
                <a:lnTo>
                  <a:pt x="1459071" y="69446"/>
                </a:lnTo>
                <a:lnTo>
                  <a:pt x="1502551" y="57933"/>
                </a:lnTo>
                <a:lnTo>
                  <a:pt x="1548805" y="49858"/>
                </a:lnTo>
                <a:lnTo>
                  <a:pt x="1593240" y="44926"/>
                </a:lnTo>
                <a:lnTo>
                  <a:pt x="1631522" y="44478"/>
                </a:lnTo>
                <a:lnTo>
                  <a:pt x="1637169" y="46344"/>
                </a:lnTo>
                <a:lnTo>
                  <a:pt x="1644650" y="508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5" name="SMARTInkShape-Group734"/>
          <p:cNvGrpSpPr/>
          <p:nvPr/>
        </p:nvGrpSpPr>
        <p:grpSpPr>
          <a:xfrm>
            <a:off x="3606800" y="5093719"/>
            <a:ext cx="431801" cy="367282"/>
            <a:chOff x="3606800" y="5093719"/>
            <a:chExt cx="431801" cy="367282"/>
          </a:xfrm>
        </p:grpSpPr>
        <p:sp>
          <p:nvSpPr>
            <p:cNvPr id="1432" name="SMARTInkShape-3325"/>
            <p:cNvSpPr/>
            <p:nvPr>
              <p:custDataLst>
                <p:tags r:id="rId87"/>
              </p:custDataLst>
            </p:nvPr>
          </p:nvSpPr>
          <p:spPr>
            <a:xfrm>
              <a:off x="3937238" y="5112041"/>
              <a:ext cx="101363" cy="348960"/>
            </a:xfrm>
            <a:custGeom>
              <a:avLst/>
              <a:gdLst/>
              <a:ahLst/>
              <a:cxnLst/>
              <a:rect l="0" t="0" r="0" b="0"/>
              <a:pathLst>
                <a:path w="101363" h="348960">
                  <a:moveTo>
                    <a:pt x="101362" y="18759"/>
                  </a:moveTo>
                  <a:lnTo>
                    <a:pt x="101362" y="18759"/>
                  </a:lnTo>
                  <a:lnTo>
                    <a:pt x="101362" y="692"/>
                  </a:lnTo>
                  <a:lnTo>
                    <a:pt x="100656" y="364"/>
                  </a:lnTo>
                  <a:lnTo>
                    <a:pt x="97991" y="0"/>
                  </a:lnTo>
                  <a:lnTo>
                    <a:pt x="96998" y="609"/>
                  </a:lnTo>
                  <a:lnTo>
                    <a:pt x="96336" y="1720"/>
                  </a:lnTo>
                  <a:lnTo>
                    <a:pt x="95895" y="3167"/>
                  </a:lnTo>
                  <a:lnTo>
                    <a:pt x="94895" y="4130"/>
                  </a:lnTo>
                  <a:lnTo>
                    <a:pt x="88221" y="7560"/>
                  </a:lnTo>
                  <a:lnTo>
                    <a:pt x="84232" y="11665"/>
                  </a:lnTo>
                  <a:lnTo>
                    <a:pt x="51684" y="54782"/>
                  </a:lnTo>
                  <a:lnTo>
                    <a:pt x="28749" y="101676"/>
                  </a:lnTo>
                  <a:lnTo>
                    <a:pt x="17915" y="125328"/>
                  </a:lnTo>
                  <a:lnTo>
                    <a:pt x="9809" y="167022"/>
                  </a:lnTo>
                  <a:lnTo>
                    <a:pt x="1574" y="209273"/>
                  </a:lnTo>
                  <a:lnTo>
                    <a:pt x="0" y="250889"/>
                  </a:lnTo>
                  <a:lnTo>
                    <a:pt x="1690" y="278551"/>
                  </a:lnTo>
                  <a:lnTo>
                    <a:pt x="16771" y="319057"/>
                  </a:lnTo>
                  <a:lnTo>
                    <a:pt x="27288" y="340457"/>
                  </a:lnTo>
                  <a:lnTo>
                    <a:pt x="30107" y="343290"/>
                  </a:lnTo>
                  <a:lnTo>
                    <a:pt x="44212" y="348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3" name="SMARTInkShape-3326"/>
            <p:cNvSpPr/>
            <p:nvPr>
              <p:custDataLst>
                <p:tags r:id="rId88"/>
              </p:custDataLst>
            </p:nvPr>
          </p:nvSpPr>
          <p:spPr>
            <a:xfrm>
              <a:off x="3740150" y="5245100"/>
              <a:ext cx="101601" cy="133232"/>
            </a:xfrm>
            <a:custGeom>
              <a:avLst/>
              <a:gdLst/>
              <a:ahLst/>
              <a:cxnLst/>
              <a:rect l="0" t="0" r="0" b="0"/>
              <a:pathLst>
                <a:path w="101601" h="133232">
                  <a:moveTo>
                    <a:pt x="0" y="57150"/>
                  </a:moveTo>
                  <a:lnTo>
                    <a:pt x="0" y="57150"/>
                  </a:lnTo>
                  <a:lnTo>
                    <a:pt x="0" y="32740"/>
                  </a:lnTo>
                  <a:lnTo>
                    <a:pt x="705" y="32410"/>
                  </a:lnTo>
                  <a:lnTo>
                    <a:pt x="3371" y="32043"/>
                  </a:lnTo>
                  <a:lnTo>
                    <a:pt x="6907" y="29999"/>
                  </a:lnTo>
                  <a:lnTo>
                    <a:pt x="8838" y="28466"/>
                  </a:lnTo>
                  <a:lnTo>
                    <a:pt x="10125" y="28149"/>
                  </a:lnTo>
                  <a:lnTo>
                    <a:pt x="10983" y="28644"/>
                  </a:lnTo>
                  <a:lnTo>
                    <a:pt x="11555" y="29680"/>
                  </a:lnTo>
                  <a:lnTo>
                    <a:pt x="12642" y="30370"/>
                  </a:lnTo>
                  <a:lnTo>
                    <a:pt x="17543" y="32046"/>
                  </a:lnTo>
                  <a:lnTo>
                    <a:pt x="23464" y="35993"/>
                  </a:lnTo>
                  <a:lnTo>
                    <a:pt x="29687" y="38181"/>
                  </a:lnTo>
                  <a:lnTo>
                    <a:pt x="33891" y="41194"/>
                  </a:lnTo>
                  <a:lnTo>
                    <a:pt x="40224" y="50228"/>
                  </a:lnTo>
                  <a:lnTo>
                    <a:pt x="48566" y="72646"/>
                  </a:lnTo>
                  <a:lnTo>
                    <a:pt x="50774" y="112452"/>
                  </a:lnTo>
                  <a:lnTo>
                    <a:pt x="48907" y="118888"/>
                  </a:lnTo>
                  <a:lnTo>
                    <a:pt x="46430" y="124101"/>
                  </a:lnTo>
                  <a:lnTo>
                    <a:pt x="45331" y="128768"/>
                  </a:lnTo>
                  <a:lnTo>
                    <a:pt x="44331" y="130296"/>
                  </a:lnTo>
                  <a:lnTo>
                    <a:pt x="42960" y="131314"/>
                  </a:lnTo>
                  <a:lnTo>
                    <a:pt x="39060" y="132948"/>
                  </a:lnTo>
                  <a:lnTo>
                    <a:pt x="35013" y="133231"/>
                  </a:lnTo>
                  <a:lnTo>
                    <a:pt x="33925" y="132565"/>
                  </a:lnTo>
                  <a:lnTo>
                    <a:pt x="33200" y="131416"/>
                  </a:lnTo>
                  <a:lnTo>
                    <a:pt x="32717" y="129944"/>
                  </a:lnTo>
                  <a:lnTo>
                    <a:pt x="27577" y="121807"/>
                  </a:lnTo>
                  <a:lnTo>
                    <a:pt x="25426" y="78281"/>
                  </a:lnTo>
                  <a:lnTo>
                    <a:pt x="30474" y="61376"/>
                  </a:lnTo>
                  <a:lnTo>
                    <a:pt x="40327" y="40216"/>
                  </a:lnTo>
                  <a:lnTo>
                    <a:pt x="46381" y="33631"/>
                  </a:lnTo>
                  <a:lnTo>
                    <a:pt x="68138" y="16071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4" name="SMARTInkShape-3327"/>
            <p:cNvSpPr/>
            <p:nvPr>
              <p:custDataLst>
                <p:tags r:id="rId89"/>
              </p:custDataLst>
            </p:nvPr>
          </p:nvSpPr>
          <p:spPr>
            <a:xfrm>
              <a:off x="3606800" y="5093719"/>
              <a:ext cx="119681" cy="302525"/>
            </a:xfrm>
            <a:custGeom>
              <a:avLst/>
              <a:gdLst/>
              <a:ahLst/>
              <a:cxnLst/>
              <a:rect l="0" t="0" r="0" b="0"/>
              <a:pathLst>
                <a:path w="119681" h="302525">
                  <a:moveTo>
                    <a:pt x="0" y="119631"/>
                  </a:moveTo>
                  <a:lnTo>
                    <a:pt x="0" y="119631"/>
                  </a:lnTo>
                  <a:lnTo>
                    <a:pt x="0" y="125098"/>
                  </a:lnTo>
                  <a:lnTo>
                    <a:pt x="4364" y="130876"/>
                  </a:lnTo>
                  <a:lnTo>
                    <a:pt x="5761" y="136760"/>
                  </a:lnTo>
                  <a:lnTo>
                    <a:pt x="6881" y="143678"/>
                  </a:lnTo>
                  <a:lnTo>
                    <a:pt x="11794" y="158972"/>
                  </a:lnTo>
                  <a:lnTo>
                    <a:pt x="14546" y="189612"/>
                  </a:lnTo>
                  <a:lnTo>
                    <a:pt x="17715" y="204102"/>
                  </a:lnTo>
                  <a:lnTo>
                    <a:pt x="19027" y="250787"/>
                  </a:lnTo>
                  <a:lnTo>
                    <a:pt x="19050" y="297416"/>
                  </a:lnTo>
                  <a:lnTo>
                    <a:pt x="19050" y="302524"/>
                  </a:lnTo>
                  <a:lnTo>
                    <a:pt x="17168" y="257278"/>
                  </a:lnTo>
                  <a:lnTo>
                    <a:pt x="13288" y="227311"/>
                  </a:lnTo>
                  <a:lnTo>
                    <a:pt x="13457" y="185093"/>
                  </a:lnTo>
                  <a:lnTo>
                    <a:pt x="18466" y="140839"/>
                  </a:lnTo>
                  <a:lnTo>
                    <a:pt x="24042" y="96239"/>
                  </a:lnTo>
                  <a:lnTo>
                    <a:pt x="35472" y="50317"/>
                  </a:lnTo>
                  <a:lnTo>
                    <a:pt x="38027" y="36456"/>
                  </a:lnTo>
                  <a:lnTo>
                    <a:pt x="50919" y="13216"/>
                  </a:lnTo>
                  <a:lnTo>
                    <a:pt x="60156" y="2421"/>
                  </a:lnTo>
                  <a:lnTo>
                    <a:pt x="65777" y="510"/>
                  </a:lnTo>
                  <a:lnTo>
                    <a:pt x="69251" y="0"/>
                  </a:lnTo>
                  <a:lnTo>
                    <a:pt x="74993" y="1316"/>
                  </a:lnTo>
                  <a:lnTo>
                    <a:pt x="79897" y="3547"/>
                  </a:lnTo>
                  <a:lnTo>
                    <a:pt x="86624" y="5508"/>
                  </a:lnTo>
                  <a:lnTo>
                    <a:pt x="103710" y="20237"/>
                  </a:lnTo>
                  <a:lnTo>
                    <a:pt x="106066" y="24421"/>
                  </a:lnTo>
                  <a:lnTo>
                    <a:pt x="107818" y="28632"/>
                  </a:lnTo>
                  <a:lnTo>
                    <a:pt x="110949" y="32856"/>
                  </a:lnTo>
                  <a:lnTo>
                    <a:pt x="112810" y="38966"/>
                  </a:lnTo>
                  <a:lnTo>
                    <a:pt x="114343" y="45680"/>
                  </a:lnTo>
                  <a:lnTo>
                    <a:pt x="119195" y="55739"/>
                  </a:lnTo>
                  <a:lnTo>
                    <a:pt x="119680" y="57986"/>
                  </a:lnTo>
                  <a:lnTo>
                    <a:pt x="119298" y="60190"/>
                  </a:lnTo>
                  <a:lnTo>
                    <a:pt x="115496" y="68797"/>
                  </a:lnTo>
                  <a:lnTo>
                    <a:pt x="115097" y="70925"/>
                  </a:lnTo>
                  <a:lnTo>
                    <a:pt x="108902" y="83646"/>
                  </a:lnTo>
                  <a:lnTo>
                    <a:pt x="104610" y="87880"/>
                  </a:lnTo>
                  <a:lnTo>
                    <a:pt x="90707" y="97759"/>
                  </a:lnTo>
                  <a:lnTo>
                    <a:pt x="46538" y="110008"/>
                  </a:lnTo>
                  <a:lnTo>
                    <a:pt x="33992" y="112634"/>
                  </a:lnTo>
                  <a:lnTo>
                    <a:pt x="17925" y="113196"/>
                  </a:lnTo>
                  <a:lnTo>
                    <a:pt x="13141" y="115124"/>
                  </a:lnTo>
                  <a:lnTo>
                    <a:pt x="8663" y="117628"/>
                  </a:lnTo>
                  <a:lnTo>
                    <a:pt x="1280" y="119367"/>
                  </a:lnTo>
                  <a:lnTo>
                    <a:pt x="1559" y="120160"/>
                  </a:lnTo>
                  <a:lnTo>
                    <a:pt x="6350" y="1259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2" name="SMARTInkShape-Group735"/>
          <p:cNvGrpSpPr/>
          <p:nvPr/>
        </p:nvGrpSpPr>
        <p:grpSpPr>
          <a:xfrm>
            <a:off x="4298950" y="5086350"/>
            <a:ext cx="501364" cy="494928"/>
            <a:chOff x="4298950" y="5086350"/>
            <a:chExt cx="501364" cy="494928"/>
          </a:xfrm>
        </p:grpSpPr>
        <p:sp>
          <p:nvSpPr>
            <p:cNvPr id="1436" name="SMARTInkShape-3328"/>
            <p:cNvSpPr/>
            <p:nvPr>
              <p:custDataLst>
                <p:tags r:id="rId81"/>
              </p:custDataLst>
            </p:nvPr>
          </p:nvSpPr>
          <p:spPr>
            <a:xfrm>
              <a:off x="4635526" y="5506358"/>
              <a:ext cx="139675" cy="74920"/>
            </a:xfrm>
            <a:custGeom>
              <a:avLst/>
              <a:gdLst/>
              <a:ahLst/>
              <a:cxnLst/>
              <a:rect l="0" t="0" r="0" b="0"/>
              <a:pathLst>
                <a:path w="139675" h="74920">
                  <a:moveTo>
                    <a:pt x="76174" y="37192"/>
                  </a:moveTo>
                  <a:lnTo>
                    <a:pt x="76174" y="37192"/>
                  </a:lnTo>
                  <a:lnTo>
                    <a:pt x="76174" y="27732"/>
                  </a:lnTo>
                  <a:lnTo>
                    <a:pt x="74292" y="24051"/>
                  </a:lnTo>
                  <a:lnTo>
                    <a:pt x="67335" y="15939"/>
                  </a:lnTo>
                  <a:lnTo>
                    <a:pt x="63309" y="13635"/>
                  </a:lnTo>
                  <a:lnTo>
                    <a:pt x="61247" y="13021"/>
                  </a:lnTo>
                  <a:lnTo>
                    <a:pt x="59873" y="11905"/>
                  </a:lnTo>
                  <a:lnTo>
                    <a:pt x="57233" y="7671"/>
                  </a:lnTo>
                  <a:lnTo>
                    <a:pt x="54115" y="6432"/>
                  </a:lnTo>
                  <a:lnTo>
                    <a:pt x="46364" y="4932"/>
                  </a:lnTo>
                  <a:lnTo>
                    <a:pt x="40138" y="1136"/>
                  </a:lnTo>
                  <a:lnTo>
                    <a:pt x="35933" y="0"/>
                  </a:lnTo>
                  <a:lnTo>
                    <a:pt x="33825" y="403"/>
                  </a:lnTo>
                  <a:lnTo>
                    <a:pt x="25371" y="4238"/>
                  </a:lnTo>
                  <a:lnTo>
                    <a:pt x="23255" y="4639"/>
                  </a:lnTo>
                  <a:lnTo>
                    <a:pt x="16906" y="8575"/>
                  </a:lnTo>
                  <a:lnTo>
                    <a:pt x="10557" y="14210"/>
                  </a:lnTo>
                  <a:lnTo>
                    <a:pt x="8206" y="18276"/>
                  </a:lnTo>
                  <a:lnTo>
                    <a:pt x="6453" y="22435"/>
                  </a:lnTo>
                  <a:lnTo>
                    <a:pt x="2208" y="28743"/>
                  </a:lnTo>
                  <a:lnTo>
                    <a:pt x="636" y="35786"/>
                  </a:lnTo>
                  <a:lnTo>
                    <a:pt x="0" y="58097"/>
                  </a:lnTo>
                  <a:lnTo>
                    <a:pt x="1867" y="62476"/>
                  </a:lnTo>
                  <a:lnTo>
                    <a:pt x="8815" y="71036"/>
                  </a:lnTo>
                  <a:lnTo>
                    <a:pt x="12840" y="73401"/>
                  </a:lnTo>
                  <a:lnTo>
                    <a:pt x="21173" y="74919"/>
                  </a:lnTo>
                  <a:lnTo>
                    <a:pt x="25388" y="73244"/>
                  </a:lnTo>
                  <a:lnTo>
                    <a:pt x="29614" y="70854"/>
                  </a:lnTo>
                  <a:lnTo>
                    <a:pt x="33843" y="69792"/>
                  </a:lnTo>
                  <a:lnTo>
                    <a:pt x="35254" y="68803"/>
                  </a:lnTo>
                  <a:lnTo>
                    <a:pt x="36193" y="67438"/>
                  </a:lnTo>
                  <a:lnTo>
                    <a:pt x="37943" y="64040"/>
                  </a:lnTo>
                  <a:lnTo>
                    <a:pt x="68854" y="31811"/>
                  </a:lnTo>
                  <a:lnTo>
                    <a:pt x="72908" y="31130"/>
                  </a:lnTo>
                  <a:lnTo>
                    <a:pt x="73997" y="31739"/>
                  </a:lnTo>
                  <a:lnTo>
                    <a:pt x="74723" y="32850"/>
                  </a:lnTo>
                  <a:lnTo>
                    <a:pt x="75205" y="34298"/>
                  </a:lnTo>
                  <a:lnTo>
                    <a:pt x="76234" y="35262"/>
                  </a:lnTo>
                  <a:lnTo>
                    <a:pt x="82584" y="37728"/>
                  </a:lnTo>
                  <a:lnTo>
                    <a:pt x="87402" y="41506"/>
                  </a:lnTo>
                  <a:lnTo>
                    <a:pt x="93298" y="43644"/>
                  </a:lnTo>
                  <a:lnTo>
                    <a:pt x="99514" y="47727"/>
                  </a:lnTo>
                  <a:lnTo>
                    <a:pt x="105824" y="49956"/>
                  </a:lnTo>
                  <a:lnTo>
                    <a:pt x="112867" y="54067"/>
                  </a:lnTo>
                  <a:lnTo>
                    <a:pt x="139674" y="5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7" name="SMARTInkShape-3329"/>
            <p:cNvSpPr/>
            <p:nvPr>
              <p:custDataLst>
                <p:tags r:id="rId82"/>
              </p:custDataLst>
            </p:nvPr>
          </p:nvSpPr>
          <p:spPr>
            <a:xfrm>
              <a:off x="4432300" y="5419766"/>
              <a:ext cx="361951" cy="22184"/>
            </a:xfrm>
            <a:custGeom>
              <a:avLst/>
              <a:gdLst/>
              <a:ahLst/>
              <a:cxnLst/>
              <a:rect l="0" t="0" r="0" b="0"/>
              <a:pathLst>
                <a:path w="361951" h="22184">
                  <a:moveTo>
                    <a:pt x="0" y="15834"/>
                  </a:moveTo>
                  <a:lnTo>
                    <a:pt x="0" y="15834"/>
                  </a:lnTo>
                  <a:lnTo>
                    <a:pt x="0" y="21301"/>
                  </a:lnTo>
                  <a:lnTo>
                    <a:pt x="705" y="21595"/>
                  </a:lnTo>
                  <a:lnTo>
                    <a:pt x="44619" y="22183"/>
                  </a:lnTo>
                  <a:lnTo>
                    <a:pt x="86824" y="20302"/>
                  </a:lnTo>
                  <a:lnTo>
                    <a:pt x="130516" y="15717"/>
                  </a:lnTo>
                  <a:lnTo>
                    <a:pt x="171726" y="10925"/>
                  </a:lnTo>
                  <a:lnTo>
                    <a:pt x="213838" y="9768"/>
                  </a:lnTo>
                  <a:lnTo>
                    <a:pt x="259800" y="4496"/>
                  </a:lnTo>
                  <a:lnTo>
                    <a:pt x="301905" y="3313"/>
                  </a:lnTo>
                  <a:lnTo>
                    <a:pt x="345317" y="0"/>
                  </a:lnTo>
                  <a:lnTo>
                    <a:pt x="361950" y="3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8" name="SMARTInkShape-3330"/>
            <p:cNvSpPr/>
            <p:nvPr>
              <p:custDataLst>
                <p:tags r:id="rId83"/>
              </p:custDataLst>
            </p:nvPr>
          </p:nvSpPr>
          <p:spPr>
            <a:xfrm>
              <a:off x="4718050" y="5086350"/>
              <a:ext cx="82264" cy="196578"/>
            </a:xfrm>
            <a:custGeom>
              <a:avLst/>
              <a:gdLst/>
              <a:ahLst/>
              <a:cxnLst/>
              <a:rect l="0" t="0" r="0" b="0"/>
              <a:pathLst>
                <a:path w="82264" h="196578">
                  <a:moveTo>
                    <a:pt x="19050" y="0"/>
                  </a:moveTo>
                  <a:lnTo>
                    <a:pt x="19050" y="0"/>
                  </a:lnTo>
                  <a:lnTo>
                    <a:pt x="25322" y="0"/>
                  </a:lnTo>
                  <a:lnTo>
                    <a:pt x="25400" y="46700"/>
                  </a:lnTo>
                  <a:lnTo>
                    <a:pt x="25400" y="94019"/>
                  </a:lnTo>
                  <a:lnTo>
                    <a:pt x="24694" y="137438"/>
                  </a:lnTo>
                  <a:lnTo>
                    <a:pt x="19057" y="158709"/>
                  </a:lnTo>
                  <a:lnTo>
                    <a:pt x="19050" y="149908"/>
                  </a:lnTo>
                  <a:lnTo>
                    <a:pt x="20932" y="145883"/>
                  </a:lnTo>
                  <a:lnTo>
                    <a:pt x="23414" y="141743"/>
                  </a:lnTo>
                  <a:lnTo>
                    <a:pt x="31815" y="117003"/>
                  </a:lnTo>
                  <a:lnTo>
                    <a:pt x="43280" y="102877"/>
                  </a:lnTo>
                  <a:lnTo>
                    <a:pt x="45812" y="102169"/>
                  </a:lnTo>
                  <a:lnTo>
                    <a:pt x="53186" y="101712"/>
                  </a:lnTo>
                  <a:lnTo>
                    <a:pt x="54507" y="102380"/>
                  </a:lnTo>
                  <a:lnTo>
                    <a:pt x="55388" y="103531"/>
                  </a:lnTo>
                  <a:lnTo>
                    <a:pt x="55975" y="105004"/>
                  </a:lnTo>
                  <a:lnTo>
                    <a:pt x="57072" y="105987"/>
                  </a:lnTo>
                  <a:lnTo>
                    <a:pt x="63903" y="109443"/>
                  </a:lnTo>
                  <a:lnTo>
                    <a:pt x="65886" y="111062"/>
                  </a:lnTo>
                  <a:lnTo>
                    <a:pt x="68088" y="114742"/>
                  </a:lnTo>
                  <a:lnTo>
                    <a:pt x="69772" y="118730"/>
                  </a:lnTo>
                  <a:lnTo>
                    <a:pt x="73982" y="124942"/>
                  </a:lnTo>
                  <a:lnTo>
                    <a:pt x="81904" y="149696"/>
                  </a:lnTo>
                  <a:lnTo>
                    <a:pt x="82263" y="154256"/>
                  </a:lnTo>
                  <a:lnTo>
                    <a:pt x="77057" y="169290"/>
                  </a:lnTo>
                  <a:lnTo>
                    <a:pt x="69405" y="183099"/>
                  </a:lnTo>
                  <a:lnTo>
                    <a:pt x="65419" y="187211"/>
                  </a:lnTo>
                  <a:lnTo>
                    <a:pt x="61295" y="189038"/>
                  </a:lnTo>
                  <a:lnTo>
                    <a:pt x="48535" y="190917"/>
                  </a:lnTo>
                  <a:lnTo>
                    <a:pt x="38489" y="195469"/>
                  </a:lnTo>
                  <a:lnTo>
                    <a:pt x="26339" y="196577"/>
                  </a:lnTo>
                  <a:lnTo>
                    <a:pt x="20408" y="194847"/>
                  </a:lnTo>
                  <a:lnTo>
                    <a:pt x="15420" y="192432"/>
                  </a:lnTo>
                  <a:lnTo>
                    <a:pt x="4313" y="190753"/>
                  </a:lnTo>
                  <a:lnTo>
                    <a:pt x="2875" y="189964"/>
                  </a:lnTo>
                  <a:lnTo>
                    <a:pt x="1917" y="188731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9" name="SMARTInkShape-3331"/>
            <p:cNvSpPr/>
            <p:nvPr>
              <p:custDataLst>
                <p:tags r:id="rId84"/>
              </p:custDataLst>
            </p:nvPr>
          </p:nvSpPr>
          <p:spPr>
            <a:xfrm>
              <a:off x="4540250" y="522605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21275" y="19050"/>
                  </a:lnTo>
                  <a:lnTo>
                    <a:pt x="25448" y="17168"/>
                  </a:lnTo>
                  <a:lnTo>
                    <a:pt x="29654" y="14686"/>
                  </a:lnTo>
                  <a:lnTo>
                    <a:pt x="36695" y="13288"/>
                  </a:lnTo>
                  <a:lnTo>
                    <a:pt x="71334" y="12009"/>
                  </a:lnTo>
                  <a:lnTo>
                    <a:pt x="79619" y="7634"/>
                  </a:lnTo>
                  <a:lnTo>
                    <a:pt x="86542" y="257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0" name="SMARTInkShape-3332"/>
            <p:cNvSpPr/>
            <p:nvPr>
              <p:custDataLst>
                <p:tags r:id="rId85"/>
              </p:custDataLst>
            </p:nvPr>
          </p:nvSpPr>
          <p:spPr>
            <a:xfrm>
              <a:off x="4406901" y="5092778"/>
              <a:ext cx="69850" cy="233879"/>
            </a:xfrm>
            <a:custGeom>
              <a:avLst/>
              <a:gdLst/>
              <a:ahLst/>
              <a:cxnLst/>
              <a:rect l="0" t="0" r="0" b="0"/>
              <a:pathLst>
                <a:path w="69850" h="233879">
                  <a:moveTo>
                    <a:pt x="63499" y="12622"/>
                  </a:moveTo>
                  <a:lnTo>
                    <a:pt x="63499" y="12622"/>
                  </a:lnTo>
                  <a:lnTo>
                    <a:pt x="66870" y="12622"/>
                  </a:lnTo>
                  <a:lnTo>
                    <a:pt x="67863" y="11916"/>
                  </a:lnTo>
                  <a:lnTo>
                    <a:pt x="68525" y="10741"/>
                  </a:lnTo>
                  <a:lnTo>
                    <a:pt x="69826" y="6350"/>
                  </a:lnTo>
                  <a:lnTo>
                    <a:pt x="69849" y="0"/>
                  </a:lnTo>
                  <a:lnTo>
                    <a:pt x="66478" y="3316"/>
                  </a:lnTo>
                  <a:lnTo>
                    <a:pt x="62941" y="4959"/>
                  </a:lnTo>
                  <a:lnTo>
                    <a:pt x="61010" y="5396"/>
                  </a:lnTo>
                  <a:lnTo>
                    <a:pt x="59723" y="6394"/>
                  </a:lnTo>
                  <a:lnTo>
                    <a:pt x="58293" y="9384"/>
                  </a:lnTo>
                  <a:lnTo>
                    <a:pt x="57206" y="10463"/>
                  </a:lnTo>
                  <a:lnTo>
                    <a:pt x="54117" y="11663"/>
                  </a:lnTo>
                  <a:lnTo>
                    <a:pt x="50392" y="15959"/>
                  </a:lnTo>
                  <a:lnTo>
                    <a:pt x="46385" y="21160"/>
                  </a:lnTo>
                  <a:lnTo>
                    <a:pt x="29625" y="33998"/>
                  </a:lnTo>
                  <a:lnTo>
                    <a:pt x="15521" y="54379"/>
                  </a:lnTo>
                  <a:lnTo>
                    <a:pt x="11375" y="63308"/>
                  </a:lnTo>
                  <a:lnTo>
                    <a:pt x="2181" y="74590"/>
                  </a:lnTo>
                  <a:lnTo>
                    <a:pt x="286" y="81295"/>
                  </a:lnTo>
                  <a:lnTo>
                    <a:pt x="0" y="97635"/>
                  </a:lnTo>
                  <a:lnTo>
                    <a:pt x="1880" y="101675"/>
                  </a:lnTo>
                  <a:lnTo>
                    <a:pt x="4363" y="105823"/>
                  </a:lnTo>
                  <a:lnTo>
                    <a:pt x="5956" y="114236"/>
                  </a:lnTo>
                  <a:lnTo>
                    <a:pt x="7003" y="129171"/>
                  </a:lnTo>
                  <a:lnTo>
                    <a:pt x="11365" y="141111"/>
                  </a:lnTo>
                  <a:lnTo>
                    <a:pt x="12694" y="188231"/>
                  </a:lnTo>
                  <a:lnTo>
                    <a:pt x="12699" y="227260"/>
                  </a:lnTo>
                  <a:lnTo>
                    <a:pt x="18166" y="233878"/>
                  </a:lnTo>
                  <a:lnTo>
                    <a:pt x="18460" y="233503"/>
                  </a:lnTo>
                  <a:lnTo>
                    <a:pt x="19049" y="215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1" name="SMARTInkShape-3333"/>
            <p:cNvSpPr/>
            <p:nvPr>
              <p:custDataLst>
                <p:tags r:id="rId86"/>
              </p:custDataLst>
            </p:nvPr>
          </p:nvSpPr>
          <p:spPr>
            <a:xfrm>
              <a:off x="4298950" y="5086357"/>
              <a:ext cx="107951" cy="120644"/>
            </a:xfrm>
            <a:custGeom>
              <a:avLst/>
              <a:gdLst/>
              <a:ahLst/>
              <a:cxnLst/>
              <a:rect l="0" t="0" r="0" b="0"/>
              <a:pathLst>
                <a:path w="107951" h="120644">
                  <a:moveTo>
                    <a:pt x="0" y="6343"/>
                  </a:moveTo>
                  <a:lnTo>
                    <a:pt x="0" y="6343"/>
                  </a:lnTo>
                  <a:lnTo>
                    <a:pt x="0" y="0"/>
                  </a:lnTo>
                  <a:lnTo>
                    <a:pt x="28945" y="29644"/>
                  </a:lnTo>
                  <a:lnTo>
                    <a:pt x="30503" y="33868"/>
                  </a:lnTo>
                  <a:lnTo>
                    <a:pt x="34959" y="38096"/>
                  </a:lnTo>
                  <a:lnTo>
                    <a:pt x="40937" y="43034"/>
                  </a:lnTo>
                  <a:lnTo>
                    <a:pt x="71962" y="87747"/>
                  </a:lnTo>
                  <a:lnTo>
                    <a:pt x="80668" y="101163"/>
                  </a:lnTo>
                  <a:lnTo>
                    <a:pt x="82419" y="105635"/>
                  </a:lnTo>
                  <a:lnTo>
                    <a:pt x="91278" y="116385"/>
                  </a:lnTo>
                  <a:lnTo>
                    <a:pt x="95366" y="118750"/>
                  </a:lnTo>
                  <a:lnTo>
                    <a:pt x="101484" y="120394"/>
                  </a:lnTo>
                  <a:lnTo>
                    <a:pt x="107950" y="120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7" name="SMARTInkShape-Group736"/>
          <p:cNvGrpSpPr/>
          <p:nvPr/>
        </p:nvGrpSpPr>
        <p:grpSpPr>
          <a:xfrm>
            <a:off x="5188323" y="5149850"/>
            <a:ext cx="652188" cy="488951"/>
            <a:chOff x="5188323" y="5149850"/>
            <a:chExt cx="652188" cy="488951"/>
          </a:xfrm>
        </p:grpSpPr>
        <p:sp>
          <p:nvSpPr>
            <p:cNvPr id="1443" name="SMARTInkShape-3334"/>
            <p:cNvSpPr/>
            <p:nvPr>
              <p:custDataLst>
                <p:tags r:id="rId77"/>
              </p:custDataLst>
            </p:nvPr>
          </p:nvSpPr>
          <p:spPr>
            <a:xfrm>
              <a:off x="5734050" y="5149850"/>
              <a:ext cx="106461" cy="488951"/>
            </a:xfrm>
            <a:custGeom>
              <a:avLst/>
              <a:gdLst/>
              <a:ahLst/>
              <a:cxnLst/>
              <a:rect l="0" t="0" r="0" b="0"/>
              <a:pathLst>
                <a:path w="106461" h="488951">
                  <a:moveTo>
                    <a:pt x="50800" y="0"/>
                  </a:moveTo>
                  <a:lnTo>
                    <a:pt x="50800" y="0"/>
                  </a:lnTo>
                  <a:lnTo>
                    <a:pt x="50798" y="8839"/>
                  </a:lnTo>
                  <a:lnTo>
                    <a:pt x="73982" y="52420"/>
                  </a:lnTo>
                  <a:lnTo>
                    <a:pt x="86775" y="99811"/>
                  </a:lnTo>
                  <a:lnTo>
                    <a:pt x="97365" y="145231"/>
                  </a:lnTo>
                  <a:lnTo>
                    <a:pt x="101468" y="186523"/>
                  </a:lnTo>
                  <a:lnTo>
                    <a:pt x="106460" y="228651"/>
                  </a:lnTo>
                  <a:lnTo>
                    <a:pt x="104284" y="270943"/>
                  </a:lnTo>
                  <a:lnTo>
                    <a:pt x="97062" y="313973"/>
                  </a:lnTo>
                  <a:lnTo>
                    <a:pt x="86957" y="358745"/>
                  </a:lnTo>
                  <a:lnTo>
                    <a:pt x="71841" y="403861"/>
                  </a:lnTo>
                  <a:lnTo>
                    <a:pt x="49192" y="449977"/>
                  </a:lnTo>
                  <a:lnTo>
                    <a:pt x="40289" y="468230"/>
                  </a:lnTo>
                  <a:lnTo>
                    <a:pt x="29028" y="478734"/>
                  </a:lnTo>
                  <a:lnTo>
                    <a:pt x="16754" y="485610"/>
                  </a:lnTo>
                  <a:lnTo>
                    <a:pt x="0" y="488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4" name="SMARTInkShape-3335"/>
            <p:cNvSpPr/>
            <p:nvPr>
              <p:custDataLst>
                <p:tags r:id="rId78"/>
              </p:custDataLst>
            </p:nvPr>
          </p:nvSpPr>
          <p:spPr>
            <a:xfrm>
              <a:off x="5568951" y="5251482"/>
              <a:ext cx="190500" cy="132317"/>
            </a:xfrm>
            <a:custGeom>
              <a:avLst/>
              <a:gdLst/>
              <a:ahLst/>
              <a:cxnLst/>
              <a:rect l="0" t="0" r="0" b="0"/>
              <a:pathLst>
                <a:path w="190500" h="132317">
                  <a:moveTo>
                    <a:pt x="6349" y="25368"/>
                  </a:moveTo>
                  <a:lnTo>
                    <a:pt x="6349" y="25368"/>
                  </a:lnTo>
                  <a:lnTo>
                    <a:pt x="260" y="19279"/>
                  </a:lnTo>
                  <a:lnTo>
                    <a:pt x="0" y="330"/>
                  </a:lnTo>
                  <a:lnTo>
                    <a:pt x="8838" y="0"/>
                  </a:lnTo>
                  <a:lnTo>
                    <a:pt x="12864" y="1864"/>
                  </a:lnTo>
                  <a:lnTo>
                    <a:pt x="17006" y="4338"/>
                  </a:lnTo>
                  <a:lnTo>
                    <a:pt x="23304" y="6437"/>
                  </a:lnTo>
                  <a:lnTo>
                    <a:pt x="27525" y="9429"/>
                  </a:lnTo>
                  <a:lnTo>
                    <a:pt x="46566" y="36970"/>
                  </a:lnTo>
                  <a:lnTo>
                    <a:pt x="53798" y="61441"/>
                  </a:lnTo>
                  <a:lnTo>
                    <a:pt x="53778" y="69858"/>
                  </a:lnTo>
                  <a:lnTo>
                    <a:pt x="47479" y="106063"/>
                  </a:lnTo>
                  <a:lnTo>
                    <a:pt x="39978" y="117717"/>
                  </a:lnTo>
                  <a:lnTo>
                    <a:pt x="35877" y="122386"/>
                  </a:lnTo>
                  <a:lnTo>
                    <a:pt x="31702" y="124932"/>
                  </a:lnTo>
                  <a:lnTo>
                    <a:pt x="27495" y="126769"/>
                  </a:lnTo>
                  <a:lnTo>
                    <a:pt x="21159" y="131063"/>
                  </a:lnTo>
                  <a:lnTo>
                    <a:pt x="16929" y="132316"/>
                  </a:lnTo>
                  <a:lnTo>
                    <a:pt x="15519" y="131944"/>
                  </a:lnTo>
                  <a:lnTo>
                    <a:pt x="14580" y="130991"/>
                  </a:lnTo>
                  <a:lnTo>
                    <a:pt x="13070" y="127763"/>
                  </a:lnTo>
                  <a:lnTo>
                    <a:pt x="9438" y="123832"/>
                  </a:lnTo>
                  <a:lnTo>
                    <a:pt x="9114" y="122055"/>
                  </a:lnTo>
                  <a:lnTo>
                    <a:pt x="9603" y="120165"/>
                  </a:lnTo>
                  <a:lnTo>
                    <a:pt x="10635" y="118199"/>
                  </a:lnTo>
                  <a:lnTo>
                    <a:pt x="14309" y="102852"/>
                  </a:lnTo>
                  <a:lnTo>
                    <a:pt x="24200" y="86789"/>
                  </a:lnTo>
                  <a:lnTo>
                    <a:pt x="70799" y="48920"/>
                  </a:lnTo>
                  <a:lnTo>
                    <a:pt x="94811" y="33611"/>
                  </a:lnTo>
                  <a:lnTo>
                    <a:pt x="99287" y="31853"/>
                  </a:lnTo>
                  <a:lnTo>
                    <a:pt x="103629" y="28721"/>
                  </a:lnTo>
                  <a:lnTo>
                    <a:pt x="105069" y="28309"/>
                  </a:lnTo>
                  <a:lnTo>
                    <a:pt x="106029" y="28739"/>
                  </a:lnTo>
                  <a:lnTo>
                    <a:pt x="107570" y="31130"/>
                  </a:lnTo>
                  <a:lnTo>
                    <a:pt x="111207" y="31544"/>
                  </a:lnTo>
                  <a:lnTo>
                    <a:pt x="111533" y="32307"/>
                  </a:lnTo>
                  <a:lnTo>
                    <a:pt x="108866" y="38602"/>
                  </a:lnTo>
                  <a:lnTo>
                    <a:pt x="107364" y="48722"/>
                  </a:lnTo>
                  <a:lnTo>
                    <a:pt x="102947" y="57132"/>
                  </a:lnTo>
                  <a:lnTo>
                    <a:pt x="101864" y="65588"/>
                  </a:lnTo>
                  <a:lnTo>
                    <a:pt x="103598" y="69819"/>
                  </a:lnTo>
                  <a:lnTo>
                    <a:pt x="116533" y="84635"/>
                  </a:lnTo>
                  <a:lnTo>
                    <a:pt x="120701" y="86986"/>
                  </a:lnTo>
                  <a:lnTo>
                    <a:pt x="132498" y="91867"/>
                  </a:lnTo>
                  <a:lnTo>
                    <a:pt x="144051" y="98920"/>
                  </a:lnTo>
                  <a:lnTo>
                    <a:pt x="169699" y="101413"/>
                  </a:lnTo>
                  <a:lnTo>
                    <a:pt x="172399" y="101465"/>
                  </a:lnTo>
                  <a:lnTo>
                    <a:pt x="190499" y="95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5" name="SMARTInkShape-3336"/>
            <p:cNvSpPr/>
            <p:nvPr>
              <p:custDataLst>
                <p:tags r:id="rId79"/>
              </p:custDataLst>
            </p:nvPr>
          </p:nvSpPr>
          <p:spPr>
            <a:xfrm>
              <a:off x="5219807" y="5461000"/>
              <a:ext cx="114194" cy="12699"/>
            </a:xfrm>
            <a:custGeom>
              <a:avLst/>
              <a:gdLst/>
              <a:ahLst/>
              <a:cxnLst/>
              <a:rect l="0" t="0" r="0" b="0"/>
              <a:pathLst>
                <a:path w="114194" h="12699">
                  <a:moveTo>
                    <a:pt x="18943" y="0"/>
                  </a:moveTo>
                  <a:lnTo>
                    <a:pt x="18943" y="0"/>
                  </a:lnTo>
                  <a:lnTo>
                    <a:pt x="15572" y="0"/>
                  </a:lnTo>
                  <a:lnTo>
                    <a:pt x="12035" y="1882"/>
                  </a:lnTo>
                  <a:lnTo>
                    <a:pt x="8111" y="4364"/>
                  </a:lnTo>
                  <a:lnTo>
                    <a:pt x="1113" y="6088"/>
                  </a:lnTo>
                  <a:lnTo>
                    <a:pt x="707" y="6881"/>
                  </a:lnTo>
                  <a:lnTo>
                    <a:pt x="0" y="11793"/>
                  </a:lnTo>
                  <a:lnTo>
                    <a:pt x="670" y="12097"/>
                  </a:lnTo>
                  <a:lnTo>
                    <a:pt x="36257" y="12698"/>
                  </a:lnTo>
                  <a:lnTo>
                    <a:pt x="80075" y="6612"/>
                  </a:lnTo>
                  <a:lnTo>
                    <a:pt x="1141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6" name="SMARTInkShape-3337"/>
            <p:cNvSpPr/>
            <p:nvPr>
              <p:custDataLst>
                <p:tags r:id="rId80"/>
              </p:custDataLst>
            </p:nvPr>
          </p:nvSpPr>
          <p:spPr>
            <a:xfrm>
              <a:off x="5188323" y="5289550"/>
              <a:ext cx="132978" cy="133351"/>
            </a:xfrm>
            <a:custGeom>
              <a:avLst/>
              <a:gdLst/>
              <a:ahLst/>
              <a:cxnLst/>
              <a:rect l="0" t="0" r="0" b="0"/>
              <a:pathLst>
                <a:path w="132978" h="133351">
                  <a:moveTo>
                    <a:pt x="113927" y="6350"/>
                  </a:moveTo>
                  <a:lnTo>
                    <a:pt x="113927" y="6350"/>
                  </a:lnTo>
                  <a:lnTo>
                    <a:pt x="117298" y="2979"/>
                  </a:lnTo>
                  <a:lnTo>
                    <a:pt x="120834" y="1324"/>
                  </a:lnTo>
                  <a:lnTo>
                    <a:pt x="127326" y="2"/>
                  </a:lnTo>
                  <a:lnTo>
                    <a:pt x="132093" y="0"/>
                  </a:lnTo>
                  <a:lnTo>
                    <a:pt x="127432" y="5467"/>
                  </a:lnTo>
                  <a:lnTo>
                    <a:pt x="123495" y="9460"/>
                  </a:lnTo>
                  <a:lnTo>
                    <a:pt x="119825" y="11259"/>
                  </a:lnTo>
                  <a:lnTo>
                    <a:pt x="108350" y="15787"/>
                  </a:lnTo>
                  <a:lnTo>
                    <a:pt x="67128" y="41632"/>
                  </a:lnTo>
                  <a:lnTo>
                    <a:pt x="55297" y="44321"/>
                  </a:lnTo>
                  <a:lnTo>
                    <a:pt x="47009" y="49273"/>
                  </a:lnTo>
                  <a:lnTo>
                    <a:pt x="14625" y="73382"/>
                  </a:lnTo>
                  <a:lnTo>
                    <a:pt x="6013" y="77525"/>
                  </a:lnTo>
                  <a:lnTo>
                    <a:pt x="3884" y="79200"/>
                  </a:lnTo>
                  <a:lnTo>
                    <a:pt x="1520" y="82943"/>
                  </a:lnTo>
                  <a:lnTo>
                    <a:pt x="0" y="87723"/>
                  </a:lnTo>
                  <a:lnTo>
                    <a:pt x="1675" y="90259"/>
                  </a:lnTo>
                  <a:lnTo>
                    <a:pt x="3108" y="91922"/>
                  </a:lnTo>
                  <a:lnTo>
                    <a:pt x="6583" y="93771"/>
                  </a:lnTo>
                  <a:lnTo>
                    <a:pt x="53324" y="107182"/>
                  </a:lnTo>
                  <a:lnTo>
                    <a:pt x="74517" y="109680"/>
                  </a:lnTo>
                  <a:lnTo>
                    <a:pt x="92502" y="113388"/>
                  </a:lnTo>
                  <a:lnTo>
                    <a:pt x="108937" y="114825"/>
                  </a:lnTo>
                  <a:lnTo>
                    <a:pt x="130728" y="125849"/>
                  </a:lnTo>
                  <a:lnTo>
                    <a:pt x="131478" y="126938"/>
                  </a:lnTo>
                  <a:lnTo>
                    <a:pt x="132977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3" name="SMARTInkShape-Group737"/>
          <p:cNvGrpSpPr/>
          <p:nvPr/>
        </p:nvGrpSpPr>
        <p:grpSpPr>
          <a:xfrm>
            <a:off x="3663950" y="6014532"/>
            <a:ext cx="819073" cy="341819"/>
            <a:chOff x="3663950" y="6014532"/>
            <a:chExt cx="819073" cy="341819"/>
          </a:xfrm>
        </p:grpSpPr>
        <p:sp>
          <p:nvSpPr>
            <p:cNvPr id="1448" name="SMARTInkShape-3338"/>
            <p:cNvSpPr/>
            <p:nvPr>
              <p:custDataLst>
                <p:tags r:id="rId72"/>
              </p:custDataLst>
            </p:nvPr>
          </p:nvSpPr>
          <p:spPr>
            <a:xfrm>
              <a:off x="4394208" y="6098706"/>
              <a:ext cx="88815" cy="257645"/>
            </a:xfrm>
            <a:custGeom>
              <a:avLst/>
              <a:gdLst/>
              <a:ahLst/>
              <a:cxnLst/>
              <a:rect l="0" t="0" r="0" b="0"/>
              <a:pathLst>
                <a:path w="88815" h="257645">
                  <a:moveTo>
                    <a:pt x="82542" y="9994"/>
                  </a:moveTo>
                  <a:lnTo>
                    <a:pt x="82542" y="9994"/>
                  </a:lnTo>
                  <a:lnTo>
                    <a:pt x="88814" y="3720"/>
                  </a:lnTo>
                  <a:lnTo>
                    <a:pt x="85498" y="295"/>
                  </a:lnTo>
                  <a:lnTo>
                    <a:pt x="84512" y="0"/>
                  </a:lnTo>
                  <a:lnTo>
                    <a:pt x="83855" y="509"/>
                  </a:lnTo>
                  <a:lnTo>
                    <a:pt x="83418" y="1553"/>
                  </a:lnTo>
                  <a:lnTo>
                    <a:pt x="79168" y="2715"/>
                  </a:lnTo>
                  <a:lnTo>
                    <a:pt x="64431" y="4312"/>
                  </a:lnTo>
                  <a:lnTo>
                    <a:pt x="44807" y="11482"/>
                  </a:lnTo>
                  <a:lnTo>
                    <a:pt x="18927" y="33631"/>
                  </a:lnTo>
                  <a:lnTo>
                    <a:pt x="14757" y="35316"/>
                  </a:lnTo>
                  <a:lnTo>
                    <a:pt x="10551" y="38417"/>
                  </a:lnTo>
                  <a:lnTo>
                    <a:pt x="8213" y="42147"/>
                  </a:lnTo>
                  <a:lnTo>
                    <a:pt x="7590" y="44130"/>
                  </a:lnTo>
                  <a:lnTo>
                    <a:pt x="6468" y="45451"/>
                  </a:lnTo>
                  <a:lnTo>
                    <a:pt x="3341" y="46918"/>
                  </a:lnTo>
                  <a:lnTo>
                    <a:pt x="2224" y="48017"/>
                  </a:lnTo>
                  <a:lnTo>
                    <a:pt x="286" y="53459"/>
                  </a:lnTo>
                  <a:lnTo>
                    <a:pt x="0" y="63878"/>
                  </a:lnTo>
                  <a:lnTo>
                    <a:pt x="703" y="64967"/>
                  </a:lnTo>
                  <a:lnTo>
                    <a:pt x="1877" y="65691"/>
                  </a:lnTo>
                  <a:lnTo>
                    <a:pt x="5460" y="66857"/>
                  </a:lnTo>
                  <a:lnTo>
                    <a:pt x="9451" y="70429"/>
                  </a:lnTo>
                  <a:lnTo>
                    <a:pt x="11252" y="74013"/>
                  </a:lnTo>
                  <a:lnTo>
                    <a:pt x="11732" y="75957"/>
                  </a:lnTo>
                  <a:lnTo>
                    <a:pt x="12757" y="77253"/>
                  </a:lnTo>
                  <a:lnTo>
                    <a:pt x="15778" y="78692"/>
                  </a:lnTo>
                  <a:lnTo>
                    <a:pt x="16867" y="79780"/>
                  </a:lnTo>
                  <a:lnTo>
                    <a:pt x="18075" y="82874"/>
                  </a:lnTo>
                  <a:lnTo>
                    <a:pt x="19040" y="128639"/>
                  </a:lnTo>
                  <a:lnTo>
                    <a:pt x="19042" y="175226"/>
                  </a:lnTo>
                  <a:lnTo>
                    <a:pt x="19042" y="221528"/>
                  </a:lnTo>
                  <a:lnTo>
                    <a:pt x="19042" y="250837"/>
                  </a:lnTo>
                  <a:lnTo>
                    <a:pt x="25392" y="257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9" name="SMARTInkShape-3339"/>
            <p:cNvSpPr/>
            <p:nvPr>
              <p:custDataLst>
                <p:tags r:id="rId73"/>
              </p:custDataLst>
            </p:nvPr>
          </p:nvSpPr>
          <p:spPr>
            <a:xfrm>
              <a:off x="4255383" y="6083584"/>
              <a:ext cx="132468" cy="114017"/>
            </a:xfrm>
            <a:custGeom>
              <a:avLst/>
              <a:gdLst/>
              <a:ahLst/>
              <a:cxnLst/>
              <a:rect l="0" t="0" r="0" b="0"/>
              <a:pathLst>
                <a:path w="132468" h="114017">
                  <a:moveTo>
                    <a:pt x="5467" y="12416"/>
                  </a:moveTo>
                  <a:lnTo>
                    <a:pt x="5467" y="12416"/>
                  </a:lnTo>
                  <a:lnTo>
                    <a:pt x="5467" y="6949"/>
                  </a:lnTo>
                  <a:lnTo>
                    <a:pt x="0" y="676"/>
                  </a:lnTo>
                  <a:lnTo>
                    <a:pt x="411" y="355"/>
                  </a:lnTo>
                  <a:lnTo>
                    <a:pt x="2749" y="0"/>
                  </a:lnTo>
                  <a:lnTo>
                    <a:pt x="3655" y="611"/>
                  </a:lnTo>
                  <a:lnTo>
                    <a:pt x="4259" y="1724"/>
                  </a:lnTo>
                  <a:lnTo>
                    <a:pt x="4662" y="3171"/>
                  </a:lnTo>
                  <a:lnTo>
                    <a:pt x="5636" y="4135"/>
                  </a:lnTo>
                  <a:lnTo>
                    <a:pt x="12268" y="7567"/>
                  </a:lnTo>
                  <a:lnTo>
                    <a:pt x="57926" y="46415"/>
                  </a:lnTo>
                  <a:lnTo>
                    <a:pt x="104304" y="92205"/>
                  </a:lnTo>
                  <a:lnTo>
                    <a:pt x="123983" y="111177"/>
                  </a:lnTo>
                  <a:lnTo>
                    <a:pt x="132467" y="114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0" name="SMARTInkShape-3340"/>
            <p:cNvSpPr/>
            <p:nvPr>
              <p:custDataLst>
                <p:tags r:id="rId74"/>
              </p:custDataLst>
            </p:nvPr>
          </p:nvSpPr>
          <p:spPr>
            <a:xfrm>
              <a:off x="4026276" y="6032602"/>
              <a:ext cx="113847" cy="317399"/>
            </a:xfrm>
            <a:custGeom>
              <a:avLst/>
              <a:gdLst/>
              <a:ahLst/>
              <a:cxnLst/>
              <a:rect l="0" t="0" r="0" b="0"/>
              <a:pathLst>
                <a:path w="113847" h="317399">
                  <a:moveTo>
                    <a:pt x="107574" y="18948"/>
                  </a:moveTo>
                  <a:lnTo>
                    <a:pt x="107574" y="18948"/>
                  </a:lnTo>
                  <a:lnTo>
                    <a:pt x="113041" y="13481"/>
                  </a:lnTo>
                  <a:lnTo>
                    <a:pt x="113662" y="9488"/>
                  </a:lnTo>
                  <a:lnTo>
                    <a:pt x="113846" y="3838"/>
                  </a:lnTo>
                  <a:lnTo>
                    <a:pt x="113167" y="2525"/>
                  </a:lnTo>
                  <a:lnTo>
                    <a:pt x="112008" y="1649"/>
                  </a:lnTo>
                  <a:lnTo>
                    <a:pt x="108839" y="677"/>
                  </a:lnTo>
                  <a:lnTo>
                    <a:pt x="98995" y="0"/>
                  </a:lnTo>
                  <a:lnTo>
                    <a:pt x="94824" y="1825"/>
                  </a:lnTo>
                  <a:lnTo>
                    <a:pt x="76683" y="18198"/>
                  </a:lnTo>
                  <a:lnTo>
                    <a:pt x="54701" y="51614"/>
                  </a:lnTo>
                  <a:lnTo>
                    <a:pt x="31302" y="93948"/>
                  </a:lnTo>
                  <a:lnTo>
                    <a:pt x="14806" y="139548"/>
                  </a:lnTo>
                  <a:lnTo>
                    <a:pt x="3906" y="180087"/>
                  </a:lnTo>
                  <a:lnTo>
                    <a:pt x="0" y="227267"/>
                  </a:lnTo>
                  <a:lnTo>
                    <a:pt x="3106" y="243812"/>
                  </a:lnTo>
                  <a:lnTo>
                    <a:pt x="23399" y="279527"/>
                  </a:lnTo>
                  <a:lnTo>
                    <a:pt x="63124" y="317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1" name="SMARTInkShape-3341"/>
            <p:cNvSpPr/>
            <p:nvPr>
              <p:custDataLst>
                <p:tags r:id="rId75"/>
              </p:custDataLst>
            </p:nvPr>
          </p:nvSpPr>
          <p:spPr>
            <a:xfrm>
              <a:off x="3797300" y="6184900"/>
              <a:ext cx="107951" cy="145672"/>
            </a:xfrm>
            <a:custGeom>
              <a:avLst/>
              <a:gdLst/>
              <a:ahLst/>
              <a:cxnLst/>
              <a:rect l="0" t="0" r="0" b="0"/>
              <a:pathLst>
                <a:path w="107951" h="145672">
                  <a:moveTo>
                    <a:pt x="0" y="44450"/>
                  </a:moveTo>
                  <a:lnTo>
                    <a:pt x="0" y="44450"/>
                  </a:lnTo>
                  <a:lnTo>
                    <a:pt x="5467" y="44450"/>
                  </a:lnTo>
                  <a:lnTo>
                    <a:pt x="5761" y="43745"/>
                  </a:lnTo>
                  <a:lnTo>
                    <a:pt x="6272" y="38983"/>
                  </a:lnTo>
                  <a:lnTo>
                    <a:pt x="8197" y="38491"/>
                  </a:lnTo>
                  <a:lnTo>
                    <a:pt x="15808" y="38123"/>
                  </a:lnTo>
                  <a:lnTo>
                    <a:pt x="19490" y="39991"/>
                  </a:lnTo>
                  <a:lnTo>
                    <a:pt x="23479" y="42468"/>
                  </a:lnTo>
                  <a:lnTo>
                    <a:pt x="29690" y="44569"/>
                  </a:lnTo>
                  <a:lnTo>
                    <a:pt x="43595" y="56581"/>
                  </a:lnTo>
                  <a:lnTo>
                    <a:pt x="52036" y="68192"/>
                  </a:lnTo>
                  <a:lnTo>
                    <a:pt x="68075" y="106190"/>
                  </a:lnTo>
                  <a:lnTo>
                    <a:pt x="69819" y="135175"/>
                  </a:lnTo>
                  <a:lnTo>
                    <a:pt x="67955" y="139571"/>
                  </a:lnTo>
                  <a:lnTo>
                    <a:pt x="66470" y="141730"/>
                  </a:lnTo>
                  <a:lnTo>
                    <a:pt x="62938" y="144130"/>
                  </a:lnTo>
                  <a:lnTo>
                    <a:pt x="58293" y="145671"/>
                  </a:lnTo>
                  <a:lnTo>
                    <a:pt x="57912" y="145092"/>
                  </a:lnTo>
                  <a:lnTo>
                    <a:pt x="57488" y="142566"/>
                  </a:lnTo>
                  <a:lnTo>
                    <a:pt x="53879" y="137178"/>
                  </a:lnTo>
                  <a:lnTo>
                    <a:pt x="48342" y="131113"/>
                  </a:lnTo>
                  <a:lnTo>
                    <a:pt x="46179" y="125064"/>
                  </a:lnTo>
                  <a:lnTo>
                    <a:pt x="44480" y="79166"/>
                  </a:lnTo>
                  <a:lnTo>
                    <a:pt x="51362" y="52236"/>
                  </a:lnTo>
                  <a:lnTo>
                    <a:pt x="55988" y="42971"/>
                  </a:lnTo>
                  <a:lnTo>
                    <a:pt x="81436" y="13959"/>
                  </a:lnTo>
                  <a:lnTo>
                    <a:pt x="89345" y="9732"/>
                  </a:lnTo>
                  <a:lnTo>
                    <a:pt x="96859" y="7148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2" name="SMARTInkShape-3342"/>
            <p:cNvSpPr/>
            <p:nvPr>
              <p:custDataLst>
                <p:tags r:id="rId76"/>
              </p:custDataLst>
            </p:nvPr>
          </p:nvSpPr>
          <p:spPr>
            <a:xfrm>
              <a:off x="3663950" y="6014532"/>
              <a:ext cx="120618" cy="335356"/>
            </a:xfrm>
            <a:custGeom>
              <a:avLst/>
              <a:gdLst/>
              <a:ahLst/>
              <a:cxnLst/>
              <a:rect l="0" t="0" r="0" b="0"/>
              <a:pathLst>
                <a:path w="120618" h="335356">
                  <a:moveTo>
                    <a:pt x="6350" y="125918"/>
                  </a:moveTo>
                  <a:lnTo>
                    <a:pt x="6350" y="125918"/>
                  </a:lnTo>
                  <a:lnTo>
                    <a:pt x="2979" y="125918"/>
                  </a:lnTo>
                  <a:lnTo>
                    <a:pt x="1986" y="126623"/>
                  </a:lnTo>
                  <a:lnTo>
                    <a:pt x="1324" y="127799"/>
                  </a:lnTo>
                  <a:lnTo>
                    <a:pt x="261" y="134757"/>
                  </a:lnTo>
                  <a:lnTo>
                    <a:pt x="23" y="147118"/>
                  </a:lnTo>
                  <a:lnTo>
                    <a:pt x="1891" y="151332"/>
                  </a:lnTo>
                  <a:lnTo>
                    <a:pt x="3377" y="153444"/>
                  </a:lnTo>
                  <a:lnTo>
                    <a:pt x="5469" y="163158"/>
                  </a:lnTo>
                  <a:lnTo>
                    <a:pt x="8115" y="183233"/>
                  </a:lnTo>
                  <a:lnTo>
                    <a:pt x="11342" y="195816"/>
                  </a:lnTo>
                  <a:lnTo>
                    <a:pt x="14179" y="208482"/>
                  </a:lnTo>
                  <a:lnTo>
                    <a:pt x="17607" y="221172"/>
                  </a:lnTo>
                  <a:lnTo>
                    <a:pt x="24038" y="265227"/>
                  </a:lnTo>
                  <a:lnTo>
                    <a:pt x="31560" y="311889"/>
                  </a:lnTo>
                  <a:lnTo>
                    <a:pt x="31750" y="335355"/>
                  </a:lnTo>
                  <a:lnTo>
                    <a:pt x="31750" y="288967"/>
                  </a:lnTo>
                  <a:lnTo>
                    <a:pt x="26724" y="247712"/>
                  </a:lnTo>
                  <a:lnTo>
                    <a:pt x="27674" y="225976"/>
                  </a:lnTo>
                  <a:lnTo>
                    <a:pt x="31392" y="178465"/>
                  </a:lnTo>
                  <a:lnTo>
                    <a:pt x="33600" y="133745"/>
                  </a:lnTo>
                  <a:lnTo>
                    <a:pt x="42731" y="89272"/>
                  </a:lnTo>
                  <a:lnTo>
                    <a:pt x="45822" y="71080"/>
                  </a:lnTo>
                  <a:lnTo>
                    <a:pt x="49325" y="54872"/>
                  </a:lnTo>
                  <a:lnTo>
                    <a:pt x="52244" y="38545"/>
                  </a:lnTo>
                  <a:lnTo>
                    <a:pt x="57578" y="26652"/>
                  </a:lnTo>
                  <a:lnTo>
                    <a:pt x="60868" y="20416"/>
                  </a:lnTo>
                  <a:lnTo>
                    <a:pt x="63426" y="10383"/>
                  </a:lnTo>
                  <a:lnTo>
                    <a:pt x="64861" y="8677"/>
                  </a:lnTo>
                  <a:lnTo>
                    <a:pt x="76319" y="541"/>
                  </a:lnTo>
                  <a:lnTo>
                    <a:pt x="78396" y="0"/>
                  </a:lnTo>
                  <a:lnTo>
                    <a:pt x="80486" y="346"/>
                  </a:lnTo>
                  <a:lnTo>
                    <a:pt x="84690" y="2610"/>
                  </a:lnTo>
                  <a:lnTo>
                    <a:pt x="91023" y="7852"/>
                  </a:lnTo>
                  <a:lnTo>
                    <a:pt x="93371" y="11826"/>
                  </a:lnTo>
                  <a:lnTo>
                    <a:pt x="95121" y="15944"/>
                  </a:lnTo>
                  <a:lnTo>
                    <a:pt x="116439" y="54062"/>
                  </a:lnTo>
                  <a:lnTo>
                    <a:pt x="119402" y="66684"/>
                  </a:lnTo>
                  <a:lnTo>
                    <a:pt x="120617" y="104752"/>
                  </a:lnTo>
                  <a:lnTo>
                    <a:pt x="117270" y="117451"/>
                  </a:lnTo>
                  <a:lnTo>
                    <a:pt x="111809" y="126781"/>
                  </a:lnTo>
                  <a:lnTo>
                    <a:pt x="90877" y="148538"/>
                  </a:lnTo>
                  <a:lnTo>
                    <a:pt x="44803" y="170356"/>
                  </a:lnTo>
                  <a:lnTo>
                    <a:pt x="36140" y="173889"/>
                  </a:lnTo>
                  <a:lnTo>
                    <a:pt x="27586" y="175461"/>
                  </a:lnTo>
                  <a:lnTo>
                    <a:pt x="20962" y="174277"/>
                  </a:lnTo>
                  <a:lnTo>
                    <a:pt x="13266" y="171526"/>
                  </a:lnTo>
                  <a:lnTo>
                    <a:pt x="10961" y="171140"/>
                  </a:lnTo>
                  <a:lnTo>
                    <a:pt x="6518" y="168829"/>
                  </a:lnTo>
                  <a:lnTo>
                    <a:pt x="0" y="164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2" name="SMARTInkShape-Group738"/>
          <p:cNvGrpSpPr/>
          <p:nvPr/>
        </p:nvGrpSpPr>
        <p:grpSpPr>
          <a:xfrm>
            <a:off x="4781644" y="6070862"/>
            <a:ext cx="1268925" cy="266439"/>
            <a:chOff x="4781644" y="6070862"/>
            <a:chExt cx="1268925" cy="266439"/>
          </a:xfrm>
        </p:grpSpPr>
        <p:sp>
          <p:nvSpPr>
            <p:cNvPr id="1454" name="SMARTInkShape-3343"/>
            <p:cNvSpPr/>
            <p:nvPr>
              <p:custDataLst>
                <p:tags r:id="rId64"/>
              </p:custDataLst>
            </p:nvPr>
          </p:nvSpPr>
          <p:spPr>
            <a:xfrm>
              <a:off x="5861057" y="6083300"/>
              <a:ext cx="69836" cy="184064"/>
            </a:xfrm>
            <a:custGeom>
              <a:avLst/>
              <a:gdLst/>
              <a:ahLst/>
              <a:cxnLst/>
              <a:rect l="0" t="0" r="0" b="0"/>
              <a:pathLst>
                <a:path w="69836" h="184064">
                  <a:moveTo>
                    <a:pt x="19043" y="0"/>
                  </a:moveTo>
                  <a:lnTo>
                    <a:pt x="19043" y="0"/>
                  </a:lnTo>
                  <a:lnTo>
                    <a:pt x="22414" y="0"/>
                  </a:lnTo>
                  <a:lnTo>
                    <a:pt x="23407" y="705"/>
                  </a:lnTo>
                  <a:lnTo>
                    <a:pt x="24069" y="1881"/>
                  </a:lnTo>
                  <a:lnTo>
                    <a:pt x="25131" y="8839"/>
                  </a:lnTo>
                  <a:lnTo>
                    <a:pt x="25391" y="55400"/>
                  </a:lnTo>
                  <a:lnTo>
                    <a:pt x="24688" y="62017"/>
                  </a:lnTo>
                  <a:lnTo>
                    <a:pt x="14134" y="107869"/>
                  </a:lnTo>
                  <a:lnTo>
                    <a:pt x="11238" y="120627"/>
                  </a:lnTo>
                  <a:lnTo>
                    <a:pt x="4890" y="139140"/>
                  </a:lnTo>
                  <a:lnTo>
                    <a:pt x="2170" y="143684"/>
                  </a:lnTo>
                  <a:lnTo>
                    <a:pt x="423" y="152352"/>
                  </a:lnTo>
                  <a:lnTo>
                    <a:pt x="0" y="158640"/>
                  </a:lnTo>
                  <a:lnTo>
                    <a:pt x="9453" y="149289"/>
                  </a:lnTo>
                  <a:lnTo>
                    <a:pt x="11252" y="145608"/>
                  </a:lnTo>
                  <a:lnTo>
                    <a:pt x="11733" y="143639"/>
                  </a:lnTo>
                  <a:lnTo>
                    <a:pt x="15780" y="137496"/>
                  </a:lnTo>
                  <a:lnTo>
                    <a:pt x="22762" y="129099"/>
                  </a:lnTo>
                  <a:lnTo>
                    <a:pt x="24224" y="124875"/>
                  </a:lnTo>
                  <a:lnTo>
                    <a:pt x="25319" y="123467"/>
                  </a:lnTo>
                  <a:lnTo>
                    <a:pt x="36156" y="116533"/>
                  </a:lnTo>
                  <a:lnTo>
                    <a:pt x="43212" y="114593"/>
                  </a:lnTo>
                  <a:lnTo>
                    <a:pt x="53173" y="114326"/>
                  </a:lnTo>
                  <a:lnTo>
                    <a:pt x="57261" y="116193"/>
                  </a:lnTo>
                  <a:lnTo>
                    <a:pt x="66500" y="123760"/>
                  </a:lnTo>
                  <a:lnTo>
                    <a:pt x="68357" y="127442"/>
                  </a:lnTo>
                  <a:lnTo>
                    <a:pt x="69785" y="139587"/>
                  </a:lnTo>
                  <a:lnTo>
                    <a:pt x="69835" y="148430"/>
                  </a:lnTo>
                  <a:lnTo>
                    <a:pt x="67958" y="152517"/>
                  </a:lnTo>
                  <a:lnTo>
                    <a:pt x="41440" y="180799"/>
                  </a:lnTo>
                  <a:lnTo>
                    <a:pt x="37699" y="182660"/>
                  </a:lnTo>
                  <a:lnTo>
                    <a:pt x="25359" y="184021"/>
                  </a:lnTo>
                  <a:lnTo>
                    <a:pt x="23254" y="184063"/>
                  </a:lnTo>
                  <a:lnTo>
                    <a:pt x="19033" y="182230"/>
                  </a:lnTo>
                  <a:lnTo>
                    <a:pt x="14806" y="179769"/>
                  </a:lnTo>
                  <a:lnTo>
                    <a:pt x="10574" y="178675"/>
                  </a:lnTo>
                  <a:lnTo>
                    <a:pt x="9164" y="177678"/>
                  </a:lnTo>
                  <a:lnTo>
                    <a:pt x="8224" y="176307"/>
                  </a:lnTo>
                  <a:lnTo>
                    <a:pt x="6900" y="171008"/>
                  </a:lnTo>
                  <a:lnTo>
                    <a:pt x="6453" y="162896"/>
                  </a:lnTo>
                  <a:lnTo>
                    <a:pt x="8274" y="158711"/>
                  </a:lnTo>
                  <a:lnTo>
                    <a:pt x="12693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5" name="SMARTInkShape-3344"/>
            <p:cNvSpPr/>
            <p:nvPr>
              <p:custDataLst>
                <p:tags r:id="rId65"/>
              </p:custDataLst>
            </p:nvPr>
          </p:nvSpPr>
          <p:spPr>
            <a:xfrm>
              <a:off x="5724042" y="6159500"/>
              <a:ext cx="16359" cy="114301"/>
            </a:xfrm>
            <a:custGeom>
              <a:avLst/>
              <a:gdLst/>
              <a:ahLst/>
              <a:cxnLst/>
              <a:rect l="0" t="0" r="0" b="0"/>
              <a:pathLst>
                <a:path w="16359" h="114301">
                  <a:moveTo>
                    <a:pt x="10008" y="0"/>
                  </a:moveTo>
                  <a:lnTo>
                    <a:pt x="10008" y="0"/>
                  </a:lnTo>
                  <a:lnTo>
                    <a:pt x="10008" y="8839"/>
                  </a:lnTo>
                  <a:lnTo>
                    <a:pt x="8127" y="12865"/>
                  </a:lnTo>
                  <a:lnTo>
                    <a:pt x="6637" y="14927"/>
                  </a:lnTo>
                  <a:lnTo>
                    <a:pt x="4541" y="24571"/>
                  </a:lnTo>
                  <a:lnTo>
                    <a:pt x="2956" y="60780"/>
                  </a:lnTo>
                  <a:lnTo>
                    <a:pt x="289" y="65348"/>
                  </a:lnTo>
                  <a:lnTo>
                    <a:pt x="0" y="67554"/>
                  </a:lnTo>
                  <a:lnTo>
                    <a:pt x="4327" y="99308"/>
                  </a:lnTo>
                  <a:lnTo>
                    <a:pt x="8676" y="107915"/>
                  </a:lnTo>
                  <a:lnTo>
                    <a:pt x="9120" y="110043"/>
                  </a:lnTo>
                  <a:lnTo>
                    <a:pt x="10122" y="111462"/>
                  </a:lnTo>
                  <a:lnTo>
                    <a:pt x="11495" y="112408"/>
                  </a:lnTo>
                  <a:lnTo>
                    <a:pt x="16358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6" name="SMARTInkShape-3345"/>
            <p:cNvSpPr/>
            <p:nvPr>
              <p:custDataLst>
                <p:tags r:id="rId66"/>
              </p:custDataLst>
            </p:nvPr>
          </p:nvSpPr>
          <p:spPr>
            <a:xfrm>
              <a:off x="5676900" y="6216650"/>
              <a:ext cx="88901" cy="18168"/>
            </a:xfrm>
            <a:custGeom>
              <a:avLst/>
              <a:gdLst/>
              <a:ahLst/>
              <a:cxnLst/>
              <a:rect l="0" t="0" r="0" b="0"/>
              <a:pathLst>
                <a:path w="88901" h="18168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706" y="17064"/>
                  </a:lnTo>
                  <a:lnTo>
                    <a:pt x="1881" y="17726"/>
                  </a:lnTo>
                  <a:lnTo>
                    <a:pt x="3371" y="18167"/>
                  </a:lnTo>
                  <a:lnTo>
                    <a:pt x="5069" y="17756"/>
                  </a:lnTo>
                  <a:lnTo>
                    <a:pt x="11537" y="14512"/>
                  </a:lnTo>
                  <a:lnTo>
                    <a:pt x="56004" y="6617"/>
                  </a:lnTo>
                  <a:lnTo>
                    <a:pt x="77148" y="6373"/>
                  </a:lnTo>
                  <a:lnTo>
                    <a:pt x="82030" y="4479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7" name="SMARTInkShape-3346"/>
            <p:cNvSpPr/>
            <p:nvPr>
              <p:custDataLst>
                <p:tags r:id="rId67"/>
              </p:custDataLst>
            </p:nvPr>
          </p:nvSpPr>
          <p:spPr>
            <a:xfrm>
              <a:off x="5391150" y="6184907"/>
              <a:ext cx="114301" cy="88868"/>
            </a:xfrm>
            <a:custGeom>
              <a:avLst/>
              <a:gdLst/>
              <a:ahLst/>
              <a:cxnLst/>
              <a:rect l="0" t="0" r="0" b="0"/>
              <a:pathLst>
                <a:path w="114301" h="88868">
                  <a:moveTo>
                    <a:pt x="0" y="12693"/>
                  </a:moveTo>
                  <a:lnTo>
                    <a:pt x="0" y="12693"/>
                  </a:lnTo>
                  <a:lnTo>
                    <a:pt x="0" y="3049"/>
                  </a:lnTo>
                  <a:lnTo>
                    <a:pt x="706" y="2030"/>
                  </a:lnTo>
                  <a:lnTo>
                    <a:pt x="1881" y="1352"/>
                  </a:lnTo>
                  <a:lnTo>
                    <a:pt x="6467" y="171"/>
                  </a:lnTo>
                  <a:lnTo>
                    <a:pt x="15786" y="0"/>
                  </a:lnTo>
                  <a:lnTo>
                    <a:pt x="19481" y="1877"/>
                  </a:lnTo>
                  <a:lnTo>
                    <a:pt x="29690" y="10119"/>
                  </a:lnTo>
                  <a:lnTo>
                    <a:pt x="33891" y="11549"/>
                  </a:lnTo>
                  <a:lnTo>
                    <a:pt x="38111" y="15947"/>
                  </a:lnTo>
                  <a:lnTo>
                    <a:pt x="41632" y="21900"/>
                  </a:lnTo>
                  <a:lnTo>
                    <a:pt x="45775" y="31472"/>
                  </a:lnTo>
                  <a:lnTo>
                    <a:pt x="47450" y="33679"/>
                  </a:lnTo>
                  <a:lnTo>
                    <a:pt x="49311" y="39893"/>
                  </a:lnTo>
                  <a:lnTo>
                    <a:pt x="50506" y="52011"/>
                  </a:lnTo>
                  <a:lnTo>
                    <a:pt x="48788" y="56743"/>
                  </a:lnTo>
                  <a:lnTo>
                    <a:pt x="40657" y="72037"/>
                  </a:lnTo>
                  <a:lnTo>
                    <a:pt x="39237" y="77404"/>
                  </a:lnTo>
                  <a:lnTo>
                    <a:pt x="38152" y="79116"/>
                  </a:lnTo>
                  <a:lnTo>
                    <a:pt x="36725" y="80258"/>
                  </a:lnTo>
                  <a:lnTo>
                    <a:pt x="33255" y="82233"/>
                  </a:lnTo>
                  <a:lnTo>
                    <a:pt x="27336" y="86606"/>
                  </a:lnTo>
                  <a:lnTo>
                    <a:pt x="20281" y="88591"/>
                  </a:lnTo>
                  <a:lnTo>
                    <a:pt x="13690" y="88867"/>
                  </a:lnTo>
                  <a:lnTo>
                    <a:pt x="9623" y="85514"/>
                  </a:lnTo>
                  <a:lnTo>
                    <a:pt x="7805" y="81982"/>
                  </a:lnTo>
                  <a:lnTo>
                    <a:pt x="7320" y="80052"/>
                  </a:lnTo>
                  <a:lnTo>
                    <a:pt x="7702" y="78766"/>
                  </a:lnTo>
                  <a:lnTo>
                    <a:pt x="8662" y="77909"/>
                  </a:lnTo>
                  <a:lnTo>
                    <a:pt x="10008" y="77337"/>
                  </a:lnTo>
                  <a:lnTo>
                    <a:pt x="10906" y="76250"/>
                  </a:lnTo>
                  <a:lnTo>
                    <a:pt x="15834" y="64084"/>
                  </a:lnTo>
                  <a:lnTo>
                    <a:pt x="21384" y="58348"/>
                  </a:lnTo>
                  <a:lnTo>
                    <a:pt x="68124" y="20369"/>
                  </a:lnTo>
                  <a:lnTo>
                    <a:pt x="73316" y="16105"/>
                  </a:lnTo>
                  <a:lnTo>
                    <a:pt x="101228" y="281"/>
                  </a:lnTo>
                  <a:lnTo>
                    <a:pt x="101590" y="6090"/>
                  </a:lnTo>
                  <a:lnTo>
                    <a:pt x="91474" y="17160"/>
                  </a:lnTo>
                  <a:lnTo>
                    <a:pt x="87527" y="25438"/>
                  </a:lnTo>
                  <a:lnTo>
                    <a:pt x="84762" y="29645"/>
                  </a:lnTo>
                  <a:lnTo>
                    <a:pt x="83205" y="35983"/>
                  </a:lnTo>
                  <a:lnTo>
                    <a:pt x="82636" y="49932"/>
                  </a:lnTo>
                  <a:lnTo>
                    <a:pt x="83314" y="52336"/>
                  </a:lnTo>
                  <a:lnTo>
                    <a:pt x="84470" y="53938"/>
                  </a:lnTo>
                  <a:lnTo>
                    <a:pt x="85947" y="55006"/>
                  </a:lnTo>
                  <a:lnTo>
                    <a:pt x="86931" y="56424"/>
                  </a:lnTo>
                  <a:lnTo>
                    <a:pt x="89022" y="61791"/>
                  </a:lnTo>
                  <a:lnTo>
                    <a:pt x="92012" y="65794"/>
                  </a:lnTo>
                  <a:lnTo>
                    <a:pt x="95692" y="68043"/>
                  </a:lnTo>
                  <a:lnTo>
                    <a:pt x="103613" y="69310"/>
                  </a:lnTo>
                  <a:lnTo>
                    <a:pt x="114300" y="69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8" name="SMARTInkShape-3347"/>
            <p:cNvSpPr/>
            <p:nvPr>
              <p:custDataLst>
                <p:tags r:id="rId68"/>
              </p:custDataLst>
            </p:nvPr>
          </p:nvSpPr>
          <p:spPr>
            <a:xfrm>
              <a:off x="5184613" y="6184907"/>
              <a:ext cx="162088" cy="101484"/>
            </a:xfrm>
            <a:custGeom>
              <a:avLst/>
              <a:gdLst/>
              <a:ahLst/>
              <a:cxnLst/>
              <a:rect l="0" t="0" r="0" b="0"/>
              <a:pathLst>
                <a:path w="162088" h="101484">
                  <a:moveTo>
                    <a:pt x="79537" y="38093"/>
                  </a:moveTo>
                  <a:lnTo>
                    <a:pt x="79537" y="38093"/>
                  </a:lnTo>
                  <a:lnTo>
                    <a:pt x="85626" y="32005"/>
                  </a:lnTo>
                  <a:lnTo>
                    <a:pt x="91330" y="31766"/>
                  </a:lnTo>
                  <a:lnTo>
                    <a:pt x="91634" y="31053"/>
                  </a:lnTo>
                  <a:lnTo>
                    <a:pt x="92158" y="22906"/>
                  </a:lnTo>
                  <a:lnTo>
                    <a:pt x="91479" y="21618"/>
                  </a:lnTo>
                  <a:lnTo>
                    <a:pt x="90320" y="20760"/>
                  </a:lnTo>
                  <a:lnTo>
                    <a:pt x="86763" y="19382"/>
                  </a:lnTo>
                  <a:lnTo>
                    <a:pt x="68309" y="2169"/>
                  </a:lnTo>
                  <a:lnTo>
                    <a:pt x="62412" y="638"/>
                  </a:lnTo>
                  <a:lnTo>
                    <a:pt x="39318" y="0"/>
                  </a:lnTo>
                  <a:lnTo>
                    <a:pt x="21152" y="5461"/>
                  </a:lnTo>
                  <a:lnTo>
                    <a:pt x="16429" y="9714"/>
                  </a:lnTo>
                  <a:lnTo>
                    <a:pt x="5253" y="25131"/>
                  </a:lnTo>
                  <a:lnTo>
                    <a:pt x="3906" y="33548"/>
                  </a:lnTo>
                  <a:lnTo>
                    <a:pt x="2706" y="48782"/>
                  </a:lnTo>
                  <a:lnTo>
                    <a:pt x="0" y="56014"/>
                  </a:lnTo>
                  <a:lnTo>
                    <a:pt x="208" y="63933"/>
                  </a:lnTo>
                  <a:lnTo>
                    <a:pt x="3920" y="86545"/>
                  </a:lnTo>
                  <a:lnTo>
                    <a:pt x="10220" y="95198"/>
                  </a:lnTo>
                  <a:lnTo>
                    <a:pt x="14157" y="98751"/>
                  </a:lnTo>
                  <a:lnTo>
                    <a:pt x="18259" y="100330"/>
                  </a:lnTo>
                  <a:lnTo>
                    <a:pt x="36330" y="101483"/>
                  </a:lnTo>
                  <a:lnTo>
                    <a:pt x="46665" y="98189"/>
                  </a:lnTo>
                  <a:lnTo>
                    <a:pt x="57731" y="90755"/>
                  </a:lnTo>
                  <a:lnTo>
                    <a:pt x="84551" y="67956"/>
                  </a:lnTo>
                  <a:lnTo>
                    <a:pt x="88821" y="61244"/>
                  </a:lnTo>
                  <a:lnTo>
                    <a:pt x="93444" y="51184"/>
                  </a:lnTo>
                  <a:lnTo>
                    <a:pt x="96301" y="46734"/>
                  </a:lnTo>
                  <a:lnTo>
                    <a:pt x="98286" y="39370"/>
                  </a:lnTo>
                  <a:lnTo>
                    <a:pt x="98585" y="31831"/>
                  </a:lnTo>
                  <a:lnTo>
                    <a:pt x="98587" y="40589"/>
                  </a:lnTo>
                  <a:lnTo>
                    <a:pt x="99292" y="41874"/>
                  </a:lnTo>
                  <a:lnTo>
                    <a:pt x="100468" y="42730"/>
                  </a:lnTo>
                  <a:lnTo>
                    <a:pt x="101958" y="43300"/>
                  </a:lnTo>
                  <a:lnTo>
                    <a:pt x="102951" y="44387"/>
                  </a:lnTo>
                  <a:lnTo>
                    <a:pt x="104054" y="47475"/>
                  </a:lnTo>
                  <a:lnTo>
                    <a:pt x="105054" y="48581"/>
                  </a:lnTo>
                  <a:lnTo>
                    <a:pt x="125308" y="59545"/>
                  </a:lnTo>
                  <a:lnTo>
                    <a:pt x="128102" y="63620"/>
                  </a:lnTo>
                  <a:lnTo>
                    <a:pt x="128847" y="65693"/>
                  </a:lnTo>
                  <a:lnTo>
                    <a:pt x="130755" y="67077"/>
                  </a:lnTo>
                  <a:lnTo>
                    <a:pt x="142074" y="71178"/>
                  </a:lnTo>
                  <a:lnTo>
                    <a:pt x="144512" y="72850"/>
                  </a:lnTo>
                  <a:lnTo>
                    <a:pt x="162087" y="76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9" name="SMARTInkShape-3348"/>
            <p:cNvSpPr/>
            <p:nvPr>
              <p:custDataLst>
                <p:tags r:id="rId69"/>
              </p:custDataLst>
            </p:nvPr>
          </p:nvSpPr>
          <p:spPr>
            <a:xfrm>
              <a:off x="4781912" y="6311900"/>
              <a:ext cx="171089" cy="12678"/>
            </a:xfrm>
            <a:custGeom>
              <a:avLst/>
              <a:gdLst/>
              <a:ahLst/>
              <a:cxnLst/>
              <a:rect l="0" t="0" r="0" b="0"/>
              <a:pathLst>
                <a:path w="171089" h="12678">
                  <a:moveTo>
                    <a:pt x="18688" y="0"/>
                  </a:moveTo>
                  <a:lnTo>
                    <a:pt x="18688" y="0"/>
                  </a:lnTo>
                  <a:lnTo>
                    <a:pt x="15317" y="3371"/>
                  </a:lnTo>
                  <a:lnTo>
                    <a:pt x="11780" y="5026"/>
                  </a:lnTo>
                  <a:lnTo>
                    <a:pt x="0" y="6327"/>
                  </a:lnTo>
                  <a:lnTo>
                    <a:pt x="3116" y="9715"/>
                  </a:lnTo>
                  <a:lnTo>
                    <a:pt x="6593" y="11374"/>
                  </a:lnTo>
                  <a:lnTo>
                    <a:pt x="36624" y="12677"/>
                  </a:lnTo>
                  <a:lnTo>
                    <a:pt x="57117" y="11990"/>
                  </a:lnTo>
                  <a:lnTo>
                    <a:pt x="101540" y="6612"/>
                  </a:lnTo>
                  <a:lnTo>
                    <a:pt x="145142" y="6360"/>
                  </a:lnTo>
                  <a:lnTo>
                    <a:pt x="153912" y="5648"/>
                  </a:lnTo>
                  <a:lnTo>
                    <a:pt x="1710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0" name="SMARTInkShape-3349"/>
            <p:cNvSpPr/>
            <p:nvPr>
              <p:custDataLst>
                <p:tags r:id="rId70"/>
              </p:custDataLst>
            </p:nvPr>
          </p:nvSpPr>
          <p:spPr>
            <a:xfrm>
              <a:off x="4781644" y="6140452"/>
              <a:ext cx="139607" cy="120649"/>
            </a:xfrm>
            <a:custGeom>
              <a:avLst/>
              <a:gdLst/>
              <a:ahLst/>
              <a:cxnLst/>
              <a:rect l="0" t="0" r="0" b="0"/>
              <a:pathLst>
                <a:path w="139607" h="120649">
                  <a:moveTo>
                    <a:pt x="120556" y="6348"/>
                  </a:moveTo>
                  <a:lnTo>
                    <a:pt x="120556" y="6348"/>
                  </a:lnTo>
                  <a:lnTo>
                    <a:pt x="120556" y="0"/>
                  </a:lnTo>
                  <a:lnTo>
                    <a:pt x="120556" y="3370"/>
                  </a:lnTo>
                  <a:lnTo>
                    <a:pt x="119850" y="4362"/>
                  </a:lnTo>
                  <a:lnTo>
                    <a:pt x="118674" y="5024"/>
                  </a:lnTo>
                  <a:lnTo>
                    <a:pt x="117185" y="5466"/>
                  </a:lnTo>
                  <a:lnTo>
                    <a:pt x="107691" y="13139"/>
                  </a:lnTo>
                  <a:lnTo>
                    <a:pt x="99575" y="19177"/>
                  </a:lnTo>
                  <a:lnTo>
                    <a:pt x="77818" y="29878"/>
                  </a:lnTo>
                  <a:lnTo>
                    <a:pt x="75130" y="30502"/>
                  </a:lnTo>
                  <a:lnTo>
                    <a:pt x="56649" y="41635"/>
                  </a:lnTo>
                  <a:lnTo>
                    <a:pt x="40042" y="47263"/>
                  </a:lnTo>
                  <a:lnTo>
                    <a:pt x="25852" y="57239"/>
                  </a:lnTo>
                  <a:lnTo>
                    <a:pt x="3528" y="72849"/>
                  </a:lnTo>
                  <a:lnTo>
                    <a:pt x="1516" y="76591"/>
                  </a:lnTo>
                  <a:lnTo>
                    <a:pt x="0" y="87666"/>
                  </a:lnTo>
                  <a:lnTo>
                    <a:pt x="3305" y="91904"/>
                  </a:lnTo>
                  <a:lnTo>
                    <a:pt x="6826" y="93762"/>
                  </a:lnTo>
                  <a:lnTo>
                    <a:pt x="50759" y="101194"/>
                  </a:lnTo>
                  <a:lnTo>
                    <a:pt x="65303" y="103361"/>
                  </a:lnTo>
                  <a:lnTo>
                    <a:pt x="91042" y="107343"/>
                  </a:lnTo>
                  <a:lnTo>
                    <a:pt x="112767" y="109711"/>
                  </a:lnTo>
                  <a:lnTo>
                    <a:pt x="132572" y="115777"/>
                  </a:lnTo>
                  <a:lnTo>
                    <a:pt x="139606" y="120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1" name="SMARTInkShape-3350"/>
            <p:cNvSpPr/>
            <p:nvPr>
              <p:custDataLst>
                <p:tags r:id="rId71"/>
              </p:custDataLst>
            </p:nvPr>
          </p:nvSpPr>
          <p:spPr>
            <a:xfrm>
              <a:off x="5943600" y="6070862"/>
              <a:ext cx="106969" cy="266439"/>
            </a:xfrm>
            <a:custGeom>
              <a:avLst/>
              <a:gdLst/>
              <a:ahLst/>
              <a:cxnLst/>
              <a:rect l="0" t="0" r="0" b="0"/>
              <a:pathLst>
                <a:path w="106969" h="266439">
                  <a:moveTo>
                    <a:pt x="57150" y="6088"/>
                  </a:moveTo>
                  <a:lnTo>
                    <a:pt x="57150" y="6088"/>
                  </a:lnTo>
                  <a:lnTo>
                    <a:pt x="62617" y="621"/>
                  </a:lnTo>
                  <a:lnTo>
                    <a:pt x="66609" y="0"/>
                  </a:lnTo>
                  <a:lnTo>
                    <a:pt x="70291" y="1736"/>
                  </a:lnTo>
                  <a:lnTo>
                    <a:pt x="75690" y="4859"/>
                  </a:lnTo>
                  <a:lnTo>
                    <a:pt x="88514" y="10585"/>
                  </a:lnTo>
                  <a:lnTo>
                    <a:pt x="92256" y="14672"/>
                  </a:lnTo>
                  <a:lnTo>
                    <a:pt x="99023" y="27409"/>
                  </a:lnTo>
                  <a:lnTo>
                    <a:pt x="106968" y="63905"/>
                  </a:lnTo>
                  <a:lnTo>
                    <a:pt x="105939" y="96958"/>
                  </a:lnTo>
                  <a:lnTo>
                    <a:pt x="100099" y="140934"/>
                  </a:lnTo>
                  <a:lnTo>
                    <a:pt x="86887" y="185343"/>
                  </a:lnTo>
                  <a:lnTo>
                    <a:pt x="73721" y="207838"/>
                  </a:lnTo>
                  <a:lnTo>
                    <a:pt x="40442" y="244815"/>
                  </a:lnTo>
                  <a:lnTo>
                    <a:pt x="0" y="266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5" name="SMARTInkShape-Group739"/>
          <p:cNvGrpSpPr/>
          <p:nvPr/>
        </p:nvGrpSpPr>
        <p:grpSpPr>
          <a:xfrm>
            <a:off x="6613216" y="6154039"/>
            <a:ext cx="187635" cy="119759"/>
            <a:chOff x="6613216" y="6154039"/>
            <a:chExt cx="187635" cy="119759"/>
          </a:xfrm>
        </p:grpSpPr>
        <p:sp>
          <p:nvSpPr>
            <p:cNvPr id="1463" name="SMARTInkShape-3351"/>
            <p:cNvSpPr/>
            <p:nvPr>
              <p:custDataLst>
                <p:tags r:id="rId62"/>
              </p:custDataLst>
            </p:nvPr>
          </p:nvSpPr>
          <p:spPr>
            <a:xfrm>
              <a:off x="6613216" y="6154039"/>
              <a:ext cx="155885" cy="18155"/>
            </a:xfrm>
            <a:custGeom>
              <a:avLst/>
              <a:gdLst/>
              <a:ahLst/>
              <a:cxnLst/>
              <a:rect l="0" t="0" r="0" b="0"/>
              <a:pathLst>
                <a:path w="155885" h="18155">
                  <a:moveTo>
                    <a:pt x="9834" y="5461"/>
                  </a:moveTo>
                  <a:lnTo>
                    <a:pt x="9834" y="5461"/>
                  </a:lnTo>
                  <a:lnTo>
                    <a:pt x="374" y="14921"/>
                  </a:lnTo>
                  <a:lnTo>
                    <a:pt x="0" y="16001"/>
                  </a:lnTo>
                  <a:lnTo>
                    <a:pt x="456" y="16720"/>
                  </a:lnTo>
                  <a:lnTo>
                    <a:pt x="3306" y="18076"/>
                  </a:lnTo>
                  <a:lnTo>
                    <a:pt x="12306" y="18154"/>
                  </a:lnTo>
                  <a:lnTo>
                    <a:pt x="16342" y="16277"/>
                  </a:lnTo>
                  <a:lnTo>
                    <a:pt x="18406" y="14787"/>
                  </a:lnTo>
                  <a:lnTo>
                    <a:pt x="28053" y="12693"/>
                  </a:lnTo>
                  <a:lnTo>
                    <a:pt x="73487" y="7462"/>
                  </a:lnTo>
                  <a:lnTo>
                    <a:pt x="119630" y="3615"/>
                  </a:lnTo>
                  <a:lnTo>
                    <a:pt x="136807" y="0"/>
                  </a:lnTo>
                  <a:lnTo>
                    <a:pt x="142231" y="1388"/>
                  </a:lnTo>
                  <a:lnTo>
                    <a:pt x="146994" y="3649"/>
                  </a:lnTo>
                  <a:lnTo>
                    <a:pt x="151462" y="4656"/>
                  </a:lnTo>
                  <a:lnTo>
                    <a:pt x="152936" y="5630"/>
                  </a:lnTo>
                  <a:lnTo>
                    <a:pt x="153919" y="6985"/>
                  </a:lnTo>
                  <a:lnTo>
                    <a:pt x="155884" y="11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4" name="SMARTInkShape-3352"/>
            <p:cNvSpPr/>
            <p:nvPr>
              <p:custDataLst>
                <p:tags r:id="rId63"/>
              </p:custDataLst>
            </p:nvPr>
          </p:nvSpPr>
          <p:spPr>
            <a:xfrm>
              <a:off x="6648480" y="6235700"/>
              <a:ext cx="152371" cy="38098"/>
            </a:xfrm>
            <a:custGeom>
              <a:avLst/>
              <a:gdLst/>
              <a:ahLst/>
              <a:cxnLst/>
              <a:rect l="0" t="0" r="0" b="0"/>
              <a:pathLst>
                <a:path w="152371" h="38098">
                  <a:moveTo>
                    <a:pt x="12670" y="19050"/>
                  </a:moveTo>
                  <a:lnTo>
                    <a:pt x="12670" y="19050"/>
                  </a:lnTo>
                  <a:lnTo>
                    <a:pt x="2544" y="29882"/>
                  </a:lnTo>
                  <a:lnTo>
                    <a:pt x="0" y="37993"/>
                  </a:lnTo>
                  <a:lnTo>
                    <a:pt x="14897" y="38097"/>
                  </a:lnTo>
                  <a:lnTo>
                    <a:pt x="61385" y="28456"/>
                  </a:lnTo>
                  <a:lnTo>
                    <a:pt x="78999" y="21639"/>
                  </a:lnTo>
                  <a:lnTo>
                    <a:pt x="122562" y="12650"/>
                  </a:lnTo>
                  <a:lnTo>
                    <a:pt x="1523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0" name="SMARTInkShape-Group740"/>
          <p:cNvGrpSpPr/>
          <p:nvPr/>
        </p:nvGrpSpPr>
        <p:grpSpPr>
          <a:xfrm>
            <a:off x="7095641" y="5651784"/>
            <a:ext cx="286712" cy="957652"/>
            <a:chOff x="7095641" y="5651784"/>
            <a:chExt cx="286712" cy="957652"/>
          </a:xfrm>
        </p:grpSpPr>
        <p:sp>
          <p:nvSpPr>
            <p:cNvPr id="1466" name="SMARTInkShape-3353"/>
            <p:cNvSpPr/>
            <p:nvPr>
              <p:custDataLst>
                <p:tags r:id="rId58"/>
              </p:custDataLst>
            </p:nvPr>
          </p:nvSpPr>
          <p:spPr>
            <a:xfrm>
              <a:off x="7214592" y="5899179"/>
              <a:ext cx="100609" cy="422429"/>
            </a:xfrm>
            <a:custGeom>
              <a:avLst/>
              <a:gdLst/>
              <a:ahLst/>
              <a:cxnLst/>
              <a:rect l="0" t="0" r="0" b="0"/>
              <a:pathLst>
                <a:path w="100609" h="422429">
                  <a:moveTo>
                    <a:pt x="100608" y="31721"/>
                  </a:moveTo>
                  <a:lnTo>
                    <a:pt x="100608" y="31721"/>
                  </a:lnTo>
                  <a:lnTo>
                    <a:pt x="97237" y="28350"/>
                  </a:lnTo>
                  <a:lnTo>
                    <a:pt x="95582" y="24814"/>
                  </a:lnTo>
                  <a:lnTo>
                    <a:pt x="94520" y="16794"/>
                  </a:lnTo>
                  <a:lnTo>
                    <a:pt x="93727" y="15420"/>
                  </a:lnTo>
                  <a:lnTo>
                    <a:pt x="92492" y="14504"/>
                  </a:lnTo>
                  <a:lnTo>
                    <a:pt x="88813" y="13033"/>
                  </a:lnTo>
                  <a:lnTo>
                    <a:pt x="88310" y="10950"/>
                  </a:lnTo>
                  <a:lnTo>
                    <a:pt x="87988" y="3865"/>
                  </a:lnTo>
                  <a:lnTo>
                    <a:pt x="87255" y="2567"/>
                  </a:lnTo>
                  <a:lnTo>
                    <a:pt x="86062" y="1702"/>
                  </a:lnTo>
                  <a:lnTo>
                    <a:pt x="82854" y="740"/>
                  </a:lnTo>
                  <a:lnTo>
                    <a:pt x="72176" y="0"/>
                  </a:lnTo>
                  <a:lnTo>
                    <a:pt x="68451" y="1866"/>
                  </a:lnTo>
                  <a:lnTo>
                    <a:pt x="64444" y="4341"/>
                  </a:lnTo>
                  <a:lnTo>
                    <a:pt x="58221" y="6440"/>
                  </a:lnTo>
                  <a:lnTo>
                    <a:pt x="35872" y="26693"/>
                  </a:lnTo>
                  <a:lnTo>
                    <a:pt x="13840" y="72529"/>
                  </a:lnTo>
                  <a:lnTo>
                    <a:pt x="7242" y="95756"/>
                  </a:lnTo>
                  <a:lnTo>
                    <a:pt x="0" y="139703"/>
                  </a:lnTo>
                  <a:lnTo>
                    <a:pt x="5533" y="184123"/>
                  </a:lnTo>
                  <a:lnTo>
                    <a:pt x="18192" y="228569"/>
                  </a:lnTo>
                  <a:lnTo>
                    <a:pt x="36254" y="270925"/>
                  </a:lnTo>
                  <a:lnTo>
                    <a:pt x="53162" y="310881"/>
                  </a:lnTo>
                  <a:lnTo>
                    <a:pt x="61841" y="357038"/>
                  </a:lnTo>
                  <a:lnTo>
                    <a:pt x="62420" y="378768"/>
                  </a:lnTo>
                  <a:lnTo>
                    <a:pt x="60587" y="385401"/>
                  </a:lnTo>
                  <a:lnTo>
                    <a:pt x="58127" y="390701"/>
                  </a:lnTo>
                  <a:lnTo>
                    <a:pt x="53047" y="405397"/>
                  </a:lnTo>
                  <a:lnTo>
                    <a:pt x="47397" y="413922"/>
                  </a:lnTo>
                  <a:lnTo>
                    <a:pt x="43326" y="416782"/>
                  </a:lnTo>
                  <a:lnTo>
                    <a:pt x="39165" y="418759"/>
                  </a:lnTo>
                  <a:lnTo>
                    <a:pt x="34965" y="421990"/>
                  </a:lnTo>
                  <a:lnTo>
                    <a:pt x="32857" y="422428"/>
                  </a:lnTo>
                  <a:lnTo>
                    <a:pt x="30747" y="422015"/>
                  </a:lnTo>
                  <a:lnTo>
                    <a:pt x="26519" y="420379"/>
                  </a:lnTo>
                  <a:lnTo>
                    <a:pt x="13824" y="418480"/>
                  </a:lnTo>
                  <a:lnTo>
                    <a:pt x="5358" y="412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7" name="SMARTInkShape-3354"/>
            <p:cNvSpPr/>
            <p:nvPr>
              <p:custDataLst>
                <p:tags r:id="rId59"/>
              </p:custDataLst>
            </p:nvPr>
          </p:nvSpPr>
          <p:spPr>
            <a:xfrm>
              <a:off x="7095641" y="6527800"/>
              <a:ext cx="48110" cy="25401"/>
            </a:xfrm>
            <a:custGeom>
              <a:avLst/>
              <a:gdLst/>
              <a:ahLst/>
              <a:cxnLst/>
              <a:rect l="0" t="0" r="0" b="0"/>
              <a:pathLst>
                <a:path w="48110" h="25401">
                  <a:moveTo>
                    <a:pt x="3659" y="0"/>
                  </a:moveTo>
                  <a:lnTo>
                    <a:pt x="3659" y="0"/>
                  </a:lnTo>
                  <a:lnTo>
                    <a:pt x="3657" y="6327"/>
                  </a:lnTo>
                  <a:lnTo>
                    <a:pt x="288" y="13086"/>
                  </a:lnTo>
                  <a:lnTo>
                    <a:pt x="0" y="15073"/>
                  </a:lnTo>
                  <a:lnTo>
                    <a:pt x="514" y="16399"/>
                  </a:lnTo>
                  <a:lnTo>
                    <a:pt x="7146" y="20698"/>
                  </a:lnTo>
                  <a:lnTo>
                    <a:pt x="15511" y="24007"/>
                  </a:lnTo>
                  <a:lnTo>
                    <a:pt x="48109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8" name="SMARTInkShape-3355"/>
            <p:cNvSpPr/>
            <p:nvPr>
              <p:custDataLst>
                <p:tags r:id="rId60"/>
              </p:custDataLst>
            </p:nvPr>
          </p:nvSpPr>
          <p:spPr>
            <a:xfrm>
              <a:off x="7251709" y="6508750"/>
              <a:ext cx="130644" cy="100686"/>
            </a:xfrm>
            <a:custGeom>
              <a:avLst/>
              <a:gdLst/>
              <a:ahLst/>
              <a:cxnLst/>
              <a:rect l="0" t="0" r="0" b="0"/>
              <a:pathLst>
                <a:path w="130644" h="100686">
                  <a:moveTo>
                    <a:pt x="50791" y="0"/>
                  </a:moveTo>
                  <a:lnTo>
                    <a:pt x="50791" y="0"/>
                  </a:lnTo>
                  <a:lnTo>
                    <a:pt x="56258" y="5467"/>
                  </a:lnTo>
                  <a:lnTo>
                    <a:pt x="63454" y="6347"/>
                  </a:lnTo>
                  <a:lnTo>
                    <a:pt x="63486" y="6348"/>
                  </a:lnTo>
                  <a:lnTo>
                    <a:pt x="63489" y="6350"/>
                  </a:lnTo>
                  <a:lnTo>
                    <a:pt x="63491" y="12622"/>
                  </a:lnTo>
                  <a:lnTo>
                    <a:pt x="66861" y="19419"/>
                  </a:lnTo>
                  <a:lnTo>
                    <a:pt x="67148" y="21413"/>
                  </a:lnTo>
                  <a:lnTo>
                    <a:pt x="66635" y="22742"/>
                  </a:lnTo>
                  <a:lnTo>
                    <a:pt x="65585" y="23628"/>
                  </a:lnTo>
                  <a:lnTo>
                    <a:pt x="64423" y="28375"/>
                  </a:lnTo>
                  <a:lnTo>
                    <a:pt x="63200" y="34483"/>
                  </a:lnTo>
                  <a:lnTo>
                    <a:pt x="58077" y="42997"/>
                  </a:lnTo>
                  <a:lnTo>
                    <a:pt x="40855" y="61431"/>
                  </a:lnTo>
                  <a:lnTo>
                    <a:pt x="39320" y="65638"/>
                  </a:lnTo>
                  <a:lnTo>
                    <a:pt x="38204" y="67042"/>
                  </a:lnTo>
                  <a:lnTo>
                    <a:pt x="26566" y="75208"/>
                  </a:lnTo>
                  <a:lnTo>
                    <a:pt x="22368" y="75906"/>
                  </a:lnTo>
                  <a:lnTo>
                    <a:pt x="18638" y="74188"/>
                  </a:lnTo>
                  <a:lnTo>
                    <a:pt x="1165" y="58317"/>
                  </a:lnTo>
                  <a:lnTo>
                    <a:pt x="513" y="55787"/>
                  </a:lnTo>
                  <a:lnTo>
                    <a:pt x="0" y="35960"/>
                  </a:lnTo>
                  <a:lnTo>
                    <a:pt x="1876" y="31739"/>
                  </a:lnTo>
                  <a:lnTo>
                    <a:pt x="5459" y="26653"/>
                  </a:lnTo>
                  <a:lnTo>
                    <a:pt x="7831" y="25956"/>
                  </a:lnTo>
                  <a:lnTo>
                    <a:pt x="9450" y="25771"/>
                  </a:lnTo>
                  <a:lnTo>
                    <a:pt x="13131" y="23683"/>
                  </a:lnTo>
                  <a:lnTo>
                    <a:pt x="17874" y="19965"/>
                  </a:lnTo>
                  <a:lnTo>
                    <a:pt x="18968" y="20365"/>
                  </a:lnTo>
                  <a:lnTo>
                    <a:pt x="31860" y="30069"/>
                  </a:lnTo>
                  <a:lnTo>
                    <a:pt x="33938" y="30630"/>
                  </a:lnTo>
                  <a:lnTo>
                    <a:pt x="35321" y="31709"/>
                  </a:lnTo>
                  <a:lnTo>
                    <a:pt x="59281" y="64742"/>
                  </a:lnTo>
                  <a:lnTo>
                    <a:pt x="79132" y="80382"/>
                  </a:lnTo>
                  <a:lnTo>
                    <a:pt x="87876" y="93993"/>
                  </a:lnTo>
                  <a:lnTo>
                    <a:pt x="90320" y="94690"/>
                  </a:lnTo>
                  <a:lnTo>
                    <a:pt x="91961" y="94876"/>
                  </a:lnTo>
                  <a:lnTo>
                    <a:pt x="95664" y="96965"/>
                  </a:lnTo>
                  <a:lnTo>
                    <a:pt x="100420" y="100685"/>
                  </a:lnTo>
                  <a:lnTo>
                    <a:pt x="101515" y="100284"/>
                  </a:lnTo>
                  <a:lnTo>
                    <a:pt x="106429" y="97055"/>
                  </a:lnTo>
                  <a:lnTo>
                    <a:pt x="113116" y="95487"/>
                  </a:lnTo>
                  <a:lnTo>
                    <a:pt x="123026" y="86433"/>
                  </a:lnTo>
                  <a:lnTo>
                    <a:pt x="125228" y="82394"/>
                  </a:lnTo>
                  <a:lnTo>
                    <a:pt x="126208" y="75425"/>
                  </a:lnTo>
                  <a:lnTo>
                    <a:pt x="126961" y="42494"/>
                  </a:lnTo>
                  <a:lnTo>
                    <a:pt x="128859" y="38171"/>
                  </a:lnTo>
                  <a:lnTo>
                    <a:pt x="130354" y="36031"/>
                  </a:lnTo>
                  <a:lnTo>
                    <a:pt x="130643" y="33899"/>
                  </a:lnTo>
                  <a:lnTo>
                    <a:pt x="121529" y="2060"/>
                  </a:lnTo>
                  <a:lnTo>
                    <a:pt x="120527" y="1373"/>
                  </a:lnTo>
                  <a:lnTo>
                    <a:pt x="115746" y="406"/>
                  </a:lnTo>
                  <a:lnTo>
                    <a:pt x="952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9" name="SMARTInkShape-3356"/>
            <p:cNvSpPr/>
            <p:nvPr>
              <p:custDataLst>
                <p:tags r:id="rId61"/>
              </p:custDataLst>
            </p:nvPr>
          </p:nvSpPr>
          <p:spPr>
            <a:xfrm>
              <a:off x="7175498" y="5651784"/>
              <a:ext cx="190503" cy="126684"/>
            </a:xfrm>
            <a:custGeom>
              <a:avLst/>
              <a:gdLst/>
              <a:ahLst/>
              <a:cxnLst/>
              <a:rect l="0" t="0" r="0" b="0"/>
              <a:pathLst>
                <a:path w="190503" h="126684">
                  <a:moveTo>
                    <a:pt x="2" y="18766"/>
                  </a:moveTo>
                  <a:lnTo>
                    <a:pt x="2" y="18766"/>
                  </a:lnTo>
                  <a:lnTo>
                    <a:pt x="0" y="9122"/>
                  </a:lnTo>
                  <a:lnTo>
                    <a:pt x="707" y="8103"/>
                  </a:lnTo>
                  <a:lnTo>
                    <a:pt x="1883" y="7424"/>
                  </a:lnTo>
                  <a:lnTo>
                    <a:pt x="3372" y="6973"/>
                  </a:lnTo>
                  <a:lnTo>
                    <a:pt x="4366" y="5964"/>
                  </a:lnTo>
                  <a:lnTo>
                    <a:pt x="5469" y="2963"/>
                  </a:lnTo>
                  <a:lnTo>
                    <a:pt x="6468" y="1881"/>
                  </a:lnTo>
                  <a:lnTo>
                    <a:pt x="9461" y="678"/>
                  </a:lnTo>
                  <a:lnTo>
                    <a:pt x="15112" y="0"/>
                  </a:lnTo>
                  <a:lnTo>
                    <a:pt x="19181" y="1724"/>
                  </a:lnTo>
                  <a:lnTo>
                    <a:pt x="29653" y="9858"/>
                  </a:lnTo>
                  <a:lnTo>
                    <a:pt x="33877" y="11279"/>
                  </a:lnTo>
                  <a:lnTo>
                    <a:pt x="38106" y="15674"/>
                  </a:lnTo>
                  <a:lnTo>
                    <a:pt x="54330" y="39943"/>
                  </a:lnTo>
                  <a:lnTo>
                    <a:pt x="62508" y="67739"/>
                  </a:lnTo>
                  <a:lnTo>
                    <a:pt x="56977" y="96393"/>
                  </a:lnTo>
                  <a:lnTo>
                    <a:pt x="49343" y="113852"/>
                  </a:lnTo>
                  <a:lnTo>
                    <a:pt x="42047" y="122450"/>
                  </a:lnTo>
                  <a:lnTo>
                    <a:pt x="37973" y="124820"/>
                  </a:lnTo>
                  <a:lnTo>
                    <a:pt x="29610" y="126342"/>
                  </a:lnTo>
                  <a:lnTo>
                    <a:pt x="20305" y="126683"/>
                  </a:lnTo>
                  <a:lnTo>
                    <a:pt x="13693" y="121245"/>
                  </a:lnTo>
                  <a:lnTo>
                    <a:pt x="13142" y="118875"/>
                  </a:lnTo>
                  <a:lnTo>
                    <a:pt x="12996" y="117255"/>
                  </a:lnTo>
                  <a:lnTo>
                    <a:pt x="14714" y="113574"/>
                  </a:lnTo>
                  <a:lnTo>
                    <a:pt x="16159" y="111605"/>
                  </a:lnTo>
                  <a:lnTo>
                    <a:pt x="20553" y="96251"/>
                  </a:lnTo>
                  <a:lnTo>
                    <a:pt x="22169" y="93706"/>
                  </a:lnTo>
                  <a:lnTo>
                    <a:pt x="67630" y="53400"/>
                  </a:lnTo>
                  <a:lnTo>
                    <a:pt x="113755" y="18886"/>
                  </a:lnTo>
                  <a:lnTo>
                    <a:pt x="126706" y="6361"/>
                  </a:lnTo>
                  <a:lnTo>
                    <a:pt x="123543" y="6154"/>
                  </a:lnTo>
                  <a:lnTo>
                    <a:pt x="122579" y="6830"/>
                  </a:lnTo>
                  <a:lnTo>
                    <a:pt x="121937" y="7987"/>
                  </a:lnTo>
                  <a:lnTo>
                    <a:pt x="121509" y="9463"/>
                  </a:lnTo>
                  <a:lnTo>
                    <a:pt x="120517" y="10447"/>
                  </a:lnTo>
                  <a:lnTo>
                    <a:pt x="113857" y="13909"/>
                  </a:lnTo>
                  <a:lnTo>
                    <a:pt x="105747" y="21177"/>
                  </a:lnTo>
                  <a:lnTo>
                    <a:pt x="103444" y="27129"/>
                  </a:lnTo>
                  <a:lnTo>
                    <a:pt x="101714" y="33772"/>
                  </a:lnTo>
                  <a:lnTo>
                    <a:pt x="96737" y="43785"/>
                  </a:lnTo>
                  <a:lnTo>
                    <a:pt x="95339" y="64428"/>
                  </a:lnTo>
                  <a:lnTo>
                    <a:pt x="98649" y="74785"/>
                  </a:lnTo>
                  <a:lnTo>
                    <a:pt x="100339" y="77279"/>
                  </a:lnTo>
                  <a:lnTo>
                    <a:pt x="104097" y="80050"/>
                  </a:lnTo>
                  <a:lnTo>
                    <a:pt x="129389" y="92262"/>
                  </a:lnTo>
                  <a:lnTo>
                    <a:pt x="154542" y="98387"/>
                  </a:lnTo>
                  <a:lnTo>
                    <a:pt x="190502" y="94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9" name="SMARTInkShape-Group741"/>
          <p:cNvGrpSpPr/>
          <p:nvPr/>
        </p:nvGrpSpPr>
        <p:grpSpPr>
          <a:xfrm>
            <a:off x="7613730" y="5761245"/>
            <a:ext cx="660321" cy="708780"/>
            <a:chOff x="7613730" y="5761245"/>
            <a:chExt cx="660321" cy="708780"/>
          </a:xfrm>
        </p:grpSpPr>
        <p:sp>
          <p:nvSpPr>
            <p:cNvPr id="1471" name="SMARTInkShape-3357"/>
            <p:cNvSpPr/>
            <p:nvPr>
              <p:custDataLst>
                <p:tags r:id="rId50"/>
              </p:custDataLst>
            </p:nvPr>
          </p:nvSpPr>
          <p:spPr>
            <a:xfrm>
              <a:off x="7823198" y="5761245"/>
              <a:ext cx="38103" cy="201406"/>
            </a:xfrm>
            <a:custGeom>
              <a:avLst/>
              <a:gdLst/>
              <a:ahLst/>
              <a:cxnLst/>
              <a:rect l="0" t="0" r="0" b="0"/>
              <a:pathLst>
                <a:path w="38103" h="201406">
                  <a:moveTo>
                    <a:pt x="2" y="23605"/>
                  </a:moveTo>
                  <a:lnTo>
                    <a:pt x="2" y="23605"/>
                  </a:lnTo>
                  <a:lnTo>
                    <a:pt x="0" y="0"/>
                  </a:lnTo>
                  <a:lnTo>
                    <a:pt x="707" y="16654"/>
                  </a:lnTo>
                  <a:lnTo>
                    <a:pt x="5959" y="50665"/>
                  </a:lnTo>
                  <a:lnTo>
                    <a:pt x="12804" y="95506"/>
                  </a:lnTo>
                  <a:lnTo>
                    <a:pt x="20506" y="138025"/>
                  </a:lnTo>
                  <a:lnTo>
                    <a:pt x="33114" y="182192"/>
                  </a:lnTo>
                  <a:lnTo>
                    <a:pt x="38102" y="201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2" name="SMARTInkShape-3358"/>
            <p:cNvSpPr/>
            <p:nvPr>
              <p:custDataLst>
                <p:tags r:id="rId51"/>
              </p:custDataLst>
            </p:nvPr>
          </p:nvSpPr>
          <p:spPr>
            <a:xfrm>
              <a:off x="7646383" y="6032500"/>
              <a:ext cx="557818" cy="37185"/>
            </a:xfrm>
            <a:custGeom>
              <a:avLst/>
              <a:gdLst/>
              <a:ahLst/>
              <a:cxnLst/>
              <a:rect l="0" t="0" r="0" b="0"/>
              <a:pathLst>
                <a:path w="557818" h="37185">
                  <a:moveTo>
                    <a:pt x="18067" y="0"/>
                  </a:moveTo>
                  <a:lnTo>
                    <a:pt x="18067" y="0"/>
                  </a:lnTo>
                  <a:lnTo>
                    <a:pt x="0" y="30482"/>
                  </a:lnTo>
                  <a:lnTo>
                    <a:pt x="16105" y="33465"/>
                  </a:lnTo>
                  <a:lnTo>
                    <a:pt x="22133" y="36040"/>
                  </a:lnTo>
                  <a:lnTo>
                    <a:pt x="29517" y="37184"/>
                  </a:lnTo>
                  <a:lnTo>
                    <a:pt x="70576" y="32285"/>
                  </a:lnTo>
                  <a:lnTo>
                    <a:pt x="108141" y="31855"/>
                  </a:lnTo>
                  <a:lnTo>
                    <a:pt x="152903" y="28400"/>
                  </a:lnTo>
                  <a:lnTo>
                    <a:pt x="189957" y="22918"/>
                  </a:lnTo>
                  <a:lnTo>
                    <a:pt x="231118" y="20196"/>
                  </a:lnTo>
                  <a:lnTo>
                    <a:pt x="277965" y="19390"/>
                  </a:lnTo>
                  <a:lnTo>
                    <a:pt x="324223" y="19151"/>
                  </a:lnTo>
                  <a:lnTo>
                    <a:pt x="369208" y="15709"/>
                  </a:lnTo>
                  <a:lnTo>
                    <a:pt x="410445" y="13591"/>
                  </a:lnTo>
                  <a:lnTo>
                    <a:pt x="449476" y="12965"/>
                  </a:lnTo>
                  <a:lnTo>
                    <a:pt x="490451" y="13458"/>
                  </a:lnTo>
                  <a:lnTo>
                    <a:pt x="536366" y="18466"/>
                  </a:lnTo>
                  <a:lnTo>
                    <a:pt x="55781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3" name="SMARTInkShape-3359"/>
            <p:cNvSpPr/>
            <p:nvPr>
              <p:custDataLst>
                <p:tags r:id="rId52"/>
              </p:custDataLst>
            </p:nvPr>
          </p:nvSpPr>
          <p:spPr>
            <a:xfrm>
              <a:off x="7613730" y="6293679"/>
              <a:ext cx="203121" cy="97828"/>
            </a:xfrm>
            <a:custGeom>
              <a:avLst/>
              <a:gdLst/>
              <a:ahLst/>
              <a:cxnLst/>
              <a:rect l="0" t="0" r="0" b="0"/>
              <a:pathLst>
                <a:path w="203121" h="97828">
                  <a:moveTo>
                    <a:pt x="38020" y="30921"/>
                  </a:moveTo>
                  <a:lnTo>
                    <a:pt x="38020" y="30921"/>
                  </a:lnTo>
                  <a:lnTo>
                    <a:pt x="38018" y="34578"/>
                  </a:lnTo>
                  <a:lnTo>
                    <a:pt x="38018" y="31543"/>
                  </a:lnTo>
                  <a:lnTo>
                    <a:pt x="38018" y="58449"/>
                  </a:lnTo>
                  <a:lnTo>
                    <a:pt x="31138" y="85779"/>
                  </a:lnTo>
                  <a:lnTo>
                    <a:pt x="25218" y="94274"/>
                  </a:lnTo>
                  <a:lnTo>
                    <a:pt x="22217" y="97413"/>
                  </a:lnTo>
                  <a:lnTo>
                    <a:pt x="21134" y="97827"/>
                  </a:lnTo>
                  <a:lnTo>
                    <a:pt x="20413" y="97398"/>
                  </a:lnTo>
                  <a:lnTo>
                    <a:pt x="19932" y="96405"/>
                  </a:lnTo>
                  <a:lnTo>
                    <a:pt x="18906" y="95744"/>
                  </a:lnTo>
                  <a:lnTo>
                    <a:pt x="14090" y="94108"/>
                  </a:lnTo>
                  <a:lnTo>
                    <a:pt x="10216" y="91223"/>
                  </a:lnTo>
                  <a:lnTo>
                    <a:pt x="8023" y="87592"/>
                  </a:lnTo>
                  <a:lnTo>
                    <a:pt x="325" y="51684"/>
                  </a:lnTo>
                  <a:lnTo>
                    <a:pt x="0" y="41842"/>
                  </a:lnTo>
                  <a:lnTo>
                    <a:pt x="1837" y="37421"/>
                  </a:lnTo>
                  <a:lnTo>
                    <a:pt x="4300" y="33104"/>
                  </a:lnTo>
                  <a:lnTo>
                    <a:pt x="6392" y="26706"/>
                  </a:lnTo>
                  <a:lnTo>
                    <a:pt x="15031" y="16107"/>
                  </a:lnTo>
                  <a:lnTo>
                    <a:pt x="20983" y="13753"/>
                  </a:lnTo>
                  <a:lnTo>
                    <a:pt x="64162" y="5011"/>
                  </a:lnTo>
                  <a:lnTo>
                    <a:pt x="77829" y="1920"/>
                  </a:lnTo>
                  <a:lnTo>
                    <a:pt x="107965" y="4406"/>
                  </a:lnTo>
                  <a:lnTo>
                    <a:pt x="134258" y="0"/>
                  </a:lnTo>
                  <a:lnTo>
                    <a:pt x="142645" y="1420"/>
                  </a:lnTo>
                  <a:lnTo>
                    <a:pt x="149432" y="3699"/>
                  </a:lnTo>
                  <a:lnTo>
                    <a:pt x="196496" y="5511"/>
                  </a:lnTo>
                  <a:lnTo>
                    <a:pt x="203120" y="5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4" name="SMARTInkShape-3360"/>
            <p:cNvSpPr/>
            <p:nvPr>
              <p:custDataLst>
                <p:tags r:id="rId53"/>
              </p:custDataLst>
            </p:nvPr>
          </p:nvSpPr>
          <p:spPr>
            <a:xfrm>
              <a:off x="7861306" y="6160469"/>
              <a:ext cx="342895" cy="309556"/>
            </a:xfrm>
            <a:custGeom>
              <a:avLst/>
              <a:gdLst/>
              <a:ahLst/>
              <a:cxnLst/>
              <a:rect l="0" t="0" r="0" b="0"/>
              <a:pathLst>
                <a:path w="342895" h="309556">
                  <a:moveTo>
                    <a:pt x="6344" y="233981"/>
                  </a:moveTo>
                  <a:lnTo>
                    <a:pt x="6344" y="233981"/>
                  </a:lnTo>
                  <a:lnTo>
                    <a:pt x="256" y="240069"/>
                  </a:lnTo>
                  <a:lnTo>
                    <a:pt x="0" y="246412"/>
                  </a:lnTo>
                  <a:lnTo>
                    <a:pt x="5462" y="246658"/>
                  </a:lnTo>
                  <a:lnTo>
                    <a:pt x="5756" y="247371"/>
                  </a:lnTo>
                  <a:lnTo>
                    <a:pt x="13220" y="276575"/>
                  </a:lnTo>
                  <a:lnTo>
                    <a:pt x="18137" y="283561"/>
                  </a:lnTo>
                  <a:lnTo>
                    <a:pt x="18864" y="289610"/>
                  </a:lnTo>
                  <a:lnTo>
                    <a:pt x="18964" y="293511"/>
                  </a:lnTo>
                  <a:lnTo>
                    <a:pt x="25130" y="309555"/>
                  </a:lnTo>
                  <a:lnTo>
                    <a:pt x="28686" y="306623"/>
                  </a:lnTo>
                  <a:lnTo>
                    <a:pt x="31139" y="284810"/>
                  </a:lnTo>
                  <a:lnTo>
                    <a:pt x="31691" y="245273"/>
                  </a:lnTo>
                  <a:lnTo>
                    <a:pt x="28366" y="200626"/>
                  </a:lnTo>
                  <a:lnTo>
                    <a:pt x="25785" y="157848"/>
                  </a:lnTo>
                  <a:lnTo>
                    <a:pt x="25416" y="110728"/>
                  </a:lnTo>
                  <a:lnTo>
                    <a:pt x="26101" y="79561"/>
                  </a:lnTo>
                  <a:lnTo>
                    <a:pt x="31861" y="59142"/>
                  </a:lnTo>
                  <a:lnTo>
                    <a:pt x="49441" y="34906"/>
                  </a:lnTo>
                  <a:lnTo>
                    <a:pt x="56308" y="29557"/>
                  </a:lnTo>
                  <a:lnTo>
                    <a:pt x="65944" y="26709"/>
                  </a:lnTo>
                  <a:lnTo>
                    <a:pt x="105991" y="15726"/>
                  </a:lnTo>
                  <a:lnTo>
                    <a:pt x="148225" y="10375"/>
                  </a:lnTo>
                  <a:lnTo>
                    <a:pt x="194883" y="5333"/>
                  </a:lnTo>
                  <a:lnTo>
                    <a:pt x="242455" y="0"/>
                  </a:lnTo>
                  <a:lnTo>
                    <a:pt x="283736" y="1039"/>
                  </a:lnTo>
                  <a:lnTo>
                    <a:pt x="330689" y="5917"/>
                  </a:lnTo>
                  <a:lnTo>
                    <a:pt x="342894" y="11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5" name="SMARTInkShape-3361"/>
            <p:cNvSpPr/>
            <p:nvPr>
              <p:custDataLst>
                <p:tags r:id="rId54"/>
              </p:custDataLst>
            </p:nvPr>
          </p:nvSpPr>
          <p:spPr>
            <a:xfrm>
              <a:off x="8001372" y="6261384"/>
              <a:ext cx="88529" cy="137143"/>
            </a:xfrm>
            <a:custGeom>
              <a:avLst/>
              <a:gdLst/>
              <a:ahLst/>
              <a:cxnLst/>
              <a:rect l="0" t="0" r="0" b="0"/>
              <a:pathLst>
                <a:path w="88529" h="137143">
                  <a:moveTo>
                    <a:pt x="5978" y="25116"/>
                  </a:moveTo>
                  <a:lnTo>
                    <a:pt x="5978" y="25116"/>
                  </a:lnTo>
                  <a:lnTo>
                    <a:pt x="5978" y="16277"/>
                  </a:lnTo>
                  <a:lnTo>
                    <a:pt x="6683" y="14990"/>
                  </a:lnTo>
                  <a:lnTo>
                    <a:pt x="7859" y="14132"/>
                  </a:lnTo>
                  <a:lnTo>
                    <a:pt x="11047" y="13178"/>
                  </a:lnTo>
                  <a:lnTo>
                    <a:pt x="14816" y="12755"/>
                  </a:lnTo>
                  <a:lnTo>
                    <a:pt x="16104" y="11937"/>
                  </a:lnTo>
                  <a:lnTo>
                    <a:pt x="16962" y="10685"/>
                  </a:lnTo>
                  <a:lnTo>
                    <a:pt x="17534" y="9146"/>
                  </a:lnTo>
                  <a:lnTo>
                    <a:pt x="18621" y="8119"/>
                  </a:lnTo>
                  <a:lnTo>
                    <a:pt x="21710" y="6978"/>
                  </a:lnTo>
                  <a:lnTo>
                    <a:pt x="22815" y="5968"/>
                  </a:lnTo>
                  <a:lnTo>
                    <a:pt x="24044" y="2965"/>
                  </a:lnTo>
                  <a:lnTo>
                    <a:pt x="25079" y="1882"/>
                  </a:lnTo>
                  <a:lnTo>
                    <a:pt x="28108" y="679"/>
                  </a:lnTo>
                  <a:lnTo>
                    <a:pt x="33779" y="0"/>
                  </a:lnTo>
                  <a:lnTo>
                    <a:pt x="37854" y="1724"/>
                  </a:lnTo>
                  <a:lnTo>
                    <a:pt x="42017" y="4136"/>
                  </a:lnTo>
                  <a:lnTo>
                    <a:pt x="50439" y="5685"/>
                  </a:lnTo>
                  <a:lnTo>
                    <a:pt x="52551" y="5813"/>
                  </a:lnTo>
                  <a:lnTo>
                    <a:pt x="56780" y="7835"/>
                  </a:lnTo>
                  <a:lnTo>
                    <a:pt x="58896" y="9362"/>
                  </a:lnTo>
                  <a:lnTo>
                    <a:pt x="61247" y="12940"/>
                  </a:lnTo>
                  <a:lnTo>
                    <a:pt x="62997" y="16883"/>
                  </a:lnTo>
                  <a:lnTo>
                    <a:pt x="67243" y="23068"/>
                  </a:lnTo>
                  <a:lnTo>
                    <a:pt x="68484" y="27263"/>
                  </a:lnTo>
                  <a:lnTo>
                    <a:pt x="69391" y="48774"/>
                  </a:lnTo>
                  <a:lnTo>
                    <a:pt x="67557" y="55150"/>
                  </a:lnTo>
                  <a:lnTo>
                    <a:pt x="45467" y="96430"/>
                  </a:lnTo>
                  <a:lnTo>
                    <a:pt x="27730" y="110951"/>
                  </a:lnTo>
                  <a:lnTo>
                    <a:pt x="23172" y="112654"/>
                  </a:lnTo>
                  <a:lnTo>
                    <a:pt x="18793" y="117174"/>
                  </a:lnTo>
                  <a:lnTo>
                    <a:pt x="10234" y="131573"/>
                  </a:lnTo>
                  <a:lnTo>
                    <a:pt x="8109" y="133482"/>
                  </a:lnTo>
                  <a:lnTo>
                    <a:pt x="5988" y="134048"/>
                  </a:lnTo>
                  <a:lnTo>
                    <a:pt x="885" y="133260"/>
                  </a:lnTo>
                  <a:lnTo>
                    <a:pt x="465" y="133901"/>
                  </a:lnTo>
                  <a:lnTo>
                    <a:pt x="0" y="136494"/>
                  </a:lnTo>
                  <a:lnTo>
                    <a:pt x="581" y="136763"/>
                  </a:lnTo>
                  <a:lnTo>
                    <a:pt x="3109" y="135179"/>
                  </a:lnTo>
                  <a:lnTo>
                    <a:pt x="4065" y="135181"/>
                  </a:lnTo>
                  <a:lnTo>
                    <a:pt x="4702" y="135887"/>
                  </a:lnTo>
                  <a:lnTo>
                    <a:pt x="5128" y="137064"/>
                  </a:lnTo>
                  <a:lnTo>
                    <a:pt x="6116" y="137142"/>
                  </a:lnTo>
                  <a:lnTo>
                    <a:pt x="9097" y="135348"/>
                  </a:lnTo>
                  <a:lnTo>
                    <a:pt x="24254" y="124429"/>
                  </a:lnTo>
                  <a:lnTo>
                    <a:pt x="71776" y="107744"/>
                  </a:lnTo>
                  <a:lnTo>
                    <a:pt x="88528" y="101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6" name="SMARTInkShape-3362"/>
            <p:cNvSpPr/>
            <p:nvPr>
              <p:custDataLst>
                <p:tags r:id="rId55"/>
              </p:custDataLst>
            </p:nvPr>
          </p:nvSpPr>
          <p:spPr>
            <a:xfrm>
              <a:off x="8134350" y="6299198"/>
              <a:ext cx="38101" cy="110723"/>
            </a:xfrm>
            <a:custGeom>
              <a:avLst/>
              <a:gdLst/>
              <a:ahLst/>
              <a:cxnLst/>
              <a:rect l="0" t="0" r="0" b="0"/>
              <a:pathLst>
                <a:path w="38101" h="110723">
                  <a:moveTo>
                    <a:pt x="38100" y="2"/>
                  </a:moveTo>
                  <a:lnTo>
                    <a:pt x="38100" y="2"/>
                  </a:lnTo>
                  <a:lnTo>
                    <a:pt x="32633" y="0"/>
                  </a:lnTo>
                  <a:lnTo>
                    <a:pt x="26360" y="5469"/>
                  </a:lnTo>
                  <a:lnTo>
                    <a:pt x="24884" y="14906"/>
                  </a:lnTo>
                  <a:lnTo>
                    <a:pt x="23644" y="16288"/>
                  </a:lnTo>
                  <a:lnTo>
                    <a:pt x="22113" y="17209"/>
                  </a:lnTo>
                  <a:lnTo>
                    <a:pt x="21092" y="18529"/>
                  </a:lnTo>
                  <a:lnTo>
                    <a:pt x="7800" y="60747"/>
                  </a:lnTo>
                  <a:lnTo>
                    <a:pt x="4507" y="84361"/>
                  </a:lnTo>
                  <a:lnTo>
                    <a:pt x="890" y="96472"/>
                  </a:lnTo>
                  <a:lnTo>
                    <a:pt x="52" y="110722"/>
                  </a:lnTo>
                  <a:lnTo>
                    <a:pt x="0" y="107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7" name="SMARTInkShape-3363"/>
            <p:cNvSpPr/>
            <p:nvPr>
              <p:custDataLst>
                <p:tags r:id="rId56"/>
              </p:custDataLst>
            </p:nvPr>
          </p:nvSpPr>
          <p:spPr>
            <a:xfrm>
              <a:off x="8192405" y="6308243"/>
              <a:ext cx="11788" cy="79858"/>
            </a:xfrm>
            <a:custGeom>
              <a:avLst/>
              <a:gdLst/>
              <a:ahLst/>
              <a:cxnLst/>
              <a:rect l="0" t="0" r="0" b="0"/>
              <a:pathLst>
                <a:path w="11788" h="79858">
                  <a:moveTo>
                    <a:pt x="5445" y="3657"/>
                  </a:moveTo>
                  <a:lnTo>
                    <a:pt x="5445" y="3657"/>
                  </a:lnTo>
                  <a:lnTo>
                    <a:pt x="8815" y="3657"/>
                  </a:lnTo>
                  <a:lnTo>
                    <a:pt x="9808" y="2952"/>
                  </a:lnTo>
                  <a:lnTo>
                    <a:pt x="10471" y="1775"/>
                  </a:lnTo>
                  <a:lnTo>
                    <a:pt x="10912" y="286"/>
                  </a:lnTo>
                  <a:lnTo>
                    <a:pt x="11207" y="0"/>
                  </a:lnTo>
                  <a:lnTo>
                    <a:pt x="11403" y="512"/>
                  </a:lnTo>
                  <a:lnTo>
                    <a:pt x="11787" y="3602"/>
                  </a:lnTo>
                  <a:lnTo>
                    <a:pt x="6767" y="15583"/>
                  </a:lnTo>
                  <a:lnTo>
                    <a:pt x="4913" y="31203"/>
                  </a:lnTo>
                  <a:lnTo>
                    <a:pt x="0" y="43600"/>
                  </a:lnTo>
                  <a:lnTo>
                    <a:pt x="5445" y="79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8" name="SMARTInkShape-3364"/>
            <p:cNvSpPr/>
            <p:nvPr>
              <p:custDataLst>
                <p:tags r:id="rId57"/>
              </p:custDataLst>
            </p:nvPr>
          </p:nvSpPr>
          <p:spPr>
            <a:xfrm>
              <a:off x="8122532" y="6261100"/>
              <a:ext cx="151519" cy="31751"/>
            </a:xfrm>
            <a:custGeom>
              <a:avLst/>
              <a:gdLst/>
              <a:ahLst/>
              <a:cxnLst/>
              <a:rect l="0" t="0" r="0" b="0"/>
              <a:pathLst>
                <a:path w="151519" h="31751">
                  <a:moveTo>
                    <a:pt x="5468" y="31750"/>
                  </a:moveTo>
                  <a:lnTo>
                    <a:pt x="5468" y="31750"/>
                  </a:lnTo>
                  <a:lnTo>
                    <a:pt x="5466" y="28379"/>
                  </a:lnTo>
                  <a:lnTo>
                    <a:pt x="4763" y="27386"/>
                  </a:lnTo>
                  <a:lnTo>
                    <a:pt x="3586" y="26724"/>
                  </a:lnTo>
                  <a:lnTo>
                    <a:pt x="2097" y="26283"/>
                  </a:lnTo>
                  <a:lnTo>
                    <a:pt x="1104" y="25283"/>
                  </a:lnTo>
                  <a:lnTo>
                    <a:pt x="0" y="22290"/>
                  </a:lnTo>
                  <a:lnTo>
                    <a:pt x="412" y="21210"/>
                  </a:lnTo>
                  <a:lnTo>
                    <a:pt x="1391" y="20491"/>
                  </a:lnTo>
                  <a:lnTo>
                    <a:pt x="5067" y="19689"/>
                  </a:lnTo>
                  <a:lnTo>
                    <a:pt x="22606" y="18400"/>
                  </a:lnTo>
                  <a:lnTo>
                    <a:pt x="39558" y="14035"/>
                  </a:lnTo>
                  <a:lnTo>
                    <a:pt x="83445" y="12735"/>
                  </a:lnTo>
                  <a:lnTo>
                    <a:pt x="114898" y="10822"/>
                  </a:lnTo>
                  <a:lnTo>
                    <a:pt x="1515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7" name="SMARTInkShape-Group742"/>
          <p:cNvGrpSpPr/>
          <p:nvPr/>
        </p:nvGrpSpPr>
        <p:grpSpPr>
          <a:xfrm>
            <a:off x="8559800" y="5429252"/>
            <a:ext cx="1765301" cy="799796"/>
            <a:chOff x="8559800" y="5429252"/>
            <a:chExt cx="1765301" cy="799796"/>
          </a:xfrm>
        </p:grpSpPr>
        <p:sp>
          <p:nvSpPr>
            <p:cNvPr id="1480" name="SMARTInkShape-3365"/>
            <p:cNvSpPr/>
            <p:nvPr>
              <p:custDataLst>
                <p:tags r:id="rId33"/>
              </p:custDataLst>
            </p:nvPr>
          </p:nvSpPr>
          <p:spPr>
            <a:xfrm>
              <a:off x="9232900" y="5651500"/>
              <a:ext cx="57151" cy="12701"/>
            </a:xfrm>
            <a:custGeom>
              <a:avLst/>
              <a:gdLst/>
              <a:ahLst/>
              <a:cxnLst/>
              <a:rect l="0" t="0" r="0" b="0"/>
              <a:pathLst>
                <a:path w="57151" h="12701">
                  <a:moveTo>
                    <a:pt x="0" y="12700"/>
                  </a:moveTo>
                  <a:lnTo>
                    <a:pt x="0" y="12700"/>
                  </a:lnTo>
                  <a:lnTo>
                    <a:pt x="5467" y="7233"/>
                  </a:lnTo>
                  <a:lnTo>
                    <a:pt x="9459" y="6612"/>
                  </a:lnTo>
                  <a:lnTo>
                    <a:pt x="46544" y="6350"/>
                  </a:lnTo>
                  <a:lnTo>
                    <a:pt x="50791" y="4469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1" name="SMARTInkShape-3366"/>
            <p:cNvSpPr/>
            <p:nvPr>
              <p:custDataLst>
                <p:tags r:id="rId34"/>
              </p:custDataLst>
            </p:nvPr>
          </p:nvSpPr>
          <p:spPr>
            <a:xfrm>
              <a:off x="9061450" y="5619750"/>
              <a:ext cx="114301" cy="25401"/>
            </a:xfrm>
            <a:custGeom>
              <a:avLst/>
              <a:gdLst/>
              <a:ahLst/>
              <a:cxnLst/>
              <a:rect l="0" t="0" r="0" b="0"/>
              <a:pathLst>
                <a:path w="114301" h="25401">
                  <a:moveTo>
                    <a:pt x="0" y="25400"/>
                  </a:moveTo>
                  <a:lnTo>
                    <a:pt x="0" y="25400"/>
                  </a:lnTo>
                  <a:lnTo>
                    <a:pt x="3370" y="22029"/>
                  </a:lnTo>
                  <a:lnTo>
                    <a:pt x="6907" y="20374"/>
                  </a:lnTo>
                  <a:lnTo>
                    <a:pt x="51358" y="14025"/>
                  </a:lnTo>
                  <a:lnTo>
                    <a:pt x="83982" y="12046"/>
                  </a:lnTo>
                  <a:lnTo>
                    <a:pt x="96579" y="7684"/>
                  </a:lnTo>
                  <a:lnTo>
                    <a:pt x="103601" y="623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2" name="SMARTInkShape-3367"/>
            <p:cNvSpPr/>
            <p:nvPr>
              <p:custDataLst>
                <p:tags r:id="rId35"/>
              </p:custDataLst>
            </p:nvPr>
          </p:nvSpPr>
          <p:spPr>
            <a:xfrm>
              <a:off x="9112514" y="5537200"/>
              <a:ext cx="49567" cy="171418"/>
            </a:xfrm>
            <a:custGeom>
              <a:avLst/>
              <a:gdLst/>
              <a:ahLst/>
              <a:cxnLst/>
              <a:rect l="0" t="0" r="0" b="0"/>
              <a:pathLst>
                <a:path w="49567" h="171418">
                  <a:moveTo>
                    <a:pt x="18786" y="0"/>
                  </a:moveTo>
                  <a:lnTo>
                    <a:pt x="18786" y="0"/>
                  </a:lnTo>
                  <a:lnTo>
                    <a:pt x="15415" y="3371"/>
                  </a:lnTo>
                  <a:lnTo>
                    <a:pt x="13759" y="6907"/>
                  </a:lnTo>
                  <a:lnTo>
                    <a:pt x="6206" y="53124"/>
                  </a:lnTo>
                  <a:lnTo>
                    <a:pt x="5433" y="63827"/>
                  </a:lnTo>
                  <a:lnTo>
                    <a:pt x="0" y="99413"/>
                  </a:lnTo>
                  <a:lnTo>
                    <a:pt x="7854" y="141023"/>
                  </a:lnTo>
                  <a:lnTo>
                    <a:pt x="13916" y="158309"/>
                  </a:lnTo>
                  <a:lnTo>
                    <a:pt x="23968" y="170169"/>
                  </a:lnTo>
                  <a:lnTo>
                    <a:pt x="26498" y="170881"/>
                  </a:lnTo>
                  <a:lnTo>
                    <a:pt x="36662" y="171417"/>
                  </a:lnTo>
                  <a:lnTo>
                    <a:pt x="40859" y="168069"/>
                  </a:lnTo>
                  <a:lnTo>
                    <a:pt x="42706" y="164538"/>
                  </a:lnTo>
                  <a:lnTo>
                    <a:pt x="43199" y="162609"/>
                  </a:lnTo>
                  <a:lnTo>
                    <a:pt x="49082" y="152352"/>
                  </a:lnTo>
                  <a:lnTo>
                    <a:pt x="49566" y="150251"/>
                  </a:lnTo>
                  <a:lnTo>
                    <a:pt x="49183" y="148145"/>
                  </a:lnTo>
                  <a:lnTo>
                    <a:pt x="44186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3" name="SMARTInkShape-3368"/>
            <p:cNvSpPr/>
            <p:nvPr>
              <p:custDataLst>
                <p:tags r:id="rId36"/>
              </p:custDataLst>
            </p:nvPr>
          </p:nvSpPr>
          <p:spPr>
            <a:xfrm>
              <a:off x="8963184" y="5534090"/>
              <a:ext cx="85567" cy="199851"/>
            </a:xfrm>
            <a:custGeom>
              <a:avLst/>
              <a:gdLst/>
              <a:ahLst/>
              <a:cxnLst/>
              <a:rect l="0" t="0" r="0" b="0"/>
              <a:pathLst>
                <a:path w="85567" h="199851">
                  <a:moveTo>
                    <a:pt x="72866" y="9460"/>
                  </a:moveTo>
                  <a:lnTo>
                    <a:pt x="72866" y="9460"/>
                  </a:lnTo>
                  <a:lnTo>
                    <a:pt x="67399" y="3993"/>
                  </a:lnTo>
                  <a:lnTo>
                    <a:pt x="66774" y="0"/>
                  </a:lnTo>
                  <a:lnTo>
                    <a:pt x="65985" y="331"/>
                  </a:lnTo>
                  <a:lnTo>
                    <a:pt x="61071" y="7979"/>
                  </a:lnTo>
                  <a:lnTo>
                    <a:pt x="60770" y="7767"/>
                  </a:lnTo>
                  <a:lnTo>
                    <a:pt x="60244" y="3863"/>
                  </a:lnTo>
                  <a:lnTo>
                    <a:pt x="58320" y="3444"/>
                  </a:lnTo>
                  <a:lnTo>
                    <a:pt x="54705" y="3176"/>
                  </a:lnTo>
                  <a:lnTo>
                    <a:pt x="38711" y="18221"/>
                  </a:lnTo>
                  <a:lnTo>
                    <a:pt x="36520" y="24173"/>
                  </a:lnTo>
                  <a:lnTo>
                    <a:pt x="35935" y="27735"/>
                  </a:lnTo>
                  <a:lnTo>
                    <a:pt x="11329" y="72975"/>
                  </a:lnTo>
                  <a:lnTo>
                    <a:pt x="8066" y="85665"/>
                  </a:lnTo>
                  <a:lnTo>
                    <a:pt x="4513" y="98361"/>
                  </a:lnTo>
                  <a:lnTo>
                    <a:pt x="0" y="128786"/>
                  </a:lnTo>
                  <a:lnTo>
                    <a:pt x="10833" y="172785"/>
                  </a:lnTo>
                  <a:lnTo>
                    <a:pt x="24267" y="189273"/>
                  </a:lnTo>
                  <a:lnTo>
                    <a:pt x="32666" y="197118"/>
                  </a:lnTo>
                  <a:lnTo>
                    <a:pt x="36890" y="198697"/>
                  </a:lnTo>
                  <a:lnTo>
                    <a:pt x="58421" y="199850"/>
                  </a:lnTo>
                  <a:lnTo>
                    <a:pt x="70859" y="196556"/>
                  </a:lnTo>
                  <a:lnTo>
                    <a:pt x="77383" y="191156"/>
                  </a:lnTo>
                  <a:lnTo>
                    <a:pt x="85566" y="180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4" name="SMARTInkShape-3369"/>
            <p:cNvSpPr/>
            <p:nvPr>
              <p:custDataLst>
                <p:tags r:id="rId37"/>
              </p:custDataLst>
            </p:nvPr>
          </p:nvSpPr>
          <p:spPr>
            <a:xfrm>
              <a:off x="8750300" y="5664200"/>
              <a:ext cx="139701" cy="12700"/>
            </a:xfrm>
            <a:custGeom>
              <a:avLst/>
              <a:gdLst/>
              <a:ahLst/>
              <a:cxnLst/>
              <a:rect l="0" t="0" r="0" b="0"/>
              <a:pathLst>
                <a:path w="139701" h="12700">
                  <a:moveTo>
                    <a:pt x="0" y="6350"/>
                  </a:moveTo>
                  <a:lnTo>
                    <a:pt x="0" y="6350"/>
                  </a:lnTo>
                  <a:lnTo>
                    <a:pt x="0" y="12438"/>
                  </a:lnTo>
                  <a:lnTo>
                    <a:pt x="14129" y="12690"/>
                  </a:lnTo>
                  <a:lnTo>
                    <a:pt x="13652" y="12693"/>
                  </a:lnTo>
                  <a:lnTo>
                    <a:pt x="24993" y="12699"/>
                  </a:lnTo>
                  <a:lnTo>
                    <a:pt x="30627" y="10819"/>
                  </a:lnTo>
                  <a:lnTo>
                    <a:pt x="33118" y="9329"/>
                  </a:lnTo>
                  <a:lnTo>
                    <a:pt x="36188" y="9041"/>
                  </a:lnTo>
                  <a:lnTo>
                    <a:pt x="46550" y="10597"/>
                  </a:lnTo>
                  <a:lnTo>
                    <a:pt x="79839" y="6557"/>
                  </a:lnTo>
                  <a:lnTo>
                    <a:pt x="124801" y="5645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5" name="SMARTInkShape-3370"/>
            <p:cNvSpPr/>
            <p:nvPr>
              <p:custDataLst>
                <p:tags r:id="rId38"/>
              </p:custDataLst>
            </p:nvPr>
          </p:nvSpPr>
          <p:spPr>
            <a:xfrm>
              <a:off x="8738059" y="6007393"/>
              <a:ext cx="190042" cy="180482"/>
            </a:xfrm>
            <a:custGeom>
              <a:avLst/>
              <a:gdLst/>
              <a:ahLst/>
              <a:cxnLst/>
              <a:rect l="0" t="0" r="0" b="0"/>
              <a:pathLst>
                <a:path w="190042" h="180482">
                  <a:moveTo>
                    <a:pt x="18591" y="50507"/>
                  </a:moveTo>
                  <a:lnTo>
                    <a:pt x="18591" y="50507"/>
                  </a:lnTo>
                  <a:lnTo>
                    <a:pt x="24058" y="55974"/>
                  </a:lnTo>
                  <a:lnTo>
                    <a:pt x="29836" y="57388"/>
                  </a:lnTo>
                  <a:lnTo>
                    <a:pt x="35721" y="61169"/>
                  </a:lnTo>
                  <a:lnTo>
                    <a:pt x="42638" y="62604"/>
                  </a:lnTo>
                  <a:lnTo>
                    <a:pt x="49505" y="62938"/>
                  </a:lnTo>
                  <a:lnTo>
                    <a:pt x="55379" y="61206"/>
                  </a:lnTo>
                  <a:lnTo>
                    <a:pt x="60341" y="58790"/>
                  </a:lnTo>
                  <a:lnTo>
                    <a:pt x="81205" y="53561"/>
                  </a:lnTo>
                  <a:lnTo>
                    <a:pt x="94396" y="44001"/>
                  </a:lnTo>
                  <a:lnTo>
                    <a:pt x="103179" y="35660"/>
                  </a:lnTo>
                  <a:lnTo>
                    <a:pt x="105575" y="31443"/>
                  </a:lnTo>
                  <a:lnTo>
                    <a:pt x="107344" y="27217"/>
                  </a:lnTo>
                  <a:lnTo>
                    <a:pt x="110483" y="22988"/>
                  </a:lnTo>
                  <a:lnTo>
                    <a:pt x="110898" y="20872"/>
                  </a:lnTo>
                  <a:lnTo>
                    <a:pt x="110470" y="18755"/>
                  </a:lnTo>
                  <a:lnTo>
                    <a:pt x="108813" y="14523"/>
                  </a:lnTo>
                  <a:lnTo>
                    <a:pt x="108079" y="10290"/>
                  </a:lnTo>
                  <a:lnTo>
                    <a:pt x="107177" y="8879"/>
                  </a:lnTo>
                  <a:lnTo>
                    <a:pt x="105870" y="7939"/>
                  </a:lnTo>
                  <a:lnTo>
                    <a:pt x="102537" y="6188"/>
                  </a:lnTo>
                  <a:lnTo>
                    <a:pt x="96695" y="1941"/>
                  </a:lnTo>
                  <a:lnTo>
                    <a:pt x="90496" y="369"/>
                  </a:lnTo>
                  <a:lnTo>
                    <a:pt x="86298" y="0"/>
                  </a:lnTo>
                  <a:lnTo>
                    <a:pt x="76594" y="3165"/>
                  </a:lnTo>
                  <a:lnTo>
                    <a:pt x="65040" y="11261"/>
                  </a:lnTo>
                  <a:lnTo>
                    <a:pt x="26785" y="44603"/>
                  </a:lnTo>
                  <a:lnTo>
                    <a:pt x="3024" y="83802"/>
                  </a:lnTo>
                  <a:lnTo>
                    <a:pt x="0" y="108837"/>
                  </a:lnTo>
                  <a:lnTo>
                    <a:pt x="337" y="128220"/>
                  </a:lnTo>
                  <a:lnTo>
                    <a:pt x="4638" y="140639"/>
                  </a:lnTo>
                  <a:lnTo>
                    <a:pt x="17841" y="157200"/>
                  </a:lnTo>
                  <a:lnTo>
                    <a:pt x="41992" y="172977"/>
                  </a:lnTo>
                  <a:lnTo>
                    <a:pt x="76123" y="180481"/>
                  </a:lnTo>
                  <a:lnTo>
                    <a:pt x="119507" y="177898"/>
                  </a:lnTo>
                  <a:lnTo>
                    <a:pt x="140570" y="175702"/>
                  </a:lnTo>
                  <a:lnTo>
                    <a:pt x="174931" y="162584"/>
                  </a:lnTo>
                  <a:lnTo>
                    <a:pt x="190041" y="152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6" name="SMARTInkShape-3371"/>
            <p:cNvSpPr/>
            <p:nvPr>
              <p:custDataLst>
                <p:tags r:id="rId39"/>
              </p:custDataLst>
            </p:nvPr>
          </p:nvSpPr>
          <p:spPr>
            <a:xfrm>
              <a:off x="8559800" y="610235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6907" y="5026"/>
                  </a:lnTo>
                  <a:lnTo>
                    <a:pt x="8838" y="5467"/>
                  </a:lnTo>
                  <a:lnTo>
                    <a:pt x="19098" y="11259"/>
                  </a:lnTo>
                  <a:lnTo>
                    <a:pt x="254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7" name="SMARTInkShape-3372"/>
            <p:cNvSpPr/>
            <p:nvPr>
              <p:custDataLst>
                <p:tags r:id="rId40"/>
              </p:custDataLst>
            </p:nvPr>
          </p:nvSpPr>
          <p:spPr>
            <a:xfrm>
              <a:off x="9378950" y="5581681"/>
              <a:ext cx="165101" cy="107920"/>
            </a:xfrm>
            <a:custGeom>
              <a:avLst/>
              <a:gdLst/>
              <a:ahLst/>
              <a:cxnLst/>
              <a:rect l="0" t="0" r="0" b="0"/>
              <a:pathLst>
                <a:path w="165101" h="107920">
                  <a:moveTo>
                    <a:pt x="0" y="107919"/>
                  </a:moveTo>
                  <a:lnTo>
                    <a:pt x="0" y="107919"/>
                  </a:lnTo>
                  <a:lnTo>
                    <a:pt x="0" y="98459"/>
                  </a:lnTo>
                  <a:lnTo>
                    <a:pt x="1881" y="94778"/>
                  </a:lnTo>
                  <a:lnTo>
                    <a:pt x="10126" y="84579"/>
                  </a:lnTo>
                  <a:lnTo>
                    <a:pt x="14074" y="76157"/>
                  </a:lnTo>
                  <a:lnTo>
                    <a:pt x="15732" y="74044"/>
                  </a:lnTo>
                  <a:lnTo>
                    <a:pt x="17576" y="67934"/>
                  </a:lnTo>
                  <a:lnTo>
                    <a:pt x="19102" y="61220"/>
                  </a:lnTo>
                  <a:lnTo>
                    <a:pt x="29994" y="39510"/>
                  </a:lnTo>
                  <a:lnTo>
                    <a:pt x="38098" y="74"/>
                  </a:lnTo>
                  <a:lnTo>
                    <a:pt x="34729" y="0"/>
                  </a:lnTo>
                  <a:lnTo>
                    <a:pt x="33737" y="695"/>
                  </a:lnTo>
                  <a:lnTo>
                    <a:pt x="33073" y="1864"/>
                  </a:lnTo>
                  <a:lnTo>
                    <a:pt x="31828" y="11526"/>
                  </a:lnTo>
                  <a:lnTo>
                    <a:pt x="27401" y="18218"/>
                  </a:lnTo>
                  <a:lnTo>
                    <a:pt x="25422" y="49836"/>
                  </a:lnTo>
                  <a:lnTo>
                    <a:pt x="27292" y="55763"/>
                  </a:lnTo>
                  <a:lnTo>
                    <a:pt x="29769" y="60749"/>
                  </a:lnTo>
                  <a:lnTo>
                    <a:pt x="31487" y="71856"/>
                  </a:lnTo>
                  <a:lnTo>
                    <a:pt x="32280" y="73294"/>
                  </a:lnTo>
                  <a:lnTo>
                    <a:pt x="33515" y="74252"/>
                  </a:lnTo>
                  <a:lnTo>
                    <a:pt x="36769" y="76022"/>
                  </a:lnTo>
                  <a:lnTo>
                    <a:pt x="43299" y="81524"/>
                  </a:lnTo>
                  <a:lnTo>
                    <a:pt x="47479" y="82224"/>
                  </a:lnTo>
                  <a:lnTo>
                    <a:pt x="53185" y="82431"/>
                  </a:lnTo>
                  <a:lnTo>
                    <a:pt x="57270" y="80598"/>
                  </a:lnTo>
                  <a:lnTo>
                    <a:pt x="61437" y="78137"/>
                  </a:lnTo>
                  <a:lnTo>
                    <a:pt x="78452" y="71272"/>
                  </a:lnTo>
                  <a:lnTo>
                    <a:pt x="83786" y="67408"/>
                  </a:lnTo>
                  <a:lnTo>
                    <a:pt x="90756" y="57894"/>
                  </a:lnTo>
                  <a:lnTo>
                    <a:pt x="98229" y="42556"/>
                  </a:lnTo>
                  <a:lnTo>
                    <a:pt x="111528" y="27500"/>
                  </a:lnTo>
                  <a:lnTo>
                    <a:pt x="114191" y="19391"/>
                  </a:lnTo>
                  <a:lnTo>
                    <a:pt x="120386" y="19029"/>
                  </a:lnTo>
                  <a:lnTo>
                    <a:pt x="123942" y="22392"/>
                  </a:lnTo>
                  <a:lnTo>
                    <a:pt x="125642" y="25928"/>
                  </a:lnTo>
                  <a:lnTo>
                    <a:pt x="127527" y="36026"/>
                  </a:lnTo>
                  <a:lnTo>
                    <a:pt x="137973" y="50773"/>
                  </a:lnTo>
                  <a:lnTo>
                    <a:pt x="138549" y="52888"/>
                  </a:lnTo>
                  <a:lnTo>
                    <a:pt x="139636" y="54299"/>
                  </a:lnTo>
                  <a:lnTo>
                    <a:pt x="151430" y="62554"/>
                  </a:lnTo>
                  <a:lnTo>
                    <a:pt x="155483" y="63198"/>
                  </a:lnTo>
                  <a:lnTo>
                    <a:pt x="159179" y="61467"/>
                  </a:lnTo>
                  <a:lnTo>
                    <a:pt x="165100" y="571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8" name="SMARTInkShape-3373"/>
            <p:cNvSpPr/>
            <p:nvPr>
              <p:custDataLst>
                <p:tags r:id="rId41"/>
              </p:custDataLst>
            </p:nvPr>
          </p:nvSpPr>
          <p:spPr>
            <a:xfrm>
              <a:off x="9582150" y="5530850"/>
              <a:ext cx="38068" cy="152401"/>
            </a:xfrm>
            <a:custGeom>
              <a:avLst/>
              <a:gdLst/>
              <a:ahLst/>
              <a:cxnLst/>
              <a:rect l="0" t="0" r="0" b="0"/>
              <a:pathLst>
                <a:path w="38068" h="152401">
                  <a:moveTo>
                    <a:pt x="12700" y="0"/>
                  </a:moveTo>
                  <a:lnTo>
                    <a:pt x="12700" y="0"/>
                  </a:lnTo>
                  <a:lnTo>
                    <a:pt x="12698" y="3371"/>
                  </a:lnTo>
                  <a:lnTo>
                    <a:pt x="14581" y="6907"/>
                  </a:lnTo>
                  <a:lnTo>
                    <a:pt x="16070" y="8839"/>
                  </a:lnTo>
                  <a:lnTo>
                    <a:pt x="17726" y="14748"/>
                  </a:lnTo>
                  <a:lnTo>
                    <a:pt x="19167" y="21370"/>
                  </a:lnTo>
                  <a:lnTo>
                    <a:pt x="35337" y="53115"/>
                  </a:lnTo>
                  <a:lnTo>
                    <a:pt x="38067" y="99487"/>
                  </a:lnTo>
                  <a:lnTo>
                    <a:pt x="37388" y="112052"/>
                  </a:lnTo>
                  <a:lnTo>
                    <a:pt x="27269" y="134936"/>
                  </a:lnTo>
                  <a:lnTo>
                    <a:pt x="16901" y="147818"/>
                  </a:lnTo>
                  <a:lnTo>
                    <a:pt x="12685" y="150364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9" name="SMARTInkShape-3374"/>
            <p:cNvSpPr/>
            <p:nvPr>
              <p:custDataLst>
                <p:tags r:id="rId42"/>
              </p:custDataLst>
            </p:nvPr>
          </p:nvSpPr>
          <p:spPr>
            <a:xfrm>
              <a:off x="9632950" y="5429252"/>
              <a:ext cx="133351" cy="79857"/>
            </a:xfrm>
            <a:custGeom>
              <a:avLst/>
              <a:gdLst/>
              <a:ahLst/>
              <a:cxnLst/>
              <a:rect l="0" t="0" r="0" b="0"/>
              <a:pathLst>
                <a:path w="133351" h="79857">
                  <a:moveTo>
                    <a:pt x="0" y="6348"/>
                  </a:moveTo>
                  <a:lnTo>
                    <a:pt x="0" y="6348"/>
                  </a:lnTo>
                  <a:lnTo>
                    <a:pt x="3370" y="2977"/>
                  </a:lnTo>
                  <a:lnTo>
                    <a:pt x="6907" y="1322"/>
                  </a:lnTo>
                  <a:lnTo>
                    <a:pt x="34599" y="1"/>
                  </a:lnTo>
                  <a:lnTo>
                    <a:pt x="37883" y="0"/>
                  </a:lnTo>
                  <a:lnTo>
                    <a:pt x="43412" y="1880"/>
                  </a:lnTo>
                  <a:lnTo>
                    <a:pt x="48223" y="4362"/>
                  </a:lnTo>
                  <a:lnTo>
                    <a:pt x="54897" y="6465"/>
                  </a:lnTo>
                  <a:lnTo>
                    <a:pt x="59206" y="9457"/>
                  </a:lnTo>
                  <a:lnTo>
                    <a:pt x="61592" y="13139"/>
                  </a:lnTo>
                  <a:lnTo>
                    <a:pt x="63355" y="17127"/>
                  </a:lnTo>
                  <a:lnTo>
                    <a:pt x="67611" y="23338"/>
                  </a:lnTo>
                  <a:lnTo>
                    <a:pt x="69186" y="29649"/>
                  </a:lnTo>
                  <a:lnTo>
                    <a:pt x="69555" y="33873"/>
                  </a:lnTo>
                  <a:lnTo>
                    <a:pt x="67837" y="38101"/>
                  </a:lnTo>
                  <a:lnTo>
                    <a:pt x="54915" y="52915"/>
                  </a:lnTo>
                  <a:lnTo>
                    <a:pt x="50747" y="55267"/>
                  </a:lnTo>
                  <a:lnTo>
                    <a:pt x="48646" y="55893"/>
                  </a:lnTo>
                  <a:lnTo>
                    <a:pt x="47249" y="57019"/>
                  </a:lnTo>
                  <a:lnTo>
                    <a:pt x="41446" y="65876"/>
                  </a:lnTo>
                  <a:lnTo>
                    <a:pt x="37706" y="68083"/>
                  </a:lnTo>
                  <a:lnTo>
                    <a:pt x="35721" y="68671"/>
                  </a:lnTo>
                  <a:lnTo>
                    <a:pt x="34397" y="69769"/>
                  </a:lnTo>
                  <a:lnTo>
                    <a:pt x="32100" y="75212"/>
                  </a:lnTo>
                  <a:lnTo>
                    <a:pt x="32689" y="75540"/>
                  </a:lnTo>
                  <a:lnTo>
                    <a:pt x="68531" y="78079"/>
                  </a:lnTo>
                  <a:lnTo>
                    <a:pt x="71087" y="79568"/>
                  </a:lnTo>
                  <a:lnTo>
                    <a:pt x="74201" y="79856"/>
                  </a:lnTo>
                  <a:lnTo>
                    <a:pt x="120297" y="76280"/>
                  </a:lnTo>
                  <a:lnTo>
                    <a:pt x="133350" y="76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0" name="SMARTInkShape-3375"/>
            <p:cNvSpPr/>
            <p:nvPr>
              <p:custDataLst>
                <p:tags r:id="rId43"/>
              </p:custDataLst>
            </p:nvPr>
          </p:nvSpPr>
          <p:spPr>
            <a:xfrm>
              <a:off x="9734550" y="6121400"/>
              <a:ext cx="19051" cy="12417"/>
            </a:xfrm>
            <a:custGeom>
              <a:avLst/>
              <a:gdLst/>
              <a:ahLst/>
              <a:cxnLst/>
              <a:rect l="0" t="0" r="0" b="0"/>
              <a:pathLst>
                <a:path w="19051" h="12417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3370" y="5467"/>
                  </a:lnTo>
                  <a:lnTo>
                    <a:pt x="4363" y="6467"/>
                  </a:lnTo>
                  <a:lnTo>
                    <a:pt x="5467" y="9460"/>
                  </a:lnTo>
                  <a:lnTo>
                    <a:pt x="6467" y="10540"/>
                  </a:lnTo>
                  <a:lnTo>
                    <a:pt x="9459" y="11740"/>
                  </a:lnTo>
                  <a:lnTo>
                    <a:pt x="15110" y="12416"/>
                  </a:lnTo>
                  <a:lnTo>
                    <a:pt x="16425" y="11805"/>
                  </a:lnTo>
                  <a:lnTo>
                    <a:pt x="17299" y="10692"/>
                  </a:lnTo>
                  <a:lnTo>
                    <a:pt x="190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1" name="SMARTInkShape-3376"/>
            <p:cNvSpPr/>
            <p:nvPr>
              <p:custDataLst>
                <p:tags r:id="rId44"/>
              </p:custDataLst>
            </p:nvPr>
          </p:nvSpPr>
          <p:spPr>
            <a:xfrm>
              <a:off x="10204843" y="6096000"/>
              <a:ext cx="120258" cy="6351"/>
            </a:xfrm>
            <a:custGeom>
              <a:avLst/>
              <a:gdLst/>
              <a:ahLst/>
              <a:cxnLst/>
              <a:rect l="0" t="0" r="0" b="0"/>
              <a:pathLst>
                <a:path w="120258" h="6351">
                  <a:moveTo>
                    <a:pt x="31357" y="6350"/>
                  </a:moveTo>
                  <a:lnTo>
                    <a:pt x="31357" y="6350"/>
                  </a:lnTo>
                  <a:lnTo>
                    <a:pt x="27986" y="2979"/>
                  </a:lnTo>
                  <a:lnTo>
                    <a:pt x="22568" y="1324"/>
                  </a:lnTo>
                  <a:lnTo>
                    <a:pt x="0" y="7"/>
                  </a:lnTo>
                  <a:lnTo>
                    <a:pt x="46961" y="0"/>
                  </a:lnTo>
                  <a:lnTo>
                    <a:pt x="92858" y="0"/>
                  </a:lnTo>
                  <a:lnTo>
                    <a:pt x="1202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2" name="SMARTInkShape-3377"/>
            <p:cNvSpPr/>
            <p:nvPr>
              <p:custDataLst>
                <p:tags r:id="rId45"/>
              </p:custDataLst>
            </p:nvPr>
          </p:nvSpPr>
          <p:spPr>
            <a:xfrm>
              <a:off x="9957095" y="5951245"/>
              <a:ext cx="323556" cy="277803"/>
            </a:xfrm>
            <a:custGeom>
              <a:avLst/>
              <a:gdLst/>
              <a:ahLst/>
              <a:cxnLst/>
              <a:rect l="0" t="0" r="0" b="0"/>
              <a:pathLst>
                <a:path w="323556" h="277803">
                  <a:moveTo>
                    <a:pt x="114005" y="208255"/>
                  </a:moveTo>
                  <a:lnTo>
                    <a:pt x="114005" y="208255"/>
                  </a:lnTo>
                  <a:lnTo>
                    <a:pt x="114005" y="198795"/>
                  </a:lnTo>
                  <a:lnTo>
                    <a:pt x="112593" y="197715"/>
                  </a:lnTo>
                  <a:lnTo>
                    <a:pt x="102072" y="195982"/>
                  </a:lnTo>
                  <a:lnTo>
                    <a:pt x="99699" y="195839"/>
                  </a:lnTo>
                  <a:lnTo>
                    <a:pt x="98120" y="195040"/>
                  </a:lnTo>
                  <a:lnTo>
                    <a:pt x="97061" y="193799"/>
                  </a:lnTo>
                  <a:lnTo>
                    <a:pt x="96360" y="192268"/>
                  </a:lnTo>
                  <a:lnTo>
                    <a:pt x="95187" y="191247"/>
                  </a:lnTo>
                  <a:lnTo>
                    <a:pt x="89612" y="189474"/>
                  </a:lnTo>
                  <a:lnTo>
                    <a:pt x="85532" y="189285"/>
                  </a:lnTo>
                  <a:lnTo>
                    <a:pt x="81830" y="187359"/>
                  </a:lnTo>
                  <a:lnTo>
                    <a:pt x="77831" y="184856"/>
                  </a:lnTo>
                  <a:lnTo>
                    <a:pt x="73704" y="183745"/>
                  </a:lnTo>
                  <a:lnTo>
                    <a:pt x="71616" y="184155"/>
                  </a:lnTo>
                  <a:lnTo>
                    <a:pt x="64598" y="187396"/>
                  </a:lnTo>
                  <a:lnTo>
                    <a:pt x="54602" y="189374"/>
                  </a:lnTo>
                  <a:lnTo>
                    <a:pt x="44546" y="194124"/>
                  </a:lnTo>
                  <a:lnTo>
                    <a:pt x="42299" y="194602"/>
                  </a:lnTo>
                  <a:lnTo>
                    <a:pt x="37920" y="198894"/>
                  </a:lnTo>
                  <a:lnTo>
                    <a:pt x="32916" y="204800"/>
                  </a:lnTo>
                  <a:lnTo>
                    <a:pt x="15115" y="219426"/>
                  </a:lnTo>
                  <a:lnTo>
                    <a:pt x="9053" y="229517"/>
                  </a:lnTo>
                  <a:lnTo>
                    <a:pt x="706" y="257230"/>
                  </a:lnTo>
                  <a:lnTo>
                    <a:pt x="0" y="266355"/>
                  </a:lnTo>
                  <a:lnTo>
                    <a:pt x="607" y="268154"/>
                  </a:lnTo>
                  <a:lnTo>
                    <a:pt x="1718" y="269354"/>
                  </a:lnTo>
                  <a:lnTo>
                    <a:pt x="3163" y="270154"/>
                  </a:lnTo>
                  <a:lnTo>
                    <a:pt x="4127" y="271394"/>
                  </a:lnTo>
                  <a:lnTo>
                    <a:pt x="5197" y="274652"/>
                  </a:lnTo>
                  <a:lnTo>
                    <a:pt x="6894" y="275803"/>
                  </a:lnTo>
                  <a:lnTo>
                    <a:pt x="17877" y="277652"/>
                  </a:lnTo>
                  <a:lnTo>
                    <a:pt x="20284" y="277802"/>
                  </a:lnTo>
                  <a:lnTo>
                    <a:pt x="24847" y="276089"/>
                  </a:lnTo>
                  <a:lnTo>
                    <a:pt x="52152" y="260387"/>
                  </a:lnTo>
                  <a:lnTo>
                    <a:pt x="89550" y="216687"/>
                  </a:lnTo>
                  <a:lnTo>
                    <a:pt x="115448" y="169988"/>
                  </a:lnTo>
                  <a:lnTo>
                    <a:pt x="127852" y="144722"/>
                  </a:lnTo>
                  <a:lnTo>
                    <a:pt x="137113" y="101009"/>
                  </a:lnTo>
                  <a:lnTo>
                    <a:pt x="139345" y="54400"/>
                  </a:lnTo>
                  <a:lnTo>
                    <a:pt x="139403" y="28195"/>
                  </a:lnTo>
                  <a:lnTo>
                    <a:pt x="138700" y="27537"/>
                  </a:lnTo>
                  <a:lnTo>
                    <a:pt x="137524" y="27804"/>
                  </a:lnTo>
                  <a:lnTo>
                    <a:pt x="131564" y="32104"/>
                  </a:lnTo>
                  <a:lnTo>
                    <a:pt x="129945" y="33671"/>
                  </a:lnTo>
                  <a:lnTo>
                    <a:pt x="128146" y="39175"/>
                  </a:lnTo>
                  <a:lnTo>
                    <a:pt x="125251" y="50207"/>
                  </a:lnTo>
                  <a:lnTo>
                    <a:pt x="121805" y="62414"/>
                  </a:lnTo>
                  <a:lnTo>
                    <a:pt x="114648" y="106911"/>
                  </a:lnTo>
                  <a:lnTo>
                    <a:pt x="114767" y="144071"/>
                  </a:lnTo>
                  <a:lnTo>
                    <a:pt x="123466" y="189467"/>
                  </a:lnTo>
                  <a:lnTo>
                    <a:pt x="131135" y="208881"/>
                  </a:lnTo>
                  <a:lnTo>
                    <a:pt x="147879" y="234748"/>
                  </a:lnTo>
                  <a:lnTo>
                    <a:pt x="153990" y="237669"/>
                  </a:lnTo>
                  <a:lnTo>
                    <a:pt x="173011" y="239868"/>
                  </a:lnTo>
                  <a:lnTo>
                    <a:pt x="177390" y="238063"/>
                  </a:lnTo>
                  <a:lnTo>
                    <a:pt x="204137" y="213337"/>
                  </a:lnTo>
                  <a:lnTo>
                    <a:pt x="217679" y="194050"/>
                  </a:lnTo>
                  <a:lnTo>
                    <a:pt x="236409" y="151017"/>
                  </a:lnTo>
                  <a:lnTo>
                    <a:pt x="253301" y="107971"/>
                  </a:lnTo>
                  <a:lnTo>
                    <a:pt x="266370" y="65525"/>
                  </a:lnTo>
                  <a:lnTo>
                    <a:pt x="277221" y="32072"/>
                  </a:lnTo>
                  <a:lnTo>
                    <a:pt x="278972" y="23412"/>
                  </a:lnTo>
                  <a:lnTo>
                    <a:pt x="284460" y="9754"/>
                  </a:lnTo>
                  <a:lnTo>
                    <a:pt x="285366" y="0"/>
                  </a:lnTo>
                  <a:lnTo>
                    <a:pt x="284690" y="275"/>
                  </a:lnTo>
                  <a:lnTo>
                    <a:pt x="282059" y="2460"/>
                  </a:lnTo>
                  <a:lnTo>
                    <a:pt x="280417" y="5782"/>
                  </a:lnTo>
                  <a:lnTo>
                    <a:pt x="268132" y="51441"/>
                  </a:lnTo>
                  <a:lnTo>
                    <a:pt x="261039" y="94068"/>
                  </a:lnTo>
                  <a:lnTo>
                    <a:pt x="255748" y="138410"/>
                  </a:lnTo>
                  <a:lnTo>
                    <a:pt x="255017" y="157457"/>
                  </a:lnTo>
                  <a:lnTo>
                    <a:pt x="259817" y="204884"/>
                  </a:lnTo>
                  <a:lnTo>
                    <a:pt x="261831" y="212166"/>
                  </a:lnTo>
                  <a:lnTo>
                    <a:pt x="271030" y="232116"/>
                  </a:lnTo>
                  <a:lnTo>
                    <a:pt x="275785" y="245188"/>
                  </a:lnTo>
                  <a:lnTo>
                    <a:pt x="277597" y="247694"/>
                  </a:lnTo>
                  <a:lnTo>
                    <a:pt x="281492" y="250478"/>
                  </a:lnTo>
                  <a:lnTo>
                    <a:pt x="287653" y="252045"/>
                  </a:lnTo>
                  <a:lnTo>
                    <a:pt x="300279" y="252647"/>
                  </a:lnTo>
                  <a:lnTo>
                    <a:pt x="302393" y="251255"/>
                  </a:lnTo>
                  <a:lnTo>
                    <a:pt x="319322" y="231688"/>
                  </a:lnTo>
                  <a:lnTo>
                    <a:pt x="321674" y="225490"/>
                  </a:lnTo>
                  <a:lnTo>
                    <a:pt x="323555" y="201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3" name="SMARTInkShape-3378"/>
            <p:cNvSpPr/>
            <p:nvPr>
              <p:custDataLst>
                <p:tags r:id="rId46"/>
              </p:custDataLst>
            </p:nvPr>
          </p:nvSpPr>
          <p:spPr>
            <a:xfrm>
              <a:off x="9391650" y="5886450"/>
              <a:ext cx="101601" cy="63499"/>
            </a:xfrm>
            <a:custGeom>
              <a:avLst/>
              <a:gdLst/>
              <a:ahLst/>
              <a:cxnLst/>
              <a:rect l="0" t="0" r="0" b="0"/>
              <a:pathLst>
                <a:path w="101601" h="63499">
                  <a:moveTo>
                    <a:pt x="0" y="6350"/>
                  </a:moveTo>
                  <a:lnTo>
                    <a:pt x="0" y="6350"/>
                  </a:lnTo>
                  <a:lnTo>
                    <a:pt x="0" y="77"/>
                  </a:lnTo>
                  <a:lnTo>
                    <a:pt x="27526" y="0"/>
                  </a:lnTo>
                  <a:lnTo>
                    <a:pt x="31754" y="1881"/>
                  </a:lnTo>
                  <a:lnTo>
                    <a:pt x="35985" y="4364"/>
                  </a:lnTo>
                  <a:lnTo>
                    <a:pt x="40217" y="5467"/>
                  </a:lnTo>
                  <a:lnTo>
                    <a:pt x="41628" y="6467"/>
                  </a:lnTo>
                  <a:lnTo>
                    <a:pt x="42569" y="7840"/>
                  </a:lnTo>
                  <a:lnTo>
                    <a:pt x="43195" y="9459"/>
                  </a:lnTo>
                  <a:lnTo>
                    <a:pt x="44319" y="10539"/>
                  </a:lnTo>
                  <a:lnTo>
                    <a:pt x="47449" y="11740"/>
                  </a:lnTo>
                  <a:lnTo>
                    <a:pt x="48565" y="12765"/>
                  </a:lnTo>
                  <a:lnTo>
                    <a:pt x="49805" y="15787"/>
                  </a:lnTo>
                  <a:lnTo>
                    <a:pt x="50505" y="21454"/>
                  </a:lnTo>
                  <a:lnTo>
                    <a:pt x="48788" y="25528"/>
                  </a:lnTo>
                  <a:lnTo>
                    <a:pt x="46376" y="29690"/>
                  </a:lnTo>
                  <a:lnTo>
                    <a:pt x="44316" y="36000"/>
                  </a:lnTo>
                  <a:lnTo>
                    <a:pt x="35012" y="47450"/>
                  </a:lnTo>
                  <a:lnTo>
                    <a:pt x="31319" y="49310"/>
                  </a:lnTo>
                  <a:lnTo>
                    <a:pt x="29345" y="49808"/>
                  </a:lnTo>
                  <a:lnTo>
                    <a:pt x="28032" y="50844"/>
                  </a:lnTo>
                  <a:lnTo>
                    <a:pt x="26569" y="53877"/>
                  </a:lnTo>
                  <a:lnTo>
                    <a:pt x="25472" y="54969"/>
                  </a:lnTo>
                  <a:lnTo>
                    <a:pt x="20035" y="56863"/>
                  </a:lnTo>
                  <a:lnTo>
                    <a:pt x="19488" y="58903"/>
                  </a:lnTo>
                  <a:lnTo>
                    <a:pt x="19134" y="62592"/>
                  </a:lnTo>
                  <a:lnTo>
                    <a:pt x="19813" y="62894"/>
                  </a:lnTo>
                  <a:lnTo>
                    <a:pt x="52298" y="63498"/>
                  </a:lnTo>
                  <a:lnTo>
                    <a:pt x="56876" y="61618"/>
                  </a:lnTo>
                  <a:lnTo>
                    <a:pt x="59082" y="60129"/>
                  </a:lnTo>
                  <a:lnTo>
                    <a:pt x="74852" y="55660"/>
                  </a:lnTo>
                  <a:lnTo>
                    <a:pt x="79834" y="52960"/>
                  </a:lnTo>
                  <a:lnTo>
                    <a:pt x="10160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4" name="SMARTInkShape-3379"/>
            <p:cNvSpPr/>
            <p:nvPr>
              <p:custDataLst>
                <p:tags r:id="rId47"/>
              </p:custDataLst>
            </p:nvPr>
          </p:nvSpPr>
          <p:spPr>
            <a:xfrm>
              <a:off x="9226580" y="5962650"/>
              <a:ext cx="133321" cy="57144"/>
            </a:xfrm>
            <a:custGeom>
              <a:avLst/>
              <a:gdLst/>
              <a:ahLst/>
              <a:cxnLst/>
              <a:rect l="0" t="0" r="0" b="0"/>
              <a:pathLst>
                <a:path w="133321" h="57144">
                  <a:moveTo>
                    <a:pt x="38070" y="12700"/>
                  </a:moveTo>
                  <a:lnTo>
                    <a:pt x="38070" y="12700"/>
                  </a:lnTo>
                  <a:lnTo>
                    <a:pt x="38070" y="24440"/>
                  </a:lnTo>
                  <a:lnTo>
                    <a:pt x="33707" y="30280"/>
                  </a:lnTo>
                  <a:lnTo>
                    <a:pt x="31978" y="36931"/>
                  </a:lnTo>
                  <a:lnTo>
                    <a:pt x="26275" y="43465"/>
                  </a:lnTo>
                  <a:lnTo>
                    <a:pt x="25448" y="49831"/>
                  </a:lnTo>
                  <a:lnTo>
                    <a:pt x="19909" y="56183"/>
                  </a:lnTo>
                  <a:lnTo>
                    <a:pt x="12953" y="57124"/>
                  </a:lnTo>
                  <a:lnTo>
                    <a:pt x="9383" y="57143"/>
                  </a:lnTo>
                  <a:lnTo>
                    <a:pt x="5801" y="55266"/>
                  </a:lnTo>
                  <a:lnTo>
                    <a:pt x="1121" y="51682"/>
                  </a:lnTo>
                  <a:lnTo>
                    <a:pt x="482" y="49310"/>
                  </a:lnTo>
                  <a:lnTo>
                    <a:pt x="0" y="35897"/>
                  </a:lnTo>
                  <a:lnTo>
                    <a:pt x="1864" y="31711"/>
                  </a:lnTo>
                  <a:lnTo>
                    <a:pt x="4339" y="27499"/>
                  </a:lnTo>
                  <a:lnTo>
                    <a:pt x="6438" y="21160"/>
                  </a:lnTo>
                  <a:lnTo>
                    <a:pt x="9430" y="16931"/>
                  </a:lnTo>
                  <a:lnTo>
                    <a:pt x="13111" y="14581"/>
                  </a:lnTo>
                  <a:lnTo>
                    <a:pt x="17100" y="12831"/>
                  </a:lnTo>
                  <a:lnTo>
                    <a:pt x="30883" y="3971"/>
                  </a:lnTo>
                  <a:lnTo>
                    <a:pt x="46084" y="785"/>
                  </a:lnTo>
                  <a:lnTo>
                    <a:pt x="93374" y="3"/>
                  </a:lnTo>
                  <a:lnTo>
                    <a:pt x="1333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5" name="SMARTInkShape-3380"/>
            <p:cNvSpPr/>
            <p:nvPr>
              <p:custDataLst>
                <p:tags r:id="rId48"/>
              </p:custDataLst>
            </p:nvPr>
          </p:nvSpPr>
          <p:spPr>
            <a:xfrm>
              <a:off x="9099548" y="5911873"/>
              <a:ext cx="88903" cy="88852"/>
            </a:xfrm>
            <a:custGeom>
              <a:avLst/>
              <a:gdLst/>
              <a:ahLst/>
              <a:cxnLst/>
              <a:rect l="0" t="0" r="0" b="0"/>
              <a:pathLst>
                <a:path w="88903" h="88852">
                  <a:moveTo>
                    <a:pt x="2" y="12677"/>
                  </a:moveTo>
                  <a:lnTo>
                    <a:pt x="2" y="12677"/>
                  </a:lnTo>
                  <a:lnTo>
                    <a:pt x="0" y="7210"/>
                  </a:lnTo>
                  <a:lnTo>
                    <a:pt x="707" y="6915"/>
                  </a:lnTo>
                  <a:lnTo>
                    <a:pt x="17009" y="5637"/>
                  </a:lnTo>
                  <a:lnTo>
                    <a:pt x="25417" y="1303"/>
                  </a:lnTo>
                  <a:lnTo>
                    <a:pt x="46569" y="0"/>
                  </a:lnTo>
                  <a:lnTo>
                    <a:pt x="50802" y="1868"/>
                  </a:lnTo>
                  <a:lnTo>
                    <a:pt x="60151" y="9437"/>
                  </a:lnTo>
                  <a:lnTo>
                    <a:pt x="62011" y="13119"/>
                  </a:lnTo>
                  <a:lnTo>
                    <a:pt x="63207" y="21231"/>
                  </a:lnTo>
                  <a:lnTo>
                    <a:pt x="61490" y="25416"/>
                  </a:lnTo>
                  <a:lnTo>
                    <a:pt x="59078" y="29628"/>
                  </a:lnTo>
                  <a:lnTo>
                    <a:pt x="57018" y="35966"/>
                  </a:lnTo>
                  <a:lnTo>
                    <a:pt x="29627" y="65594"/>
                  </a:lnTo>
                  <a:lnTo>
                    <a:pt x="25398" y="67946"/>
                  </a:lnTo>
                  <a:lnTo>
                    <a:pt x="14819" y="70284"/>
                  </a:lnTo>
                  <a:lnTo>
                    <a:pt x="5028" y="77651"/>
                  </a:lnTo>
                  <a:lnTo>
                    <a:pt x="994" y="81564"/>
                  </a:lnTo>
                  <a:lnTo>
                    <a:pt x="1369" y="82591"/>
                  </a:lnTo>
                  <a:lnTo>
                    <a:pt x="3666" y="85612"/>
                  </a:lnTo>
                  <a:lnTo>
                    <a:pt x="7040" y="87426"/>
                  </a:lnTo>
                  <a:lnTo>
                    <a:pt x="19112" y="88749"/>
                  </a:lnTo>
                  <a:lnTo>
                    <a:pt x="27530" y="88851"/>
                  </a:lnTo>
                  <a:lnTo>
                    <a:pt x="73978" y="76816"/>
                  </a:lnTo>
                  <a:lnTo>
                    <a:pt x="88902" y="76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6" name="SMARTInkShape-3381"/>
            <p:cNvSpPr/>
            <p:nvPr>
              <p:custDataLst>
                <p:tags r:id="rId49"/>
              </p:custDataLst>
            </p:nvPr>
          </p:nvSpPr>
          <p:spPr>
            <a:xfrm>
              <a:off x="8972628" y="5819604"/>
              <a:ext cx="596823" cy="28733"/>
            </a:xfrm>
            <a:custGeom>
              <a:avLst/>
              <a:gdLst/>
              <a:ahLst/>
              <a:cxnLst/>
              <a:rect l="0" t="0" r="0" b="0"/>
              <a:pathLst>
                <a:path w="596823" h="28733">
                  <a:moveTo>
                    <a:pt x="6272" y="3346"/>
                  </a:moveTo>
                  <a:lnTo>
                    <a:pt x="6272" y="3346"/>
                  </a:lnTo>
                  <a:lnTo>
                    <a:pt x="6272" y="6717"/>
                  </a:lnTo>
                  <a:lnTo>
                    <a:pt x="5567" y="7710"/>
                  </a:lnTo>
                  <a:lnTo>
                    <a:pt x="4391" y="8372"/>
                  </a:lnTo>
                  <a:lnTo>
                    <a:pt x="2901" y="8813"/>
                  </a:lnTo>
                  <a:lnTo>
                    <a:pt x="1909" y="9812"/>
                  </a:lnTo>
                  <a:lnTo>
                    <a:pt x="180" y="15086"/>
                  </a:lnTo>
                  <a:lnTo>
                    <a:pt x="0" y="19133"/>
                  </a:lnTo>
                  <a:lnTo>
                    <a:pt x="1838" y="22827"/>
                  </a:lnTo>
                  <a:lnTo>
                    <a:pt x="5395" y="27577"/>
                  </a:lnTo>
                  <a:lnTo>
                    <a:pt x="42266" y="28732"/>
                  </a:lnTo>
                  <a:lnTo>
                    <a:pt x="87931" y="23719"/>
                  </a:lnTo>
                  <a:lnTo>
                    <a:pt x="134349" y="19286"/>
                  </a:lnTo>
                  <a:lnTo>
                    <a:pt x="175062" y="13636"/>
                  </a:lnTo>
                  <a:lnTo>
                    <a:pt x="221777" y="10863"/>
                  </a:lnTo>
                  <a:lnTo>
                    <a:pt x="254687" y="8333"/>
                  </a:lnTo>
                  <a:lnTo>
                    <a:pt x="288832" y="5563"/>
                  </a:lnTo>
                  <a:lnTo>
                    <a:pt x="325177" y="4331"/>
                  </a:lnTo>
                  <a:lnTo>
                    <a:pt x="358734" y="3784"/>
                  </a:lnTo>
                  <a:lnTo>
                    <a:pt x="390816" y="3540"/>
                  </a:lnTo>
                  <a:lnTo>
                    <a:pt x="423889" y="3433"/>
                  </a:lnTo>
                  <a:lnTo>
                    <a:pt x="470872" y="0"/>
                  </a:lnTo>
                  <a:lnTo>
                    <a:pt x="509330" y="1257"/>
                  </a:lnTo>
                  <a:lnTo>
                    <a:pt x="555911" y="3071"/>
                  </a:lnTo>
                  <a:lnTo>
                    <a:pt x="596822" y="33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98" name="SMARTInkShape-3382"/>
          <p:cNvSpPr/>
          <p:nvPr>
            <p:custDataLst>
              <p:tags r:id="rId10"/>
            </p:custDataLst>
          </p:nvPr>
        </p:nvSpPr>
        <p:spPr>
          <a:xfrm>
            <a:off x="1226772" y="3137785"/>
            <a:ext cx="845533" cy="100694"/>
          </a:xfrm>
          <a:custGeom>
            <a:avLst/>
            <a:gdLst/>
            <a:ahLst/>
            <a:cxnLst/>
            <a:rect l="0" t="0" r="0" b="0"/>
            <a:pathLst>
              <a:path w="845533" h="100694">
                <a:moveTo>
                  <a:pt x="17828" y="68965"/>
                </a:moveTo>
                <a:lnTo>
                  <a:pt x="17828" y="68965"/>
                </a:lnTo>
                <a:lnTo>
                  <a:pt x="14457" y="68965"/>
                </a:lnTo>
                <a:lnTo>
                  <a:pt x="10920" y="70846"/>
                </a:lnTo>
                <a:lnTo>
                  <a:pt x="6997" y="73329"/>
                </a:lnTo>
                <a:lnTo>
                  <a:pt x="0" y="75054"/>
                </a:lnTo>
                <a:lnTo>
                  <a:pt x="1202" y="75199"/>
                </a:lnTo>
                <a:lnTo>
                  <a:pt x="7724" y="75292"/>
                </a:lnTo>
                <a:lnTo>
                  <a:pt x="48821" y="65188"/>
                </a:lnTo>
                <a:lnTo>
                  <a:pt x="85360" y="61242"/>
                </a:lnTo>
                <a:lnTo>
                  <a:pt x="132924" y="53877"/>
                </a:lnTo>
                <a:lnTo>
                  <a:pt x="177206" y="47718"/>
                </a:lnTo>
                <a:lnTo>
                  <a:pt x="213311" y="43529"/>
                </a:lnTo>
                <a:lnTo>
                  <a:pt x="252170" y="39315"/>
                </a:lnTo>
                <a:lnTo>
                  <a:pt x="290608" y="35091"/>
                </a:lnTo>
                <a:lnTo>
                  <a:pt x="330739" y="30862"/>
                </a:lnTo>
                <a:lnTo>
                  <a:pt x="372800" y="27336"/>
                </a:lnTo>
                <a:lnTo>
                  <a:pt x="417364" y="25769"/>
                </a:lnTo>
                <a:lnTo>
                  <a:pt x="463040" y="23191"/>
                </a:lnTo>
                <a:lnTo>
                  <a:pt x="509211" y="20398"/>
                </a:lnTo>
                <a:lnTo>
                  <a:pt x="555602" y="19158"/>
                </a:lnTo>
                <a:lnTo>
                  <a:pt x="598327" y="16725"/>
                </a:lnTo>
                <a:lnTo>
                  <a:pt x="638483" y="13997"/>
                </a:lnTo>
                <a:lnTo>
                  <a:pt x="677497" y="12785"/>
                </a:lnTo>
                <a:lnTo>
                  <a:pt x="725048" y="12102"/>
                </a:lnTo>
                <a:lnTo>
                  <a:pt x="765949" y="11900"/>
                </a:lnTo>
                <a:lnTo>
                  <a:pt x="806850" y="7468"/>
                </a:lnTo>
                <a:lnTo>
                  <a:pt x="845532" y="5517"/>
                </a:lnTo>
                <a:lnTo>
                  <a:pt x="845503" y="5500"/>
                </a:lnTo>
                <a:lnTo>
                  <a:pt x="844778" y="5488"/>
                </a:lnTo>
                <a:lnTo>
                  <a:pt x="840387" y="2101"/>
                </a:lnTo>
                <a:lnTo>
                  <a:pt x="827875" y="0"/>
                </a:lnTo>
                <a:lnTo>
                  <a:pt x="799778" y="1113"/>
                </a:lnTo>
                <a:lnTo>
                  <a:pt x="761818" y="4605"/>
                </a:lnTo>
                <a:lnTo>
                  <a:pt x="714573" y="5295"/>
                </a:lnTo>
                <a:lnTo>
                  <a:pt x="671437" y="6120"/>
                </a:lnTo>
                <a:lnTo>
                  <a:pt x="637110" y="8814"/>
                </a:lnTo>
                <a:lnTo>
                  <a:pt x="600686" y="12362"/>
                </a:lnTo>
                <a:lnTo>
                  <a:pt x="563332" y="16997"/>
                </a:lnTo>
                <a:lnTo>
                  <a:pt x="525563" y="23761"/>
                </a:lnTo>
                <a:lnTo>
                  <a:pt x="485729" y="29589"/>
                </a:lnTo>
                <a:lnTo>
                  <a:pt x="445211" y="35237"/>
                </a:lnTo>
                <a:lnTo>
                  <a:pt x="406037" y="42451"/>
                </a:lnTo>
                <a:lnTo>
                  <a:pt x="367460" y="48479"/>
                </a:lnTo>
                <a:lnTo>
                  <a:pt x="329853" y="53510"/>
                </a:lnTo>
                <a:lnTo>
                  <a:pt x="294324" y="58098"/>
                </a:lnTo>
                <a:lnTo>
                  <a:pt x="249331" y="68018"/>
                </a:lnTo>
                <a:lnTo>
                  <a:pt x="201977" y="78943"/>
                </a:lnTo>
                <a:lnTo>
                  <a:pt x="158161" y="92195"/>
                </a:lnTo>
                <a:lnTo>
                  <a:pt x="151224" y="96458"/>
                </a:lnTo>
                <a:lnTo>
                  <a:pt x="149798" y="97877"/>
                </a:lnTo>
                <a:lnTo>
                  <a:pt x="149552" y="98823"/>
                </a:lnTo>
                <a:lnTo>
                  <a:pt x="150094" y="99454"/>
                </a:lnTo>
                <a:lnTo>
                  <a:pt x="168613" y="100549"/>
                </a:lnTo>
                <a:lnTo>
                  <a:pt x="213315" y="100693"/>
                </a:lnTo>
                <a:lnTo>
                  <a:pt x="253472" y="100003"/>
                </a:lnTo>
                <a:lnTo>
                  <a:pt x="284601" y="97341"/>
                </a:lnTo>
                <a:lnTo>
                  <a:pt x="319133" y="95688"/>
                </a:lnTo>
                <a:lnTo>
                  <a:pt x="356352" y="94248"/>
                </a:lnTo>
                <a:lnTo>
                  <a:pt x="396413" y="91255"/>
                </a:lnTo>
                <a:lnTo>
                  <a:pt x="433973" y="89455"/>
                </a:lnTo>
                <a:lnTo>
                  <a:pt x="471598" y="88655"/>
                </a:lnTo>
                <a:lnTo>
                  <a:pt x="514191" y="88299"/>
                </a:lnTo>
                <a:lnTo>
                  <a:pt x="557109" y="88141"/>
                </a:lnTo>
                <a:lnTo>
                  <a:pt x="598997" y="88071"/>
                </a:lnTo>
                <a:lnTo>
                  <a:pt x="638781" y="88040"/>
                </a:lnTo>
                <a:lnTo>
                  <a:pt x="673866" y="86145"/>
                </a:lnTo>
                <a:lnTo>
                  <a:pt x="722678" y="8166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10" name="SMARTInkShape-Group744"/>
          <p:cNvGrpSpPr/>
          <p:nvPr/>
        </p:nvGrpSpPr>
        <p:grpSpPr>
          <a:xfrm>
            <a:off x="228600" y="3327510"/>
            <a:ext cx="1371447" cy="342410"/>
            <a:chOff x="228600" y="3327510"/>
            <a:chExt cx="1371447" cy="342410"/>
          </a:xfrm>
        </p:grpSpPr>
        <p:sp>
          <p:nvSpPr>
            <p:cNvPr id="1499" name="SMARTInkShape-3383"/>
            <p:cNvSpPr/>
            <p:nvPr>
              <p:custDataLst>
                <p:tags r:id="rId22"/>
              </p:custDataLst>
            </p:nvPr>
          </p:nvSpPr>
          <p:spPr>
            <a:xfrm>
              <a:off x="228600" y="3429262"/>
              <a:ext cx="95251" cy="18789"/>
            </a:xfrm>
            <a:custGeom>
              <a:avLst/>
              <a:gdLst/>
              <a:ahLst/>
              <a:cxnLst/>
              <a:rect l="0" t="0" r="0" b="0"/>
              <a:pathLst>
                <a:path w="95251" h="18789">
                  <a:moveTo>
                    <a:pt x="0" y="6088"/>
                  </a:moveTo>
                  <a:lnTo>
                    <a:pt x="0" y="6088"/>
                  </a:lnTo>
                  <a:lnTo>
                    <a:pt x="38123" y="6088"/>
                  </a:lnTo>
                  <a:lnTo>
                    <a:pt x="43519" y="4206"/>
                  </a:lnTo>
                  <a:lnTo>
                    <a:pt x="48270" y="1724"/>
                  </a:lnTo>
                  <a:lnTo>
                    <a:pt x="55841" y="0"/>
                  </a:lnTo>
                  <a:lnTo>
                    <a:pt x="75922" y="7588"/>
                  </a:lnTo>
                  <a:lnTo>
                    <a:pt x="80310" y="10282"/>
                  </a:lnTo>
                  <a:lnTo>
                    <a:pt x="86747" y="12505"/>
                  </a:lnTo>
                  <a:lnTo>
                    <a:pt x="95250" y="18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0" name="SMARTInkShape-3384"/>
            <p:cNvSpPr/>
            <p:nvPr>
              <p:custDataLst>
                <p:tags r:id="rId23"/>
              </p:custDataLst>
            </p:nvPr>
          </p:nvSpPr>
          <p:spPr>
            <a:xfrm>
              <a:off x="250342" y="3524250"/>
              <a:ext cx="105259" cy="19025"/>
            </a:xfrm>
            <a:custGeom>
              <a:avLst/>
              <a:gdLst/>
              <a:ahLst/>
              <a:cxnLst/>
              <a:rect l="0" t="0" r="0" b="0"/>
              <a:pathLst>
                <a:path w="105259" h="19025">
                  <a:moveTo>
                    <a:pt x="3658" y="0"/>
                  </a:moveTo>
                  <a:lnTo>
                    <a:pt x="3658" y="0"/>
                  </a:lnTo>
                  <a:lnTo>
                    <a:pt x="3658" y="9460"/>
                  </a:lnTo>
                  <a:lnTo>
                    <a:pt x="2952" y="10540"/>
                  </a:lnTo>
                  <a:lnTo>
                    <a:pt x="1777" y="11260"/>
                  </a:lnTo>
                  <a:lnTo>
                    <a:pt x="287" y="11740"/>
                  </a:lnTo>
                  <a:lnTo>
                    <a:pt x="0" y="12765"/>
                  </a:lnTo>
                  <a:lnTo>
                    <a:pt x="3037" y="18083"/>
                  </a:lnTo>
                  <a:lnTo>
                    <a:pt x="5263" y="18620"/>
                  </a:lnTo>
                  <a:lnTo>
                    <a:pt x="18569" y="19024"/>
                  </a:lnTo>
                  <a:lnTo>
                    <a:pt x="50358" y="12961"/>
                  </a:lnTo>
                  <a:lnTo>
                    <a:pt x="68883" y="12046"/>
                  </a:lnTo>
                  <a:lnTo>
                    <a:pt x="10525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1" name="SMARTInkShape-3385"/>
            <p:cNvSpPr/>
            <p:nvPr>
              <p:custDataLst>
                <p:tags r:id="rId24"/>
              </p:custDataLst>
            </p:nvPr>
          </p:nvSpPr>
          <p:spPr>
            <a:xfrm>
              <a:off x="476250" y="3327510"/>
              <a:ext cx="101593" cy="272822"/>
            </a:xfrm>
            <a:custGeom>
              <a:avLst/>
              <a:gdLst/>
              <a:ahLst/>
              <a:cxnLst/>
              <a:rect l="0" t="0" r="0" b="0"/>
              <a:pathLst>
                <a:path w="101593" h="272822">
                  <a:moveTo>
                    <a:pt x="0" y="88790"/>
                  </a:moveTo>
                  <a:lnTo>
                    <a:pt x="0" y="88790"/>
                  </a:lnTo>
                  <a:lnTo>
                    <a:pt x="0" y="94257"/>
                  </a:lnTo>
                  <a:lnTo>
                    <a:pt x="4364" y="100035"/>
                  </a:lnTo>
                  <a:lnTo>
                    <a:pt x="6467" y="105919"/>
                  </a:lnTo>
                  <a:lnTo>
                    <a:pt x="16424" y="119146"/>
                  </a:lnTo>
                  <a:lnTo>
                    <a:pt x="26844" y="163715"/>
                  </a:lnTo>
                  <a:lnTo>
                    <a:pt x="30296" y="179193"/>
                  </a:lnTo>
                  <a:lnTo>
                    <a:pt x="31712" y="225158"/>
                  </a:lnTo>
                  <a:lnTo>
                    <a:pt x="31750" y="272761"/>
                  </a:lnTo>
                  <a:lnTo>
                    <a:pt x="31750" y="272821"/>
                  </a:lnTo>
                  <a:lnTo>
                    <a:pt x="31750" y="227558"/>
                  </a:lnTo>
                  <a:lnTo>
                    <a:pt x="31750" y="182104"/>
                  </a:lnTo>
                  <a:lnTo>
                    <a:pt x="31750" y="138096"/>
                  </a:lnTo>
                  <a:lnTo>
                    <a:pt x="36776" y="95566"/>
                  </a:lnTo>
                  <a:lnTo>
                    <a:pt x="43810" y="49426"/>
                  </a:lnTo>
                  <a:lnTo>
                    <a:pt x="44966" y="36831"/>
                  </a:lnTo>
                  <a:lnTo>
                    <a:pt x="49463" y="28318"/>
                  </a:lnTo>
                  <a:lnTo>
                    <a:pt x="60746" y="14786"/>
                  </a:lnTo>
                  <a:lnTo>
                    <a:pt x="64838" y="6256"/>
                  </a:lnTo>
                  <a:lnTo>
                    <a:pt x="66508" y="4134"/>
                  </a:lnTo>
                  <a:lnTo>
                    <a:pt x="70246" y="1776"/>
                  </a:lnTo>
                  <a:lnTo>
                    <a:pt x="78395" y="262"/>
                  </a:lnTo>
                  <a:lnTo>
                    <a:pt x="84690" y="0"/>
                  </a:lnTo>
                  <a:lnTo>
                    <a:pt x="88910" y="1821"/>
                  </a:lnTo>
                  <a:lnTo>
                    <a:pt x="91024" y="3294"/>
                  </a:lnTo>
                  <a:lnTo>
                    <a:pt x="93372" y="6812"/>
                  </a:lnTo>
                  <a:lnTo>
                    <a:pt x="95121" y="10727"/>
                  </a:lnTo>
                  <a:lnTo>
                    <a:pt x="99367" y="16899"/>
                  </a:lnTo>
                  <a:lnTo>
                    <a:pt x="100938" y="23196"/>
                  </a:lnTo>
                  <a:lnTo>
                    <a:pt x="101592" y="58012"/>
                  </a:lnTo>
                  <a:lnTo>
                    <a:pt x="95132" y="79668"/>
                  </a:lnTo>
                  <a:lnTo>
                    <a:pt x="84471" y="96624"/>
                  </a:lnTo>
                  <a:lnTo>
                    <a:pt x="71949" y="105427"/>
                  </a:lnTo>
                  <a:lnTo>
                    <a:pt x="67726" y="106766"/>
                  </a:lnTo>
                  <a:lnTo>
                    <a:pt x="66317" y="107830"/>
                  </a:lnTo>
                  <a:lnTo>
                    <a:pt x="63500" y="114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2" name="SMARTInkShape-3386"/>
            <p:cNvSpPr/>
            <p:nvPr>
              <p:custDataLst>
                <p:tags r:id="rId25"/>
              </p:custDataLst>
            </p:nvPr>
          </p:nvSpPr>
          <p:spPr>
            <a:xfrm>
              <a:off x="571762" y="3448050"/>
              <a:ext cx="88639" cy="126883"/>
            </a:xfrm>
            <a:custGeom>
              <a:avLst/>
              <a:gdLst/>
              <a:ahLst/>
              <a:cxnLst/>
              <a:rect l="0" t="0" r="0" b="0"/>
              <a:pathLst>
                <a:path w="88639" h="126883">
                  <a:moveTo>
                    <a:pt x="6088" y="50800"/>
                  </a:moveTo>
                  <a:lnTo>
                    <a:pt x="6088" y="50800"/>
                  </a:lnTo>
                  <a:lnTo>
                    <a:pt x="0" y="44711"/>
                  </a:lnTo>
                  <a:lnTo>
                    <a:pt x="3186" y="41156"/>
                  </a:lnTo>
                  <a:lnTo>
                    <a:pt x="6680" y="39458"/>
                  </a:lnTo>
                  <a:lnTo>
                    <a:pt x="19196" y="38135"/>
                  </a:lnTo>
                  <a:lnTo>
                    <a:pt x="30706" y="38107"/>
                  </a:lnTo>
                  <a:lnTo>
                    <a:pt x="36550" y="39985"/>
                  </a:lnTo>
                  <a:lnTo>
                    <a:pt x="39096" y="41473"/>
                  </a:lnTo>
                  <a:lnTo>
                    <a:pt x="40793" y="43171"/>
                  </a:lnTo>
                  <a:lnTo>
                    <a:pt x="44593" y="48932"/>
                  </a:lnTo>
                  <a:lnTo>
                    <a:pt x="58361" y="59299"/>
                  </a:lnTo>
                  <a:lnTo>
                    <a:pt x="65164" y="68998"/>
                  </a:lnTo>
                  <a:lnTo>
                    <a:pt x="74441" y="93810"/>
                  </a:lnTo>
                  <a:lnTo>
                    <a:pt x="75642" y="106804"/>
                  </a:lnTo>
                  <a:lnTo>
                    <a:pt x="73925" y="112850"/>
                  </a:lnTo>
                  <a:lnTo>
                    <a:pt x="71516" y="117889"/>
                  </a:lnTo>
                  <a:lnTo>
                    <a:pt x="70445" y="122480"/>
                  </a:lnTo>
                  <a:lnTo>
                    <a:pt x="69454" y="123987"/>
                  </a:lnTo>
                  <a:lnTo>
                    <a:pt x="68087" y="124991"/>
                  </a:lnTo>
                  <a:lnTo>
                    <a:pt x="64196" y="126603"/>
                  </a:lnTo>
                  <a:lnTo>
                    <a:pt x="60151" y="126882"/>
                  </a:lnTo>
                  <a:lnTo>
                    <a:pt x="59063" y="126216"/>
                  </a:lnTo>
                  <a:lnTo>
                    <a:pt x="58338" y="125066"/>
                  </a:lnTo>
                  <a:lnTo>
                    <a:pt x="57318" y="120077"/>
                  </a:lnTo>
                  <a:lnTo>
                    <a:pt x="56373" y="115457"/>
                  </a:lnTo>
                  <a:lnTo>
                    <a:pt x="53602" y="108699"/>
                  </a:lnTo>
                  <a:lnTo>
                    <a:pt x="53781" y="100993"/>
                  </a:lnTo>
                  <a:lnTo>
                    <a:pt x="56615" y="79291"/>
                  </a:lnTo>
                  <a:lnTo>
                    <a:pt x="57558" y="56146"/>
                  </a:lnTo>
                  <a:lnTo>
                    <a:pt x="61907" y="43206"/>
                  </a:lnTo>
                  <a:lnTo>
                    <a:pt x="63352" y="36136"/>
                  </a:lnTo>
                  <a:lnTo>
                    <a:pt x="76069" y="14157"/>
                  </a:lnTo>
                  <a:lnTo>
                    <a:pt x="886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3" name="SMARTInkShape-3387"/>
            <p:cNvSpPr/>
            <p:nvPr>
              <p:custDataLst>
                <p:tags r:id="rId26"/>
              </p:custDataLst>
            </p:nvPr>
          </p:nvSpPr>
          <p:spPr>
            <a:xfrm>
              <a:off x="724853" y="3346536"/>
              <a:ext cx="75248" cy="234865"/>
            </a:xfrm>
            <a:custGeom>
              <a:avLst/>
              <a:gdLst/>
              <a:ahLst/>
              <a:cxnLst/>
              <a:rect l="0" t="0" r="0" b="0"/>
              <a:pathLst>
                <a:path w="75248" h="234865">
                  <a:moveTo>
                    <a:pt x="75247" y="18964"/>
                  </a:moveTo>
                  <a:lnTo>
                    <a:pt x="75247" y="18964"/>
                  </a:lnTo>
                  <a:lnTo>
                    <a:pt x="75247" y="7408"/>
                  </a:lnTo>
                  <a:lnTo>
                    <a:pt x="71876" y="3232"/>
                  </a:lnTo>
                  <a:lnTo>
                    <a:pt x="68339" y="1389"/>
                  </a:lnTo>
                  <a:lnTo>
                    <a:pt x="59515" y="0"/>
                  </a:lnTo>
                  <a:lnTo>
                    <a:pt x="55790" y="1834"/>
                  </a:lnTo>
                  <a:lnTo>
                    <a:pt x="35023" y="21113"/>
                  </a:lnTo>
                  <a:lnTo>
                    <a:pt x="26562" y="35329"/>
                  </a:lnTo>
                  <a:lnTo>
                    <a:pt x="9630" y="82607"/>
                  </a:lnTo>
                  <a:lnTo>
                    <a:pt x="928" y="114233"/>
                  </a:lnTo>
                  <a:lnTo>
                    <a:pt x="0" y="145966"/>
                  </a:lnTo>
                  <a:lnTo>
                    <a:pt x="7918" y="174343"/>
                  </a:lnTo>
                  <a:lnTo>
                    <a:pt x="26574" y="213665"/>
                  </a:lnTo>
                  <a:lnTo>
                    <a:pt x="32683" y="220268"/>
                  </a:lnTo>
                  <a:lnTo>
                    <a:pt x="47848" y="231792"/>
                  </a:lnTo>
                  <a:lnTo>
                    <a:pt x="68897" y="2348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4" name="SMARTInkShape-3388"/>
            <p:cNvSpPr/>
            <p:nvPr>
              <p:custDataLst>
                <p:tags r:id="rId27"/>
              </p:custDataLst>
            </p:nvPr>
          </p:nvSpPr>
          <p:spPr>
            <a:xfrm>
              <a:off x="876323" y="3346450"/>
              <a:ext cx="95228" cy="69851"/>
            </a:xfrm>
            <a:custGeom>
              <a:avLst/>
              <a:gdLst/>
              <a:ahLst/>
              <a:cxnLst/>
              <a:rect l="0" t="0" r="0" b="0"/>
              <a:pathLst>
                <a:path w="95228" h="69851">
                  <a:moveTo>
                    <a:pt x="6327" y="0"/>
                  </a:moveTo>
                  <a:lnTo>
                    <a:pt x="6327" y="0"/>
                  </a:lnTo>
                  <a:lnTo>
                    <a:pt x="238" y="0"/>
                  </a:lnTo>
                  <a:lnTo>
                    <a:pt x="0" y="10935"/>
                  </a:lnTo>
                  <a:lnTo>
                    <a:pt x="3355" y="15548"/>
                  </a:lnTo>
                  <a:lnTo>
                    <a:pt x="6887" y="17494"/>
                  </a:lnTo>
                  <a:lnTo>
                    <a:pt x="10809" y="19064"/>
                  </a:lnTo>
                  <a:lnTo>
                    <a:pt x="56003" y="52918"/>
                  </a:lnTo>
                  <a:lnTo>
                    <a:pt x="69400" y="61619"/>
                  </a:lnTo>
                  <a:lnTo>
                    <a:pt x="95227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5" name="SMARTInkShape-3389"/>
            <p:cNvSpPr/>
            <p:nvPr>
              <p:custDataLst>
                <p:tags r:id="rId28"/>
              </p:custDataLst>
            </p:nvPr>
          </p:nvSpPr>
          <p:spPr>
            <a:xfrm>
              <a:off x="977900" y="3352800"/>
              <a:ext cx="69851" cy="190501"/>
            </a:xfrm>
            <a:custGeom>
              <a:avLst/>
              <a:gdLst/>
              <a:ahLst/>
              <a:cxnLst/>
              <a:rect l="0" t="0" r="0" b="0"/>
              <a:pathLst>
                <a:path w="69851" h="190501">
                  <a:moveTo>
                    <a:pt x="69850" y="0"/>
                  </a:moveTo>
                  <a:lnTo>
                    <a:pt x="69850" y="0"/>
                  </a:lnTo>
                  <a:lnTo>
                    <a:pt x="49217" y="0"/>
                  </a:lnTo>
                  <a:lnTo>
                    <a:pt x="44687" y="1881"/>
                  </a:lnTo>
                  <a:lnTo>
                    <a:pt x="40322" y="4364"/>
                  </a:lnTo>
                  <a:lnTo>
                    <a:pt x="33898" y="6467"/>
                  </a:lnTo>
                  <a:lnTo>
                    <a:pt x="19052" y="17299"/>
                  </a:lnTo>
                  <a:lnTo>
                    <a:pt x="16935" y="17883"/>
                  </a:lnTo>
                  <a:lnTo>
                    <a:pt x="15523" y="18977"/>
                  </a:lnTo>
                  <a:lnTo>
                    <a:pt x="8584" y="29813"/>
                  </a:lnTo>
                  <a:lnTo>
                    <a:pt x="7012" y="36036"/>
                  </a:lnTo>
                  <a:lnTo>
                    <a:pt x="6644" y="40240"/>
                  </a:lnTo>
                  <a:lnTo>
                    <a:pt x="4599" y="44460"/>
                  </a:lnTo>
                  <a:lnTo>
                    <a:pt x="908" y="49548"/>
                  </a:lnTo>
                  <a:lnTo>
                    <a:pt x="24" y="56856"/>
                  </a:lnTo>
                  <a:lnTo>
                    <a:pt x="0" y="72314"/>
                  </a:lnTo>
                  <a:lnTo>
                    <a:pt x="705" y="73609"/>
                  </a:lnTo>
                  <a:lnTo>
                    <a:pt x="1881" y="74473"/>
                  </a:lnTo>
                  <a:lnTo>
                    <a:pt x="3371" y="75049"/>
                  </a:lnTo>
                  <a:lnTo>
                    <a:pt x="4364" y="76138"/>
                  </a:lnTo>
                  <a:lnTo>
                    <a:pt x="5467" y="79230"/>
                  </a:lnTo>
                  <a:lnTo>
                    <a:pt x="8197" y="97167"/>
                  </a:lnTo>
                  <a:lnTo>
                    <a:pt x="11810" y="109191"/>
                  </a:lnTo>
                  <a:lnTo>
                    <a:pt x="12697" y="154128"/>
                  </a:lnTo>
                  <a:lnTo>
                    <a:pt x="12700" y="179837"/>
                  </a:lnTo>
                  <a:lnTo>
                    <a:pt x="13405" y="181274"/>
                  </a:lnTo>
                  <a:lnTo>
                    <a:pt x="14581" y="182233"/>
                  </a:lnTo>
                  <a:lnTo>
                    <a:pt x="16071" y="182872"/>
                  </a:lnTo>
                  <a:lnTo>
                    <a:pt x="17064" y="184003"/>
                  </a:lnTo>
                  <a:lnTo>
                    <a:pt x="1905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6" name="SMARTInkShape-3390"/>
            <p:cNvSpPr/>
            <p:nvPr>
              <p:custDataLst>
                <p:tags r:id="rId29"/>
              </p:custDataLst>
            </p:nvPr>
          </p:nvSpPr>
          <p:spPr>
            <a:xfrm>
              <a:off x="1200185" y="3371850"/>
              <a:ext cx="101566" cy="114301"/>
            </a:xfrm>
            <a:custGeom>
              <a:avLst/>
              <a:gdLst/>
              <a:ahLst/>
              <a:cxnLst/>
              <a:rect l="0" t="0" r="0" b="0"/>
              <a:pathLst>
                <a:path w="101566" h="114301">
                  <a:moveTo>
                    <a:pt x="76165" y="0"/>
                  </a:moveTo>
                  <a:lnTo>
                    <a:pt x="76165" y="0"/>
                  </a:lnTo>
                  <a:lnTo>
                    <a:pt x="88781" y="0"/>
                  </a:lnTo>
                  <a:lnTo>
                    <a:pt x="88858" y="5467"/>
                  </a:lnTo>
                  <a:lnTo>
                    <a:pt x="67611" y="27602"/>
                  </a:lnTo>
                  <a:lnTo>
                    <a:pt x="39778" y="46335"/>
                  </a:lnTo>
                  <a:lnTo>
                    <a:pt x="34593" y="52343"/>
                  </a:lnTo>
                  <a:lnTo>
                    <a:pt x="4469" y="72021"/>
                  </a:lnTo>
                  <a:lnTo>
                    <a:pt x="1967" y="76224"/>
                  </a:lnTo>
                  <a:lnTo>
                    <a:pt x="360" y="84672"/>
                  </a:lnTo>
                  <a:lnTo>
                    <a:pt x="0" y="93996"/>
                  </a:lnTo>
                  <a:lnTo>
                    <a:pt x="3346" y="98249"/>
                  </a:lnTo>
                  <a:lnTo>
                    <a:pt x="6877" y="100111"/>
                  </a:lnTo>
                  <a:lnTo>
                    <a:pt x="39047" y="107662"/>
                  </a:lnTo>
                  <a:lnTo>
                    <a:pt x="85203" y="107945"/>
                  </a:lnTo>
                  <a:lnTo>
                    <a:pt x="90295" y="107948"/>
                  </a:lnTo>
                  <a:lnTo>
                    <a:pt x="94910" y="109831"/>
                  </a:lnTo>
                  <a:lnTo>
                    <a:pt x="10156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7" name="SMARTInkShape-3391"/>
            <p:cNvSpPr/>
            <p:nvPr>
              <p:custDataLst>
                <p:tags r:id="rId30"/>
              </p:custDataLst>
            </p:nvPr>
          </p:nvSpPr>
          <p:spPr>
            <a:xfrm>
              <a:off x="1225650" y="3524250"/>
              <a:ext cx="88801" cy="12699"/>
            </a:xfrm>
            <a:custGeom>
              <a:avLst/>
              <a:gdLst/>
              <a:ahLst/>
              <a:cxnLst/>
              <a:rect l="0" t="0" r="0" b="0"/>
              <a:pathLst>
                <a:path w="88801" h="12699">
                  <a:moveTo>
                    <a:pt x="12600" y="0"/>
                  </a:moveTo>
                  <a:lnTo>
                    <a:pt x="12600" y="0"/>
                  </a:lnTo>
                  <a:lnTo>
                    <a:pt x="9229" y="3371"/>
                  </a:lnTo>
                  <a:lnTo>
                    <a:pt x="5693" y="5026"/>
                  </a:lnTo>
                  <a:lnTo>
                    <a:pt x="3762" y="5467"/>
                  </a:lnTo>
                  <a:lnTo>
                    <a:pt x="2474" y="6467"/>
                  </a:lnTo>
                  <a:lnTo>
                    <a:pt x="0" y="12416"/>
                  </a:lnTo>
                  <a:lnTo>
                    <a:pt x="24471" y="12698"/>
                  </a:lnTo>
                  <a:lnTo>
                    <a:pt x="69903" y="2160"/>
                  </a:lnTo>
                  <a:lnTo>
                    <a:pt x="88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8" name="SMARTInkShape-3392"/>
            <p:cNvSpPr/>
            <p:nvPr>
              <p:custDataLst>
                <p:tags r:id="rId31"/>
              </p:custDataLst>
            </p:nvPr>
          </p:nvSpPr>
          <p:spPr>
            <a:xfrm>
              <a:off x="1416050" y="3410212"/>
              <a:ext cx="57151" cy="259708"/>
            </a:xfrm>
            <a:custGeom>
              <a:avLst/>
              <a:gdLst/>
              <a:ahLst/>
              <a:cxnLst/>
              <a:rect l="0" t="0" r="0" b="0"/>
              <a:pathLst>
                <a:path w="57151" h="259708">
                  <a:moveTo>
                    <a:pt x="6350" y="6088"/>
                  </a:moveTo>
                  <a:lnTo>
                    <a:pt x="6350" y="6088"/>
                  </a:lnTo>
                  <a:lnTo>
                    <a:pt x="6350" y="0"/>
                  </a:lnTo>
                  <a:lnTo>
                    <a:pt x="78" y="6012"/>
                  </a:lnTo>
                  <a:lnTo>
                    <a:pt x="0" y="43328"/>
                  </a:lnTo>
                  <a:lnTo>
                    <a:pt x="1881" y="49215"/>
                  </a:lnTo>
                  <a:lnTo>
                    <a:pt x="4364" y="54184"/>
                  </a:lnTo>
                  <a:lnTo>
                    <a:pt x="5467" y="58743"/>
                  </a:lnTo>
                  <a:lnTo>
                    <a:pt x="6467" y="60241"/>
                  </a:lnTo>
                  <a:lnTo>
                    <a:pt x="7839" y="61240"/>
                  </a:lnTo>
                  <a:lnTo>
                    <a:pt x="11740" y="62843"/>
                  </a:lnTo>
                  <a:lnTo>
                    <a:pt x="22134" y="63228"/>
                  </a:lnTo>
                  <a:lnTo>
                    <a:pt x="25830" y="61352"/>
                  </a:lnTo>
                  <a:lnTo>
                    <a:pt x="40242" y="48311"/>
                  </a:lnTo>
                  <a:lnTo>
                    <a:pt x="42580" y="44139"/>
                  </a:lnTo>
                  <a:lnTo>
                    <a:pt x="44324" y="39933"/>
                  </a:lnTo>
                  <a:lnTo>
                    <a:pt x="57125" y="25164"/>
                  </a:lnTo>
                  <a:lnTo>
                    <a:pt x="57150" y="70033"/>
                  </a:lnTo>
                  <a:lnTo>
                    <a:pt x="57150" y="117396"/>
                  </a:lnTo>
                  <a:lnTo>
                    <a:pt x="57150" y="159943"/>
                  </a:lnTo>
                  <a:lnTo>
                    <a:pt x="57150" y="207087"/>
                  </a:lnTo>
                  <a:lnTo>
                    <a:pt x="56444" y="224088"/>
                  </a:lnTo>
                  <a:lnTo>
                    <a:pt x="52080" y="236094"/>
                  </a:lnTo>
                  <a:lnTo>
                    <a:pt x="46166" y="246829"/>
                  </a:lnTo>
                  <a:lnTo>
                    <a:pt x="44507" y="251373"/>
                  </a:lnTo>
                  <a:lnTo>
                    <a:pt x="41418" y="255744"/>
                  </a:lnTo>
                  <a:lnTo>
                    <a:pt x="37693" y="258157"/>
                  </a:lnTo>
                  <a:lnTo>
                    <a:pt x="29553" y="259707"/>
                  </a:lnTo>
                  <a:lnTo>
                    <a:pt x="25364" y="258037"/>
                  </a:lnTo>
                  <a:lnTo>
                    <a:pt x="21151" y="255648"/>
                  </a:lnTo>
                  <a:lnTo>
                    <a:pt x="16926" y="254587"/>
                  </a:lnTo>
                  <a:lnTo>
                    <a:pt x="15518" y="252893"/>
                  </a:lnTo>
                  <a:lnTo>
                    <a:pt x="13535" y="244472"/>
                  </a:lnTo>
                  <a:lnTo>
                    <a:pt x="12700" y="202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9" name="SMARTInkShape-3393"/>
            <p:cNvSpPr/>
            <p:nvPr>
              <p:custDataLst>
                <p:tags r:id="rId32"/>
              </p:custDataLst>
            </p:nvPr>
          </p:nvSpPr>
          <p:spPr>
            <a:xfrm>
              <a:off x="1543050" y="3365761"/>
              <a:ext cx="56997" cy="253740"/>
            </a:xfrm>
            <a:custGeom>
              <a:avLst/>
              <a:gdLst/>
              <a:ahLst/>
              <a:cxnLst/>
              <a:rect l="0" t="0" r="0" b="0"/>
              <a:pathLst>
                <a:path w="56997" h="253740">
                  <a:moveTo>
                    <a:pt x="25400" y="6089"/>
                  </a:moveTo>
                  <a:lnTo>
                    <a:pt x="25400" y="6089"/>
                  </a:lnTo>
                  <a:lnTo>
                    <a:pt x="31488" y="0"/>
                  </a:lnTo>
                  <a:lnTo>
                    <a:pt x="35044" y="3187"/>
                  </a:lnTo>
                  <a:lnTo>
                    <a:pt x="36741" y="6681"/>
                  </a:lnTo>
                  <a:lnTo>
                    <a:pt x="43560" y="51906"/>
                  </a:lnTo>
                  <a:lnTo>
                    <a:pt x="54523" y="93672"/>
                  </a:lnTo>
                  <a:lnTo>
                    <a:pt x="56996" y="141243"/>
                  </a:lnTo>
                  <a:lnTo>
                    <a:pt x="53748" y="170291"/>
                  </a:lnTo>
                  <a:lnTo>
                    <a:pt x="39436" y="214881"/>
                  </a:lnTo>
                  <a:lnTo>
                    <a:pt x="20785" y="238544"/>
                  </a:lnTo>
                  <a:lnTo>
                    <a:pt x="0" y="253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7" name="SMARTInkShape-Group745"/>
          <p:cNvGrpSpPr/>
          <p:nvPr/>
        </p:nvGrpSpPr>
        <p:grpSpPr>
          <a:xfrm>
            <a:off x="686172" y="6178637"/>
            <a:ext cx="710744" cy="266614"/>
            <a:chOff x="686172" y="6178637"/>
            <a:chExt cx="710744" cy="266614"/>
          </a:xfrm>
        </p:grpSpPr>
        <p:sp>
          <p:nvSpPr>
            <p:cNvPr id="1511" name="SMARTInkShape-3394"/>
            <p:cNvSpPr/>
            <p:nvPr>
              <p:custDataLst>
                <p:tags r:id="rId16"/>
              </p:custDataLst>
            </p:nvPr>
          </p:nvSpPr>
          <p:spPr>
            <a:xfrm>
              <a:off x="686172" y="6242337"/>
              <a:ext cx="221879" cy="131642"/>
            </a:xfrm>
            <a:custGeom>
              <a:avLst/>
              <a:gdLst/>
              <a:ahLst/>
              <a:cxnLst/>
              <a:rect l="0" t="0" r="0" b="0"/>
              <a:pathLst>
                <a:path w="221879" h="131642">
                  <a:moveTo>
                    <a:pt x="113928" y="56863"/>
                  </a:moveTo>
                  <a:lnTo>
                    <a:pt x="113928" y="56863"/>
                  </a:lnTo>
                  <a:lnTo>
                    <a:pt x="119395" y="56861"/>
                  </a:lnTo>
                  <a:lnTo>
                    <a:pt x="119690" y="56158"/>
                  </a:lnTo>
                  <a:lnTo>
                    <a:pt x="120278" y="28440"/>
                  </a:lnTo>
                  <a:lnTo>
                    <a:pt x="119572" y="27331"/>
                  </a:lnTo>
                  <a:lnTo>
                    <a:pt x="118396" y="26591"/>
                  </a:lnTo>
                  <a:lnTo>
                    <a:pt x="114811" y="25405"/>
                  </a:lnTo>
                  <a:lnTo>
                    <a:pt x="114320" y="23362"/>
                  </a:lnTo>
                  <a:lnTo>
                    <a:pt x="114189" y="21828"/>
                  </a:lnTo>
                  <a:lnTo>
                    <a:pt x="113397" y="20807"/>
                  </a:lnTo>
                  <a:lnTo>
                    <a:pt x="110634" y="19670"/>
                  </a:lnTo>
                  <a:lnTo>
                    <a:pt x="109616" y="18662"/>
                  </a:lnTo>
                  <a:lnTo>
                    <a:pt x="108484" y="15661"/>
                  </a:lnTo>
                  <a:lnTo>
                    <a:pt x="107476" y="14578"/>
                  </a:lnTo>
                  <a:lnTo>
                    <a:pt x="94748" y="7513"/>
                  </a:lnTo>
                  <a:lnTo>
                    <a:pt x="69717" y="0"/>
                  </a:lnTo>
                  <a:lnTo>
                    <a:pt x="64175" y="1721"/>
                  </a:lnTo>
                  <a:lnTo>
                    <a:pt x="61709" y="3169"/>
                  </a:lnTo>
                  <a:lnTo>
                    <a:pt x="36110" y="10963"/>
                  </a:lnTo>
                  <a:lnTo>
                    <a:pt x="23256" y="20968"/>
                  </a:lnTo>
                  <a:lnTo>
                    <a:pt x="3870" y="51487"/>
                  </a:lnTo>
                  <a:lnTo>
                    <a:pt x="1513" y="58237"/>
                  </a:lnTo>
                  <a:lnTo>
                    <a:pt x="0" y="70696"/>
                  </a:lnTo>
                  <a:lnTo>
                    <a:pt x="6117" y="96564"/>
                  </a:lnTo>
                  <a:lnTo>
                    <a:pt x="10880" y="104766"/>
                  </a:lnTo>
                  <a:lnTo>
                    <a:pt x="24254" y="119398"/>
                  </a:lnTo>
                  <a:lnTo>
                    <a:pt x="30093" y="123462"/>
                  </a:lnTo>
                  <a:lnTo>
                    <a:pt x="50873" y="131453"/>
                  </a:lnTo>
                  <a:lnTo>
                    <a:pt x="59092" y="131641"/>
                  </a:lnTo>
                  <a:lnTo>
                    <a:pt x="70948" y="127781"/>
                  </a:lnTo>
                  <a:lnTo>
                    <a:pt x="102815" y="109047"/>
                  </a:lnTo>
                  <a:lnTo>
                    <a:pt x="113405" y="94399"/>
                  </a:lnTo>
                  <a:lnTo>
                    <a:pt x="142854" y="47062"/>
                  </a:lnTo>
                  <a:lnTo>
                    <a:pt x="144423" y="42394"/>
                  </a:lnTo>
                  <a:lnTo>
                    <a:pt x="145547" y="40867"/>
                  </a:lnTo>
                  <a:lnTo>
                    <a:pt x="147002" y="39849"/>
                  </a:lnTo>
                  <a:lnTo>
                    <a:pt x="148677" y="39170"/>
                  </a:lnTo>
                  <a:lnTo>
                    <a:pt x="149794" y="38012"/>
                  </a:lnTo>
                  <a:lnTo>
                    <a:pt x="152002" y="31551"/>
                  </a:lnTo>
                  <a:lnTo>
                    <a:pt x="152733" y="65466"/>
                  </a:lnTo>
                  <a:lnTo>
                    <a:pt x="157098" y="73209"/>
                  </a:lnTo>
                  <a:lnTo>
                    <a:pt x="166955" y="87673"/>
                  </a:lnTo>
                  <a:lnTo>
                    <a:pt x="169856" y="96174"/>
                  </a:lnTo>
                  <a:lnTo>
                    <a:pt x="174298" y="100911"/>
                  </a:lnTo>
                  <a:lnTo>
                    <a:pt x="188305" y="111137"/>
                  </a:lnTo>
                  <a:lnTo>
                    <a:pt x="210801" y="117418"/>
                  </a:lnTo>
                  <a:lnTo>
                    <a:pt x="221878" y="1140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2" name="SMARTInkShape-3395"/>
            <p:cNvSpPr/>
            <p:nvPr>
              <p:custDataLst>
                <p:tags r:id="rId17"/>
              </p:custDataLst>
            </p:nvPr>
          </p:nvSpPr>
          <p:spPr>
            <a:xfrm>
              <a:off x="952761" y="6261098"/>
              <a:ext cx="101340" cy="114303"/>
            </a:xfrm>
            <a:custGeom>
              <a:avLst/>
              <a:gdLst/>
              <a:ahLst/>
              <a:cxnLst/>
              <a:rect l="0" t="0" r="0" b="0"/>
              <a:pathLst>
                <a:path w="101340" h="114303">
                  <a:moveTo>
                    <a:pt x="6089" y="2"/>
                  </a:moveTo>
                  <a:lnTo>
                    <a:pt x="6089" y="2"/>
                  </a:lnTo>
                  <a:lnTo>
                    <a:pt x="0" y="0"/>
                  </a:lnTo>
                  <a:lnTo>
                    <a:pt x="5229" y="0"/>
                  </a:lnTo>
                  <a:lnTo>
                    <a:pt x="33754" y="24013"/>
                  </a:lnTo>
                  <a:lnTo>
                    <a:pt x="58736" y="55712"/>
                  </a:lnTo>
                  <a:lnTo>
                    <a:pt x="70816" y="65335"/>
                  </a:lnTo>
                  <a:lnTo>
                    <a:pt x="90733" y="94121"/>
                  </a:lnTo>
                  <a:lnTo>
                    <a:pt x="101339" y="1143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3" name="SMARTInkShape-3396"/>
            <p:cNvSpPr/>
            <p:nvPr>
              <p:custDataLst>
                <p:tags r:id="rId18"/>
              </p:custDataLst>
            </p:nvPr>
          </p:nvSpPr>
          <p:spPr>
            <a:xfrm>
              <a:off x="977900" y="6263791"/>
              <a:ext cx="107951" cy="137010"/>
            </a:xfrm>
            <a:custGeom>
              <a:avLst/>
              <a:gdLst/>
              <a:ahLst/>
              <a:cxnLst/>
              <a:rect l="0" t="0" r="0" b="0"/>
              <a:pathLst>
                <a:path w="107951" h="137010">
                  <a:moveTo>
                    <a:pt x="107950" y="3659"/>
                  </a:moveTo>
                  <a:lnTo>
                    <a:pt x="107950" y="3659"/>
                  </a:lnTo>
                  <a:lnTo>
                    <a:pt x="102483" y="3659"/>
                  </a:lnTo>
                  <a:lnTo>
                    <a:pt x="98490" y="288"/>
                  </a:lnTo>
                  <a:lnTo>
                    <a:pt x="96705" y="0"/>
                  </a:lnTo>
                  <a:lnTo>
                    <a:pt x="94809" y="514"/>
                  </a:lnTo>
                  <a:lnTo>
                    <a:pt x="88769" y="4609"/>
                  </a:lnTo>
                  <a:lnTo>
                    <a:pt x="71962" y="21334"/>
                  </a:lnTo>
                  <a:lnTo>
                    <a:pt x="36335" y="67566"/>
                  </a:lnTo>
                  <a:lnTo>
                    <a:pt x="21770" y="88379"/>
                  </a:lnTo>
                  <a:lnTo>
                    <a:pt x="15701" y="101041"/>
                  </a:lnTo>
                  <a:lnTo>
                    <a:pt x="11411" y="116081"/>
                  </a:lnTo>
                  <a:lnTo>
                    <a:pt x="8599" y="121356"/>
                  </a:lnTo>
                  <a:lnTo>
                    <a:pt x="6311" y="128296"/>
                  </a:lnTo>
                  <a:lnTo>
                    <a:pt x="0" y="1370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4" name="SMARTInkShape-3397"/>
            <p:cNvSpPr/>
            <p:nvPr>
              <p:custDataLst>
                <p:tags r:id="rId19"/>
              </p:custDataLst>
            </p:nvPr>
          </p:nvSpPr>
          <p:spPr>
            <a:xfrm>
              <a:off x="1143000" y="6330950"/>
              <a:ext cx="139701" cy="5468"/>
            </a:xfrm>
            <a:custGeom>
              <a:avLst/>
              <a:gdLst/>
              <a:ahLst/>
              <a:cxnLst/>
              <a:rect l="0" t="0" r="0" b="0"/>
              <a:pathLst>
                <a:path w="139701" h="5468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0" y="2718"/>
                  </a:lnTo>
                  <a:lnTo>
                    <a:pt x="705" y="1812"/>
                  </a:lnTo>
                  <a:lnTo>
                    <a:pt x="3371" y="805"/>
                  </a:lnTo>
                  <a:lnTo>
                    <a:pt x="48980" y="2"/>
                  </a:lnTo>
                  <a:lnTo>
                    <a:pt x="92880" y="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5" name="SMARTInkShape-3398"/>
            <p:cNvSpPr/>
            <p:nvPr>
              <p:custDataLst>
                <p:tags r:id="rId20"/>
              </p:custDataLst>
            </p:nvPr>
          </p:nvSpPr>
          <p:spPr>
            <a:xfrm>
              <a:off x="1225812" y="6286500"/>
              <a:ext cx="37839" cy="158751"/>
            </a:xfrm>
            <a:custGeom>
              <a:avLst/>
              <a:gdLst/>
              <a:ahLst/>
              <a:cxnLst/>
              <a:rect l="0" t="0" r="0" b="0"/>
              <a:pathLst>
                <a:path w="37839" h="158751">
                  <a:moveTo>
                    <a:pt x="6088" y="0"/>
                  </a:moveTo>
                  <a:lnTo>
                    <a:pt x="6088" y="0"/>
                  </a:lnTo>
                  <a:lnTo>
                    <a:pt x="6088" y="5467"/>
                  </a:lnTo>
                  <a:lnTo>
                    <a:pt x="5382" y="5762"/>
                  </a:lnTo>
                  <a:lnTo>
                    <a:pt x="621" y="6273"/>
                  </a:lnTo>
                  <a:lnTo>
                    <a:pt x="130" y="8196"/>
                  </a:lnTo>
                  <a:lnTo>
                    <a:pt x="0" y="9699"/>
                  </a:lnTo>
                  <a:lnTo>
                    <a:pt x="618" y="10699"/>
                  </a:lnTo>
                  <a:lnTo>
                    <a:pt x="1736" y="11366"/>
                  </a:lnTo>
                  <a:lnTo>
                    <a:pt x="3186" y="11811"/>
                  </a:lnTo>
                  <a:lnTo>
                    <a:pt x="4154" y="12813"/>
                  </a:lnTo>
                  <a:lnTo>
                    <a:pt x="5228" y="15808"/>
                  </a:lnTo>
                  <a:lnTo>
                    <a:pt x="7960" y="39993"/>
                  </a:lnTo>
                  <a:lnTo>
                    <a:pt x="10448" y="47408"/>
                  </a:lnTo>
                  <a:lnTo>
                    <a:pt x="16787" y="91198"/>
                  </a:lnTo>
                  <a:lnTo>
                    <a:pt x="24177" y="121520"/>
                  </a:lnTo>
                  <a:lnTo>
                    <a:pt x="26592" y="126446"/>
                  </a:lnTo>
                  <a:lnTo>
                    <a:pt x="28224" y="128747"/>
                  </a:lnTo>
                  <a:lnTo>
                    <a:pt x="37838" y="158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6" name="SMARTInkShape-3399"/>
            <p:cNvSpPr/>
            <p:nvPr>
              <p:custDataLst>
                <p:tags r:id="rId21"/>
              </p:custDataLst>
            </p:nvPr>
          </p:nvSpPr>
          <p:spPr>
            <a:xfrm>
              <a:off x="1314450" y="6178637"/>
              <a:ext cx="82466" cy="257267"/>
            </a:xfrm>
            <a:custGeom>
              <a:avLst/>
              <a:gdLst/>
              <a:ahLst/>
              <a:cxnLst/>
              <a:rect l="0" t="0" r="0" b="0"/>
              <a:pathLst>
                <a:path w="82466" h="257267">
                  <a:moveTo>
                    <a:pt x="0" y="18963"/>
                  </a:moveTo>
                  <a:lnTo>
                    <a:pt x="0" y="18963"/>
                  </a:lnTo>
                  <a:lnTo>
                    <a:pt x="0" y="15592"/>
                  </a:lnTo>
                  <a:lnTo>
                    <a:pt x="1882" y="12056"/>
                  </a:lnTo>
                  <a:lnTo>
                    <a:pt x="5467" y="7407"/>
                  </a:lnTo>
                  <a:lnTo>
                    <a:pt x="6343" y="0"/>
                  </a:lnTo>
                  <a:lnTo>
                    <a:pt x="7055" y="34586"/>
                  </a:lnTo>
                  <a:lnTo>
                    <a:pt x="12112" y="59250"/>
                  </a:lnTo>
                  <a:lnTo>
                    <a:pt x="18144" y="101888"/>
                  </a:lnTo>
                  <a:lnTo>
                    <a:pt x="19034" y="148013"/>
                  </a:lnTo>
                  <a:lnTo>
                    <a:pt x="19050" y="195475"/>
                  </a:lnTo>
                  <a:lnTo>
                    <a:pt x="19050" y="181803"/>
                  </a:lnTo>
                  <a:lnTo>
                    <a:pt x="20932" y="177649"/>
                  </a:lnTo>
                  <a:lnTo>
                    <a:pt x="23414" y="173451"/>
                  </a:lnTo>
                  <a:lnTo>
                    <a:pt x="24812" y="166416"/>
                  </a:lnTo>
                  <a:lnTo>
                    <a:pt x="25931" y="156413"/>
                  </a:lnTo>
                  <a:lnTo>
                    <a:pt x="30418" y="148667"/>
                  </a:lnTo>
                  <a:lnTo>
                    <a:pt x="35510" y="141904"/>
                  </a:lnTo>
                  <a:lnTo>
                    <a:pt x="36949" y="137574"/>
                  </a:lnTo>
                  <a:lnTo>
                    <a:pt x="38038" y="136137"/>
                  </a:lnTo>
                  <a:lnTo>
                    <a:pt x="41130" y="134540"/>
                  </a:lnTo>
                  <a:lnTo>
                    <a:pt x="48864" y="132810"/>
                  </a:lnTo>
                  <a:lnTo>
                    <a:pt x="52997" y="130004"/>
                  </a:lnTo>
                  <a:lnTo>
                    <a:pt x="55087" y="129679"/>
                  </a:lnTo>
                  <a:lnTo>
                    <a:pt x="57186" y="130168"/>
                  </a:lnTo>
                  <a:lnTo>
                    <a:pt x="62253" y="132651"/>
                  </a:lnTo>
                  <a:lnTo>
                    <a:pt x="72927" y="142707"/>
                  </a:lnTo>
                  <a:lnTo>
                    <a:pt x="74745" y="146397"/>
                  </a:lnTo>
                  <a:lnTo>
                    <a:pt x="75230" y="148369"/>
                  </a:lnTo>
                  <a:lnTo>
                    <a:pt x="80372" y="157309"/>
                  </a:lnTo>
                  <a:lnTo>
                    <a:pt x="82465" y="182941"/>
                  </a:lnTo>
                  <a:lnTo>
                    <a:pt x="73088" y="220072"/>
                  </a:lnTo>
                  <a:lnTo>
                    <a:pt x="66126" y="232621"/>
                  </a:lnTo>
                  <a:lnTo>
                    <a:pt x="63572" y="243214"/>
                  </a:lnTo>
                  <a:lnTo>
                    <a:pt x="60475" y="248687"/>
                  </a:lnTo>
                  <a:lnTo>
                    <a:pt x="56746" y="251591"/>
                  </a:lnTo>
                  <a:lnTo>
                    <a:pt x="52737" y="253586"/>
                  </a:lnTo>
                  <a:lnTo>
                    <a:pt x="48604" y="256825"/>
                  </a:lnTo>
                  <a:lnTo>
                    <a:pt x="45808" y="257266"/>
                  </a:lnTo>
                  <a:lnTo>
                    <a:pt x="38939" y="255873"/>
                  </a:lnTo>
                  <a:lnTo>
                    <a:pt x="30509" y="251122"/>
                  </a:lnTo>
                  <a:lnTo>
                    <a:pt x="23543" y="245246"/>
                  </a:lnTo>
                  <a:lnTo>
                    <a:pt x="17010" y="235666"/>
                  </a:lnTo>
                  <a:lnTo>
                    <a:pt x="12700" y="2158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1" name="SMARTInkShape-Group746"/>
          <p:cNvGrpSpPr/>
          <p:nvPr/>
        </p:nvGrpSpPr>
        <p:grpSpPr>
          <a:xfrm>
            <a:off x="1651000" y="6337302"/>
            <a:ext cx="380996" cy="317393"/>
            <a:chOff x="1651000" y="6337302"/>
            <a:chExt cx="380996" cy="317393"/>
          </a:xfrm>
        </p:grpSpPr>
        <p:sp>
          <p:nvSpPr>
            <p:cNvPr id="1518" name="SMARTInkShape-3400"/>
            <p:cNvSpPr/>
            <p:nvPr>
              <p:custDataLst>
                <p:tags r:id="rId13"/>
              </p:custDataLst>
            </p:nvPr>
          </p:nvSpPr>
          <p:spPr>
            <a:xfrm>
              <a:off x="1651000" y="6365701"/>
              <a:ext cx="127001" cy="9677"/>
            </a:xfrm>
            <a:custGeom>
              <a:avLst/>
              <a:gdLst/>
              <a:ahLst/>
              <a:cxnLst/>
              <a:rect l="0" t="0" r="0" b="0"/>
              <a:pathLst>
                <a:path w="127001" h="9677">
                  <a:moveTo>
                    <a:pt x="0" y="3349"/>
                  </a:moveTo>
                  <a:lnTo>
                    <a:pt x="0" y="3349"/>
                  </a:lnTo>
                  <a:lnTo>
                    <a:pt x="0" y="9622"/>
                  </a:lnTo>
                  <a:lnTo>
                    <a:pt x="6742" y="9676"/>
                  </a:lnTo>
                  <a:lnTo>
                    <a:pt x="11933" y="7808"/>
                  </a:lnTo>
                  <a:lnTo>
                    <a:pt x="16593" y="5331"/>
                  </a:lnTo>
                  <a:lnTo>
                    <a:pt x="24593" y="3936"/>
                  </a:lnTo>
                  <a:lnTo>
                    <a:pt x="61943" y="1503"/>
                  </a:lnTo>
                  <a:lnTo>
                    <a:pt x="66695" y="0"/>
                  </a:lnTo>
                  <a:lnTo>
                    <a:pt x="77620" y="214"/>
                  </a:lnTo>
                  <a:lnTo>
                    <a:pt x="127000" y="33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9" name="SMARTInkShape-3401"/>
            <p:cNvSpPr/>
            <p:nvPr>
              <p:custDataLst>
                <p:tags r:id="rId14"/>
              </p:custDataLst>
            </p:nvPr>
          </p:nvSpPr>
          <p:spPr>
            <a:xfrm>
              <a:off x="1709110" y="6438900"/>
              <a:ext cx="81591" cy="31485"/>
            </a:xfrm>
            <a:custGeom>
              <a:avLst/>
              <a:gdLst/>
              <a:ahLst/>
              <a:cxnLst/>
              <a:rect l="0" t="0" r="0" b="0"/>
              <a:pathLst>
                <a:path w="81591" h="31485">
                  <a:moveTo>
                    <a:pt x="11740" y="0"/>
                  </a:moveTo>
                  <a:lnTo>
                    <a:pt x="11740" y="0"/>
                  </a:lnTo>
                  <a:lnTo>
                    <a:pt x="0" y="23480"/>
                  </a:lnTo>
                  <a:lnTo>
                    <a:pt x="386" y="24120"/>
                  </a:lnTo>
                  <a:lnTo>
                    <a:pt x="21722" y="30853"/>
                  </a:lnTo>
                  <a:lnTo>
                    <a:pt x="30376" y="31484"/>
                  </a:lnTo>
                  <a:lnTo>
                    <a:pt x="8159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0" name="SMARTInkShape-3402"/>
            <p:cNvSpPr/>
            <p:nvPr>
              <p:custDataLst>
                <p:tags r:id="rId15"/>
              </p:custDataLst>
            </p:nvPr>
          </p:nvSpPr>
          <p:spPr>
            <a:xfrm>
              <a:off x="1930401" y="6337302"/>
              <a:ext cx="101595" cy="317393"/>
            </a:xfrm>
            <a:custGeom>
              <a:avLst/>
              <a:gdLst/>
              <a:ahLst/>
              <a:cxnLst/>
              <a:rect l="0" t="0" r="0" b="0"/>
              <a:pathLst>
                <a:path w="101595" h="317393">
                  <a:moveTo>
                    <a:pt x="19049" y="6348"/>
                  </a:moveTo>
                  <a:lnTo>
                    <a:pt x="19049" y="6348"/>
                  </a:lnTo>
                  <a:lnTo>
                    <a:pt x="15678" y="6348"/>
                  </a:lnTo>
                  <a:lnTo>
                    <a:pt x="14685" y="5643"/>
                  </a:lnTo>
                  <a:lnTo>
                    <a:pt x="14023" y="4467"/>
                  </a:lnTo>
                  <a:lnTo>
                    <a:pt x="13582" y="2977"/>
                  </a:lnTo>
                  <a:lnTo>
                    <a:pt x="12582" y="1984"/>
                  </a:lnTo>
                  <a:lnTo>
                    <a:pt x="7309" y="260"/>
                  </a:lnTo>
                  <a:lnTo>
                    <a:pt x="84" y="0"/>
                  </a:lnTo>
                  <a:lnTo>
                    <a:pt x="0" y="15108"/>
                  </a:lnTo>
                  <a:lnTo>
                    <a:pt x="3370" y="24621"/>
                  </a:lnTo>
                  <a:lnTo>
                    <a:pt x="12864" y="37717"/>
                  </a:lnTo>
                  <a:lnTo>
                    <a:pt x="14926" y="39961"/>
                  </a:lnTo>
                  <a:lnTo>
                    <a:pt x="17217" y="46217"/>
                  </a:lnTo>
                  <a:lnTo>
                    <a:pt x="18940" y="52995"/>
                  </a:lnTo>
                  <a:lnTo>
                    <a:pt x="33944" y="77353"/>
                  </a:lnTo>
                  <a:lnTo>
                    <a:pt x="46573" y="90930"/>
                  </a:lnTo>
                  <a:lnTo>
                    <a:pt x="48687" y="91664"/>
                  </a:lnTo>
                  <a:lnTo>
                    <a:pt x="50802" y="91447"/>
                  </a:lnTo>
                  <a:lnTo>
                    <a:pt x="57150" y="89654"/>
                  </a:lnTo>
                  <a:lnTo>
                    <a:pt x="59266" y="89402"/>
                  </a:lnTo>
                  <a:lnTo>
                    <a:pt x="63499" y="87242"/>
                  </a:lnTo>
                  <a:lnTo>
                    <a:pt x="67732" y="84633"/>
                  </a:lnTo>
                  <a:lnTo>
                    <a:pt x="71966" y="83475"/>
                  </a:lnTo>
                  <a:lnTo>
                    <a:pt x="76199" y="79197"/>
                  </a:lnTo>
                  <a:lnTo>
                    <a:pt x="79727" y="73297"/>
                  </a:lnTo>
                  <a:lnTo>
                    <a:pt x="90339" y="44863"/>
                  </a:lnTo>
                  <a:lnTo>
                    <a:pt x="93067" y="40399"/>
                  </a:lnTo>
                  <a:lnTo>
                    <a:pt x="94818" y="31784"/>
                  </a:lnTo>
                  <a:lnTo>
                    <a:pt x="95241" y="25508"/>
                  </a:lnTo>
                  <a:lnTo>
                    <a:pt x="95249" y="70212"/>
                  </a:lnTo>
                  <a:lnTo>
                    <a:pt x="97130" y="84537"/>
                  </a:lnTo>
                  <a:lnTo>
                    <a:pt x="101425" y="108105"/>
                  </a:lnTo>
                  <a:lnTo>
                    <a:pt x="101594" y="153451"/>
                  </a:lnTo>
                  <a:lnTo>
                    <a:pt x="100893" y="194690"/>
                  </a:lnTo>
                  <a:lnTo>
                    <a:pt x="90354" y="237632"/>
                  </a:lnTo>
                  <a:lnTo>
                    <a:pt x="75795" y="283747"/>
                  </a:lnTo>
                  <a:lnTo>
                    <a:pt x="54769" y="313439"/>
                  </a:lnTo>
                  <a:lnTo>
                    <a:pt x="50682" y="315693"/>
                  </a:lnTo>
                  <a:lnTo>
                    <a:pt x="39346" y="317392"/>
                  </a:lnTo>
                  <a:lnTo>
                    <a:pt x="38931" y="316721"/>
                  </a:lnTo>
                  <a:lnTo>
                    <a:pt x="38172" y="306660"/>
                  </a:lnTo>
                  <a:lnTo>
                    <a:pt x="38099" y="2984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22" name="SMARTInkShape-3403"/>
          <p:cNvSpPr/>
          <p:nvPr>
            <p:custDataLst>
              <p:tags r:id="rId11"/>
            </p:custDataLst>
          </p:nvPr>
        </p:nvSpPr>
        <p:spPr>
          <a:xfrm>
            <a:off x="5067300" y="6553200"/>
            <a:ext cx="946151" cy="69851"/>
          </a:xfrm>
          <a:custGeom>
            <a:avLst/>
            <a:gdLst/>
            <a:ahLst/>
            <a:cxnLst/>
            <a:rect l="0" t="0" r="0" b="0"/>
            <a:pathLst>
              <a:path w="946151" h="69851">
                <a:moveTo>
                  <a:pt x="0" y="69850"/>
                </a:moveTo>
                <a:lnTo>
                  <a:pt x="0" y="69850"/>
                </a:lnTo>
                <a:lnTo>
                  <a:pt x="43308" y="69848"/>
                </a:lnTo>
                <a:lnTo>
                  <a:pt x="83187" y="69848"/>
                </a:lnTo>
                <a:lnTo>
                  <a:pt x="128380" y="66191"/>
                </a:lnTo>
                <a:lnTo>
                  <a:pt x="166920" y="68452"/>
                </a:lnTo>
                <a:lnTo>
                  <a:pt x="212754" y="69435"/>
                </a:lnTo>
                <a:lnTo>
                  <a:pt x="258633" y="69728"/>
                </a:lnTo>
                <a:lnTo>
                  <a:pt x="291102" y="69795"/>
                </a:lnTo>
                <a:lnTo>
                  <a:pt x="326229" y="67944"/>
                </a:lnTo>
                <a:lnTo>
                  <a:pt x="363007" y="65475"/>
                </a:lnTo>
                <a:lnTo>
                  <a:pt x="400520" y="64377"/>
                </a:lnTo>
                <a:lnTo>
                  <a:pt x="438359" y="63890"/>
                </a:lnTo>
                <a:lnTo>
                  <a:pt x="477048" y="62968"/>
                </a:lnTo>
                <a:lnTo>
                  <a:pt x="517763" y="60206"/>
                </a:lnTo>
                <a:lnTo>
                  <a:pt x="559376" y="58508"/>
                </a:lnTo>
                <a:lnTo>
                  <a:pt x="600683" y="57048"/>
                </a:lnTo>
                <a:lnTo>
                  <a:pt x="640209" y="54047"/>
                </a:lnTo>
                <a:lnTo>
                  <a:pt x="678943" y="50361"/>
                </a:lnTo>
                <a:lnTo>
                  <a:pt x="715914" y="46372"/>
                </a:lnTo>
                <a:lnTo>
                  <a:pt x="748808" y="42246"/>
                </a:lnTo>
                <a:lnTo>
                  <a:pt x="795094" y="35957"/>
                </a:lnTo>
                <a:lnTo>
                  <a:pt x="840477" y="31169"/>
                </a:lnTo>
                <a:lnTo>
                  <a:pt x="880800" y="19980"/>
                </a:lnTo>
                <a:lnTo>
                  <a:pt x="923328" y="8589"/>
                </a:lnTo>
                <a:lnTo>
                  <a:pt x="9461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3" name="SMARTInkShape-3404"/>
          <p:cNvSpPr/>
          <p:nvPr>
            <p:custDataLst>
              <p:tags r:id="rId12"/>
            </p:custDataLst>
          </p:nvPr>
        </p:nvSpPr>
        <p:spPr>
          <a:xfrm>
            <a:off x="3530600" y="3276600"/>
            <a:ext cx="4546217" cy="304801"/>
          </a:xfrm>
          <a:custGeom>
            <a:avLst/>
            <a:gdLst/>
            <a:ahLst/>
            <a:cxnLst/>
            <a:rect l="0" t="0" r="0" b="0"/>
            <a:pathLst>
              <a:path w="4546217" h="304801">
                <a:moveTo>
                  <a:pt x="0" y="304800"/>
                </a:moveTo>
                <a:lnTo>
                  <a:pt x="0" y="304800"/>
                </a:lnTo>
                <a:lnTo>
                  <a:pt x="3371" y="304800"/>
                </a:lnTo>
                <a:lnTo>
                  <a:pt x="6907" y="302918"/>
                </a:lnTo>
                <a:lnTo>
                  <a:pt x="10831" y="300436"/>
                </a:lnTo>
                <a:lnTo>
                  <a:pt x="17712" y="299038"/>
                </a:lnTo>
                <a:lnTo>
                  <a:pt x="28375" y="297919"/>
                </a:lnTo>
                <a:lnTo>
                  <a:pt x="52167" y="293005"/>
                </a:lnTo>
                <a:lnTo>
                  <a:pt x="95330" y="287789"/>
                </a:lnTo>
                <a:lnTo>
                  <a:pt x="138426" y="285929"/>
                </a:lnTo>
                <a:lnTo>
                  <a:pt x="183399" y="282403"/>
                </a:lnTo>
                <a:lnTo>
                  <a:pt x="225342" y="279993"/>
                </a:lnTo>
                <a:lnTo>
                  <a:pt x="261266" y="278870"/>
                </a:lnTo>
                <a:lnTo>
                  <a:pt x="299427" y="275088"/>
                </a:lnTo>
                <a:lnTo>
                  <a:pt x="341700" y="272948"/>
                </a:lnTo>
                <a:lnTo>
                  <a:pt x="386211" y="268865"/>
                </a:lnTo>
                <a:lnTo>
                  <a:pt x="418359" y="267662"/>
                </a:lnTo>
                <a:lnTo>
                  <a:pt x="453342" y="265246"/>
                </a:lnTo>
                <a:lnTo>
                  <a:pt x="490058" y="261820"/>
                </a:lnTo>
                <a:lnTo>
                  <a:pt x="527543" y="257946"/>
                </a:lnTo>
                <a:lnTo>
                  <a:pt x="565369" y="253872"/>
                </a:lnTo>
                <a:lnTo>
                  <a:pt x="604758" y="249710"/>
                </a:lnTo>
                <a:lnTo>
                  <a:pt x="648135" y="245508"/>
                </a:lnTo>
                <a:lnTo>
                  <a:pt x="691403" y="241289"/>
                </a:lnTo>
                <a:lnTo>
                  <a:pt x="735562" y="237061"/>
                </a:lnTo>
                <a:lnTo>
                  <a:pt x="759192" y="234947"/>
                </a:lnTo>
                <a:lnTo>
                  <a:pt x="783411" y="232831"/>
                </a:lnTo>
                <a:lnTo>
                  <a:pt x="831018" y="228599"/>
                </a:lnTo>
                <a:lnTo>
                  <a:pt x="854578" y="226483"/>
                </a:lnTo>
                <a:lnTo>
                  <a:pt x="878752" y="223661"/>
                </a:lnTo>
                <a:lnTo>
                  <a:pt x="903335" y="220368"/>
                </a:lnTo>
                <a:lnTo>
                  <a:pt x="928190" y="216762"/>
                </a:lnTo>
                <a:lnTo>
                  <a:pt x="953932" y="212947"/>
                </a:lnTo>
                <a:lnTo>
                  <a:pt x="980265" y="208992"/>
                </a:lnTo>
                <a:lnTo>
                  <a:pt x="1006994" y="204945"/>
                </a:lnTo>
                <a:lnTo>
                  <a:pt x="1034690" y="201541"/>
                </a:lnTo>
                <a:lnTo>
                  <a:pt x="1063032" y="198566"/>
                </a:lnTo>
                <a:lnTo>
                  <a:pt x="1091805" y="195878"/>
                </a:lnTo>
                <a:lnTo>
                  <a:pt x="1120864" y="192674"/>
                </a:lnTo>
                <a:lnTo>
                  <a:pt x="1150115" y="189127"/>
                </a:lnTo>
                <a:lnTo>
                  <a:pt x="1179493" y="185351"/>
                </a:lnTo>
                <a:lnTo>
                  <a:pt x="1209662" y="181423"/>
                </a:lnTo>
                <a:lnTo>
                  <a:pt x="1240358" y="177393"/>
                </a:lnTo>
                <a:lnTo>
                  <a:pt x="1271405" y="173295"/>
                </a:lnTo>
                <a:lnTo>
                  <a:pt x="1301981" y="169152"/>
                </a:lnTo>
                <a:lnTo>
                  <a:pt x="1332243" y="164979"/>
                </a:lnTo>
                <a:lnTo>
                  <a:pt x="1362296" y="160786"/>
                </a:lnTo>
                <a:lnTo>
                  <a:pt x="1392913" y="157285"/>
                </a:lnTo>
                <a:lnTo>
                  <a:pt x="1423909" y="154245"/>
                </a:lnTo>
                <a:lnTo>
                  <a:pt x="1455156" y="151514"/>
                </a:lnTo>
                <a:lnTo>
                  <a:pt x="1487982" y="148282"/>
                </a:lnTo>
                <a:lnTo>
                  <a:pt x="1521860" y="144716"/>
                </a:lnTo>
                <a:lnTo>
                  <a:pt x="1556440" y="140927"/>
                </a:lnTo>
                <a:lnTo>
                  <a:pt x="1590077" y="137696"/>
                </a:lnTo>
                <a:lnTo>
                  <a:pt x="1623084" y="134836"/>
                </a:lnTo>
                <a:lnTo>
                  <a:pt x="1655673" y="132224"/>
                </a:lnTo>
                <a:lnTo>
                  <a:pt x="1688687" y="129777"/>
                </a:lnTo>
                <a:lnTo>
                  <a:pt x="1721986" y="127440"/>
                </a:lnTo>
                <a:lnTo>
                  <a:pt x="1755474" y="125177"/>
                </a:lnTo>
                <a:lnTo>
                  <a:pt x="1789088" y="122256"/>
                </a:lnTo>
                <a:lnTo>
                  <a:pt x="1822787" y="118899"/>
                </a:lnTo>
                <a:lnTo>
                  <a:pt x="1856541" y="115249"/>
                </a:lnTo>
                <a:lnTo>
                  <a:pt x="1891039" y="112111"/>
                </a:lnTo>
                <a:lnTo>
                  <a:pt x="1926031" y="109313"/>
                </a:lnTo>
                <a:lnTo>
                  <a:pt x="1961354" y="106742"/>
                </a:lnTo>
                <a:lnTo>
                  <a:pt x="1996192" y="104322"/>
                </a:lnTo>
                <a:lnTo>
                  <a:pt x="2030705" y="102003"/>
                </a:lnTo>
                <a:lnTo>
                  <a:pt x="2065004" y="99752"/>
                </a:lnTo>
                <a:lnTo>
                  <a:pt x="2100569" y="97546"/>
                </a:lnTo>
                <a:lnTo>
                  <a:pt x="2136980" y="95369"/>
                </a:lnTo>
                <a:lnTo>
                  <a:pt x="2173953" y="93213"/>
                </a:lnTo>
                <a:lnTo>
                  <a:pt x="2210596" y="90364"/>
                </a:lnTo>
                <a:lnTo>
                  <a:pt x="2247020" y="87054"/>
                </a:lnTo>
                <a:lnTo>
                  <a:pt x="2283296" y="83436"/>
                </a:lnTo>
                <a:lnTo>
                  <a:pt x="2318770" y="80318"/>
                </a:lnTo>
                <a:lnTo>
                  <a:pt x="2353707" y="77534"/>
                </a:lnTo>
                <a:lnTo>
                  <a:pt x="2388288" y="74973"/>
                </a:lnTo>
                <a:lnTo>
                  <a:pt x="2424042" y="72560"/>
                </a:lnTo>
                <a:lnTo>
                  <a:pt x="2460578" y="70245"/>
                </a:lnTo>
                <a:lnTo>
                  <a:pt x="2497636" y="67997"/>
                </a:lnTo>
                <a:lnTo>
                  <a:pt x="2535041" y="65792"/>
                </a:lnTo>
                <a:lnTo>
                  <a:pt x="2572677" y="63617"/>
                </a:lnTo>
                <a:lnTo>
                  <a:pt x="2610468" y="61461"/>
                </a:lnTo>
                <a:lnTo>
                  <a:pt x="2646245" y="59318"/>
                </a:lnTo>
                <a:lnTo>
                  <a:pt x="2680679" y="57184"/>
                </a:lnTo>
                <a:lnTo>
                  <a:pt x="2714220" y="55056"/>
                </a:lnTo>
                <a:lnTo>
                  <a:pt x="2749986" y="52932"/>
                </a:lnTo>
                <a:lnTo>
                  <a:pt x="2787235" y="50810"/>
                </a:lnTo>
                <a:lnTo>
                  <a:pt x="2825473" y="48690"/>
                </a:lnTo>
                <a:lnTo>
                  <a:pt x="2862960" y="47277"/>
                </a:lnTo>
                <a:lnTo>
                  <a:pt x="2899945" y="46334"/>
                </a:lnTo>
                <a:lnTo>
                  <a:pt x="2936597" y="45707"/>
                </a:lnTo>
                <a:lnTo>
                  <a:pt x="2971614" y="44582"/>
                </a:lnTo>
                <a:lnTo>
                  <a:pt x="3005543" y="43127"/>
                </a:lnTo>
                <a:lnTo>
                  <a:pt x="3038745" y="41451"/>
                </a:lnTo>
                <a:lnTo>
                  <a:pt x="3072874" y="39629"/>
                </a:lnTo>
                <a:lnTo>
                  <a:pt x="3107621" y="37708"/>
                </a:lnTo>
                <a:lnTo>
                  <a:pt x="3142781" y="35722"/>
                </a:lnTo>
                <a:lnTo>
                  <a:pt x="3177509" y="34398"/>
                </a:lnTo>
                <a:lnTo>
                  <a:pt x="3211951" y="33515"/>
                </a:lnTo>
                <a:lnTo>
                  <a:pt x="3246200" y="32927"/>
                </a:lnTo>
                <a:lnTo>
                  <a:pt x="3279617" y="31829"/>
                </a:lnTo>
                <a:lnTo>
                  <a:pt x="3312478" y="30392"/>
                </a:lnTo>
                <a:lnTo>
                  <a:pt x="3344969" y="28728"/>
                </a:lnTo>
                <a:lnTo>
                  <a:pt x="3377918" y="27618"/>
                </a:lnTo>
                <a:lnTo>
                  <a:pt x="3411173" y="26879"/>
                </a:lnTo>
                <a:lnTo>
                  <a:pt x="3444632" y="26386"/>
                </a:lnTo>
                <a:lnTo>
                  <a:pt x="3478227" y="25352"/>
                </a:lnTo>
                <a:lnTo>
                  <a:pt x="3511912" y="23957"/>
                </a:lnTo>
                <a:lnTo>
                  <a:pt x="3545659" y="22321"/>
                </a:lnTo>
                <a:lnTo>
                  <a:pt x="3577327" y="21230"/>
                </a:lnTo>
                <a:lnTo>
                  <a:pt x="3607613" y="20504"/>
                </a:lnTo>
                <a:lnTo>
                  <a:pt x="3636976" y="20019"/>
                </a:lnTo>
                <a:lnTo>
                  <a:pt x="3665722" y="18991"/>
                </a:lnTo>
                <a:lnTo>
                  <a:pt x="3694059" y="17599"/>
                </a:lnTo>
                <a:lnTo>
                  <a:pt x="3722122" y="15966"/>
                </a:lnTo>
                <a:lnTo>
                  <a:pt x="3750004" y="14877"/>
                </a:lnTo>
                <a:lnTo>
                  <a:pt x="3777763" y="14151"/>
                </a:lnTo>
                <a:lnTo>
                  <a:pt x="3805443" y="13668"/>
                </a:lnTo>
                <a:lnTo>
                  <a:pt x="3832361" y="13345"/>
                </a:lnTo>
                <a:lnTo>
                  <a:pt x="3858775" y="13130"/>
                </a:lnTo>
                <a:lnTo>
                  <a:pt x="3884850" y="12986"/>
                </a:lnTo>
                <a:lnTo>
                  <a:pt x="3910699" y="12891"/>
                </a:lnTo>
                <a:lnTo>
                  <a:pt x="3936400" y="12827"/>
                </a:lnTo>
                <a:lnTo>
                  <a:pt x="3962000" y="12784"/>
                </a:lnTo>
                <a:lnTo>
                  <a:pt x="4007378" y="12738"/>
                </a:lnTo>
                <a:lnTo>
                  <a:pt x="4049418" y="12717"/>
                </a:lnTo>
                <a:lnTo>
                  <a:pt x="4091621" y="12707"/>
                </a:lnTo>
                <a:lnTo>
                  <a:pt x="4128251" y="12703"/>
                </a:lnTo>
                <a:lnTo>
                  <a:pt x="4161700" y="12701"/>
                </a:lnTo>
                <a:lnTo>
                  <a:pt x="4195382" y="12700"/>
                </a:lnTo>
                <a:lnTo>
                  <a:pt x="4229166" y="12700"/>
                </a:lnTo>
                <a:lnTo>
                  <a:pt x="4262290" y="12700"/>
                </a:lnTo>
                <a:lnTo>
                  <a:pt x="4308705" y="12700"/>
                </a:lnTo>
                <a:lnTo>
                  <a:pt x="4352327" y="12700"/>
                </a:lnTo>
                <a:lnTo>
                  <a:pt x="4399386" y="12700"/>
                </a:lnTo>
                <a:lnTo>
                  <a:pt x="4439283" y="12700"/>
                </a:lnTo>
                <a:lnTo>
                  <a:pt x="4482598" y="12700"/>
                </a:lnTo>
                <a:lnTo>
                  <a:pt x="4528028" y="12700"/>
                </a:lnTo>
                <a:lnTo>
                  <a:pt x="4546216" y="12700"/>
                </a:lnTo>
                <a:lnTo>
                  <a:pt x="4503729" y="9329"/>
                </a:lnTo>
                <a:lnTo>
                  <a:pt x="44640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928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" name="SMARTInkShape-Group749"/>
          <p:cNvGrpSpPr/>
          <p:nvPr/>
        </p:nvGrpSpPr>
        <p:grpSpPr>
          <a:xfrm>
            <a:off x="6286502" y="5957207"/>
            <a:ext cx="3072999" cy="620135"/>
            <a:chOff x="6286502" y="5957207"/>
            <a:chExt cx="3072999" cy="620135"/>
          </a:xfrm>
        </p:grpSpPr>
        <p:sp>
          <p:nvSpPr>
            <p:cNvPr id="654" name="SMARTInkShape-3405"/>
            <p:cNvSpPr/>
            <p:nvPr>
              <p:custDataLst>
                <p:tags r:id="rId142"/>
              </p:custDataLst>
            </p:nvPr>
          </p:nvSpPr>
          <p:spPr>
            <a:xfrm>
              <a:off x="6286502" y="5957207"/>
              <a:ext cx="2692399" cy="620135"/>
            </a:xfrm>
            <a:custGeom>
              <a:avLst/>
              <a:gdLst/>
              <a:ahLst/>
              <a:cxnLst/>
              <a:rect l="0" t="0" r="0" b="0"/>
              <a:pathLst>
                <a:path w="2692399" h="620135">
                  <a:moveTo>
                    <a:pt x="2686048" y="240393"/>
                  </a:moveTo>
                  <a:lnTo>
                    <a:pt x="2686048" y="240393"/>
                  </a:lnTo>
                  <a:lnTo>
                    <a:pt x="2692376" y="240393"/>
                  </a:lnTo>
                  <a:lnTo>
                    <a:pt x="2692398" y="250037"/>
                  </a:lnTo>
                  <a:lnTo>
                    <a:pt x="2690517" y="253616"/>
                  </a:lnTo>
                  <a:lnTo>
                    <a:pt x="2688035" y="257559"/>
                  </a:lnTo>
                  <a:lnTo>
                    <a:pt x="2685930" y="263745"/>
                  </a:lnTo>
                  <a:lnTo>
                    <a:pt x="2658523" y="308421"/>
                  </a:lnTo>
                  <a:lnTo>
                    <a:pt x="2646064" y="329332"/>
                  </a:lnTo>
                  <a:lnTo>
                    <a:pt x="2605584" y="374998"/>
                  </a:lnTo>
                  <a:lnTo>
                    <a:pt x="2564838" y="416752"/>
                  </a:lnTo>
                  <a:lnTo>
                    <a:pt x="2520915" y="447742"/>
                  </a:lnTo>
                  <a:lnTo>
                    <a:pt x="2476626" y="477086"/>
                  </a:lnTo>
                  <a:lnTo>
                    <a:pt x="2431805" y="499404"/>
                  </a:lnTo>
                  <a:lnTo>
                    <a:pt x="2384214" y="520948"/>
                  </a:lnTo>
                  <a:lnTo>
                    <a:pt x="2342981" y="532367"/>
                  </a:lnTo>
                  <a:lnTo>
                    <a:pt x="2296428" y="543058"/>
                  </a:lnTo>
                  <a:lnTo>
                    <a:pt x="2249019" y="557029"/>
                  </a:lnTo>
                  <a:lnTo>
                    <a:pt x="2202415" y="568592"/>
                  </a:lnTo>
                  <a:lnTo>
                    <a:pt x="2165042" y="579016"/>
                  </a:lnTo>
                  <a:lnTo>
                    <a:pt x="2127157" y="586180"/>
                  </a:lnTo>
                  <a:lnTo>
                    <a:pt x="2089122" y="589322"/>
                  </a:lnTo>
                  <a:lnTo>
                    <a:pt x="2050335" y="594408"/>
                  </a:lnTo>
                  <a:lnTo>
                    <a:pt x="2007877" y="600382"/>
                  </a:lnTo>
                  <a:lnTo>
                    <a:pt x="1964722" y="605917"/>
                  </a:lnTo>
                  <a:lnTo>
                    <a:pt x="1924105" y="607871"/>
                  </a:lnTo>
                  <a:lnTo>
                    <a:pt x="1881104" y="609155"/>
                  </a:lnTo>
                  <a:lnTo>
                    <a:pt x="1837084" y="612986"/>
                  </a:lnTo>
                  <a:lnTo>
                    <a:pt x="1792761" y="615138"/>
                  </a:lnTo>
                  <a:lnTo>
                    <a:pt x="1748349" y="618520"/>
                  </a:lnTo>
                  <a:lnTo>
                    <a:pt x="1703910" y="616387"/>
                  </a:lnTo>
                  <a:lnTo>
                    <a:pt x="1659463" y="616147"/>
                  </a:lnTo>
                  <a:lnTo>
                    <a:pt x="1615014" y="619525"/>
                  </a:lnTo>
                  <a:lnTo>
                    <a:pt x="1570565" y="620134"/>
                  </a:lnTo>
                  <a:lnTo>
                    <a:pt x="1525409" y="616865"/>
                  </a:lnTo>
                  <a:lnTo>
                    <a:pt x="1493111" y="615853"/>
                  </a:lnTo>
                  <a:lnTo>
                    <a:pt x="1446563" y="615283"/>
                  </a:lnTo>
                  <a:lnTo>
                    <a:pt x="1401493" y="615114"/>
                  </a:lnTo>
                  <a:lnTo>
                    <a:pt x="1369833" y="613194"/>
                  </a:lnTo>
                  <a:lnTo>
                    <a:pt x="1337651" y="610693"/>
                  </a:lnTo>
                  <a:lnTo>
                    <a:pt x="1291768" y="609285"/>
                  </a:lnTo>
                  <a:lnTo>
                    <a:pt x="1246894" y="608163"/>
                  </a:lnTo>
                  <a:lnTo>
                    <a:pt x="1202317" y="604381"/>
                  </a:lnTo>
                  <a:lnTo>
                    <a:pt x="1157124" y="602241"/>
                  </a:lnTo>
                  <a:lnTo>
                    <a:pt x="1124818" y="599240"/>
                  </a:lnTo>
                  <a:lnTo>
                    <a:pt x="1078266" y="593584"/>
                  </a:lnTo>
                  <a:lnTo>
                    <a:pt x="1033193" y="587439"/>
                  </a:lnTo>
                  <a:lnTo>
                    <a:pt x="998672" y="581150"/>
                  </a:lnTo>
                  <a:lnTo>
                    <a:pt x="962672" y="575050"/>
                  </a:lnTo>
                  <a:lnTo>
                    <a:pt x="916097" y="566929"/>
                  </a:lnTo>
                  <a:lnTo>
                    <a:pt x="890837" y="561800"/>
                  </a:lnTo>
                  <a:lnTo>
                    <a:pt x="864824" y="556264"/>
                  </a:lnTo>
                  <a:lnTo>
                    <a:pt x="839720" y="550456"/>
                  </a:lnTo>
                  <a:lnTo>
                    <a:pt x="815225" y="544469"/>
                  </a:lnTo>
                  <a:lnTo>
                    <a:pt x="768015" y="532171"/>
                  </a:lnTo>
                  <a:lnTo>
                    <a:pt x="723515" y="519649"/>
                  </a:lnTo>
                  <a:lnTo>
                    <a:pt x="682100" y="508911"/>
                  </a:lnTo>
                  <a:lnTo>
                    <a:pt x="643232" y="498728"/>
                  </a:lnTo>
                  <a:lnTo>
                    <a:pt x="607142" y="487148"/>
                  </a:lnTo>
                  <a:lnTo>
                    <a:pt x="561833" y="468728"/>
                  </a:lnTo>
                  <a:lnTo>
                    <a:pt x="514373" y="452268"/>
                  </a:lnTo>
                  <a:lnTo>
                    <a:pt x="475208" y="433861"/>
                  </a:lnTo>
                  <a:lnTo>
                    <a:pt x="446071" y="421659"/>
                  </a:lnTo>
                  <a:lnTo>
                    <a:pt x="402371" y="397483"/>
                  </a:lnTo>
                  <a:lnTo>
                    <a:pt x="359859" y="375920"/>
                  </a:lnTo>
                  <a:lnTo>
                    <a:pt x="314501" y="347095"/>
                  </a:lnTo>
                  <a:lnTo>
                    <a:pt x="273343" y="318972"/>
                  </a:lnTo>
                  <a:lnTo>
                    <a:pt x="227217" y="289092"/>
                  </a:lnTo>
                  <a:lnTo>
                    <a:pt x="183210" y="255210"/>
                  </a:lnTo>
                  <a:lnTo>
                    <a:pt x="145417" y="225576"/>
                  </a:lnTo>
                  <a:lnTo>
                    <a:pt x="109114" y="179010"/>
                  </a:lnTo>
                  <a:lnTo>
                    <a:pt x="98719" y="162781"/>
                  </a:lnTo>
                  <a:lnTo>
                    <a:pt x="81193" y="118384"/>
                  </a:lnTo>
                  <a:lnTo>
                    <a:pt x="78418" y="110673"/>
                  </a:lnTo>
                  <a:lnTo>
                    <a:pt x="76150" y="99104"/>
                  </a:lnTo>
                  <a:lnTo>
                    <a:pt x="58626" y="57697"/>
                  </a:lnTo>
                  <a:lnTo>
                    <a:pt x="57100" y="52656"/>
                  </a:lnTo>
                  <a:lnTo>
                    <a:pt x="52979" y="45146"/>
                  </a:lnTo>
                  <a:lnTo>
                    <a:pt x="51085" y="29635"/>
                  </a:lnTo>
                  <a:lnTo>
                    <a:pt x="50284" y="27921"/>
                  </a:lnTo>
                  <a:lnTo>
                    <a:pt x="49044" y="26778"/>
                  </a:lnTo>
                  <a:lnTo>
                    <a:pt x="47513" y="26017"/>
                  </a:lnTo>
                  <a:lnTo>
                    <a:pt x="46490" y="24802"/>
                  </a:lnTo>
                  <a:lnTo>
                    <a:pt x="44528" y="18445"/>
                  </a:lnTo>
                  <a:lnTo>
                    <a:pt x="44448" y="11816"/>
                  </a:lnTo>
                  <a:lnTo>
                    <a:pt x="44448" y="57485"/>
                  </a:lnTo>
                  <a:lnTo>
                    <a:pt x="44448" y="96380"/>
                  </a:lnTo>
                  <a:lnTo>
                    <a:pt x="42566" y="100657"/>
                  </a:lnTo>
                  <a:lnTo>
                    <a:pt x="40084" y="104911"/>
                  </a:lnTo>
                  <a:lnTo>
                    <a:pt x="38360" y="112136"/>
                  </a:lnTo>
                  <a:lnTo>
                    <a:pt x="32653" y="118749"/>
                  </a:lnTo>
                  <a:lnTo>
                    <a:pt x="30269" y="119302"/>
                  </a:lnTo>
                  <a:lnTo>
                    <a:pt x="25682" y="119717"/>
                  </a:lnTo>
                  <a:lnTo>
                    <a:pt x="22111" y="116364"/>
                  </a:lnTo>
                  <a:lnTo>
                    <a:pt x="20410" y="112832"/>
                  </a:lnTo>
                  <a:lnTo>
                    <a:pt x="19956" y="110902"/>
                  </a:lnTo>
                  <a:lnTo>
                    <a:pt x="14141" y="100645"/>
                  </a:lnTo>
                  <a:lnTo>
                    <a:pt x="6288" y="77995"/>
                  </a:lnTo>
                  <a:lnTo>
                    <a:pt x="2175" y="70529"/>
                  </a:lnTo>
                  <a:lnTo>
                    <a:pt x="0" y="25750"/>
                  </a:lnTo>
                  <a:lnTo>
                    <a:pt x="3369" y="21494"/>
                  </a:lnTo>
                  <a:lnTo>
                    <a:pt x="8787" y="19633"/>
                  </a:lnTo>
                  <a:lnTo>
                    <a:pt x="15193" y="18099"/>
                  </a:lnTo>
                  <a:lnTo>
                    <a:pt x="23472" y="13974"/>
                  </a:lnTo>
                  <a:lnTo>
                    <a:pt x="33842" y="11734"/>
                  </a:lnTo>
                  <a:lnTo>
                    <a:pt x="42403" y="7620"/>
                  </a:lnTo>
                  <a:lnTo>
                    <a:pt x="86806" y="0"/>
                  </a:lnTo>
                  <a:lnTo>
                    <a:pt x="93377" y="1378"/>
                  </a:lnTo>
                  <a:lnTo>
                    <a:pt x="99355" y="3637"/>
                  </a:lnTo>
                  <a:lnTo>
                    <a:pt x="118793" y="8577"/>
                  </a:lnTo>
                  <a:lnTo>
                    <a:pt x="137852" y="18277"/>
                  </a:lnTo>
                  <a:lnTo>
                    <a:pt x="151170" y="26636"/>
                  </a:lnTo>
                  <a:lnTo>
                    <a:pt x="177798" y="30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SMARTInkShape-3406"/>
            <p:cNvSpPr/>
            <p:nvPr>
              <p:custDataLst>
                <p:tags r:id="rId143"/>
              </p:custDataLst>
            </p:nvPr>
          </p:nvSpPr>
          <p:spPr>
            <a:xfrm>
              <a:off x="8909246" y="5975389"/>
              <a:ext cx="450255" cy="285702"/>
            </a:xfrm>
            <a:custGeom>
              <a:avLst/>
              <a:gdLst/>
              <a:ahLst/>
              <a:cxnLst/>
              <a:rect l="0" t="0" r="0" b="0"/>
              <a:pathLst>
                <a:path w="450255" h="285702">
                  <a:moveTo>
                    <a:pt x="330004" y="50761"/>
                  </a:moveTo>
                  <a:lnTo>
                    <a:pt x="330004" y="50761"/>
                  </a:lnTo>
                  <a:lnTo>
                    <a:pt x="330004" y="45294"/>
                  </a:lnTo>
                  <a:lnTo>
                    <a:pt x="329299" y="44999"/>
                  </a:lnTo>
                  <a:lnTo>
                    <a:pt x="324537" y="44488"/>
                  </a:lnTo>
                  <a:lnTo>
                    <a:pt x="324242" y="45168"/>
                  </a:lnTo>
                  <a:lnTo>
                    <a:pt x="323732" y="49885"/>
                  </a:lnTo>
                  <a:lnTo>
                    <a:pt x="318193" y="45216"/>
                  </a:lnTo>
                  <a:lnTo>
                    <a:pt x="311913" y="39014"/>
                  </a:lnTo>
                  <a:lnTo>
                    <a:pt x="307868" y="38344"/>
                  </a:lnTo>
                  <a:lnTo>
                    <a:pt x="302199" y="38145"/>
                  </a:lnTo>
                  <a:lnTo>
                    <a:pt x="298127" y="36217"/>
                  </a:lnTo>
                  <a:lnTo>
                    <a:pt x="293965" y="33714"/>
                  </a:lnTo>
                  <a:lnTo>
                    <a:pt x="287654" y="31599"/>
                  </a:lnTo>
                  <a:lnTo>
                    <a:pt x="281315" y="27522"/>
                  </a:lnTo>
                  <a:lnTo>
                    <a:pt x="274969" y="25296"/>
                  </a:lnTo>
                  <a:lnTo>
                    <a:pt x="257906" y="15292"/>
                  </a:lnTo>
                  <a:lnTo>
                    <a:pt x="213528" y="2142"/>
                  </a:lnTo>
                  <a:lnTo>
                    <a:pt x="166226" y="0"/>
                  </a:lnTo>
                  <a:lnTo>
                    <a:pt x="137739" y="1845"/>
                  </a:lnTo>
                  <a:lnTo>
                    <a:pt x="90902" y="21161"/>
                  </a:lnTo>
                  <a:lnTo>
                    <a:pt x="52722" y="49638"/>
                  </a:lnTo>
                  <a:lnTo>
                    <a:pt x="38461" y="69942"/>
                  </a:lnTo>
                  <a:lnTo>
                    <a:pt x="9158" y="116379"/>
                  </a:lnTo>
                  <a:lnTo>
                    <a:pt x="0" y="162813"/>
                  </a:lnTo>
                  <a:lnTo>
                    <a:pt x="526" y="186403"/>
                  </a:lnTo>
                  <a:lnTo>
                    <a:pt x="8645" y="207417"/>
                  </a:lnTo>
                  <a:lnTo>
                    <a:pt x="17517" y="219968"/>
                  </a:lnTo>
                  <a:lnTo>
                    <a:pt x="51047" y="252506"/>
                  </a:lnTo>
                  <a:lnTo>
                    <a:pt x="82952" y="266533"/>
                  </a:lnTo>
                  <a:lnTo>
                    <a:pt x="130209" y="281471"/>
                  </a:lnTo>
                  <a:lnTo>
                    <a:pt x="171425" y="285151"/>
                  </a:lnTo>
                  <a:lnTo>
                    <a:pt x="214315" y="285637"/>
                  </a:lnTo>
                  <a:lnTo>
                    <a:pt x="261391" y="285701"/>
                  </a:lnTo>
                  <a:lnTo>
                    <a:pt x="304489" y="278801"/>
                  </a:lnTo>
                  <a:lnTo>
                    <a:pt x="348487" y="266613"/>
                  </a:lnTo>
                  <a:lnTo>
                    <a:pt x="374342" y="254814"/>
                  </a:lnTo>
                  <a:lnTo>
                    <a:pt x="411725" y="225665"/>
                  </a:lnTo>
                  <a:lnTo>
                    <a:pt x="438990" y="183116"/>
                  </a:lnTo>
                  <a:lnTo>
                    <a:pt x="448630" y="154111"/>
                  </a:lnTo>
                  <a:lnTo>
                    <a:pt x="450254" y="132403"/>
                  </a:lnTo>
                  <a:lnTo>
                    <a:pt x="441781" y="100598"/>
                  </a:lnTo>
                  <a:lnTo>
                    <a:pt x="432934" y="81041"/>
                  </a:lnTo>
                  <a:lnTo>
                    <a:pt x="407324" y="52021"/>
                  </a:lnTo>
                  <a:lnTo>
                    <a:pt x="382834" y="36241"/>
                  </a:lnTo>
                  <a:lnTo>
                    <a:pt x="370196" y="33052"/>
                  </a:lnTo>
                  <a:lnTo>
                    <a:pt x="357515" y="32109"/>
                  </a:lnTo>
                  <a:lnTo>
                    <a:pt x="344816" y="35199"/>
                  </a:lnTo>
                  <a:lnTo>
                    <a:pt x="330004" y="44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2" name="SMARTInkShape-Group750"/>
          <p:cNvGrpSpPr/>
          <p:nvPr/>
        </p:nvGrpSpPr>
        <p:grpSpPr>
          <a:xfrm>
            <a:off x="8941683" y="5502708"/>
            <a:ext cx="418218" cy="663143"/>
            <a:chOff x="8941683" y="5502708"/>
            <a:chExt cx="418218" cy="663143"/>
          </a:xfrm>
        </p:grpSpPr>
        <p:sp>
          <p:nvSpPr>
            <p:cNvPr id="657" name="SMARTInkShape-3407"/>
            <p:cNvSpPr/>
            <p:nvPr>
              <p:custDataLst>
                <p:tags r:id="rId137"/>
              </p:custDataLst>
            </p:nvPr>
          </p:nvSpPr>
          <p:spPr>
            <a:xfrm>
              <a:off x="8947150" y="5512233"/>
              <a:ext cx="146051" cy="310616"/>
            </a:xfrm>
            <a:custGeom>
              <a:avLst/>
              <a:gdLst/>
              <a:ahLst/>
              <a:cxnLst/>
              <a:rect l="0" t="0" r="0" b="0"/>
              <a:pathLst>
                <a:path w="146051" h="310616">
                  <a:moveTo>
                    <a:pt x="0" y="285317"/>
                  </a:moveTo>
                  <a:lnTo>
                    <a:pt x="0" y="285317"/>
                  </a:lnTo>
                  <a:lnTo>
                    <a:pt x="5467" y="290784"/>
                  </a:lnTo>
                  <a:lnTo>
                    <a:pt x="6272" y="297057"/>
                  </a:lnTo>
                  <a:lnTo>
                    <a:pt x="15183" y="306771"/>
                  </a:lnTo>
                  <a:lnTo>
                    <a:pt x="19214" y="308963"/>
                  </a:lnTo>
                  <a:lnTo>
                    <a:pt x="27548" y="310371"/>
                  </a:lnTo>
                  <a:lnTo>
                    <a:pt x="37247" y="310615"/>
                  </a:lnTo>
                  <a:lnTo>
                    <a:pt x="40353" y="309238"/>
                  </a:lnTo>
                  <a:lnTo>
                    <a:pt x="65695" y="286122"/>
                  </a:lnTo>
                  <a:lnTo>
                    <a:pt x="87457" y="245011"/>
                  </a:lnTo>
                  <a:lnTo>
                    <a:pt x="99593" y="199368"/>
                  </a:lnTo>
                  <a:lnTo>
                    <a:pt x="105699" y="154471"/>
                  </a:lnTo>
                  <a:lnTo>
                    <a:pt x="107655" y="111801"/>
                  </a:lnTo>
                  <a:lnTo>
                    <a:pt x="112938" y="69424"/>
                  </a:lnTo>
                  <a:lnTo>
                    <a:pt x="113414" y="36518"/>
                  </a:lnTo>
                  <a:lnTo>
                    <a:pt x="108204" y="4499"/>
                  </a:lnTo>
                  <a:lnTo>
                    <a:pt x="107414" y="2855"/>
                  </a:lnTo>
                  <a:lnTo>
                    <a:pt x="106180" y="1759"/>
                  </a:lnTo>
                  <a:lnTo>
                    <a:pt x="102505" y="0"/>
                  </a:lnTo>
                  <a:lnTo>
                    <a:pt x="98496" y="3066"/>
                  </a:lnTo>
                  <a:lnTo>
                    <a:pt x="96693" y="8413"/>
                  </a:lnTo>
                  <a:lnTo>
                    <a:pt x="93796" y="19357"/>
                  </a:lnTo>
                  <a:lnTo>
                    <a:pt x="90350" y="31536"/>
                  </a:lnTo>
                  <a:lnTo>
                    <a:pt x="84593" y="76024"/>
                  </a:lnTo>
                  <a:lnTo>
                    <a:pt x="83861" y="95598"/>
                  </a:lnTo>
                  <a:lnTo>
                    <a:pt x="88364" y="143049"/>
                  </a:lnTo>
                  <a:lnTo>
                    <a:pt x="93895" y="189917"/>
                  </a:lnTo>
                  <a:lnTo>
                    <a:pt x="100636" y="234508"/>
                  </a:lnTo>
                  <a:lnTo>
                    <a:pt x="108381" y="259358"/>
                  </a:lnTo>
                  <a:lnTo>
                    <a:pt x="112546" y="272452"/>
                  </a:lnTo>
                  <a:lnTo>
                    <a:pt x="114228" y="280305"/>
                  </a:lnTo>
                  <a:lnTo>
                    <a:pt x="119138" y="288692"/>
                  </a:lnTo>
                  <a:lnTo>
                    <a:pt x="129198" y="300021"/>
                  </a:lnTo>
                  <a:lnTo>
                    <a:pt x="133385" y="302435"/>
                  </a:lnTo>
                  <a:lnTo>
                    <a:pt x="146050" y="30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SMARTInkShape-3408"/>
            <p:cNvSpPr/>
            <p:nvPr>
              <p:custDataLst>
                <p:tags r:id="rId138"/>
              </p:custDataLst>
            </p:nvPr>
          </p:nvSpPr>
          <p:spPr>
            <a:xfrm>
              <a:off x="8947421" y="5676900"/>
              <a:ext cx="101330" cy="139613"/>
            </a:xfrm>
            <a:custGeom>
              <a:avLst/>
              <a:gdLst/>
              <a:ahLst/>
              <a:cxnLst/>
              <a:rect l="0" t="0" r="0" b="0"/>
              <a:pathLst>
                <a:path w="101330" h="139613">
                  <a:moveTo>
                    <a:pt x="82279" y="38100"/>
                  </a:moveTo>
                  <a:lnTo>
                    <a:pt x="82279" y="38100"/>
                  </a:lnTo>
                  <a:lnTo>
                    <a:pt x="82279" y="28640"/>
                  </a:lnTo>
                  <a:lnTo>
                    <a:pt x="82984" y="27560"/>
                  </a:lnTo>
                  <a:lnTo>
                    <a:pt x="84160" y="26841"/>
                  </a:lnTo>
                  <a:lnTo>
                    <a:pt x="85649" y="26360"/>
                  </a:lnTo>
                  <a:lnTo>
                    <a:pt x="85935" y="25335"/>
                  </a:lnTo>
                  <a:lnTo>
                    <a:pt x="84373" y="22314"/>
                  </a:lnTo>
                  <a:lnTo>
                    <a:pt x="84381" y="21225"/>
                  </a:lnTo>
                  <a:lnTo>
                    <a:pt x="85092" y="20500"/>
                  </a:lnTo>
                  <a:lnTo>
                    <a:pt x="86270" y="20017"/>
                  </a:lnTo>
                  <a:lnTo>
                    <a:pt x="87057" y="18990"/>
                  </a:lnTo>
                  <a:lnTo>
                    <a:pt x="88422" y="13669"/>
                  </a:lnTo>
                  <a:lnTo>
                    <a:pt x="88629" y="269"/>
                  </a:lnTo>
                  <a:lnTo>
                    <a:pt x="61103" y="0"/>
                  </a:lnTo>
                  <a:lnTo>
                    <a:pt x="56875" y="1881"/>
                  </a:lnTo>
                  <a:lnTo>
                    <a:pt x="52644" y="4364"/>
                  </a:lnTo>
                  <a:lnTo>
                    <a:pt x="46296" y="6467"/>
                  </a:lnTo>
                  <a:lnTo>
                    <a:pt x="16923" y="33631"/>
                  </a:lnTo>
                  <a:lnTo>
                    <a:pt x="10391" y="43517"/>
                  </a:lnTo>
                  <a:lnTo>
                    <a:pt x="7354" y="55384"/>
                  </a:lnTo>
                  <a:lnTo>
                    <a:pt x="4365" y="71220"/>
                  </a:lnTo>
                  <a:lnTo>
                    <a:pt x="1103" y="82956"/>
                  </a:lnTo>
                  <a:lnTo>
                    <a:pt x="0" y="99563"/>
                  </a:lnTo>
                  <a:lnTo>
                    <a:pt x="1730" y="106104"/>
                  </a:lnTo>
                  <a:lnTo>
                    <a:pt x="4147" y="111363"/>
                  </a:lnTo>
                  <a:lnTo>
                    <a:pt x="6615" y="124812"/>
                  </a:lnTo>
                  <a:lnTo>
                    <a:pt x="9374" y="129085"/>
                  </a:lnTo>
                  <a:lnTo>
                    <a:pt x="12953" y="131454"/>
                  </a:lnTo>
                  <a:lnTo>
                    <a:pt x="39507" y="139037"/>
                  </a:lnTo>
                  <a:lnTo>
                    <a:pt x="55680" y="139612"/>
                  </a:lnTo>
                  <a:lnTo>
                    <a:pt x="101329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SMARTInkShape-3409"/>
            <p:cNvSpPr/>
            <p:nvPr>
              <p:custDataLst>
                <p:tags r:id="rId139"/>
              </p:custDataLst>
            </p:nvPr>
          </p:nvSpPr>
          <p:spPr>
            <a:xfrm>
              <a:off x="9182122" y="5502708"/>
              <a:ext cx="145917" cy="307541"/>
            </a:xfrm>
            <a:custGeom>
              <a:avLst/>
              <a:gdLst/>
              <a:ahLst/>
              <a:cxnLst/>
              <a:rect l="0" t="0" r="0" b="0"/>
              <a:pathLst>
                <a:path w="145917" h="307541">
                  <a:moveTo>
                    <a:pt x="6328" y="301192"/>
                  </a:moveTo>
                  <a:lnTo>
                    <a:pt x="6328" y="301192"/>
                  </a:lnTo>
                  <a:lnTo>
                    <a:pt x="0" y="307519"/>
                  </a:lnTo>
                  <a:lnTo>
                    <a:pt x="8818" y="307540"/>
                  </a:lnTo>
                  <a:lnTo>
                    <a:pt x="12845" y="305660"/>
                  </a:lnTo>
                  <a:lnTo>
                    <a:pt x="55413" y="273906"/>
                  </a:lnTo>
                  <a:lnTo>
                    <a:pt x="93191" y="230055"/>
                  </a:lnTo>
                  <a:lnTo>
                    <a:pt x="112625" y="186816"/>
                  </a:lnTo>
                  <a:lnTo>
                    <a:pt x="132921" y="140556"/>
                  </a:lnTo>
                  <a:lnTo>
                    <a:pt x="144111" y="98384"/>
                  </a:lnTo>
                  <a:lnTo>
                    <a:pt x="145916" y="53564"/>
                  </a:lnTo>
                  <a:lnTo>
                    <a:pt x="145300" y="33216"/>
                  </a:lnTo>
                  <a:lnTo>
                    <a:pt x="140952" y="20630"/>
                  </a:lnTo>
                  <a:lnTo>
                    <a:pt x="129021" y="5128"/>
                  </a:lnTo>
                  <a:lnTo>
                    <a:pt x="124829" y="744"/>
                  </a:lnTo>
                  <a:lnTo>
                    <a:pt x="122722" y="0"/>
                  </a:lnTo>
                  <a:lnTo>
                    <a:pt x="120613" y="208"/>
                  </a:lnTo>
                  <a:lnTo>
                    <a:pt x="114274" y="1990"/>
                  </a:lnTo>
                  <a:lnTo>
                    <a:pt x="112160" y="2241"/>
                  </a:lnTo>
                  <a:lnTo>
                    <a:pt x="107926" y="4401"/>
                  </a:lnTo>
                  <a:lnTo>
                    <a:pt x="103695" y="8418"/>
                  </a:lnTo>
                  <a:lnTo>
                    <a:pt x="95228" y="24376"/>
                  </a:lnTo>
                  <a:lnTo>
                    <a:pt x="78295" y="71295"/>
                  </a:lnTo>
                  <a:lnTo>
                    <a:pt x="68504" y="118848"/>
                  </a:lnTo>
                  <a:lnTo>
                    <a:pt x="64473" y="147895"/>
                  </a:lnTo>
                  <a:lnTo>
                    <a:pt x="70004" y="193190"/>
                  </a:lnTo>
                  <a:lnTo>
                    <a:pt x="84733" y="240669"/>
                  </a:lnTo>
                  <a:lnTo>
                    <a:pt x="103956" y="281160"/>
                  </a:lnTo>
                  <a:lnTo>
                    <a:pt x="108043" y="285234"/>
                  </a:lnTo>
                  <a:lnTo>
                    <a:pt x="110121" y="286320"/>
                  </a:lnTo>
                  <a:lnTo>
                    <a:pt x="111507" y="287749"/>
                  </a:lnTo>
                  <a:lnTo>
                    <a:pt x="113046" y="291219"/>
                  </a:lnTo>
                  <a:lnTo>
                    <a:pt x="114163" y="292425"/>
                  </a:lnTo>
                  <a:lnTo>
                    <a:pt x="117283" y="293768"/>
                  </a:lnTo>
                  <a:lnTo>
                    <a:pt x="133328" y="294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3410"/>
            <p:cNvSpPr/>
            <p:nvPr>
              <p:custDataLst>
                <p:tags r:id="rId140"/>
              </p:custDataLst>
            </p:nvPr>
          </p:nvSpPr>
          <p:spPr>
            <a:xfrm>
              <a:off x="8941683" y="5937250"/>
              <a:ext cx="418218" cy="25324"/>
            </a:xfrm>
            <a:custGeom>
              <a:avLst/>
              <a:gdLst/>
              <a:ahLst/>
              <a:cxnLst/>
              <a:rect l="0" t="0" r="0" b="0"/>
              <a:pathLst>
                <a:path w="418218" h="25324">
                  <a:moveTo>
                    <a:pt x="5467" y="19050"/>
                  </a:moveTo>
                  <a:lnTo>
                    <a:pt x="5467" y="19050"/>
                  </a:lnTo>
                  <a:lnTo>
                    <a:pt x="0" y="24517"/>
                  </a:lnTo>
                  <a:lnTo>
                    <a:pt x="411" y="24812"/>
                  </a:lnTo>
                  <a:lnTo>
                    <a:pt x="8032" y="25323"/>
                  </a:lnTo>
                  <a:lnTo>
                    <a:pt x="34255" y="19440"/>
                  </a:lnTo>
                  <a:lnTo>
                    <a:pt x="78054" y="14059"/>
                  </a:lnTo>
                  <a:lnTo>
                    <a:pt x="121561" y="9597"/>
                  </a:lnTo>
                  <a:lnTo>
                    <a:pt x="158398" y="7312"/>
                  </a:lnTo>
                  <a:lnTo>
                    <a:pt x="196124" y="6634"/>
                  </a:lnTo>
                  <a:lnTo>
                    <a:pt x="237485" y="6434"/>
                  </a:lnTo>
                  <a:lnTo>
                    <a:pt x="277647" y="3004"/>
                  </a:lnTo>
                  <a:lnTo>
                    <a:pt x="316360" y="890"/>
                  </a:lnTo>
                  <a:lnTo>
                    <a:pt x="357226" y="176"/>
                  </a:lnTo>
                  <a:lnTo>
                    <a:pt x="401056" y="23"/>
                  </a:lnTo>
                  <a:lnTo>
                    <a:pt x="418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3411"/>
            <p:cNvSpPr/>
            <p:nvPr>
              <p:custDataLst>
                <p:tags r:id="rId141"/>
              </p:custDataLst>
            </p:nvPr>
          </p:nvSpPr>
          <p:spPr>
            <a:xfrm>
              <a:off x="9067909" y="6064252"/>
              <a:ext cx="190392" cy="101599"/>
            </a:xfrm>
            <a:custGeom>
              <a:avLst/>
              <a:gdLst/>
              <a:ahLst/>
              <a:cxnLst/>
              <a:rect l="0" t="0" r="0" b="0"/>
              <a:pathLst>
                <a:path w="190392" h="101599">
                  <a:moveTo>
                    <a:pt x="76091" y="44448"/>
                  </a:moveTo>
                  <a:lnTo>
                    <a:pt x="76091" y="44448"/>
                  </a:lnTo>
                  <a:lnTo>
                    <a:pt x="76091" y="1172"/>
                  </a:lnTo>
                  <a:lnTo>
                    <a:pt x="75386" y="781"/>
                  </a:lnTo>
                  <a:lnTo>
                    <a:pt x="51466" y="0"/>
                  </a:lnTo>
                  <a:lnTo>
                    <a:pt x="45625" y="1880"/>
                  </a:lnTo>
                  <a:lnTo>
                    <a:pt x="24131" y="14925"/>
                  </a:lnTo>
                  <a:lnTo>
                    <a:pt x="4149" y="43326"/>
                  </a:lnTo>
                  <a:lnTo>
                    <a:pt x="1152" y="51956"/>
                  </a:lnTo>
                  <a:lnTo>
                    <a:pt x="0" y="65530"/>
                  </a:lnTo>
                  <a:lnTo>
                    <a:pt x="1822" y="69812"/>
                  </a:lnTo>
                  <a:lnTo>
                    <a:pt x="3295" y="71940"/>
                  </a:lnTo>
                  <a:lnTo>
                    <a:pt x="6814" y="74306"/>
                  </a:lnTo>
                  <a:lnTo>
                    <a:pt x="12761" y="75636"/>
                  </a:lnTo>
                  <a:lnTo>
                    <a:pt x="32884" y="76165"/>
                  </a:lnTo>
                  <a:lnTo>
                    <a:pt x="55219" y="67357"/>
                  </a:lnTo>
                  <a:lnTo>
                    <a:pt x="76980" y="54998"/>
                  </a:lnTo>
                  <a:lnTo>
                    <a:pt x="99352" y="34570"/>
                  </a:lnTo>
                  <a:lnTo>
                    <a:pt x="103597" y="33002"/>
                  </a:lnTo>
                  <a:lnTo>
                    <a:pt x="105011" y="31877"/>
                  </a:lnTo>
                  <a:lnTo>
                    <a:pt x="106583" y="28749"/>
                  </a:lnTo>
                  <a:lnTo>
                    <a:pt x="107708" y="28337"/>
                  </a:lnTo>
                  <a:lnTo>
                    <a:pt x="109163" y="28769"/>
                  </a:lnTo>
                  <a:lnTo>
                    <a:pt x="113896" y="31574"/>
                  </a:lnTo>
                  <a:lnTo>
                    <a:pt x="117475" y="35068"/>
                  </a:lnTo>
                  <a:lnTo>
                    <a:pt x="119179" y="38633"/>
                  </a:lnTo>
                  <a:lnTo>
                    <a:pt x="123887" y="62645"/>
                  </a:lnTo>
                  <a:lnTo>
                    <a:pt x="138254" y="84621"/>
                  </a:lnTo>
                  <a:lnTo>
                    <a:pt x="156905" y="97081"/>
                  </a:lnTo>
                  <a:lnTo>
                    <a:pt x="169336" y="100260"/>
                  </a:lnTo>
                  <a:lnTo>
                    <a:pt x="190391" y="101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3" name="SMARTInkShape-Group751"/>
          <p:cNvGrpSpPr/>
          <p:nvPr/>
        </p:nvGrpSpPr>
        <p:grpSpPr>
          <a:xfrm>
            <a:off x="4356100" y="4768850"/>
            <a:ext cx="7194551" cy="1054101"/>
            <a:chOff x="4356100" y="4768850"/>
            <a:chExt cx="7194551" cy="1054101"/>
          </a:xfrm>
        </p:grpSpPr>
        <p:sp>
          <p:nvSpPr>
            <p:cNvPr id="663" name="SMARTInkShape-3412"/>
            <p:cNvSpPr/>
            <p:nvPr>
              <p:custDataLst>
                <p:tags r:id="rId127"/>
              </p:custDataLst>
            </p:nvPr>
          </p:nvSpPr>
          <p:spPr>
            <a:xfrm>
              <a:off x="7905827" y="5118100"/>
              <a:ext cx="101524" cy="12701"/>
            </a:xfrm>
            <a:custGeom>
              <a:avLst/>
              <a:gdLst/>
              <a:ahLst/>
              <a:cxnLst/>
              <a:rect l="0" t="0" r="0" b="0"/>
              <a:pathLst>
                <a:path w="101524" h="12701">
                  <a:moveTo>
                    <a:pt x="6273" y="0"/>
                  </a:moveTo>
                  <a:lnTo>
                    <a:pt x="6273" y="0"/>
                  </a:lnTo>
                  <a:lnTo>
                    <a:pt x="0" y="6272"/>
                  </a:lnTo>
                  <a:lnTo>
                    <a:pt x="15034" y="6349"/>
                  </a:lnTo>
                  <a:lnTo>
                    <a:pt x="27628" y="2691"/>
                  </a:lnTo>
                  <a:lnTo>
                    <a:pt x="36040" y="4247"/>
                  </a:lnTo>
                  <a:lnTo>
                    <a:pt x="47157" y="2277"/>
                  </a:lnTo>
                  <a:lnTo>
                    <a:pt x="86953" y="8143"/>
                  </a:lnTo>
                  <a:lnTo>
                    <a:pt x="92226" y="10674"/>
                  </a:lnTo>
                  <a:lnTo>
                    <a:pt x="101523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SMARTInkShape-3413"/>
            <p:cNvSpPr/>
            <p:nvPr>
              <p:custDataLst>
                <p:tags r:id="rId128"/>
              </p:custDataLst>
            </p:nvPr>
          </p:nvSpPr>
          <p:spPr>
            <a:xfrm>
              <a:off x="8097132" y="5023206"/>
              <a:ext cx="176919" cy="158372"/>
            </a:xfrm>
            <a:custGeom>
              <a:avLst/>
              <a:gdLst/>
              <a:ahLst/>
              <a:cxnLst/>
              <a:rect l="0" t="0" r="0" b="0"/>
              <a:pathLst>
                <a:path w="176919" h="158372">
                  <a:moveTo>
                    <a:pt x="5468" y="152044"/>
                  </a:moveTo>
                  <a:lnTo>
                    <a:pt x="5468" y="152044"/>
                  </a:lnTo>
                  <a:lnTo>
                    <a:pt x="5468" y="158132"/>
                  </a:lnTo>
                  <a:lnTo>
                    <a:pt x="0" y="158371"/>
                  </a:lnTo>
                  <a:lnTo>
                    <a:pt x="4663" y="152925"/>
                  </a:lnTo>
                  <a:lnTo>
                    <a:pt x="21754" y="135052"/>
                  </a:lnTo>
                  <a:lnTo>
                    <a:pt x="31263" y="115264"/>
                  </a:lnTo>
                  <a:lnTo>
                    <a:pt x="39413" y="102368"/>
                  </a:lnTo>
                  <a:lnTo>
                    <a:pt x="53622" y="57352"/>
                  </a:lnTo>
                  <a:lnTo>
                    <a:pt x="57994" y="32999"/>
                  </a:lnTo>
                  <a:lnTo>
                    <a:pt x="60563" y="27168"/>
                  </a:lnTo>
                  <a:lnTo>
                    <a:pt x="62616" y="0"/>
                  </a:lnTo>
                  <a:lnTo>
                    <a:pt x="57150" y="5143"/>
                  </a:lnTo>
                  <a:lnTo>
                    <a:pt x="52078" y="15259"/>
                  </a:lnTo>
                  <a:lnTo>
                    <a:pt x="50345" y="26664"/>
                  </a:lnTo>
                  <a:lnTo>
                    <a:pt x="49922" y="71630"/>
                  </a:lnTo>
                  <a:lnTo>
                    <a:pt x="50623" y="109006"/>
                  </a:lnTo>
                  <a:lnTo>
                    <a:pt x="57758" y="126479"/>
                  </a:lnTo>
                  <a:lnTo>
                    <a:pt x="61658" y="131706"/>
                  </a:lnTo>
                  <a:lnTo>
                    <a:pt x="64072" y="132422"/>
                  </a:lnTo>
                  <a:lnTo>
                    <a:pt x="71372" y="132881"/>
                  </a:lnTo>
                  <a:lnTo>
                    <a:pt x="75446" y="131062"/>
                  </a:lnTo>
                  <a:lnTo>
                    <a:pt x="90141" y="118064"/>
                  </a:lnTo>
                  <a:lnTo>
                    <a:pt x="109184" y="89664"/>
                  </a:lnTo>
                  <a:lnTo>
                    <a:pt x="122146" y="58002"/>
                  </a:lnTo>
                  <a:lnTo>
                    <a:pt x="126233" y="53803"/>
                  </a:lnTo>
                  <a:lnTo>
                    <a:pt x="128312" y="52683"/>
                  </a:lnTo>
                  <a:lnTo>
                    <a:pt x="129697" y="51231"/>
                  </a:lnTo>
                  <a:lnTo>
                    <a:pt x="132103" y="45173"/>
                  </a:lnTo>
                  <a:lnTo>
                    <a:pt x="132930" y="45519"/>
                  </a:lnTo>
                  <a:lnTo>
                    <a:pt x="137903" y="49656"/>
                  </a:lnTo>
                  <a:lnTo>
                    <a:pt x="139342" y="55358"/>
                  </a:lnTo>
                  <a:lnTo>
                    <a:pt x="143128" y="61229"/>
                  </a:lnTo>
                  <a:lnTo>
                    <a:pt x="145269" y="67437"/>
                  </a:lnTo>
                  <a:lnTo>
                    <a:pt x="149352" y="74450"/>
                  </a:lnTo>
                  <a:lnTo>
                    <a:pt x="151582" y="84447"/>
                  </a:lnTo>
                  <a:lnTo>
                    <a:pt x="156398" y="92190"/>
                  </a:lnTo>
                  <a:lnTo>
                    <a:pt x="161587" y="98953"/>
                  </a:lnTo>
                  <a:lnTo>
                    <a:pt x="165580" y="107560"/>
                  </a:lnTo>
                  <a:lnTo>
                    <a:pt x="176918" y="120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SMARTInkShape-3414"/>
            <p:cNvSpPr/>
            <p:nvPr>
              <p:custDataLst>
                <p:tags r:id="rId129"/>
              </p:custDataLst>
            </p:nvPr>
          </p:nvSpPr>
          <p:spPr>
            <a:xfrm>
              <a:off x="8299450" y="4972134"/>
              <a:ext cx="63499" cy="323652"/>
            </a:xfrm>
            <a:custGeom>
              <a:avLst/>
              <a:gdLst/>
              <a:ahLst/>
              <a:cxnLst/>
              <a:rect l="0" t="0" r="0" b="0"/>
              <a:pathLst>
                <a:path w="63499" h="323652">
                  <a:moveTo>
                    <a:pt x="57150" y="12616"/>
                  </a:moveTo>
                  <a:lnTo>
                    <a:pt x="57150" y="12616"/>
                  </a:lnTo>
                  <a:lnTo>
                    <a:pt x="57148" y="0"/>
                  </a:lnTo>
                  <a:lnTo>
                    <a:pt x="53779" y="3312"/>
                  </a:lnTo>
                  <a:lnTo>
                    <a:pt x="53491" y="5708"/>
                  </a:lnTo>
                  <a:lnTo>
                    <a:pt x="61477" y="51755"/>
                  </a:lnTo>
                  <a:lnTo>
                    <a:pt x="63381" y="97108"/>
                  </a:lnTo>
                  <a:lnTo>
                    <a:pt x="63484" y="137754"/>
                  </a:lnTo>
                  <a:lnTo>
                    <a:pt x="63498" y="183957"/>
                  </a:lnTo>
                  <a:lnTo>
                    <a:pt x="60129" y="224546"/>
                  </a:lnTo>
                  <a:lnTo>
                    <a:pt x="44402" y="271322"/>
                  </a:lnTo>
                  <a:lnTo>
                    <a:pt x="27515" y="307460"/>
                  </a:lnTo>
                  <a:lnTo>
                    <a:pt x="16933" y="319336"/>
                  </a:lnTo>
                  <a:lnTo>
                    <a:pt x="12700" y="321798"/>
                  </a:lnTo>
                  <a:lnTo>
                    <a:pt x="1253" y="323651"/>
                  </a:lnTo>
                  <a:lnTo>
                    <a:pt x="836" y="322983"/>
                  </a:lnTo>
                  <a:lnTo>
                    <a:pt x="110" y="311545"/>
                  </a:lnTo>
                  <a:lnTo>
                    <a:pt x="0" y="292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SMARTInkShape-3415"/>
            <p:cNvSpPr/>
            <p:nvPr>
              <p:custDataLst>
                <p:tags r:id="rId130"/>
              </p:custDataLst>
            </p:nvPr>
          </p:nvSpPr>
          <p:spPr>
            <a:xfrm>
              <a:off x="8426527" y="4845051"/>
              <a:ext cx="107874" cy="107950"/>
            </a:xfrm>
            <a:custGeom>
              <a:avLst/>
              <a:gdLst/>
              <a:ahLst/>
              <a:cxnLst/>
              <a:rect l="0" t="0" r="0" b="0"/>
              <a:pathLst>
                <a:path w="107874" h="107950">
                  <a:moveTo>
                    <a:pt x="6273" y="12699"/>
                  </a:moveTo>
                  <a:lnTo>
                    <a:pt x="6273" y="12699"/>
                  </a:lnTo>
                  <a:lnTo>
                    <a:pt x="6271" y="7232"/>
                  </a:lnTo>
                  <a:lnTo>
                    <a:pt x="5568" y="6937"/>
                  </a:lnTo>
                  <a:lnTo>
                    <a:pt x="805" y="6426"/>
                  </a:lnTo>
                  <a:lnTo>
                    <a:pt x="314" y="4501"/>
                  </a:lnTo>
                  <a:lnTo>
                    <a:pt x="0" y="888"/>
                  </a:lnTo>
                  <a:lnTo>
                    <a:pt x="681" y="592"/>
                  </a:lnTo>
                  <a:lnTo>
                    <a:pt x="27466" y="0"/>
                  </a:lnTo>
                  <a:lnTo>
                    <a:pt x="31684" y="1880"/>
                  </a:lnTo>
                  <a:lnTo>
                    <a:pt x="40142" y="8837"/>
                  </a:lnTo>
                  <a:lnTo>
                    <a:pt x="42492" y="12864"/>
                  </a:lnTo>
                  <a:lnTo>
                    <a:pt x="44242" y="17006"/>
                  </a:lnTo>
                  <a:lnTo>
                    <a:pt x="48488" y="23304"/>
                  </a:lnTo>
                  <a:lnTo>
                    <a:pt x="50061" y="30344"/>
                  </a:lnTo>
                  <a:lnTo>
                    <a:pt x="50636" y="45683"/>
                  </a:lnTo>
                  <a:lnTo>
                    <a:pt x="47326" y="56025"/>
                  </a:lnTo>
                  <a:lnTo>
                    <a:pt x="39886" y="67092"/>
                  </a:lnTo>
                  <a:lnTo>
                    <a:pt x="16854" y="91009"/>
                  </a:lnTo>
                  <a:lnTo>
                    <a:pt x="12621" y="93364"/>
                  </a:lnTo>
                  <a:lnTo>
                    <a:pt x="10505" y="93992"/>
                  </a:lnTo>
                  <a:lnTo>
                    <a:pt x="9095" y="95116"/>
                  </a:lnTo>
                  <a:lnTo>
                    <a:pt x="6383" y="101304"/>
                  </a:lnTo>
                  <a:lnTo>
                    <a:pt x="9677" y="104883"/>
                  </a:lnTo>
                  <a:lnTo>
                    <a:pt x="13195" y="106586"/>
                  </a:lnTo>
                  <a:lnTo>
                    <a:pt x="39704" y="107896"/>
                  </a:lnTo>
                  <a:lnTo>
                    <a:pt x="48556" y="107228"/>
                  </a:lnTo>
                  <a:lnTo>
                    <a:pt x="55874" y="104571"/>
                  </a:lnTo>
                  <a:lnTo>
                    <a:pt x="65712" y="104802"/>
                  </a:lnTo>
                  <a:lnTo>
                    <a:pt x="107873" y="107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SMARTInkShape-3416"/>
            <p:cNvSpPr/>
            <p:nvPr>
              <p:custDataLst>
                <p:tags r:id="rId131"/>
              </p:custDataLst>
            </p:nvPr>
          </p:nvSpPr>
          <p:spPr>
            <a:xfrm>
              <a:off x="7270756" y="5372100"/>
              <a:ext cx="952495" cy="25322"/>
            </a:xfrm>
            <a:custGeom>
              <a:avLst/>
              <a:gdLst/>
              <a:ahLst/>
              <a:cxnLst/>
              <a:rect l="0" t="0" r="0" b="0"/>
              <a:pathLst>
                <a:path w="952495" h="25322">
                  <a:moveTo>
                    <a:pt x="25394" y="0"/>
                  </a:moveTo>
                  <a:lnTo>
                    <a:pt x="25394" y="0"/>
                  </a:lnTo>
                  <a:lnTo>
                    <a:pt x="954" y="0"/>
                  </a:lnTo>
                  <a:lnTo>
                    <a:pt x="634" y="706"/>
                  </a:lnTo>
                  <a:lnTo>
                    <a:pt x="0" y="9644"/>
                  </a:lnTo>
                  <a:lnTo>
                    <a:pt x="704" y="10662"/>
                  </a:lnTo>
                  <a:lnTo>
                    <a:pt x="1878" y="11341"/>
                  </a:lnTo>
                  <a:lnTo>
                    <a:pt x="3366" y="11793"/>
                  </a:lnTo>
                  <a:lnTo>
                    <a:pt x="12859" y="17607"/>
                  </a:lnTo>
                  <a:lnTo>
                    <a:pt x="60159" y="24794"/>
                  </a:lnTo>
                  <a:lnTo>
                    <a:pt x="101406" y="25321"/>
                  </a:lnTo>
                  <a:lnTo>
                    <a:pt x="147261" y="21020"/>
                  </a:lnTo>
                  <a:lnTo>
                    <a:pt x="185209" y="19633"/>
                  </a:lnTo>
                  <a:lnTo>
                    <a:pt x="228830" y="18517"/>
                  </a:lnTo>
                  <a:lnTo>
                    <a:pt x="263273" y="15756"/>
                  </a:lnTo>
                  <a:lnTo>
                    <a:pt x="299745" y="12177"/>
                  </a:lnTo>
                  <a:lnTo>
                    <a:pt x="337827" y="8939"/>
                  </a:lnTo>
                  <a:lnTo>
                    <a:pt x="378272" y="7501"/>
                  </a:lnTo>
                  <a:lnTo>
                    <a:pt x="419765" y="4980"/>
                  </a:lnTo>
                  <a:lnTo>
                    <a:pt x="461726" y="2213"/>
                  </a:lnTo>
                  <a:lnTo>
                    <a:pt x="503893" y="984"/>
                  </a:lnTo>
                  <a:lnTo>
                    <a:pt x="548034" y="437"/>
                  </a:lnTo>
                  <a:lnTo>
                    <a:pt x="592818" y="194"/>
                  </a:lnTo>
                  <a:lnTo>
                    <a:pt x="636240" y="86"/>
                  </a:lnTo>
                  <a:lnTo>
                    <a:pt x="677176" y="39"/>
                  </a:lnTo>
                  <a:lnTo>
                    <a:pt x="715829" y="723"/>
                  </a:lnTo>
                  <a:lnTo>
                    <a:pt x="751824" y="3378"/>
                  </a:lnTo>
                  <a:lnTo>
                    <a:pt x="784755" y="5030"/>
                  </a:lnTo>
                  <a:lnTo>
                    <a:pt x="829181" y="7840"/>
                  </a:lnTo>
                  <a:lnTo>
                    <a:pt x="867274" y="13141"/>
                  </a:lnTo>
                  <a:lnTo>
                    <a:pt x="912370" y="18272"/>
                  </a:lnTo>
                  <a:lnTo>
                    <a:pt x="952494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SMARTInkShape-3417"/>
            <p:cNvSpPr/>
            <p:nvPr>
              <p:custDataLst>
                <p:tags r:id="rId132"/>
              </p:custDataLst>
            </p:nvPr>
          </p:nvSpPr>
          <p:spPr>
            <a:xfrm>
              <a:off x="7506605" y="5505714"/>
              <a:ext cx="100696" cy="120386"/>
            </a:xfrm>
            <a:custGeom>
              <a:avLst/>
              <a:gdLst/>
              <a:ahLst/>
              <a:cxnLst/>
              <a:rect l="0" t="0" r="0" b="0"/>
              <a:pathLst>
                <a:path w="100696" h="120386">
                  <a:moveTo>
                    <a:pt x="11795" y="25136"/>
                  </a:moveTo>
                  <a:lnTo>
                    <a:pt x="11795" y="25136"/>
                  </a:lnTo>
                  <a:lnTo>
                    <a:pt x="5707" y="25136"/>
                  </a:lnTo>
                  <a:lnTo>
                    <a:pt x="0" y="19669"/>
                  </a:lnTo>
                  <a:lnTo>
                    <a:pt x="404" y="18669"/>
                  </a:lnTo>
                  <a:lnTo>
                    <a:pt x="10842" y="7053"/>
                  </a:lnTo>
                  <a:lnTo>
                    <a:pt x="14882" y="6373"/>
                  </a:lnTo>
                  <a:lnTo>
                    <a:pt x="20550" y="6171"/>
                  </a:lnTo>
                  <a:lnTo>
                    <a:pt x="24623" y="4243"/>
                  </a:lnTo>
                  <a:lnTo>
                    <a:pt x="28785" y="1739"/>
                  </a:lnTo>
                  <a:lnTo>
                    <a:pt x="37206" y="132"/>
                  </a:lnTo>
                  <a:lnTo>
                    <a:pt x="39318" y="0"/>
                  </a:lnTo>
                  <a:lnTo>
                    <a:pt x="43548" y="1735"/>
                  </a:lnTo>
                  <a:lnTo>
                    <a:pt x="47780" y="4152"/>
                  </a:lnTo>
                  <a:lnTo>
                    <a:pt x="54129" y="6218"/>
                  </a:lnTo>
                  <a:lnTo>
                    <a:pt x="65594" y="15523"/>
                  </a:lnTo>
                  <a:lnTo>
                    <a:pt x="67455" y="19217"/>
                  </a:lnTo>
                  <a:lnTo>
                    <a:pt x="68651" y="30709"/>
                  </a:lnTo>
                  <a:lnTo>
                    <a:pt x="66933" y="36550"/>
                  </a:lnTo>
                  <a:lnTo>
                    <a:pt x="64524" y="42203"/>
                  </a:lnTo>
                  <a:lnTo>
                    <a:pt x="62461" y="52615"/>
                  </a:lnTo>
                  <a:lnTo>
                    <a:pt x="57695" y="60481"/>
                  </a:lnTo>
                  <a:lnTo>
                    <a:pt x="41624" y="80924"/>
                  </a:lnTo>
                  <a:lnTo>
                    <a:pt x="22637" y="97023"/>
                  </a:lnTo>
                  <a:lnTo>
                    <a:pt x="20142" y="101300"/>
                  </a:lnTo>
                  <a:lnTo>
                    <a:pt x="18326" y="105554"/>
                  </a:lnTo>
                  <a:lnTo>
                    <a:pt x="15167" y="109796"/>
                  </a:lnTo>
                  <a:lnTo>
                    <a:pt x="11413" y="112151"/>
                  </a:lnTo>
                  <a:lnTo>
                    <a:pt x="9423" y="112779"/>
                  </a:lnTo>
                  <a:lnTo>
                    <a:pt x="8097" y="113903"/>
                  </a:lnTo>
                  <a:lnTo>
                    <a:pt x="5548" y="120092"/>
                  </a:lnTo>
                  <a:lnTo>
                    <a:pt x="32350" y="120385"/>
                  </a:lnTo>
                  <a:lnTo>
                    <a:pt x="76748" y="112188"/>
                  </a:lnTo>
                  <a:lnTo>
                    <a:pt x="88425" y="109020"/>
                  </a:lnTo>
                  <a:lnTo>
                    <a:pt x="100695" y="107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SMARTInkShape-3418"/>
            <p:cNvSpPr/>
            <p:nvPr>
              <p:custDataLst>
                <p:tags r:id="rId133"/>
              </p:custDataLst>
            </p:nvPr>
          </p:nvSpPr>
          <p:spPr>
            <a:xfrm>
              <a:off x="7651759" y="5568950"/>
              <a:ext cx="152392" cy="75891"/>
            </a:xfrm>
            <a:custGeom>
              <a:avLst/>
              <a:gdLst/>
              <a:ahLst/>
              <a:cxnLst/>
              <a:rect l="0" t="0" r="0" b="0"/>
              <a:pathLst>
                <a:path w="152392" h="75891">
                  <a:moveTo>
                    <a:pt x="63491" y="19050"/>
                  </a:moveTo>
                  <a:lnTo>
                    <a:pt x="63491" y="19050"/>
                  </a:lnTo>
                  <a:lnTo>
                    <a:pt x="63491" y="24517"/>
                  </a:lnTo>
                  <a:lnTo>
                    <a:pt x="59127" y="30295"/>
                  </a:lnTo>
                  <a:lnTo>
                    <a:pt x="57729" y="36179"/>
                  </a:lnTo>
                  <a:lnTo>
                    <a:pt x="57403" y="40303"/>
                  </a:lnTo>
                  <a:lnTo>
                    <a:pt x="55375" y="44489"/>
                  </a:lnTo>
                  <a:lnTo>
                    <a:pt x="52829" y="48701"/>
                  </a:lnTo>
                  <a:lnTo>
                    <a:pt x="51696" y="52925"/>
                  </a:lnTo>
                  <a:lnTo>
                    <a:pt x="50689" y="54334"/>
                  </a:lnTo>
                  <a:lnTo>
                    <a:pt x="49312" y="55272"/>
                  </a:lnTo>
                  <a:lnTo>
                    <a:pt x="47688" y="55899"/>
                  </a:lnTo>
                  <a:lnTo>
                    <a:pt x="37961" y="67038"/>
                  </a:lnTo>
                  <a:lnTo>
                    <a:pt x="33800" y="69306"/>
                  </a:lnTo>
                  <a:lnTo>
                    <a:pt x="27490" y="73843"/>
                  </a:lnTo>
                  <a:lnTo>
                    <a:pt x="21152" y="75502"/>
                  </a:lnTo>
                  <a:lnTo>
                    <a:pt x="16922" y="75890"/>
                  </a:lnTo>
                  <a:lnTo>
                    <a:pt x="15511" y="75287"/>
                  </a:lnTo>
                  <a:lnTo>
                    <a:pt x="14571" y="74180"/>
                  </a:lnTo>
                  <a:lnTo>
                    <a:pt x="13945" y="72737"/>
                  </a:lnTo>
                  <a:lnTo>
                    <a:pt x="12821" y="71775"/>
                  </a:lnTo>
                  <a:lnTo>
                    <a:pt x="5948" y="68349"/>
                  </a:lnTo>
                  <a:lnTo>
                    <a:pt x="3962" y="66733"/>
                  </a:lnTo>
                  <a:lnTo>
                    <a:pt x="1756" y="63055"/>
                  </a:lnTo>
                  <a:lnTo>
                    <a:pt x="340" y="54945"/>
                  </a:lnTo>
                  <a:lnTo>
                    <a:pt x="0" y="35981"/>
                  </a:lnTo>
                  <a:lnTo>
                    <a:pt x="1876" y="31749"/>
                  </a:lnTo>
                  <a:lnTo>
                    <a:pt x="11547" y="20304"/>
                  </a:lnTo>
                  <a:lnTo>
                    <a:pt x="29922" y="8998"/>
                  </a:lnTo>
                  <a:lnTo>
                    <a:pt x="74102" y="914"/>
                  </a:lnTo>
                  <a:lnTo>
                    <a:pt x="121504" y="7"/>
                  </a:lnTo>
                  <a:lnTo>
                    <a:pt x="1523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SMARTInkShape-3419"/>
            <p:cNvSpPr/>
            <p:nvPr>
              <p:custDataLst>
                <p:tags r:id="rId134"/>
              </p:custDataLst>
            </p:nvPr>
          </p:nvSpPr>
          <p:spPr>
            <a:xfrm>
              <a:off x="7842327" y="5467350"/>
              <a:ext cx="126924" cy="63499"/>
            </a:xfrm>
            <a:custGeom>
              <a:avLst/>
              <a:gdLst/>
              <a:ahLst/>
              <a:cxnLst/>
              <a:rect l="0" t="0" r="0" b="0"/>
              <a:pathLst>
                <a:path w="126924" h="63499">
                  <a:moveTo>
                    <a:pt x="6273" y="6350"/>
                  </a:moveTo>
                  <a:lnTo>
                    <a:pt x="6273" y="6350"/>
                  </a:lnTo>
                  <a:lnTo>
                    <a:pt x="806" y="6350"/>
                  </a:lnTo>
                  <a:lnTo>
                    <a:pt x="511" y="5644"/>
                  </a:lnTo>
                  <a:lnTo>
                    <a:pt x="0" y="883"/>
                  </a:lnTo>
                  <a:lnTo>
                    <a:pt x="681" y="588"/>
                  </a:lnTo>
                  <a:lnTo>
                    <a:pt x="27520" y="0"/>
                  </a:lnTo>
                  <a:lnTo>
                    <a:pt x="31709" y="1881"/>
                  </a:lnTo>
                  <a:lnTo>
                    <a:pt x="35922" y="4364"/>
                  </a:lnTo>
                  <a:lnTo>
                    <a:pt x="40146" y="5467"/>
                  </a:lnTo>
                  <a:lnTo>
                    <a:pt x="41555" y="6467"/>
                  </a:lnTo>
                  <a:lnTo>
                    <a:pt x="42494" y="7839"/>
                  </a:lnTo>
                  <a:lnTo>
                    <a:pt x="44243" y="11245"/>
                  </a:lnTo>
                  <a:lnTo>
                    <a:pt x="48489" y="17129"/>
                  </a:lnTo>
                  <a:lnTo>
                    <a:pt x="50429" y="24171"/>
                  </a:lnTo>
                  <a:lnTo>
                    <a:pt x="45659" y="32146"/>
                  </a:lnTo>
                  <a:lnTo>
                    <a:pt x="45230" y="34130"/>
                  </a:lnTo>
                  <a:lnTo>
                    <a:pt x="41255" y="40294"/>
                  </a:lnTo>
                  <a:lnTo>
                    <a:pt x="37578" y="42604"/>
                  </a:lnTo>
                  <a:lnTo>
                    <a:pt x="35610" y="43219"/>
                  </a:lnTo>
                  <a:lnTo>
                    <a:pt x="34297" y="44335"/>
                  </a:lnTo>
                  <a:lnTo>
                    <a:pt x="32839" y="47456"/>
                  </a:lnTo>
                  <a:lnTo>
                    <a:pt x="31744" y="48571"/>
                  </a:lnTo>
                  <a:lnTo>
                    <a:pt x="19322" y="56863"/>
                  </a:lnTo>
                  <a:lnTo>
                    <a:pt x="19002" y="62592"/>
                  </a:lnTo>
                  <a:lnTo>
                    <a:pt x="19699" y="62894"/>
                  </a:lnTo>
                  <a:lnTo>
                    <a:pt x="49687" y="63498"/>
                  </a:lnTo>
                  <a:lnTo>
                    <a:pt x="55673" y="61617"/>
                  </a:lnTo>
                  <a:lnTo>
                    <a:pt x="60684" y="59136"/>
                  </a:lnTo>
                  <a:lnTo>
                    <a:pt x="68882" y="57738"/>
                  </a:lnTo>
                  <a:lnTo>
                    <a:pt x="96933" y="56496"/>
                  </a:lnTo>
                  <a:lnTo>
                    <a:pt x="126923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SMARTInkShape-3420"/>
            <p:cNvSpPr/>
            <p:nvPr>
              <p:custDataLst>
                <p:tags r:id="rId135"/>
              </p:custDataLst>
            </p:nvPr>
          </p:nvSpPr>
          <p:spPr>
            <a:xfrm>
              <a:off x="8489950" y="5798694"/>
              <a:ext cx="19051" cy="24257"/>
            </a:xfrm>
            <a:custGeom>
              <a:avLst/>
              <a:gdLst/>
              <a:ahLst/>
              <a:cxnLst/>
              <a:rect l="0" t="0" r="0" b="0"/>
              <a:pathLst>
                <a:path w="19051" h="24257">
                  <a:moveTo>
                    <a:pt x="0" y="11556"/>
                  </a:moveTo>
                  <a:lnTo>
                    <a:pt x="0" y="11556"/>
                  </a:lnTo>
                  <a:lnTo>
                    <a:pt x="3370" y="11556"/>
                  </a:lnTo>
                  <a:lnTo>
                    <a:pt x="4364" y="10851"/>
                  </a:lnTo>
                  <a:lnTo>
                    <a:pt x="5026" y="9675"/>
                  </a:lnTo>
                  <a:lnTo>
                    <a:pt x="6272" y="0"/>
                  </a:lnTo>
                  <a:lnTo>
                    <a:pt x="6350" y="17010"/>
                  </a:lnTo>
                  <a:lnTo>
                    <a:pt x="11817" y="23295"/>
                  </a:lnTo>
                  <a:lnTo>
                    <a:pt x="19050" y="24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SMARTInkShape-3421"/>
            <p:cNvSpPr/>
            <p:nvPr>
              <p:custDataLst>
                <p:tags r:id="rId136"/>
              </p:custDataLst>
            </p:nvPr>
          </p:nvSpPr>
          <p:spPr>
            <a:xfrm>
              <a:off x="4356100" y="4768850"/>
              <a:ext cx="7194551" cy="749301"/>
            </a:xfrm>
            <a:custGeom>
              <a:avLst/>
              <a:gdLst/>
              <a:ahLst/>
              <a:cxnLst/>
              <a:rect l="0" t="0" r="0" b="0"/>
              <a:pathLst>
                <a:path w="7194551" h="749301">
                  <a:moveTo>
                    <a:pt x="0" y="44450"/>
                  </a:moveTo>
                  <a:lnTo>
                    <a:pt x="0" y="44450"/>
                  </a:lnTo>
                  <a:lnTo>
                    <a:pt x="21662" y="45155"/>
                  </a:lnTo>
                  <a:lnTo>
                    <a:pt x="47316" y="50212"/>
                  </a:lnTo>
                  <a:lnTo>
                    <a:pt x="89068" y="50766"/>
                  </a:lnTo>
                  <a:lnTo>
                    <a:pt x="130811" y="50795"/>
                  </a:lnTo>
                  <a:lnTo>
                    <a:pt x="173667" y="50799"/>
                  </a:lnTo>
                  <a:lnTo>
                    <a:pt x="210207" y="50799"/>
                  </a:lnTo>
                  <a:lnTo>
                    <a:pt x="247845" y="50800"/>
                  </a:lnTo>
                  <a:lnTo>
                    <a:pt x="287689" y="50800"/>
                  </a:lnTo>
                  <a:lnTo>
                    <a:pt x="330774" y="50800"/>
                  </a:lnTo>
                  <a:lnTo>
                    <a:pt x="374820" y="50800"/>
                  </a:lnTo>
                  <a:lnTo>
                    <a:pt x="419150" y="50800"/>
                  </a:lnTo>
                  <a:lnTo>
                    <a:pt x="465446" y="50800"/>
                  </a:lnTo>
                  <a:lnTo>
                    <a:pt x="498259" y="50800"/>
                  </a:lnTo>
                  <a:lnTo>
                    <a:pt x="531658" y="50800"/>
                  </a:lnTo>
                  <a:lnTo>
                    <a:pt x="565316" y="50800"/>
                  </a:lnTo>
                  <a:lnTo>
                    <a:pt x="599796" y="50094"/>
                  </a:lnTo>
                  <a:lnTo>
                    <a:pt x="636287" y="47429"/>
                  </a:lnTo>
                  <a:lnTo>
                    <a:pt x="673672" y="45774"/>
                  </a:lnTo>
                  <a:lnTo>
                    <a:pt x="711455" y="45038"/>
                  </a:lnTo>
                  <a:lnTo>
                    <a:pt x="749413" y="44711"/>
                  </a:lnTo>
                  <a:lnTo>
                    <a:pt x="787450" y="42685"/>
                  </a:lnTo>
                  <a:lnTo>
                    <a:pt x="825522" y="40137"/>
                  </a:lnTo>
                  <a:lnTo>
                    <a:pt x="863610" y="39005"/>
                  </a:lnTo>
                  <a:lnTo>
                    <a:pt x="901704" y="38502"/>
                  </a:lnTo>
                  <a:lnTo>
                    <a:pt x="940507" y="38279"/>
                  </a:lnTo>
                  <a:lnTo>
                    <a:pt x="981272" y="38179"/>
                  </a:lnTo>
                  <a:lnTo>
                    <a:pt x="1021026" y="38136"/>
                  </a:lnTo>
                  <a:lnTo>
                    <a:pt x="1060567" y="38116"/>
                  </a:lnTo>
                  <a:lnTo>
                    <a:pt x="1101659" y="38107"/>
                  </a:lnTo>
                  <a:lnTo>
                    <a:pt x="1143441" y="38103"/>
                  </a:lnTo>
                  <a:lnTo>
                    <a:pt x="1185529" y="37396"/>
                  </a:lnTo>
                  <a:lnTo>
                    <a:pt x="1227753" y="34730"/>
                  </a:lnTo>
                  <a:lnTo>
                    <a:pt x="1270038" y="33074"/>
                  </a:lnTo>
                  <a:lnTo>
                    <a:pt x="1312351" y="32338"/>
                  </a:lnTo>
                  <a:lnTo>
                    <a:pt x="1354675" y="32012"/>
                  </a:lnTo>
                  <a:lnTo>
                    <a:pt x="1397003" y="31866"/>
                  </a:lnTo>
                  <a:lnTo>
                    <a:pt x="1439335" y="31096"/>
                  </a:lnTo>
                  <a:lnTo>
                    <a:pt x="1481667" y="28401"/>
                  </a:lnTo>
                  <a:lnTo>
                    <a:pt x="1523998" y="26734"/>
                  </a:lnTo>
                  <a:lnTo>
                    <a:pt x="1566333" y="25287"/>
                  </a:lnTo>
                  <a:lnTo>
                    <a:pt x="1608667" y="22292"/>
                  </a:lnTo>
                  <a:lnTo>
                    <a:pt x="1651000" y="18610"/>
                  </a:lnTo>
                  <a:lnTo>
                    <a:pt x="1693333" y="15327"/>
                  </a:lnTo>
                  <a:lnTo>
                    <a:pt x="1735667" y="13867"/>
                  </a:lnTo>
                  <a:lnTo>
                    <a:pt x="1776119" y="11337"/>
                  </a:lnTo>
                  <a:lnTo>
                    <a:pt x="1815971" y="8567"/>
                  </a:lnTo>
                  <a:lnTo>
                    <a:pt x="1857199" y="7335"/>
                  </a:lnTo>
                  <a:lnTo>
                    <a:pt x="1899041" y="4906"/>
                  </a:lnTo>
                  <a:lnTo>
                    <a:pt x="1941157" y="2181"/>
                  </a:lnTo>
                  <a:lnTo>
                    <a:pt x="1983394" y="969"/>
                  </a:lnTo>
                  <a:lnTo>
                    <a:pt x="2023804" y="431"/>
                  </a:lnTo>
                  <a:lnTo>
                    <a:pt x="2062930" y="191"/>
                  </a:lnTo>
                  <a:lnTo>
                    <a:pt x="2101485" y="85"/>
                  </a:lnTo>
                  <a:lnTo>
                    <a:pt x="2139787" y="38"/>
                  </a:lnTo>
                  <a:lnTo>
                    <a:pt x="2178684" y="16"/>
                  </a:lnTo>
                  <a:lnTo>
                    <a:pt x="2219489" y="7"/>
                  </a:lnTo>
                  <a:lnTo>
                    <a:pt x="2259262" y="3"/>
                  </a:lnTo>
                  <a:lnTo>
                    <a:pt x="2298105" y="1"/>
                  </a:lnTo>
                  <a:lnTo>
                    <a:pt x="2336536" y="1"/>
                  </a:lnTo>
                  <a:lnTo>
                    <a:pt x="2374782" y="0"/>
                  </a:lnTo>
                  <a:lnTo>
                    <a:pt x="2412947" y="705"/>
                  </a:lnTo>
                  <a:lnTo>
                    <a:pt x="2451077" y="3371"/>
                  </a:lnTo>
                  <a:lnTo>
                    <a:pt x="2489189" y="5026"/>
                  </a:lnTo>
                  <a:lnTo>
                    <a:pt x="2526589" y="5761"/>
                  </a:lnTo>
                  <a:lnTo>
                    <a:pt x="2562028" y="6088"/>
                  </a:lnTo>
                  <a:lnTo>
                    <a:pt x="2598473" y="8115"/>
                  </a:lnTo>
                  <a:lnTo>
                    <a:pt x="2635838" y="10662"/>
                  </a:lnTo>
                  <a:lnTo>
                    <a:pt x="2673612" y="11793"/>
                  </a:lnTo>
                  <a:lnTo>
                    <a:pt x="2709685" y="12297"/>
                  </a:lnTo>
                  <a:lnTo>
                    <a:pt x="2744532" y="12521"/>
                  </a:lnTo>
                  <a:lnTo>
                    <a:pt x="2778834" y="12621"/>
                  </a:lnTo>
                  <a:lnTo>
                    <a:pt x="2812895" y="12664"/>
                  </a:lnTo>
                  <a:lnTo>
                    <a:pt x="2846848" y="13390"/>
                  </a:lnTo>
                  <a:lnTo>
                    <a:pt x="2880753" y="16064"/>
                  </a:lnTo>
                  <a:lnTo>
                    <a:pt x="2914636" y="17723"/>
                  </a:lnTo>
                  <a:lnTo>
                    <a:pt x="2948510" y="18460"/>
                  </a:lnTo>
                  <a:lnTo>
                    <a:pt x="2982381" y="18788"/>
                  </a:lnTo>
                  <a:lnTo>
                    <a:pt x="3016248" y="18933"/>
                  </a:lnTo>
                  <a:lnTo>
                    <a:pt x="3049411" y="18998"/>
                  </a:lnTo>
                  <a:lnTo>
                    <a:pt x="3096552" y="19034"/>
                  </a:lnTo>
                  <a:lnTo>
                    <a:pt x="3129315" y="19043"/>
                  </a:lnTo>
                  <a:lnTo>
                    <a:pt x="3176124" y="22419"/>
                  </a:lnTo>
                  <a:lnTo>
                    <a:pt x="3208190" y="24075"/>
                  </a:lnTo>
                  <a:lnTo>
                    <a:pt x="3240551" y="24811"/>
                  </a:lnTo>
                  <a:lnTo>
                    <a:pt x="3287243" y="25225"/>
                  </a:lnTo>
                  <a:lnTo>
                    <a:pt x="3319900" y="25322"/>
                  </a:lnTo>
                  <a:lnTo>
                    <a:pt x="3366650" y="28747"/>
                  </a:lnTo>
                  <a:lnTo>
                    <a:pt x="3411779" y="30861"/>
                  </a:lnTo>
                  <a:lnTo>
                    <a:pt x="3456431" y="34858"/>
                  </a:lnTo>
                  <a:lnTo>
                    <a:pt x="3497570" y="37139"/>
                  </a:lnTo>
                  <a:lnTo>
                    <a:pt x="3539941" y="41186"/>
                  </a:lnTo>
                  <a:lnTo>
                    <a:pt x="3580405" y="43483"/>
                  </a:lnTo>
                  <a:lnTo>
                    <a:pt x="3622576" y="44163"/>
                  </a:lnTo>
                  <a:lnTo>
                    <a:pt x="3662980" y="47735"/>
                  </a:lnTo>
                  <a:lnTo>
                    <a:pt x="3701762" y="49892"/>
                  </a:lnTo>
                  <a:lnTo>
                    <a:pt x="3740065" y="50531"/>
                  </a:lnTo>
                  <a:lnTo>
                    <a:pt x="3786570" y="51452"/>
                  </a:lnTo>
                  <a:lnTo>
                    <a:pt x="3823283" y="55148"/>
                  </a:lnTo>
                  <a:lnTo>
                    <a:pt x="3860267" y="55851"/>
                  </a:lnTo>
                  <a:lnTo>
                    <a:pt x="3904727" y="52007"/>
                  </a:lnTo>
                  <a:lnTo>
                    <a:pt x="3947478" y="51038"/>
                  </a:lnTo>
                  <a:lnTo>
                    <a:pt x="3989896" y="50847"/>
                  </a:lnTo>
                  <a:lnTo>
                    <a:pt x="4034127" y="48928"/>
                  </a:lnTo>
                  <a:lnTo>
                    <a:pt x="4076678" y="45334"/>
                  </a:lnTo>
                  <a:lnTo>
                    <a:pt x="4118035" y="44624"/>
                  </a:lnTo>
                  <a:lnTo>
                    <a:pt x="4162476" y="42602"/>
                  </a:lnTo>
                  <a:lnTo>
                    <a:pt x="4208227" y="38693"/>
                  </a:lnTo>
                  <a:lnTo>
                    <a:pt x="4255680" y="38178"/>
                  </a:lnTo>
                  <a:lnTo>
                    <a:pt x="4298826" y="38110"/>
                  </a:lnTo>
                  <a:lnTo>
                    <a:pt x="4342832" y="38101"/>
                  </a:lnTo>
                  <a:lnTo>
                    <a:pt x="4386476" y="38100"/>
                  </a:lnTo>
                  <a:lnTo>
                    <a:pt x="4432129" y="38100"/>
                  </a:lnTo>
                  <a:lnTo>
                    <a:pt x="4459616" y="38805"/>
                  </a:lnTo>
                  <a:lnTo>
                    <a:pt x="4507002" y="49840"/>
                  </a:lnTo>
                  <a:lnTo>
                    <a:pt x="4552957" y="63930"/>
                  </a:lnTo>
                  <a:lnTo>
                    <a:pt x="4582583" y="78342"/>
                  </a:lnTo>
                  <a:lnTo>
                    <a:pt x="4589169" y="84443"/>
                  </a:lnTo>
                  <a:lnTo>
                    <a:pt x="4595153" y="91152"/>
                  </a:lnTo>
                  <a:lnTo>
                    <a:pt x="4630611" y="122963"/>
                  </a:lnTo>
                  <a:lnTo>
                    <a:pt x="4668190" y="169337"/>
                  </a:lnTo>
                  <a:lnTo>
                    <a:pt x="4697844" y="212901"/>
                  </a:lnTo>
                  <a:lnTo>
                    <a:pt x="4711269" y="236715"/>
                  </a:lnTo>
                  <a:lnTo>
                    <a:pt x="4728617" y="280057"/>
                  </a:lnTo>
                  <a:lnTo>
                    <a:pt x="4741566" y="318862"/>
                  </a:lnTo>
                  <a:lnTo>
                    <a:pt x="4744774" y="335072"/>
                  </a:lnTo>
                  <a:lnTo>
                    <a:pt x="4762534" y="380569"/>
                  </a:lnTo>
                  <a:lnTo>
                    <a:pt x="4777084" y="406362"/>
                  </a:lnTo>
                  <a:lnTo>
                    <a:pt x="4806010" y="445361"/>
                  </a:lnTo>
                  <a:lnTo>
                    <a:pt x="4852423" y="475094"/>
                  </a:lnTo>
                  <a:lnTo>
                    <a:pt x="4892963" y="490779"/>
                  </a:lnTo>
                  <a:lnTo>
                    <a:pt x="4934126" y="501612"/>
                  </a:lnTo>
                  <a:lnTo>
                    <a:pt x="4971222" y="510110"/>
                  </a:lnTo>
                  <a:lnTo>
                    <a:pt x="5017589" y="518582"/>
                  </a:lnTo>
                  <a:lnTo>
                    <a:pt x="5055627" y="524933"/>
                  </a:lnTo>
                  <a:lnTo>
                    <a:pt x="5097865" y="531283"/>
                  </a:lnTo>
                  <a:lnTo>
                    <a:pt x="5142363" y="537633"/>
                  </a:lnTo>
                  <a:lnTo>
                    <a:pt x="5174510" y="541867"/>
                  </a:lnTo>
                  <a:lnTo>
                    <a:pt x="5207612" y="546100"/>
                  </a:lnTo>
                  <a:lnTo>
                    <a:pt x="5241844" y="550333"/>
                  </a:lnTo>
                  <a:lnTo>
                    <a:pt x="5278224" y="554567"/>
                  </a:lnTo>
                  <a:lnTo>
                    <a:pt x="5317441" y="558800"/>
                  </a:lnTo>
                  <a:lnTo>
                    <a:pt x="5358392" y="562327"/>
                  </a:lnTo>
                  <a:lnTo>
                    <a:pt x="5400108" y="563895"/>
                  </a:lnTo>
                  <a:lnTo>
                    <a:pt x="5442169" y="566474"/>
                  </a:lnTo>
                  <a:lnTo>
                    <a:pt x="5485792" y="569266"/>
                  </a:lnTo>
                  <a:lnTo>
                    <a:pt x="5533402" y="570507"/>
                  </a:lnTo>
                  <a:lnTo>
                    <a:pt x="5580903" y="572941"/>
                  </a:lnTo>
                  <a:lnTo>
                    <a:pt x="5604435" y="574577"/>
                  </a:lnTo>
                  <a:lnTo>
                    <a:pt x="5630001" y="576374"/>
                  </a:lnTo>
                  <a:lnTo>
                    <a:pt x="5656922" y="578277"/>
                  </a:lnTo>
                  <a:lnTo>
                    <a:pt x="5684748" y="580251"/>
                  </a:lnTo>
                  <a:lnTo>
                    <a:pt x="5712471" y="581568"/>
                  </a:lnTo>
                  <a:lnTo>
                    <a:pt x="5740126" y="582444"/>
                  </a:lnTo>
                  <a:lnTo>
                    <a:pt x="5767732" y="583030"/>
                  </a:lnTo>
                  <a:lnTo>
                    <a:pt x="5794607" y="584126"/>
                  </a:lnTo>
                  <a:lnTo>
                    <a:pt x="5820987" y="585562"/>
                  </a:lnTo>
                  <a:lnTo>
                    <a:pt x="5847041" y="587224"/>
                  </a:lnTo>
                  <a:lnTo>
                    <a:pt x="5873583" y="589038"/>
                  </a:lnTo>
                  <a:lnTo>
                    <a:pt x="5900449" y="590953"/>
                  </a:lnTo>
                  <a:lnTo>
                    <a:pt x="5927533" y="592936"/>
                  </a:lnTo>
                  <a:lnTo>
                    <a:pt x="5955466" y="594963"/>
                  </a:lnTo>
                  <a:lnTo>
                    <a:pt x="5983967" y="597019"/>
                  </a:lnTo>
                  <a:lnTo>
                    <a:pt x="6012845" y="599096"/>
                  </a:lnTo>
                  <a:lnTo>
                    <a:pt x="6041266" y="601187"/>
                  </a:lnTo>
                  <a:lnTo>
                    <a:pt x="6069388" y="603285"/>
                  </a:lnTo>
                  <a:lnTo>
                    <a:pt x="6097309" y="605391"/>
                  </a:lnTo>
                  <a:lnTo>
                    <a:pt x="6125801" y="607499"/>
                  </a:lnTo>
                  <a:lnTo>
                    <a:pt x="6154672" y="609610"/>
                  </a:lnTo>
                  <a:lnTo>
                    <a:pt x="6183799" y="611723"/>
                  </a:lnTo>
                  <a:lnTo>
                    <a:pt x="6212387" y="613838"/>
                  </a:lnTo>
                  <a:lnTo>
                    <a:pt x="6240620" y="615953"/>
                  </a:lnTo>
                  <a:lnTo>
                    <a:pt x="6268613" y="618069"/>
                  </a:lnTo>
                  <a:lnTo>
                    <a:pt x="6296447" y="620184"/>
                  </a:lnTo>
                  <a:lnTo>
                    <a:pt x="6324176" y="622301"/>
                  </a:lnTo>
                  <a:lnTo>
                    <a:pt x="6351833" y="624417"/>
                  </a:lnTo>
                  <a:lnTo>
                    <a:pt x="6379445" y="626534"/>
                  </a:lnTo>
                  <a:lnTo>
                    <a:pt x="6407024" y="628650"/>
                  </a:lnTo>
                  <a:lnTo>
                    <a:pt x="6434582" y="630767"/>
                  </a:lnTo>
                  <a:lnTo>
                    <a:pt x="6462127" y="632883"/>
                  </a:lnTo>
                  <a:lnTo>
                    <a:pt x="6489660" y="635000"/>
                  </a:lnTo>
                  <a:lnTo>
                    <a:pt x="6517192" y="637117"/>
                  </a:lnTo>
                  <a:lnTo>
                    <a:pt x="6544011" y="639939"/>
                  </a:lnTo>
                  <a:lnTo>
                    <a:pt x="6570356" y="643231"/>
                  </a:lnTo>
                  <a:lnTo>
                    <a:pt x="6596388" y="646837"/>
                  </a:lnTo>
                  <a:lnTo>
                    <a:pt x="6622916" y="650653"/>
                  </a:lnTo>
                  <a:lnTo>
                    <a:pt x="6649771" y="654607"/>
                  </a:lnTo>
                  <a:lnTo>
                    <a:pt x="6676847" y="658656"/>
                  </a:lnTo>
                  <a:lnTo>
                    <a:pt x="6702658" y="662059"/>
                  </a:lnTo>
                  <a:lnTo>
                    <a:pt x="6727629" y="665034"/>
                  </a:lnTo>
                  <a:lnTo>
                    <a:pt x="6752037" y="667722"/>
                  </a:lnTo>
                  <a:lnTo>
                    <a:pt x="6776774" y="670926"/>
                  </a:lnTo>
                  <a:lnTo>
                    <a:pt x="6801733" y="674473"/>
                  </a:lnTo>
                  <a:lnTo>
                    <a:pt x="6826837" y="678249"/>
                  </a:lnTo>
                  <a:lnTo>
                    <a:pt x="6873549" y="686207"/>
                  </a:lnTo>
                  <a:lnTo>
                    <a:pt x="6917827" y="694448"/>
                  </a:lnTo>
                  <a:lnTo>
                    <a:pt x="6961024" y="702814"/>
                  </a:lnTo>
                  <a:lnTo>
                    <a:pt x="7001861" y="711236"/>
                  </a:lnTo>
                  <a:lnTo>
                    <a:pt x="7040472" y="718977"/>
                  </a:lnTo>
                  <a:lnTo>
                    <a:pt x="7076446" y="724769"/>
                  </a:lnTo>
                  <a:lnTo>
                    <a:pt x="7109368" y="731577"/>
                  </a:lnTo>
                  <a:lnTo>
                    <a:pt x="7153789" y="741462"/>
                  </a:lnTo>
                  <a:lnTo>
                    <a:pt x="7194550" y="749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2" name="SMARTInkShape-Group752"/>
          <p:cNvGrpSpPr/>
          <p:nvPr/>
        </p:nvGrpSpPr>
        <p:grpSpPr>
          <a:xfrm>
            <a:off x="6706518" y="4883152"/>
            <a:ext cx="926183" cy="819039"/>
            <a:chOff x="6706518" y="4883152"/>
            <a:chExt cx="926183" cy="819039"/>
          </a:xfrm>
        </p:grpSpPr>
        <p:sp>
          <p:nvSpPr>
            <p:cNvPr id="674" name="SMARTInkShape-3422"/>
            <p:cNvSpPr/>
            <p:nvPr>
              <p:custDataLst>
                <p:tags r:id="rId119"/>
              </p:custDataLst>
            </p:nvPr>
          </p:nvSpPr>
          <p:spPr>
            <a:xfrm>
              <a:off x="7461512" y="4984750"/>
              <a:ext cx="56889" cy="12701"/>
            </a:xfrm>
            <a:custGeom>
              <a:avLst/>
              <a:gdLst/>
              <a:ahLst/>
              <a:cxnLst/>
              <a:rect l="0" t="0" r="0" b="0"/>
              <a:pathLst>
                <a:path w="56889" h="12701">
                  <a:moveTo>
                    <a:pt x="6088" y="12700"/>
                  </a:moveTo>
                  <a:lnTo>
                    <a:pt x="6088" y="12700"/>
                  </a:lnTo>
                  <a:lnTo>
                    <a:pt x="0" y="6612"/>
                  </a:lnTo>
                  <a:lnTo>
                    <a:pt x="5228" y="11840"/>
                  </a:lnTo>
                  <a:lnTo>
                    <a:pt x="11479" y="12624"/>
                  </a:lnTo>
                  <a:lnTo>
                    <a:pt x="27340" y="12698"/>
                  </a:lnTo>
                  <a:lnTo>
                    <a:pt x="31527" y="10817"/>
                  </a:lnTo>
                  <a:lnTo>
                    <a:pt x="35737" y="8336"/>
                  </a:lnTo>
                  <a:lnTo>
                    <a:pt x="44190" y="6742"/>
                  </a:lnTo>
                  <a:lnTo>
                    <a:pt x="46306" y="6612"/>
                  </a:lnTo>
                  <a:lnTo>
                    <a:pt x="50540" y="4585"/>
                  </a:lnTo>
                  <a:lnTo>
                    <a:pt x="568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SMARTInkShape-3423"/>
            <p:cNvSpPr/>
            <p:nvPr>
              <p:custDataLst>
                <p:tags r:id="rId120"/>
              </p:custDataLst>
            </p:nvPr>
          </p:nvSpPr>
          <p:spPr>
            <a:xfrm>
              <a:off x="7296150" y="4883152"/>
              <a:ext cx="95251" cy="152399"/>
            </a:xfrm>
            <a:custGeom>
              <a:avLst/>
              <a:gdLst/>
              <a:ahLst/>
              <a:cxnLst/>
              <a:rect l="0" t="0" r="0" b="0"/>
              <a:pathLst>
                <a:path w="95251" h="152399">
                  <a:moveTo>
                    <a:pt x="0" y="152398"/>
                  </a:moveTo>
                  <a:lnTo>
                    <a:pt x="0" y="152398"/>
                  </a:lnTo>
                  <a:lnTo>
                    <a:pt x="3370" y="152398"/>
                  </a:lnTo>
                  <a:lnTo>
                    <a:pt x="4363" y="151692"/>
                  </a:lnTo>
                  <a:lnTo>
                    <a:pt x="5025" y="150516"/>
                  </a:lnTo>
                  <a:lnTo>
                    <a:pt x="5467" y="149027"/>
                  </a:lnTo>
                  <a:lnTo>
                    <a:pt x="9459" y="143560"/>
                  </a:lnTo>
                  <a:lnTo>
                    <a:pt x="13141" y="141414"/>
                  </a:lnTo>
                  <a:lnTo>
                    <a:pt x="17129" y="139755"/>
                  </a:lnTo>
                  <a:lnTo>
                    <a:pt x="33875" y="124801"/>
                  </a:lnTo>
                  <a:lnTo>
                    <a:pt x="36222" y="120612"/>
                  </a:lnTo>
                  <a:lnTo>
                    <a:pt x="37971" y="116399"/>
                  </a:lnTo>
                  <a:lnTo>
                    <a:pt x="54379" y="96658"/>
                  </a:lnTo>
                  <a:lnTo>
                    <a:pt x="58483" y="83872"/>
                  </a:lnTo>
                  <a:lnTo>
                    <a:pt x="65880" y="70972"/>
                  </a:lnTo>
                  <a:lnTo>
                    <a:pt x="71208" y="52549"/>
                  </a:lnTo>
                  <a:lnTo>
                    <a:pt x="73982" y="46637"/>
                  </a:lnTo>
                  <a:lnTo>
                    <a:pt x="76174" y="13648"/>
                  </a:lnTo>
                  <a:lnTo>
                    <a:pt x="75477" y="11214"/>
                  </a:lnTo>
                  <a:lnTo>
                    <a:pt x="74307" y="9592"/>
                  </a:lnTo>
                  <a:lnTo>
                    <a:pt x="72821" y="8510"/>
                  </a:lnTo>
                  <a:lnTo>
                    <a:pt x="71830" y="7084"/>
                  </a:lnTo>
                  <a:lnTo>
                    <a:pt x="69927" y="315"/>
                  </a:lnTo>
                  <a:lnTo>
                    <a:pt x="58110" y="0"/>
                  </a:lnTo>
                  <a:lnTo>
                    <a:pt x="54063" y="3369"/>
                  </a:lnTo>
                  <a:lnTo>
                    <a:pt x="52250" y="6906"/>
                  </a:lnTo>
                  <a:lnTo>
                    <a:pt x="51767" y="8837"/>
                  </a:lnTo>
                  <a:lnTo>
                    <a:pt x="45903" y="19096"/>
                  </a:lnTo>
                  <a:lnTo>
                    <a:pt x="38495" y="64871"/>
                  </a:lnTo>
                  <a:lnTo>
                    <a:pt x="38123" y="89841"/>
                  </a:lnTo>
                  <a:lnTo>
                    <a:pt x="44569" y="111525"/>
                  </a:lnTo>
                  <a:lnTo>
                    <a:pt x="49360" y="120519"/>
                  </a:lnTo>
                  <a:lnTo>
                    <a:pt x="49840" y="122678"/>
                  </a:lnTo>
                  <a:lnTo>
                    <a:pt x="53887" y="129089"/>
                  </a:lnTo>
                  <a:lnTo>
                    <a:pt x="66525" y="142696"/>
                  </a:lnTo>
                  <a:lnTo>
                    <a:pt x="72135" y="144559"/>
                  </a:lnTo>
                  <a:lnTo>
                    <a:pt x="95250" y="1460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SMARTInkShape-3424"/>
            <p:cNvSpPr/>
            <p:nvPr>
              <p:custDataLst>
                <p:tags r:id="rId121"/>
              </p:custDataLst>
            </p:nvPr>
          </p:nvSpPr>
          <p:spPr>
            <a:xfrm>
              <a:off x="7118423" y="4940378"/>
              <a:ext cx="88828" cy="272973"/>
            </a:xfrm>
            <a:custGeom>
              <a:avLst/>
              <a:gdLst/>
              <a:ahLst/>
              <a:cxnLst/>
              <a:rect l="0" t="0" r="0" b="0"/>
              <a:pathLst>
                <a:path w="88828" h="272973">
                  <a:moveTo>
                    <a:pt x="88827" y="6272"/>
                  </a:moveTo>
                  <a:lnTo>
                    <a:pt x="88827" y="6272"/>
                  </a:lnTo>
                  <a:lnTo>
                    <a:pt x="83359" y="805"/>
                  </a:lnTo>
                  <a:lnTo>
                    <a:pt x="77087" y="0"/>
                  </a:lnTo>
                  <a:lnTo>
                    <a:pt x="48580" y="27469"/>
                  </a:lnTo>
                  <a:lnTo>
                    <a:pt x="29559" y="61416"/>
                  </a:lnTo>
                  <a:lnTo>
                    <a:pt x="10510" y="108868"/>
                  </a:lnTo>
                  <a:lnTo>
                    <a:pt x="1808" y="134727"/>
                  </a:lnTo>
                  <a:lnTo>
                    <a:pt x="0" y="179765"/>
                  </a:lnTo>
                  <a:lnTo>
                    <a:pt x="639" y="210932"/>
                  </a:lnTo>
                  <a:lnTo>
                    <a:pt x="8765" y="232669"/>
                  </a:lnTo>
                  <a:lnTo>
                    <a:pt x="23938" y="255916"/>
                  </a:lnTo>
                  <a:lnTo>
                    <a:pt x="30824" y="261393"/>
                  </a:lnTo>
                  <a:lnTo>
                    <a:pt x="38589" y="264298"/>
                  </a:lnTo>
                  <a:lnTo>
                    <a:pt x="82477" y="272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SMARTInkShape-3425"/>
            <p:cNvSpPr/>
            <p:nvPr>
              <p:custDataLst>
                <p:tags r:id="rId122"/>
              </p:custDataLst>
            </p:nvPr>
          </p:nvSpPr>
          <p:spPr>
            <a:xfrm>
              <a:off x="6883400" y="5041900"/>
              <a:ext cx="133351" cy="25401"/>
            </a:xfrm>
            <a:custGeom>
              <a:avLst/>
              <a:gdLst/>
              <a:ahLst/>
              <a:cxnLst/>
              <a:rect l="0" t="0" r="0" b="0"/>
              <a:pathLst>
                <a:path w="133351" h="25401">
                  <a:moveTo>
                    <a:pt x="0" y="25400"/>
                  </a:moveTo>
                  <a:lnTo>
                    <a:pt x="0" y="25400"/>
                  </a:lnTo>
                  <a:lnTo>
                    <a:pt x="0" y="19128"/>
                  </a:lnTo>
                  <a:lnTo>
                    <a:pt x="14927" y="19052"/>
                  </a:lnTo>
                  <a:lnTo>
                    <a:pt x="19098" y="17169"/>
                  </a:lnTo>
                  <a:lnTo>
                    <a:pt x="21199" y="15680"/>
                  </a:lnTo>
                  <a:lnTo>
                    <a:pt x="30897" y="13583"/>
                  </a:lnTo>
                  <a:lnTo>
                    <a:pt x="76215" y="10829"/>
                  </a:lnTo>
                  <a:lnTo>
                    <a:pt x="88904" y="7677"/>
                  </a:lnTo>
                  <a:lnTo>
                    <a:pt x="121974" y="450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SMARTInkShape-3426"/>
            <p:cNvSpPr/>
            <p:nvPr>
              <p:custDataLst>
                <p:tags r:id="rId123"/>
              </p:custDataLst>
            </p:nvPr>
          </p:nvSpPr>
          <p:spPr>
            <a:xfrm>
              <a:off x="6706518" y="5385715"/>
              <a:ext cx="265783" cy="316476"/>
            </a:xfrm>
            <a:custGeom>
              <a:avLst/>
              <a:gdLst/>
              <a:ahLst/>
              <a:cxnLst/>
              <a:rect l="0" t="0" r="0" b="0"/>
              <a:pathLst>
                <a:path w="265783" h="316476">
                  <a:moveTo>
                    <a:pt x="62582" y="56235"/>
                  </a:moveTo>
                  <a:lnTo>
                    <a:pt x="62582" y="56235"/>
                  </a:lnTo>
                  <a:lnTo>
                    <a:pt x="57114" y="56235"/>
                  </a:lnTo>
                  <a:lnTo>
                    <a:pt x="56820" y="55530"/>
                  </a:lnTo>
                  <a:lnTo>
                    <a:pt x="56309" y="50768"/>
                  </a:lnTo>
                  <a:lnTo>
                    <a:pt x="50770" y="55430"/>
                  </a:lnTo>
                  <a:lnTo>
                    <a:pt x="46774" y="55996"/>
                  </a:lnTo>
                  <a:lnTo>
                    <a:pt x="45693" y="56782"/>
                  </a:lnTo>
                  <a:lnTo>
                    <a:pt x="44973" y="58010"/>
                  </a:lnTo>
                  <a:lnTo>
                    <a:pt x="43958" y="63111"/>
                  </a:lnTo>
                  <a:lnTo>
                    <a:pt x="43534" y="86734"/>
                  </a:lnTo>
                  <a:lnTo>
                    <a:pt x="58459" y="102879"/>
                  </a:lnTo>
                  <a:lnTo>
                    <a:pt x="64513" y="105187"/>
                  </a:lnTo>
                  <a:lnTo>
                    <a:pt x="109975" y="107021"/>
                  </a:lnTo>
                  <a:lnTo>
                    <a:pt x="120334" y="106323"/>
                  </a:lnTo>
                  <a:lnTo>
                    <a:pt x="164156" y="87937"/>
                  </a:lnTo>
                  <a:lnTo>
                    <a:pt x="174992" y="83502"/>
                  </a:lnTo>
                  <a:lnTo>
                    <a:pt x="188346" y="78632"/>
                  </a:lnTo>
                  <a:lnTo>
                    <a:pt x="190875" y="76811"/>
                  </a:lnTo>
                  <a:lnTo>
                    <a:pt x="213743" y="45049"/>
                  </a:lnTo>
                  <a:lnTo>
                    <a:pt x="214615" y="40613"/>
                  </a:lnTo>
                  <a:lnTo>
                    <a:pt x="214949" y="28648"/>
                  </a:lnTo>
                  <a:lnTo>
                    <a:pt x="213086" y="24454"/>
                  </a:lnTo>
                  <a:lnTo>
                    <a:pt x="204854" y="13897"/>
                  </a:lnTo>
                  <a:lnTo>
                    <a:pt x="203425" y="9667"/>
                  </a:lnTo>
                  <a:lnTo>
                    <a:pt x="202339" y="8256"/>
                  </a:lnTo>
                  <a:lnTo>
                    <a:pt x="199250" y="6689"/>
                  </a:lnTo>
                  <a:lnTo>
                    <a:pt x="191518" y="4977"/>
                  </a:lnTo>
                  <a:lnTo>
                    <a:pt x="184589" y="1145"/>
                  </a:lnTo>
                  <a:lnTo>
                    <a:pt x="177720" y="0"/>
                  </a:lnTo>
                  <a:lnTo>
                    <a:pt x="171845" y="1372"/>
                  </a:lnTo>
                  <a:lnTo>
                    <a:pt x="166176" y="3630"/>
                  </a:lnTo>
                  <a:lnTo>
                    <a:pt x="155757" y="5606"/>
                  </a:lnTo>
                  <a:lnTo>
                    <a:pt x="119604" y="26406"/>
                  </a:lnTo>
                  <a:lnTo>
                    <a:pt x="83510" y="56677"/>
                  </a:lnTo>
                  <a:lnTo>
                    <a:pt x="47830" y="103514"/>
                  </a:lnTo>
                  <a:lnTo>
                    <a:pt x="25429" y="146128"/>
                  </a:lnTo>
                  <a:lnTo>
                    <a:pt x="9934" y="177855"/>
                  </a:lnTo>
                  <a:lnTo>
                    <a:pt x="6024" y="203737"/>
                  </a:lnTo>
                  <a:lnTo>
                    <a:pt x="3726" y="219884"/>
                  </a:lnTo>
                  <a:lnTo>
                    <a:pt x="0" y="237982"/>
                  </a:lnTo>
                  <a:lnTo>
                    <a:pt x="5603" y="267179"/>
                  </a:lnTo>
                  <a:lnTo>
                    <a:pt x="14199" y="283599"/>
                  </a:lnTo>
                  <a:lnTo>
                    <a:pt x="20147" y="289694"/>
                  </a:lnTo>
                  <a:lnTo>
                    <a:pt x="57129" y="312326"/>
                  </a:lnTo>
                  <a:lnTo>
                    <a:pt x="65803" y="314692"/>
                  </a:lnTo>
                  <a:lnTo>
                    <a:pt x="107220" y="316475"/>
                  </a:lnTo>
                  <a:lnTo>
                    <a:pt x="152198" y="315873"/>
                  </a:lnTo>
                  <a:lnTo>
                    <a:pt x="196864" y="308746"/>
                  </a:lnTo>
                  <a:lnTo>
                    <a:pt x="241771" y="297881"/>
                  </a:lnTo>
                  <a:lnTo>
                    <a:pt x="265782" y="291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SMARTInkShape-3427"/>
            <p:cNvSpPr/>
            <p:nvPr>
              <p:custDataLst>
                <p:tags r:id="rId124"/>
              </p:custDataLst>
            </p:nvPr>
          </p:nvSpPr>
          <p:spPr>
            <a:xfrm>
              <a:off x="7575550" y="4883152"/>
              <a:ext cx="50801" cy="158749"/>
            </a:xfrm>
            <a:custGeom>
              <a:avLst/>
              <a:gdLst/>
              <a:ahLst/>
              <a:cxnLst/>
              <a:rect l="0" t="0" r="0" b="0"/>
              <a:pathLst>
                <a:path w="50801" h="158749">
                  <a:moveTo>
                    <a:pt x="6350" y="6348"/>
                  </a:moveTo>
                  <a:lnTo>
                    <a:pt x="6350" y="6348"/>
                  </a:lnTo>
                  <a:lnTo>
                    <a:pt x="262" y="259"/>
                  </a:lnTo>
                  <a:lnTo>
                    <a:pt x="11741" y="0"/>
                  </a:lnTo>
                  <a:lnTo>
                    <a:pt x="12061" y="705"/>
                  </a:lnTo>
                  <a:lnTo>
                    <a:pt x="14578" y="30439"/>
                  </a:lnTo>
                  <a:lnTo>
                    <a:pt x="17063" y="36105"/>
                  </a:lnTo>
                  <a:lnTo>
                    <a:pt x="18166" y="43327"/>
                  </a:lnTo>
                  <a:lnTo>
                    <a:pt x="12153" y="80318"/>
                  </a:lnTo>
                  <a:lnTo>
                    <a:pt x="7254" y="99745"/>
                  </a:lnTo>
                  <a:lnTo>
                    <a:pt x="5822" y="111397"/>
                  </a:lnTo>
                  <a:lnTo>
                    <a:pt x="1359" y="120493"/>
                  </a:lnTo>
                  <a:lnTo>
                    <a:pt x="23" y="126885"/>
                  </a:lnTo>
                  <a:lnTo>
                    <a:pt x="5468" y="126988"/>
                  </a:lnTo>
                  <a:lnTo>
                    <a:pt x="5762" y="126286"/>
                  </a:lnTo>
                  <a:lnTo>
                    <a:pt x="6091" y="123624"/>
                  </a:lnTo>
                  <a:lnTo>
                    <a:pt x="8115" y="120089"/>
                  </a:lnTo>
                  <a:lnTo>
                    <a:pt x="22772" y="103534"/>
                  </a:lnTo>
                  <a:lnTo>
                    <a:pt x="24232" y="99401"/>
                  </a:lnTo>
                  <a:lnTo>
                    <a:pt x="25327" y="98017"/>
                  </a:lnTo>
                  <a:lnTo>
                    <a:pt x="29533" y="95363"/>
                  </a:lnTo>
                  <a:lnTo>
                    <a:pt x="30765" y="92241"/>
                  </a:lnTo>
                  <a:lnTo>
                    <a:pt x="31798" y="91127"/>
                  </a:lnTo>
                  <a:lnTo>
                    <a:pt x="37130" y="89191"/>
                  </a:lnTo>
                  <a:lnTo>
                    <a:pt x="41184" y="88984"/>
                  </a:lnTo>
                  <a:lnTo>
                    <a:pt x="42273" y="89662"/>
                  </a:lnTo>
                  <a:lnTo>
                    <a:pt x="42997" y="90818"/>
                  </a:lnTo>
                  <a:lnTo>
                    <a:pt x="44259" y="95370"/>
                  </a:lnTo>
                  <a:lnTo>
                    <a:pt x="44365" y="98359"/>
                  </a:lnTo>
                  <a:lnTo>
                    <a:pt x="45099" y="99439"/>
                  </a:lnTo>
                  <a:lnTo>
                    <a:pt x="46293" y="100159"/>
                  </a:lnTo>
                  <a:lnTo>
                    <a:pt x="47796" y="100638"/>
                  </a:lnTo>
                  <a:lnTo>
                    <a:pt x="48797" y="101664"/>
                  </a:lnTo>
                  <a:lnTo>
                    <a:pt x="49909" y="104685"/>
                  </a:lnTo>
                  <a:lnTo>
                    <a:pt x="50800" y="144794"/>
                  </a:lnTo>
                  <a:lnTo>
                    <a:pt x="45332" y="151405"/>
                  </a:lnTo>
                  <a:lnTo>
                    <a:pt x="44712" y="155475"/>
                  </a:lnTo>
                  <a:lnTo>
                    <a:pt x="43919" y="156566"/>
                  </a:lnTo>
                  <a:lnTo>
                    <a:pt x="42685" y="157293"/>
                  </a:lnTo>
                  <a:lnTo>
                    <a:pt x="37577" y="158317"/>
                  </a:lnTo>
                  <a:lnTo>
                    <a:pt x="0" y="1587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SMARTInkShape-3428"/>
            <p:cNvSpPr/>
            <p:nvPr>
              <p:custDataLst>
                <p:tags r:id="rId125"/>
              </p:custDataLst>
            </p:nvPr>
          </p:nvSpPr>
          <p:spPr>
            <a:xfrm>
              <a:off x="7355775" y="5111750"/>
              <a:ext cx="276926" cy="12700"/>
            </a:xfrm>
            <a:custGeom>
              <a:avLst/>
              <a:gdLst/>
              <a:ahLst/>
              <a:cxnLst/>
              <a:rect l="0" t="0" r="0" b="0"/>
              <a:pathLst>
                <a:path w="276926" h="12700">
                  <a:moveTo>
                    <a:pt x="22925" y="6350"/>
                  </a:moveTo>
                  <a:lnTo>
                    <a:pt x="22925" y="6350"/>
                  </a:lnTo>
                  <a:lnTo>
                    <a:pt x="16652" y="6350"/>
                  </a:lnTo>
                  <a:lnTo>
                    <a:pt x="181" y="11817"/>
                  </a:lnTo>
                  <a:lnTo>
                    <a:pt x="0" y="12112"/>
                  </a:lnTo>
                  <a:lnTo>
                    <a:pt x="1682" y="12438"/>
                  </a:lnTo>
                  <a:lnTo>
                    <a:pt x="49245" y="12699"/>
                  </a:lnTo>
                  <a:lnTo>
                    <a:pt x="94710" y="10819"/>
                  </a:lnTo>
                  <a:lnTo>
                    <a:pt x="138719" y="4861"/>
                  </a:lnTo>
                  <a:lnTo>
                    <a:pt x="154822" y="2866"/>
                  </a:lnTo>
                  <a:lnTo>
                    <a:pt x="196579" y="2380"/>
                  </a:lnTo>
                  <a:lnTo>
                    <a:pt x="240557" y="209"/>
                  </a:lnTo>
                  <a:lnTo>
                    <a:pt x="276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SMARTInkShape-3429"/>
            <p:cNvSpPr/>
            <p:nvPr>
              <p:custDataLst>
                <p:tags r:id="rId126"/>
              </p:custDataLst>
            </p:nvPr>
          </p:nvSpPr>
          <p:spPr>
            <a:xfrm>
              <a:off x="7473983" y="5176158"/>
              <a:ext cx="133318" cy="68910"/>
            </a:xfrm>
            <a:custGeom>
              <a:avLst/>
              <a:gdLst/>
              <a:ahLst/>
              <a:cxnLst/>
              <a:rect l="0" t="0" r="0" b="0"/>
              <a:pathLst>
                <a:path w="133318" h="68910">
                  <a:moveTo>
                    <a:pt x="88867" y="43542"/>
                  </a:moveTo>
                  <a:lnTo>
                    <a:pt x="88867" y="43542"/>
                  </a:lnTo>
                  <a:lnTo>
                    <a:pt x="83400" y="43542"/>
                  </a:lnTo>
                  <a:lnTo>
                    <a:pt x="83105" y="42836"/>
                  </a:lnTo>
                  <a:lnTo>
                    <a:pt x="82779" y="40171"/>
                  </a:lnTo>
                  <a:lnTo>
                    <a:pt x="80751" y="36634"/>
                  </a:lnTo>
                  <a:lnTo>
                    <a:pt x="79223" y="34703"/>
                  </a:lnTo>
                  <a:lnTo>
                    <a:pt x="73762" y="32558"/>
                  </a:lnTo>
                  <a:lnTo>
                    <a:pt x="70331" y="31986"/>
                  </a:lnTo>
                  <a:lnTo>
                    <a:pt x="68042" y="30899"/>
                  </a:lnTo>
                  <a:lnTo>
                    <a:pt x="66516" y="29469"/>
                  </a:lnTo>
                  <a:lnTo>
                    <a:pt x="64823" y="25999"/>
                  </a:lnTo>
                  <a:lnTo>
                    <a:pt x="63645" y="15945"/>
                  </a:lnTo>
                  <a:lnTo>
                    <a:pt x="62880" y="14561"/>
                  </a:lnTo>
                  <a:lnTo>
                    <a:pt x="61665" y="13638"/>
                  </a:lnTo>
                  <a:lnTo>
                    <a:pt x="60148" y="13022"/>
                  </a:lnTo>
                  <a:lnTo>
                    <a:pt x="59137" y="11907"/>
                  </a:lnTo>
                  <a:lnTo>
                    <a:pt x="57383" y="6433"/>
                  </a:lnTo>
                  <a:lnTo>
                    <a:pt x="55354" y="5882"/>
                  </a:lnTo>
                  <a:lnTo>
                    <a:pt x="53825" y="5735"/>
                  </a:lnTo>
                  <a:lnTo>
                    <a:pt x="52806" y="4932"/>
                  </a:lnTo>
                  <a:lnTo>
                    <a:pt x="51035" y="0"/>
                  </a:lnTo>
                  <a:lnTo>
                    <a:pt x="49004" y="1377"/>
                  </a:lnTo>
                  <a:lnTo>
                    <a:pt x="47475" y="2732"/>
                  </a:lnTo>
                  <a:lnTo>
                    <a:pt x="43895" y="4238"/>
                  </a:lnTo>
                  <a:lnTo>
                    <a:pt x="41952" y="4639"/>
                  </a:lnTo>
                  <a:lnTo>
                    <a:pt x="31670" y="10363"/>
                  </a:lnTo>
                  <a:lnTo>
                    <a:pt x="29570" y="10839"/>
                  </a:lnTo>
                  <a:lnTo>
                    <a:pt x="23241" y="14880"/>
                  </a:lnTo>
                  <a:lnTo>
                    <a:pt x="4200" y="32984"/>
                  </a:lnTo>
                  <a:lnTo>
                    <a:pt x="1848" y="37203"/>
                  </a:lnTo>
                  <a:lnTo>
                    <a:pt x="339" y="45660"/>
                  </a:lnTo>
                  <a:lnTo>
                    <a:pt x="0" y="58359"/>
                  </a:lnTo>
                  <a:lnTo>
                    <a:pt x="1863" y="62592"/>
                  </a:lnTo>
                  <a:lnTo>
                    <a:pt x="3347" y="64709"/>
                  </a:lnTo>
                  <a:lnTo>
                    <a:pt x="6879" y="67060"/>
                  </a:lnTo>
                  <a:lnTo>
                    <a:pt x="11523" y="68570"/>
                  </a:lnTo>
                  <a:lnTo>
                    <a:pt x="26872" y="68909"/>
                  </a:lnTo>
                  <a:lnTo>
                    <a:pt x="31446" y="67046"/>
                  </a:lnTo>
                  <a:lnTo>
                    <a:pt x="35829" y="64571"/>
                  </a:lnTo>
                  <a:lnTo>
                    <a:pt x="40130" y="63471"/>
                  </a:lnTo>
                  <a:lnTo>
                    <a:pt x="44394" y="59219"/>
                  </a:lnTo>
                  <a:lnTo>
                    <a:pt x="59232" y="41599"/>
                  </a:lnTo>
                  <a:lnTo>
                    <a:pt x="63465" y="39150"/>
                  </a:lnTo>
                  <a:lnTo>
                    <a:pt x="65583" y="38497"/>
                  </a:lnTo>
                  <a:lnTo>
                    <a:pt x="66994" y="37357"/>
                  </a:lnTo>
                  <a:lnTo>
                    <a:pt x="75873" y="24841"/>
                  </a:lnTo>
                  <a:lnTo>
                    <a:pt x="81609" y="24523"/>
                  </a:lnTo>
                  <a:lnTo>
                    <a:pt x="81912" y="25218"/>
                  </a:lnTo>
                  <a:lnTo>
                    <a:pt x="82248" y="27872"/>
                  </a:lnTo>
                  <a:lnTo>
                    <a:pt x="83043" y="28862"/>
                  </a:lnTo>
                  <a:lnTo>
                    <a:pt x="85808" y="29962"/>
                  </a:lnTo>
                  <a:lnTo>
                    <a:pt x="86828" y="30961"/>
                  </a:lnTo>
                  <a:lnTo>
                    <a:pt x="90345" y="37633"/>
                  </a:lnTo>
                  <a:lnTo>
                    <a:pt x="93051" y="41622"/>
                  </a:lnTo>
                  <a:lnTo>
                    <a:pt x="94255" y="45746"/>
                  </a:lnTo>
                  <a:lnTo>
                    <a:pt x="95281" y="47128"/>
                  </a:lnTo>
                  <a:lnTo>
                    <a:pt x="96671" y="48049"/>
                  </a:lnTo>
                  <a:lnTo>
                    <a:pt x="117968" y="55581"/>
                  </a:lnTo>
                  <a:lnTo>
                    <a:pt x="133317" y="5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8" name="SMARTInkShape-Group753"/>
          <p:cNvGrpSpPr/>
          <p:nvPr/>
        </p:nvGrpSpPr>
        <p:grpSpPr>
          <a:xfrm>
            <a:off x="10375900" y="4667370"/>
            <a:ext cx="482313" cy="551952"/>
            <a:chOff x="10375900" y="4667370"/>
            <a:chExt cx="482313" cy="551952"/>
          </a:xfrm>
        </p:grpSpPr>
        <p:sp>
          <p:nvSpPr>
            <p:cNvPr id="683" name="SMARTInkShape-3430"/>
            <p:cNvSpPr/>
            <p:nvPr>
              <p:custDataLst>
                <p:tags r:id="rId114"/>
              </p:custDataLst>
            </p:nvPr>
          </p:nvSpPr>
          <p:spPr>
            <a:xfrm>
              <a:off x="10375900" y="4667370"/>
              <a:ext cx="171451" cy="241181"/>
            </a:xfrm>
            <a:custGeom>
              <a:avLst/>
              <a:gdLst/>
              <a:ahLst/>
              <a:cxnLst/>
              <a:rect l="0" t="0" r="0" b="0"/>
              <a:pathLst>
                <a:path w="171451" h="241181">
                  <a:moveTo>
                    <a:pt x="0" y="241180"/>
                  </a:moveTo>
                  <a:lnTo>
                    <a:pt x="0" y="241180"/>
                  </a:lnTo>
                  <a:lnTo>
                    <a:pt x="12831" y="241180"/>
                  </a:lnTo>
                  <a:lnTo>
                    <a:pt x="18167" y="239298"/>
                  </a:lnTo>
                  <a:lnTo>
                    <a:pt x="62374" y="203940"/>
                  </a:lnTo>
                  <a:lnTo>
                    <a:pt x="97266" y="162136"/>
                  </a:lnTo>
                  <a:lnTo>
                    <a:pt x="125168" y="117440"/>
                  </a:lnTo>
                  <a:lnTo>
                    <a:pt x="141470" y="82159"/>
                  </a:lnTo>
                  <a:lnTo>
                    <a:pt x="145872" y="38526"/>
                  </a:lnTo>
                  <a:lnTo>
                    <a:pt x="146040" y="11749"/>
                  </a:lnTo>
                  <a:lnTo>
                    <a:pt x="144163" y="6802"/>
                  </a:lnTo>
                  <a:lnTo>
                    <a:pt x="142674" y="4494"/>
                  </a:lnTo>
                  <a:lnTo>
                    <a:pt x="140980" y="2957"/>
                  </a:lnTo>
                  <a:lnTo>
                    <a:pt x="137211" y="1247"/>
                  </a:lnTo>
                  <a:lnTo>
                    <a:pt x="124851" y="0"/>
                  </a:lnTo>
                  <a:lnTo>
                    <a:pt x="115153" y="3286"/>
                  </a:lnTo>
                  <a:lnTo>
                    <a:pt x="109269" y="8685"/>
                  </a:lnTo>
                  <a:lnTo>
                    <a:pt x="91068" y="35136"/>
                  </a:lnTo>
                  <a:lnTo>
                    <a:pt x="85387" y="51719"/>
                  </a:lnTo>
                  <a:lnTo>
                    <a:pt x="77691" y="95190"/>
                  </a:lnTo>
                  <a:lnTo>
                    <a:pt x="76289" y="139583"/>
                  </a:lnTo>
                  <a:lnTo>
                    <a:pt x="81287" y="164275"/>
                  </a:lnTo>
                  <a:lnTo>
                    <a:pt x="95302" y="199709"/>
                  </a:lnTo>
                  <a:lnTo>
                    <a:pt x="113441" y="221070"/>
                  </a:lnTo>
                  <a:lnTo>
                    <a:pt x="134321" y="236667"/>
                  </a:lnTo>
                  <a:lnTo>
                    <a:pt x="141073" y="239175"/>
                  </a:lnTo>
                  <a:lnTo>
                    <a:pt x="144849" y="239842"/>
                  </a:lnTo>
                  <a:lnTo>
                    <a:pt x="150926" y="238704"/>
                  </a:lnTo>
                  <a:lnTo>
                    <a:pt x="171450" y="228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SMARTInkShape-3431"/>
            <p:cNvSpPr/>
            <p:nvPr>
              <p:custDataLst>
                <p:tags r:id="rId115"/>
              </p:custDataLst>
            </p:nvPr>
          </p:nvSpPr>
          <p:spPr>
            <a:xfrm>
              <a:off x="10547527" y="5118394"/>
              <a:ext cx="183974" cy="100928"/>
            </a:xfrm>
            <a:custGeom>
              <a:avLst/>
              <a:gdLst/>
              <a:ahLst/>
              <a:cxnLst/>
              <a:rect l="0" t="0" r="0" b="0"/>
              <a:pathLst>
                <a:path w="183974" h="100928">
                  <a:moveTo>
                    <a:pt x="120473" y="44156"/>
                  </a:moveTo>
                  <a:lnTo>
                    <a:pt x="120473" y="44156"/>
                  </a:lnTo>
                  <a:lnTo>
                    <a:pt x="120473" y="50898"/>
                  </a:lnTo>
                  <a:lnTo>
                    <a:pt x="119768" y="52884"/>
                  </a:lnTo>
                  <a:lnTo>
                    <a:pt x="118592" y="54208"/>
                  </a:lnTo>
                  <a:lnTo>
                    <a:pt x="108112" y="62898"/>
                  </a:lnTo>
                  <a:lnTo>
                    <a:pt x="102335" y="57711"/>
                  </a:lnTo>
                  <a:lnTo>
                    <a:pt x="102735" y="56721"/>
                  </a:lnTo>
                  <a:lnTo>
                    <a:pt x="105966" y="51956"/>
                  </a:lnTo>
                  <a:lnTo>
                    <a:pt x="107416" y="44024"/>
                  </a:lnTo>
                  <a:lnTo>
                    <a:pt x="107751" y="29331"/>
                  </a:lnTo>
                  <a:lnTo>
                    <a:pt x="105882" y="25103"/>
                  </a:lnTo>
                  <a:lnTo>
                    <a:pt x="103404" y="20871"/>
                  </a:lnTo>
                  <a:lnTo>
                    <a:pt x="101303" y="14522"/>
                  </a:lnTo>
                  <a:lnTo>
                    <a:pt x="98314" y="10289"/>
                  </a:lnTo>
                  <a:lnTo>
                    <a:pt x="94630" y="7937"/>
                  </a:lnTo>
                  <a:lnTo>
                    <a:pt x="70054" y="147"/>
                  </a:lnTo>
                  <a:lnTo>
                    <a:pt x="67810" y="0"/>
                  </a:lnTo>
                  <a:lnTo>
                    <a:pt x="39648" y="7556"/>
                  </a:lnTo>
                  <a:lnTo>
                    <a:pt x="36958" y="9173"/>
                  </a:lnTo>
                  <a:lnTo>
                    <a:pt x="6578" y="39581"/>
                  </a:lnTo>
                  <a:lnTo>
                    <a:pt x="2827" y="47062"/>
                  </a:lnTo>
                  <a:lnTo>
                    <a:pt x="0" y="70926"/>
                  </a:lnTo>
                  <a:lnTo>
                    <a:pt x="607" y="77926"/>
                  </a:lnTo>
                  <a:lnTo>
                    <a:pt x="4916" y="85833"/>
                  </a:lnTo>
                  <a:lnTo>
                    <a:pt x="11366" y="92645"/>
                  </a:lnTo>
                  <a:lnTo>
                    <a:pt x="21195" y="98426"/>
                  </a:lnTo>
                  <a:lnTo>
                    <a:pt x="31197" y="100737"/>
                  </a:lnTo>
                  <a:lnTo>
                    <a:pt x="33437" y="100927"/>
                  </a:lnTo>
                  <a:lnTo>
                    <a:pt x="58617" y="94816"/>
                  </a:lnTo>
                  <a:lnTo>
                    <a:pt x="80897" y="82123"/>
                  </a:lnTo>
                  <a:lnTo>
                    <a:pt x="105611" y="64457"/>
                  </a:lnTo>
                  <a:lnTo>
                    <a:pt x="112415" y="62747"/>
                  </a:lnTo>
                  <a:lnTo>
                    <a:pt x="120117" y="57127"/>
                  </a:lnTo>
                  <a:lnTo>
                    <a:pt x="125473" y="61274"/>
                  </a:lnTo>
                  <a:lnTo>
                    <a:pt x="131282" y="63339"/>
                  </a:lnTo>
                  <a:lnTo>
                    <a:pt x="137474" y="67400"/>
                  </a:lnTo>
                  <a:lnTo>
                    <a:pt x="143775" y="69622"/>
                  </a:lnTo>
                  <a:lnTo>
                    <a:pt x="164921" y="86763"/>
                  </a:lnTo>
                  <a:lnTo>
                    <a:pt x="169156" y="88492"/>
                  </a:lnTo>
                  <a:lnTo>
                    <a:pt x="175506" y="92727"/>
                  </a:lnTo>
                  <a:lnTo>
                    <a:pt x="183973" y="94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SMARTInkShape-3432"/>
            <p:cNvSpPr/>
            <p:nvPr>
              <p:custDataLst>
                <p:tags r:id="rId116"/>
              </p:custDataLst>
            </p:nvPr>
          </p:nvSpPr>
          <p:spPr>
            <a:xfrm>
              <a:off x="10591800" y="4819650"/>
              <a:ext cx="95251" cy="25138"/>
            </a:xfrm>
            <a:custGeom>
              <a:avLst/>
              <a:gdLst/>
              <a:ahLst/>
              <a:cxnLst/>
              <a:rect l="0" t="0" r="0" b="0"/>
              <a:pathLst>
                <a:path w="95251" h="25138">
                  <a:moveTo>
                    <a:pt x="0" y="12700"/>
                  </a:moveTo>
                  <a:lnTo>
                    <a:pt x="0" y="12700"/>
                  </a:lnTo>
                  <a:lnTo>
                    <a:pt x="0" y="18972"/>
                  </a:lnTo>
                  <a:lnTo>
                    <a:pt x="3370" y="22397"/>
                  </a:lnTo>
                  <a:lnTo>
                    <a:pt x="6907" y="24066"/>
                  </a:lnTo>
                  <a:lnTo>
                    <a:pt x="14927" y="25137"/>
                  </a:lnTo>
                  <a:lnTo>
                    <a:pt x="19097" y="23402"/>
                  </a:lnTo>
                  <a:lnTo>
                    <a:pt x="21199" y="21951"/>
                  </a:lnTo>
                  <a:lnTo>
                    <a:pt x="46110" y="14150"/>
                  </a:lnTo>
                  <a:lnTo>
                    <a:pt x="54976" y="897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SMARTInkShape-3433"/>
            <p:cNvSpPr/>
            <p:nvPr>
              <p:custDataLst>
                <p:tags r:id="rId117"/>
              </p:custDataLst>
            </p:nvPr>
          </p:nvSpPr>
          <p:spPr>
            <a:xfrm>
              <a:off x="10725150" y="4692728"/>
              <a:ext cx="133063" cy="241113"/>
            </a:xfrm>
            <a:custGeom>
              <a:avLst/>
              <a:gdLst/>
              <a:ahLst/>
              <a:cxnLst/>
              <a:rect l="0" t="0" r="0" b="0"/>
              <a:pathLst>
                <a:path w="133063" h="241113">
                  <a:moveTo>
                    <a:pt x="82550" y="6272"/>
                  </a:moveTo>
                  <a:lnTo>
                    <a:pt x="82550" y="6272"/>
                  </a:lnTo>
                  <a:lnTo>
                    <a:pt x="82548" y="805"/>
                  </a:lnTo>
                  <a:lnTo>
                    <a:pt x="81845" y="510"/>
                  </a:lnTo>
                  <a:lnTo>
                    <a:pt x="77083" y="0"/>
                  </a:lnTo>
                  <a:lnTo>
                    <a:pt x="76788" y="679"/>
                  </a:lnTo>
                  <a:lnTo>
                    <a:pt x="76463" y="3316"/>
                  </a:lnTo>
                  <a:lnTo>
                    <a:pt x="74435" y="6841"/>
                  </a:lnTo>
                  <a:lnTo>
                    <a:pt x="70755" y="11480"/>
                  </a:lnTo>
                  <a:lnTo>
                    <a:pt x="63769" y="58382"/>
                  </a:lnTo>
                  <a:lnTo>
                    <a:pt x="57419" y="104797"/>
                  </a:lnTo>
                  <a:lnTo>
                    <a:pt x="47697" y="149918"/>
                  </a:lnTo>
                  <a:lnTo>
                    <a:pt x="44640" y="179116"/>
                  </a:lnTo>
                  <a:lnTo>
                    <a:pt x="44534" y="184927"/>
                  </a:lnTo>
                  <a:lnTo>
                    <a:pt x="42606" y="189861"/>
                  </a:lnTo>
                  <a:lnTo>
                    <a:pt x="38364" y="196368"/>
                  </a:lnTo>
                  <a:lnTo>
                    <a:pt x="43590" y="196736"/>
                  </a:lnTo>
                  <a:lnTo>
                    <a:pt x="53213" y="187930"/>
                  </a:lnTo>
                  <a:lnTo>
                    <a:pt x="84667" y="140584"/>
                  </a:lnTo>
                  <a:lnTo>
                    <a:pt x="88900" y="136523"/>
                  </a:lnTo>
                  <a:lnTo>
                    <a:pt x="106626" y="128531"/>
                  </a:lnTo>
                  <a:lnTo>
                    <a:pt x="109184" y="127996"/>
                  </a:lnTo>
                  <a:lnTo>
                    <a:pt x="111596" y="128343"/>
                  </a:lnTo>
                  <a:lnTo>
                    <a:pt x="116156" y="130611"/>
                  </a:lnTo>
                  <a:lnTo>
                    <a:pt x="117653" y="132203"/>
                  </a:lnTo>
                  <a:lnTo>
                    <a:pt x="125502" y="146034"/>
                  </a:lnTo>
                  <a:lnTo>
                    <a:pt x="125999" y="148130"/>
                  </a:lnTo>
                  <a:lnTo>
                    <a:pt x="131165" y="157269"/>
                  </a:lnTo>
                  <a:lnTo>
                    <a:pt x="133062" y="172607"/>
                  </a:lnTo>
                  <a:lnTo>
                    <a:pt x="123883" y="201976"/>
                  </a:lnTo>
                  <a:lnTo>
                    <a:pt x="114167" y="215392"/>
                  </a:lnTo>
                  <a:lnTo>
                    <a:pt x="96655" y="232740"/>
                  </a:lnTo>
                  <a:lnTo>
                    <a:pt x="86651" y="238395"/>
                  </a:lnTo>
                  <a:lnTo>
                    <a:pt x="78199" y="240384"/>
                  </a:lnTo>
                  <a:lnTo>
                    <a:pt x="58972" y="241112"/>
                  </a:lnTo>
                  <a:lnTo>
                    <a:pt x="23395" y="234339"/>
                  </a:lnTo>
                  <a:lnTo>
                    <a:pt x="10877" y="229427"/>
                  </a:lnTo>
                  <a:lnTo>
                    <a:pt x="0" y="228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SMARTInkShape-3434"/>
            <p:cNvSpPr/>
            <p:nvPr>
              <p:custDataLst>
                <p:tags r:id="rId118"/>
              </p:custDataLst>
            </p:nvPr>
          </p:nvSpPr>
          <p:spPr>
            <a:xfrm>
              <a:off x="10452498" y="4992148"/>
              <a:ext cx="323453" cy="11653"/>
            </a:xfrm>
            <a:custGeom>
              <a:avLst/>
              <a:gdLst/>
              <a:ahLst/>
              <a:cxnLst/>
              <a:rect l="0" t="0" r="0" b="0"/>
              <a:pathLst>
                <a:path w="323453" h="11653">
                  <a:moveTo>
                    <a:pt x="37702" y="11652"/>
                  </a:moveTo>
                  <a:lnTo>
                    <a:pt x="37702" y="11652"/>
                  </a:lnTo>
                  <a:lnTo>
                    <a:pt x="945" y="11652"/>
                  </a:lnTo>
                  <a:lnTo>
                    <a:pt x="499" y="10947"/>
                  </a:lnTo>
                  <a:lnTo>
                    <a:pt x="0" y="8281"/>
                  </a:lnTo>
                  <a:lnTo>
                    <a:pt x="573" y="7288"/>
                  </a:lnTo>
                  <a:lnTo>
                    <a:pt x="1658" y="6626"/>
                  </a:lnTo>
                  <a:lnTo>
                    <a:pt x="5454" y="5890"/>
                  </a:lnTo>
                  <a:lnTo>
                    <a:pt x="51452" y="5317"/>
                  </a:lnTo>
                  <a:lnTo>
                    <a:pt x="94408" y="1933"/>
                  </a:lnTo>
                  <a:lnTo>
                    <a:pt x="139763" y="3199"/>
                  </a:lnTo>
                  <a:lnTo>
                    <a:pt x="183426" y="0"/>
                  </a:lnTo>
                  <a:lnTo>
                    <a:pt x="226022" y="2530"/>
                  </a:lnTo>
                  <a:lnTo>
                    <a:pt x="267700" y="4754"/>
                  </a:lnTo>
                  <a:lnTo>
                    <a:pt x="313900" y="5254"/>
                  </a:lnTo>
                  <a:lnTo>
                    <a:pt x="323452" y="5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3" name="SMARTInkShape-Group754"/>
          <p:cNvGrpSpPr/>
          <p:nvPr/>
        </p:nvGrpSpPr>
        <p:grpSpPr>
          <a:xfrm>
            <a:off x="9722751" y="4648477"/>
            <a:ext cx="373750" cy="310796"/>
            <a:chOff x="9722751" y="4648477"/>
            <a:chExt cx="373750" cy="310796"/>
          </a:xfrm>
        </p:grpSpPr>
        <p:sp>
          <p:nvSpPr>
            <p:cNvPr id="689" name="SMARTInkShape-3435"/>
            <p:cNvSpPr/>
            <p:nvPr>
              <p:custDataLst>
                <p:tags r:id="rId110"/>
              </p:custDataLst>
            </p:nvPr>
          </p:nvSpPr>
          <p:spPr>
            <a:xfrm>
              <a:off x="9722751" y="4648477"/>
              <a:ext cx="94350" cy="304411"/>
            </a:xfrm>
            <a:custGeom>
              <a:avLst/>
              <a:gdLst/>
              <a:ahLst/>
              <a:cxnLst/>
              <a:rect l="0" t="0" r="0" b="0"/>
              <a:pathLst>
                <a:path w="94350" h="304411">
                  <a:moveTo>
                    <a:pt x="43549" y="31473"/>
                  </a:moveTo>
                  <a:lnTo>
                    <a:pt x="43549" y="31473"/>
                  </a:lnTo>
                  <a:lnTo>
                    <a:pt x="43549" y="26006"/>
                  </a:lnTo>
                  <a:lnTo>
                    <a:pt x="46920" y="22013"/>
                  </a:lnTo>
                  <a:lnTo>
                    <a:pt x="48574" y="16449"/>
                  </a:lnTo>
                  <a:lnTo>
                    <a:pt x="49821" y="6680"/>
                  </a:lnTo>
                  <a:lnTo>
                    <a:pt x="55985" y="0"/>
                  </a:lnTo>
                  <a:lnTo>
                    <a:pt x="56171" y="3176"/>
                  </a:lnTo>
                  <a:lnTo>
                    <a:pt x="55490" y="4142"/>
                  </a:lnTo>
                  <a:lnTo>
                    <a:pt x="54332" y="4785"/>
                  </a:lnTo>
                  <a:lnTo>
                    <a:pt x="52855" y="5215"/>
                  </a:lnTo>
                  <a:lnTo>
                    <a:pt x="51869" y="6206"/>
                  </a:lnTo>
                  <a:lnTo>
                    <a:pt x="50774" y="9190"/>
                  </a:lnTo>
                  <a:lnTo>
                    <a:pt x="48132" y="20786"/>
                  </a:lnTo>
                  <a:lnTo>
                    <a:pt x="45586" y="28134"/>
                  </a:lnTo>
                  <a:lnTo>
                    <a:pt x="35745" y="71470"/>
                  </a:lnTo>
                  <a:lnTo>
                    <a:pt x="22298" y="117505"/>
                  </a:lnTo>
                  <a:lnTo>
                    <a:pt x="8267" y="164655"/>
                  </a:lnTo>
                  <a:lnTo>
                    <a:pt x="590" y="209263"/>
                  </a:lnTo>
                  <a:lnTo>
                    <a:pt x="0" y="240316"/>
                  </a:lnTo>
                  <a:lnTo>
                    <a:pt x="8566" y="276896"/>
                  </a:lnTo>
                  <a:lnTo>
                    <a:pt x="16230" y="288848"/>
                  </a:lnTo>
                  <a:lnTo>
                    <a:pt x="26642" y="300177"/>
                  </a:lnTo>
                  <a:lnTo>
                    <a:pt x="30859" y="302591"/>
                  </a:lnTo>
                  <a:lnTo>
                    <a:pt x="39317" y="304140"/>
                  </a:lnTo>
                  <a:lnTo>
                    <a:pt x="45667" y="304410"/>
                  </a:lnTo>
                  <a:lnTo>
                    <a:pt x="74174" y="295060"/>
                  </a:lnTo>
                  <a:lnTo>
                    <a:pt x="82805" y="289412"/>
                  </a:lnTo>
                  <a:lnTo>
                    <a:pt x="85690" y="285342"/>
                  </a:lnTo>
                  <a:lnTo>
                    <a:pt x="94349" y="266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SMARTInkShape-3436"/>
            <p:cNvSpPr/>
            <p:nvPr>
              <p:custDataLst>
                <p:tags r:id="rId111"/>
              </p:custDataLst>
            </p:nvPr>
          </p:nvSpPr>
          <p:spPr>
            <a:xfrm>
              <a:off x="9728200" y="479425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0" y="12700"/>
                  </a:lnTo>
                  <a:lnTo>
                    <a:pt x="15732" y="12700"/>
                  </a:lnTo>
                  <a:lnTo>
                    <a:pt x="19456" y="10818"/>
                  </a:lnTo>
                  <a:lnTo>
                    <a:pt x="21437" y="9329"/>
                  </a:lnTo>
                  <a:lnTo>
                    <a:pt x="27402" y="7674"/>
                  </a:lnTo>
                  <a:lnTo>
                    <a:pt x="71138" y="3001"/>
                  </a:lnTo>
                  <a:lnTo>
                    <a:pt x="114372" y="175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SMARTInkShape-3437"/>
            <p:cNvSpPr/>
            <p:nvPr>
              <p:custDataLst>
                <p:tags r:id="rId112"/>
              </p:custDataLst>
            </p:nvPr>
          </p:nvSpPr>
          <p:spPr>
            <a:xfrm>
              <a:off x="9994922" y="4838700"/>
              <a:ext cx="63479" cy="6328"/>
            </a:xfrm>
            <a:custGeom>
              <a:avLst/>
              <a:gdLst/>
              <a:ahLst/>
              <a:cxnLst/>
              <a:rect l="0" t="0" r="0" b="0"/>
              <a:pathLst>
                <a:path w="63479" h="6328">
                  <a:moveTo>
                    <a:pt x="6328" y="0"/>
                  </a:moveTo>
                  <a:lnTo>
                    <a:pt x="6328" y="0"/>
                  </a:lnTo>
                  <a:lnTo>
                    <a:pt x="2957" y="0"/>
                  </a:lnTo>
                  <a:lnTo>
                    <a:pt x="1965" y="705"/>
                  </a:lnTo>
                  <a:lnTo>
                    <a:pt x="1301" y="1881"/>
                  </a:lnTo>
                  <a:lnTo>
                    <a:pt x="0" y="6272"/>
                  </a:lnTo>
                  <a:lnTo>
                    <a:pt x="3355" y="6327"/>
                  </a:lnTo>
                  <a:lnTo>
                    <a:pt x="6888" y="4459"/>
                  </a:lnTo>
                  <a:lnTo>
                    <a:pt x="8819" y="2972"/>
                  </a:lnTo>
                  <a:lnTo>
                    <a:pt x="14727" y="1321"/>
                  </a:lnTo>
                  <a:lnTo>
                    <a:pt x="634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SMARTInkShape-3438"/>
            <p:cNvSpPr/>
            <p:nvPr>
              <p:custDataLst>
                <p:tags r:id="rId113"/>
              </p:custDataLst>
            </p:nvPr>
          </p:nvSpPr>
          <p:spPr>
            <a:xfrm>
              <a:off x="9975928" y="4940300"/>
              <a:ext cx="120573" cy="18973"/>
            </a:xfrm>
            <a:custGeom>
              <a:avLst/>
              <a:gdLst/>
              <a:ahLst/>
              <a:cxnLst/>
              <a:rect l="0" t="0" r="0" b="0"/>
              <a:pathLst>
                <a:path w="120573" h="18973">
                  <a:moveTo>
                    <a:pt x="6272" y="0"/>
                  </a:moveTo>
                  <a:lnTo>
                    <a:pt x="6272" y="0"/>
                  </a:lnTo>
                  <a:lnTo>
                    <a:pt x="2901" y="0"/>
                  </a:lnTo>
                  <a:lnTo>
                    <a:pt x="1909" y="705"/>
                  </a:lnTo>
                  <a:lnTo>
                    <a:pt x="1245" y="1881"/>
                  </a:lnTo>
                  <a:lnTo>
                    <a:pt x="0" y="11556"/>
                  </a:lnTo>
                  <a:lnTo>
                    <a:pt x="681" y="11936"/>
                  </a:lnTo>
                  <a:lnTo>
                    <a:pt x="45877" y="17062"/>
                  </a:lnTo>
                  <a:lnTo>
                    <a:pt x="89762" y="18972"/>
                  </a:lnTo>
                  <a:lnTo>
                    <a:pt x="120572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4" name="SMARTInkShape-3439"/>
          <p:cNvSpPr/>
          <p:nvPr>
            <p:custDataLst>
              <p:tags r:id="rId1"/>
            </p:custDataLst>
          </p:nvPr>
        </p:nvSpPr>
        <p:spPr>
          <a:xfrm>
            <a:off x="9589383" y="4229100"/>
            <a:ext cx="1586618" cy="190427"/>
          </a:xfrm>
          <a:custGeom>
            <a:avLst/>
            <a:gdLst/>
            <a:ahLst/>
            <a:cxnLst/>
            <a:rect l="0" t="0" r="0" b="0"/>
            <a:pathLst>
              <a:path w="1586618" h="190427">
                <a:moveTo>
                  <a:pt x="5467" y="0"/>
                </a:moveTo>
                <a:lnTo>
                  <a:pt x="5467" y="0"/>
                </a:lnTo>
                <a:lnTo>
                  <a:pt x="0" y="0"/>
                </a:lnTo>
                <a:lnTo>
                  <a:pt x="2749" y="3371"/>
                </a:lnTo>
                <a:lnTo>
                  <a:pt x="2949" y="4364"/>
                </a:lnTo>
                <a:lnTo>
                  <a:pt x="2376" y="5026"/>
                </a:lnTo>
                <a:lnTo>
                  <a:pt x="1291" y="5467"/>
                </a:lnTo>
                <a:lnTo>
                  <a:pt x="1272" y="6467"/>
                </a:lnTo>
                <a:lnTo>
                  <a:pt x="3132" y="9460"/>
                </a:lnTo>
                <a:lnTo>
                  <a:pt x="8147" y="15111"/>
                </a:lnTo>
                <a:lnTo>
                  <a:pt x="10185" y="21062"/>
                </a:lnTo>
                <a:lnTo>
                  <a:pt x="13215" y="32346"/>
                </a:lnTo>
                <a:lnTo>
                  <a:pt x="18582" y="42745"/>
                </a:lnTo>
                <a:lnTo>
                  <a:pt x="50477" y="88936"/>
                </a:lnTo>
                <a:lnTo>
                  <a:pt x="62784" y="99729"/>
                </a:lnTo>
                <a:lnTo>
                  <a:pt x="106565" y="121774"/>
                </a:lnTo>
                <a:lnTo>
                  <a:pt x="153963" y="129912"/>
                </a:lnTo>
                <a:lnTo>
                  <a:pt x="193340" y="132671"/>
                </a:lnTo>
                <a:lnTo>
                  <a:pt x="228818" y="132443"/>
                </a:lnTo>
                <a:lnTo>
                  <a:pt x="266849" y="128220"/>
                </a:lnTo>
                <a:lnTo>
                  <a:pt x="309083" y="122501"/>
                </a:lnTo>
                <a:lnTo>
                  <a:pt x="353582" y="116337"/>
                </a:lnTo>
                <a:lnTo>
                  <a:pt x="385728" y="112148"/>
                </a:lnTo>
                <a:lnTo>
                  <a:pt x="418829" y="106053"/>
                </a:lnTo>
                <a:lnTo>
                  <a:pt x="452355" y="99345"/>
                </a:lnTo>
                <a:lnTo>
                  <a:pt x="486070" y="94013"/>
                </a:lnTo>
                <a:lnTo>
                  <a:pt x="519870" y="87409"/>
                </a:lnTo>
                <a:lnTo>
                  <a:pt x="553003" y="81182"/>
                </a:lnTo>
                <a:lnTo>
                  <a:pt x="600128" y="76971"/>
                </a:lnTo>
                <a:lnTo>
                  <a:pt x="632886" y="73485"/>
                </a:lnTo>
                <a:lnTo>
                  <a:pt x="679693" y="70927"/>
                </a:lnTo>
                <a:lnTo>
                  <a:pt x="721469" y="73540"/>
                </a:lnTo>
                <a:lnTo>
                  <a:pt x="760658" y="75412"/>
                </a:lnTo>
                <a:lnTo>
                  <a:pt x="806053" y="81819"/>
                </a:lnTo>
                <a:lnTo>
                  <a:pt x="851639" y="96573"/>
                </a:lnTo>
                <a:lnTo>
                  <a:pt x="897423" y="118835"/>
                </a:lnTo>
                <a:lnTo>
                  <a:pt x="938619" y="138492"/>
                </a:lnTo>
                <a:lnTo>
                  <a:pt x="979692" y="160801"/>
                </a:lnTo>
                <a:lnTo>
                  <a:pt x="1021052" y="175492"/>
                </a:lnTo>
                <a:lnTo>
                  <a:pt x="1064599" y="187661"/>
                </a:lnTo>
                <a:lnTo>
                  <a:pt x="1106239" y="190126"/>
                </a:lnTo>
                <a:lnTo>
                  <a:pt x="1145090" y="190426"/>
                </a:lnTo>
                <a:lnTo>
                  <a:pt x="1186737" y="188604"/>
                </a:lnTo>
                <a:lnTo>
                  <a:pt x="1222128" y="185470"/>
                </a:lnTo>
                <a:lnTo>
                  <a:pt x="1262014" y="182660"/>
                </a:lnTo>
                <a:lnTo>
                  <a:pt x="1302525" y="179239"/>
                </a:lnTo>
                <a:lnTo>
                  <a:pt x="1343926" y="176345"/>
                </a:lnTo>
                <a:lnTo>
                  <a:pt x="1383005" y="172900"/>
                </a:lnTo>
                <a:lnTo>
                  <a:pt x="1421395" y="171880"/>
                </a:lnTo>
                <a:lnTo>
                  <a:pt x="1459580" y="171578"/>
                </a:lnTo>
                <a:lnTo>
                  <a:pt x="1503668" y="171476"/>
                </a:lnTo>
                <a:lnTo>
                  <a:pt x="1546306" y="176479"/>
                </a:lnTo>
                <a:lnTo>
                  <a:pt x="1565028" y="179290"/>
                </a:lnTo>
                <a:lnTo>
                  <a:pt x="1586617" y="1841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5" name="SMARTInkShape-3440"/>
          <p:cNvSpPr/>
          <p:nvPr>
            <p:custDataLst>
              <p:tags r:id="rId2"/>
            </p:custDataLst>
          </p:nvPr>
        </p:nvSpPr>
        <p:spPr>
          <a:xfrm>
            <a:off x="6648450" y="5588000"/>
            <a:ext cx="6273" cy="1"/>
          </a:xfrm>
          <a:custGeom>
            <a:avLst/>
            <a:gdLst/>
            <a:ahLst/>
            <a:cxnLst/>
            <a:rect l="0" t="0" r="0" b="0"/>
            <a:pathLst>
              <a:path w="6273" h="1">
                <a:moveTo>
                  <a:pt x="0" y="0"/>
                </a:moveTo>
                <a:lnTo>
                  <a:pt x="0" y="0"/>
                </a:lnTo>
                <a:lnTo>
                  <a:pt x="6272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6" name="SMARTInkShape-3441"/>
          <p:cNvSpPr/>
          <p:nvPr>
            <p:custDataLst>
              <p:tags r:id="rId3"/>
            </p:custDataLst>
          </p:nvPr>
        </p:nvSpPr>
        <p:spPr>
          <a:xfrm>
            <a:off x="5435609" y="5848643"/>
            <a:ext cx="228592" cy="139295"/>
          </a:xfrm>
          <a:custGeom>
            <a:avLst/>
            <a:gdLst/>
            <a:ahLst/>
            <a:cxnLst/>
            <a:rect l="0" t="0" r="0" b="0"/>
            <a:pathLst>
              <a:path w="228592" h="139295">
                <a:moveTo>
                  <a:pt x="44441" y="50507"/>
                </a:moveTo>
                <a:lnTo>
                  <a:pt x="44441" y="50507"/>
                </a:lnTo>
                <a:lnTo>
                  <a:pt x="44441" y="45040"/>
                </a:lnTo>
                <a:lnTo>
                  <a:pt x="44441" y="90405"/>
                </a:lnTo>
                <a:lnTo>
                  <a:pt x="44441" y="95991"/>
                </a:lnTo>
                <a:lnTo>
                  <a:pt x="42559" y="100825"/>
                </a:lnTo>
                <a:lnTo>
                  <a:pt x="41070" y="103103"/>
                </a:lnTo>
                <a:lnTo>
                  <a:pt x="38974" y="113049"/>
                </a:lnTo>
                <a:lnTo>
                  <a:pt x="38169" y="128553"/>
                </a:lnTo>
                <a:lnTo>
                  <a:pt x="36243" y="132937"/>
                </a:lnTo>
                <a:lnTo>
                  <a:pt x="32630" y="138129"/>
                </a:lnTo>
                <a:lnTo>
                  <a:pt x="30255" y="138838"/>
                </a:lnTo>
                <a:lnTo>
                  <a:pt x="26352" y="139294"/>
                </a:lnTo>
                <a:lnTo>
                  <a:pt x="16637" y="130559"/>
                </a:lnTo>
                <a:lnTo>
                  <a:pt x="14445" y="126538"/>
                </a:lnTo>
                <a:lnTo>
                  <a:pt x="12765" y="122399"/>
                </a:lnTo>
                <a:lnTo>
                  <a:pt x="2634" y="105402"/>
                </a:lnTo>
                <a:lnTo>
                  <a:pt x="774" y="96955"/>
                </a:lnTo>
                <a:lnTo>
                  <a:pt x="0" y="64154"/>
                </a:lnTo>
                <a:lnTo>
                  <a:pt x="1876" y="58219"/>
                </a:lnTo>
                <a:lnTo>
                  <a:pt x="3364" y="55649"/>
                </a:lnTo>
                <a:lnTo>
                  <a:pt x="23465" y="39977"/>
                </a:lnTo>
                <a:lnTo>
                  <a:pt x="51125" y="23571"/>
                </a:lnTo>
                <a:lnTo>
                  <a:pt x="91226" y="12132"/>
                </a:lnTo>
                <a:lnTo>
                  <a:pt x="134870" y="4709"/>
                </a:lnTo>
                <a:lnTo>
                  <a:pt x="180488" y="0"/>
                </a:lnTo>
                <a:lnTo>
                  <a:pt x="203019" y="471"/>
                </a:lnTo>
                <a:lnTo>
                  <a:pt x="228591" y="605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4" name="SMARTInkShape-Group758"/>
          <p:cNvGrpSpPr/>
          <p:nvPr/>
        </p:nvGrpSpPr>
        <p:grpSpPr>
          <a:xfrm>
            <a:off x="5538481" y="5257822"/>
            <a:ext cx="684520" cy="780657"/>
            <a:chOff x="5538481" y="5257822"/>
            <a:chExt cx="684520" cy="780657"/>
          </a:xfrm>
        </p:grpSpPr>
        <p:sp>
          <p:nvSpPr>
            <p:cNvPr id="697" name="SMARTInkShape-3442"/>
            <p:cNvSpPr/>
            <p:nvPr>
              <p:custDataLst>
                <p:tags r:id="rId103"/>
              </p:custDataLst>
            </p:nvPr>
          </p:nvSpPr>
          <p:spPr>
            <a:xfrm>
              <a:off x="6108700" y="5918462"/>
              <a:ext cx="31751" cy="75939"/>
            </a:xfrm>
            <a:custGeom>
              <a:avLst/>
              <a:gdLst/>
              <a:ahLst/>
              <a:cxnLst/>
              <a:rect l="0" t="0" r="0" b="0"/>
              <a:pathLst>
                <a:path w="31751" h="75939">
                  <a:moveTo>
                    <a:pt x="31750" y="6088"/>
                  </a:moveTo>
                  <a:lnTo>
                    <a:pt x="31750" y="6088"/>
                  </a:lnTo>
                  <a:lnTo>
                    <a:pt x="31750" y="0"/>
                  </a:lnTo>
                  <a:lnTo>
                    <a:pt x="25662" y="5832"/>
                  </a:lnTo>
                  <a:lnTo>
                    <a:pt x="25477" y="9384"/>
                  </a:lnTo>
                  <a:lnTo>
                    <a:pt x="23554" y="12962"/>
                  </a:lnTo>
                  <a:lnTo>
                    <a:pt x="21051" y="16905"/>
                  </a:lnTo>
                  <a:lnTo>
                    <a:pt x="18937" y="23090"/>
                  </a:lnTo>
                  <a:lnTo>
                    <a:pt x="14861" y="29390"/>
                  </a:lnTo>
                  <a:lnTo>
                    <a:pt x="12635" y="35728"/>
                  </a:lnTo>
                  <a:lnTo>
                    <a:pt x="8525" y="42073"/>
                  </a:lnTo>
                  <a:lnTo>
                    <a:pt x="6290" y="48422"/>
                  </a:lnTo>
                  <a:lnTo>
                    <a:pt x="2177" y="54771"/>
                  </a:lnTo>
                  <a:lnTo>
                    <a:pt x="645" y="61121"/>
                  </a:lnTo>
                  <a:lnTo>
                    <a:pt x="0" y="75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SMARTInkShape-3443"/>
            <p:cNvSpPr/>
            <p:nvPr>
              <p:custDataLst>
                <p:tags r:id="rId104"/>
              </p:custDataLst>
            </p:nvPr>
          </p:nvSpPr>
          <p:spPr>
            <a:xfrm>
              <a:off x="5734072" y="5257822"/>
              <a:ext cx="6329" cy="266679"/>
            </a:xfrm>
            <a:custGeom>
              <a:avLst/>
              <a:gdLst/>
              <a:ahLst/>
              <a:cxnLst/>
              <a:rect l="0" t="0" r="0" b="0"/>
              <a:pathLst>
                <a:path w="6329" h="266679">
                  <a:moveTo>
                    <a:pt x="6328" y="6328"/>
                  </a:moveTo>
                  <a:lnTo>
                    <a:pt x="6328" y="6328"/>
                  </a:lnTo>
                  <a:lnTo>
                    <a:pt x="6328" y="0"/>
                  </a:lnTo>
                  <a:lnTo>
                    <a:pt x="6328" y="47330"/>
                  </a:lnTo>
                  <a:lnTo>
                    <a:pt x="6328" y="89047"/>
                  </a:lnTo>
                  <a:lnTo>
                    <a:pt x="4446" y="132019"/>
                  </a:lnTo>
                  <a:lnTo>
                    <a:pt x="370" y="173194"/>
                  </a:lnTo>
                  <a:lnTo>
                    <a:pt x="0" y="218588"/>
                  </a:lnTo>
                  <a:lnTo>
                    <a:pt x="6328" y="266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SMARTInkShape-3444"/>
            <p:cNvSpPr/>
            <p:nvPr>
              <p:custDataLst>
                <p:tags r:id="rId105"/>
              </p:custDataLst>
            </p:nvPr>
          </p:nvSpPr>
          <p:spPr>
            <a:xfrm>
              <a:off x="5797573" y="5772150"/>
              <a:ext cx="380978" cy="266329"/>
            </a:xfrm>
            <a:custGeom>
              <a:avLst/>
              <a:gdLst/>
              <a:ahLst/>
              <a:cxnLst/>
              <a:rect l="0" t="0" r="0" b="0"/>
              <a:pathLst>
                <a:path w="380978" h="266329">
                  <a:moveTo>
                    <a:pt x="6327" y="177800"/>
                  </a:moveTo>
                  <a:lnTo>
                    <a:pt x="6327" y="177800"/>
                  </a:lnTo>
                  <a:lnTo>
                    <a:pt x="239" y="171712"/>
                  </a:lnTo>
                  <a:lnTo>
                    <a:pt x="0" y="176940"/>
                  </a:lnTo>
                  <a:lnTo>
                    <a:pt x="4345" y="182700"/>
                  </a:lnTo>
                  <a:lnTo>
                    <a:pt x="6446" y="188580"/>
                  </a:lnTo>
                  <a:lnTo>
                    <a:pt x="10517" y="194793"/>
                  </a:lnTo>
                  <a:lnTo>
                    <a:pt x="12038" y="201806"/>
                  </a:lnTo>
                  <a:lnTo>
                    <a:pt x="13192" y="211803"/>
                  </a:lnTo>
                  <a:lnTo>
                    <a:pt x="33171" y="253964"/>
                  </a:lnTo>
                  <a:lnTo>
                    <a:pt x="35897" y="258218"/>
                  </a:lnTo>
                  <a:lnTo>
                    <a:pt x="37992" y="266328"/>
                  </a:lnTo>
                  <a:lnTo>
                    <a:pt x="43537" y="261200"/>
                  </a:lnTo>
                  <a:lnTo>
                    <a:pt x="44956" y="251084"/>
                  </a:lnTo>
                  <a:lnTo>
                    <a:pt x="48738" y="243101"/>
                  </a:lnTo>
                  <a:lnTo>
                    <a:pt x="50741" y="196250"/>
                  </a:lnTo>
                  <a:lnTo>
                    <a:pt x="48885" y="177622"/>
                  </a:lnTo>
                  <a:lnTo>
                    <a:pt x="44601" y="132755"/>
                  </a:lnTo>
                  <a:lnTo>
                    <a:pt x="44431" y="87016"/>
                  </a:lnTo>
                  <a:lnTo>
                    <a:pt x="44425" y="42444"/>
                  </a:lnTo>
                  <a:lnTo>
                    <a:pt x="46309" y="38148"/>
                  </a:lnTo>
                  <a:lnTo>
                    <a:pt x="47798" y="36016"/>
                  </a:lnTo>
                  <a:lnTo>
                    <a:pt x="51334" y="33646"/>
                  </a:lnTo>
                  <a:lnTo>
                    <a:pt x="55259" y="31887"/>
                  </a:lnTo>
                  <a:lnTo>
                    <a:pt x="59354" y="28753"/>
                  </a:lnTo>
                  <a:lnTo>
                    <a:pt x="65408" y="26890"/>
                  </a:lnTo>
                  <a:lnTo>
                    <a:pt x="76749" y="23960"/>
                  </a:lnTo>
                  <a:lnTo>
                    <a:pt x="102488" y="15334"/>
                  </a:lnTo>
                  <a:lnTo>
                    <a:pt x="144826" y="8567"/>
                  </a:lnTo>
                  <a:lnTo>
                    <a:pt x="189735" y="6642"/>
                  </a:lnTo>
                  <a:lnTo>
                    <a:pt x="234551" y="1362"/>
                  </a:lnTo>
                  <a:lnTo>
                    <a:pt x="280870" y="179"/>
                  </a:lnTo>
                  <a:lnTo>
                    <a:pt x="323401" y="16"/>
                  </a:lnTo>
                  <a:lnTo>
                    <a:pt x="369429" y="0"/>
                  </a:lnTo>
                  <a:lnTo>
                    <a:pt x="3809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SMARTInkShape-3445"/>
            <p:cNvSpPr/>
            <p:nvPr>
              <p:custDataLst>
                <p:tags r:id="rId106"/>
              </p:custDataLst>
            </p:nvPr>
          </p:nvSpPr>
          <p:spPr>
            <a:xfrm>
              <a:off x="5950833" y="5880180"/>
              <a:ext cx="113418" cy="101514"/>
            </a:xfrm>
            <a:custGeom>
              <a:avLst/>
              <a:gdLst/>
              <a:ahLst/>
              <a:cxnLst/>
              <a:rect l="0" t="0" r="0" b="0"/>
              <a:pathLst>
                <a:path w="113418" h="101514">
                  <a:moveTo>
                    <a:pt x="5467" y="12620"/>
                  </a:moveTo>
                  <a:lnTo>
                    <a:pt x="5467" y="12620"/>
                  </a:lnTo>
                  <a:lnTo>
                    <a:pt x="0" y="12620"/>
                  </a:lnTo>
                  <a:lnTo>
                    <a:pt x="4662" y="7153"/>
                  </a:lnTo>
                  <a:lnTo>
                    <a:pt x="8599" y="6532"/>
                  </a:lnTo>
                  <a:lnTo>
                    <a:pt x="9673" y="5739"/>
                  </a:lnTo>
                  <a:lnTo>
                    <a:pt x="10864" y="2976"/>
                  </a:lnTo>
                  <a:lnTo>
                    <a:pt x="12593" y="1957"/>
                  </a:lnTo>
                  <a:lnTo>
                    <a:pt x="28354" y="98"/>
                  </a:lnTo>
                  <a:lnTo>
                    <a:pt x="32806" y="0"/>
                  </a:lnTo>
                  <a:lnTo>
                    <a:pt x="37138" y="1837"/>
                  </a:lnTo>
                  <a:lnTo>
                    <a:pt x="41415" y="4300"/>
                  </a:lnTo>
                  <a:lnTo>
                    <a:pt x="47791" y="6392"/>
                  </a:lnTo>
                  <a:lnTo>
                    <a:pt x="54148" y="10460"/>
                  </a:lnTo>
                  <a:lnTo>
                    <a:pt x="60499" y="12686"/>
                  </a:lnTo>
                  <a:lnTo>
                    <a:pt x="71084" y="21374"/>
                  </a:lnTo>
                  <a:lnTo>
                    <a:pt x="73435" y="25448"/>
                  </a:lnTo>
                  <a:lnTo>
                    <a:pt x="74945" y="33811"/>
                  </a:lnTo>
                  <a:lnTo>
                    <a:pt x="75207" y="40144"/>
                  </a:lnTo>
                  <a:lnTo>
                    <a:pt x="73386" y="44373"/>
                  </a:lnTo>
                  <a:lnTo>
                    <a:pt x="47791" y="71887"/>
                  </a:lnTo>
                  <a:lnTo>
                    <a:pt x="34968" y="79647"/>
                  </a:lnTo>
                  <a:lnTo>
                    <a:pt x="27222" y="82341"/>
                  </a:lnTo>
                  <a:lnTo>
                    <a:pt x="13094" y="93993"/>
                  </a:lnTo>
                  <a:lnTo>
                    <a:pt x="10504" y="94647"/>
                  </a:lnTo>
                  <a:lnTo>
                    <a:pt x="6462" y="95067"/>
                  </a:lnTo>
                  <a:lnTo>
                    <a:pt x="6130" y="95807"/>
                  </a:lnTo>
                  <a:lnTo>
                    <a:pt x="5555" y="100629"/>
                  </a:lnTo>
                  <a:lnTo>
                    <a:pt x="6231" y="100926"/>
                  </a:lnTo>
                  <a:lnTo>
                    <a:pt x="26667" y="101513"/>
                  </a:lnTo>
                  <a:lnTo>
                    <a:pt x="72612" y="89780"/>
                  </a:lnTo>
                  <a:lnTo>
                    <a:pt x="113417" y="82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SMARTInkShape-3446"/>
            <p:cNvSpPr/>
            <p:nvPr>
              <p:custDataLst>
                <p:tags r:id="rId107"/>
              </p:custDataLst>
            </p:nvPr>
          </p:nvSpPr>
          <p:spPr>
            <a:xfrm>
              <a:off x="6115050" y="5899150"/>
              <a:ext cx="107951" cy="38101"/>
            </a:xfrm>
            <a:custGeom>
              <a:avLst/>
              <a:gdLst/>
              <a:ahLst/>
              <a:cxnLst/>
              <a:rect l="0" t="0" r="0" b="0"/>
              <a:pathLst>
                <a:path w="107951" h="38101">
                  <a:moveTo>
                    <a:pt x="0" y="38100"/>
                  </a:moveTo>
                  <a:lnTo>
                    <a:pt x="0" y="38100"/>
                  </a:lnTo>
                  <a:lnTo>
                    <a:pt x="0" y="26360"/>
                  </a:lnTo>
                  <a:lnTo>
                    <a:pt x="8839" y="16646"/>
                  </a:lnTo>
                  <a:lnTo>
                    <a:pt x="14748" y="14454"/>
                  </a:lnTo>
                  <a:lnTo>
                    <a:pt x="21371" y="12774"/>
                  </a:lnTo>
                  <a:lnTo>
                    <a:pt x="29772" y="8567"/>
                  </a:lnTo>
                  <a:lnTo>
                    <a:pt x="36986" y="7335"/>
                  </a:lnTo>
                  <a:lnTo>
                    <a:pt x="53115" y="10203"/>
                  </a:lnTo>
                  <a:lnTo>
                    <a:pt x="99486" y="940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SMARTInkShape-3447"/>
            <p:cNvSpPr/>
            <p:nvPr>
              <p:custDataLst>
                <p:tags r:id="rId108"/>
              </p:custDataLst>
            </p:nvPr>
          </p:nvSpPr>
          <p:spPr>
            <a:xfrm>
              <a:off x="6165850" y="5911934"/>
              <a:ext cx="19043" cy="88817"/>
            </a:xfrm>
            <a:custGeom>
              <a:avLst/>
              <a:gdLst/>
              <a:ahLst/>
              <a:cxnLst/>
              <a:rect l="0" t="0" r="0" b="0"/>
              <a:pathLst>
                <a:path w="19043" h="88817">
                  <a:moveTo>
                    <a:pt x="0" y="12616"/>
                  </a:moveTo>
                  <a:lnTo>
                    <a:pt x="0" y="12616"/>
                  </a:lnTo>
                  <a:lnTo>
                    <a:pt x="12416" y="200"/>
                  </a:lnTo>
                  <a:lnTo>
                    <a:pt x="15987" y="0"/>
                  </a:lnTo>
                  <a:lnTo>
                    <a:pt x="17008" y="677"/>
                  </a:lnTo>
                  <a:lnTo>
                    <a:pt x="17688" y="1834"/>
                  </a:lnTo>
                  <a:lnTo>
                    <a:pt x="18871" y="6388"/>
                  </a:lnTo>
                  <a:lnTo>
                    <a:pt x="19042" y="26638"/>
                  </a:lnTo>
                  <a:lnTo>
                    <a:pt x="17166" y="31313"/>
                  </a:lnTo>
                  <a:lnTo>
                    <a:pt x="15677" y="33547"/>
                  </a:lnTo>
                  <a:lnTo>
                    <a:pt x="13582" y="43434"/>
                  </a:lnTo>
                  <a:lnTo>
                    <a:pt x="11998" y="80158"/>
                  </a:lnTo>
                  <a:lnTo>
                    <a:pt x="6350" y="88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SMARTInkShape-3448"/>
            <p:cNvSpPr/>
            <p:nvPr>
              <p:custDataLst>
                <p:tags r:id="rId109"/>
              </p:custDataLst>
            </p:nvPr>
          </p:nvSpPr>
          <p:spPr>
            <a:xfrm>
              <a:off x="5538481" y="5588000"/>
              <a:ext cx="614670" cy="38099"/>
            </a:xfrm>
            <a:custGeom>
              <a:avLst/>
              <a:gdLst/>
              <a:ahLst/>
              <a:cxnLst/>
              <a:rect l="0" t="0" r="0" b="0"/>
              <a:pathLst>
                <a:path w="614670" h="38099">
                  <a:moveTo>
                    <a:pt x="43169" y="0"/>
                  </a:moveTo>
                  <a:lnTo>
                    <a:pt x="43169" y="0"/>
                  </a:lnTo>
                  <a:lnTo>
                    <a:pt x="16686" y="14927"/>
                  </a:lnTo>
                  <a:lnTo>
                    <a:pt x="0" y="30499"/>
                  </a:lnTo>
                  <a:lnTo>
                    <a:pt x="279" y="31621"/>
                  </a:lnTo>
                  <a:lnTo>
                    <a:pt x="2470" y="34750"/>
                  </a:lnTo>
                  <a:lnTo>
                    <a:pt x="5796" y="36611"/>
                  </a:lnTo>
                  <a:lnTo>
                    <a:pt x="16453" y="37904"/>
                  </a:lnTo>
                  <a:lnTo>
                    <a:pt x="57155" y="38088"/>
                  </a:lnTo>
                  <a:lnTo>
                    <a:pt x="104147" y="38098"/>
                  </a:lnTo>
                  <a:lnTo>
                    <a:pt x="140258" y="37394"/>
                  </a:lnTo>
                  <a:lnTo>
                    <a:pt x="182630" y="33736"/>
                  </a:lnTo>
                  <a:lnTo>
                    <a:pt x="214278" y="32633"/>
                  </a:lnTo>
                  <a:lnTo>
                    <a:pt x="249039" y="30261"/>
                  </a:lnTo>
                  <a:lnTo>
                    <a:pt x="285655" y="27560"/>
                  </a:lnTo>
                  <a:lnTo>
                    <a:pt x="323097" y="26360"/>
                  </a:lnTo>
                  <a:lnTo>
                    <a:pt x="359021" y="23945"/>
                  </a:lnTo>
                  <a:lnTo>
                    <a:pt x="393803" y="21225"/>
                  </a:lnTo>
                  <a:lnTo>
                    <a:pt x="428077" y="20017"/>
                  </a:lnTo>
                  <a:lnTo>
                    <a:pt x="460243" y="19480"/>
                  </a:lnTo>
                  <a:lnTo>
                    <a:pt x="504237" y="17296"/>
                  </a:lnTo>
                  <a:lnTo>
                    <a:pt x="542204" y="14062"/>
                  </a:lnTo>
                  <a:lnTo>
                    <a:pt x="583265" y="9598"/>
                  </a:lnTo>
                  <a:lnTo>
                    <a:pt x="61466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5" name="SMARTInkShape-3449"/>
          <p:cNvSpPr/>
          <p:nvPr>
            <p:custDataLst>
              <p:tags r:id="rId4"/>
            </p:custDataLst>
          </p:nvPr>
        </p:nvSpPr>
        <p:spPr>
          <a:xfrm>
            <a:off x="4998734" y="4933950"/>
            <a:ext cx="125717" cy="285711"/>
          </a:xfrm>
          <a:custGeom>
            <a:avLst/>
            <a:gdLst/>
            <a:ahLst/>
            <a:cxnLst/>
            <a:rect l="0" t="0" r="0" b="0"/>
            <a:pathLst>
              <a:path w="125717" h="285711">
                <a:moveTo>
                  <a:pt x="36816" y="6350"/>
                </a:moveTo>
                <a:lnTo>
                  <a:pt x="36816" y="6350"/>
                </a:lnTo>
                <a:lnTo>
                  <a:pt x="36816" y="0"/>
                </a:lnTo>
                <a:lnTo>
                  <a:pt x="36816" y="8838"/>
                </a:lnTo>
                <a:lnTo>
                  <a:pt x="38697" y="12865"/>
                </a:lnTo>
                <a:lnTo>
                  <a:pt x="40187" y="14927"/>
                </a:lnTo>
                <a:lnTo>
                  <a:pt x="42283" y="24571"/>
                </a:lnTo>
                <a:lnTo>
                  <a:pt x="42905" y="32994"/>
                </a:lnTo>
                <a:lnTo>
                  <a:pt x="41168" y="37712"/>
                </a:lnTo>
                <a:lnTo>
                  <a:pt x="39717" y="39958"/>
                </a:lnTo>
                <a:lnTo>
                  <a:pt x="39456" y="42866"/>
                </a:lnTo>
                <a:lnTo>
                  <a:pt x="43748" y="67554"/>
                </a:lnTo>
                <a:lnTo>
                  <a:pt x="49251" y="75821"/>
                </a:lnTo>
                <a:lnTo>
                  <a:pt x="64436" y="76190"/>
                </a:lnTo>
                <a:lnTo>
                  <a:pt x="68612" y="74314"/>
                </a:lnTo>
                <a:lnTo>
                  <a:pt x="82814" y="65368"/>
                </a:lnTo>
                <a:lnTo>
                  <a:pt x="103881" y="34039"/>
                </a:lnTo>
                <a:lnTo>
                  <a:pt x="107998" y="25434"/>
                </a:lnTo>
                <a:lnTo>
                  <a:pt x="110786" y="21182"/>
                </a:lnTo>
                <a:lnTo>
                  <a:pt x="112929" y="13072"/>
                </a:lnTo>
                <a:lnTo>
                  <a:pt x="119102" y="12710"/>
                </a:lnTo>
                <a:lnTo>
                  <a:pt x="119366" y="57708"/>
                </a:lnTo>
                <a:lnTo>
                  <a:pt x="119366" y="104534"/>
                </a:lnTo>
                <a:lnTo>
                  <a:pt x="119366" y="146753"/>
                </a:lnTo>
                <a:lnTo>
                  <a:pt x="118661" y="164603"/>
                </a:lnTo>
                <a:lnTo>
                  <a:pt x="108121" y="211715"/>
                </a:lnTo>
                <a:lnTo>
                  <a:pt x="89715" y="255220"/>
                </a:lnTo>
                <a:lnTo>
                  <a:pt x="67331" y="280515"/>
                </a:lnTo>
                <a:lnTo>
                  <a:pt x="60727" y="283424"/>
                </a:lnTo>
                <a:lnTo>
                  <a:pt x="25945" y="285710"/>
                </a:lnTo>
                <a:lnTo>
                  <a:pt x="19520" y="283851"/>
                </a:lnTo>
                <a:lnTo>
                  <a:pt x="9646" y="276908"/>
                </a:lnTo>
                <a:lnTo>
                  <a:pt x="3052" y="270822"/>
                </a:lnTo>
                <a:lnTo>
                  <a:pt x="643" y="264769"/>
                </a:lnTo>
                <a:lnTo>
                  <a:pt x="0" y="261179"/>
                </a:lnTo>
                <a:lnTo>
                  <a:pt x="1168" y="255309"/>
                </a:lnTo>
                <a:lnTo>
                  <a:pt x="5792" y="248038"/>
                </a:lnTo>
                <a:lnTo>
                  <a:pt x="19711" y="229958"/>
                </a:lnTo>
                <a:lnTo>
                  <a:pt x="62540" y="201594"/>
                </a:lnTo>
                <a:lnTo>
                  <a:pt x="106685" y="184303"/>
                </a:lnTo>
                <a:lnTo>
                  <a:pt x="125716" y="1778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6" name="SMARTInkShape-3450"/>
          <p:cNvSpPr/>
          <p:nvPr>
            <p:custDataLst>
              <p:tags r:id="rId5"/>
            </p:custDataLst>
          </p:nvPr>
        </p:nvSpPr>
        <p:spPr>
          <a:xfrm>
            <a:off x="5048250" y="5290543"/>
            <a:ext cx="139701" cy="602137"/>
          </a:xfrm>
          <a:custGeom>
            <a:avLst/>
            <a:gdLst/>
            <a:ahLst/>
            <a:cxnLst/>
            <a:rect l="0" t="0" r="0" b="0"/>
            <a:pathLst>
              <a:path w="139701" h="602137">
                <a:moveTo>
                  <a:pt x="139700" y="37107"/>
                </a:moveTo>
                <a:lnTo>
                  <a:pt x="139700" y="37107"/>
                </a:lnTo>
                <a:lnTo>
                  <a:pt x="139700" y="22180"/>
                </a:lnTo>
                <a:lnTo>
                  <a:pt x="137818" y="18009"/>
                </a:lnTo>
                <a:lnTo>
                  <a:pt x="130862" y="9580"/>
                </a:lnTo>
                <a:lnTo>
                  <a:pt x="126835" y="7234"/>
                </a:lnTo>
                <a:lnTo>
                  <a:pt x="122693" y="5485"/>
                </a:lnTo>
                <a:lnTo>
                  <a:pt x="118500" y="2356"/>
                </a:lnTo>
                <a:lnTo>
                  <a:pt x="112404" y="496"/>
                </a:lnTo>
                <a:lnTo>
                  <a:pt x="108803" y="0"/>
                </a:lnTo>
                <a:lnTo>
                  <a:pt x="102920" y="1329"/>
                </a:lnTo>
                <a:lnTo>
                  <a:pt x="68900" y="20214"/>
                </a:lnTo>
                <a:lnTo>
                  <a:pt x="58358" y="29907"/>
                </a:lnTo>
                <a:lnTo>
                  <a:pt x="47223" y="50893"/>
                </a:lnTo>
                <a:lnTo>
                  <a:pt x="31789" y="96202"/>
                </a:lnTo>
                <a:lnTo>
                  <a:pt x="21879" y="136847"/>
                </a:lnTo>
                <a:lnTo>
                  <a:pt x="16051" y="182328"/>
                </a:lnTo>
                <a:lnTo>
                  <a:pt x="15024" y="229101"/>
                </a:lnTo>
                <a:lnTo>
                  <a:pt x="19226" y="276357"/>
                </a:lnTo>
                <a:lnTo>
                  <a:pt x="25852" y="315057"/>
                </a:lnTo>
                <a:lnTo>
                  <a:pt x="36043" y="358649"/>
                </a:lnTo>
                <a:lnTo>
                  <a:pt x="43204" y="401148"/>
                </a:lnTo>
                <a:lnTo>
                  <a:pt x="51193" y="443504"/>
                </a:lnTo>
                <a:lnTo>
                  <a:pt x="56627" y="487399"/>
                </a:lnTo>
                <a:lnTo>
                  <a:pt x="55222" y="526009"/>
                </a:lnTo>
                <a:lnTo>
                  <a:pt x="44505" y="571786"/>
                </a:lnTo>
                <a:lnTo>
                  <a:pt x="41416" y="580718"/>
                </a:lnTo>
                <a:lnTo>
                  <a:pt x="35811" y="587509"/>
                </a:lnTo>
                <a:lnTo>
                  <a:pt x="21701" y="599165"/>
                </a:lnTo>
                <a:lnTo>
                  <a:pt x="14025" y="601850"/>
                </a:lnTo>
                <a:lnTo>
                  <a:pt x="9721" y="602136"/>
                </a:lnTo>
                <a:lnTo>
                  <a:pt x="5967" y="600321"/>
                </a:lnTo>
                <a:lnTo>
                  <a:pt x="3978" y="598851"/>
                </a:lnTo>
                <a:lnTo>
                  <a:pt x="1768" y="595335"/>
                </a:lnTo>
                <a:lnTo>
                  <a:pt x="0" y="58320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1" name="SMARTInkShape-Group761"/>
          <p:cNvGrpSpPr/>
          <p:nvPr/>
        </p:nvGrpSpPr>
        <p:grpSpPr>
          <a:xfrm>
            <a:off x="4318000" y="5524500"/>
            <a:ext cx="825493" cy="653057"/>
            <a:chOff x="4318000" y="5524500"/>
            <a:chExt cx="825493" cy="653057"/>
          </a:xfrm>
        </p:grpSpPr>
        <p:sp>
          <p:nvSpPr>
            <p:cNvPr id="707" name="SMARTInkShape-3451"/>
            <p:cNvSpPr/>
            <p:nvPr>
              <p:custDataLst>
                <p:tags r:id="rId99"/>
              </p:custDataLst>
            </p:nvPr>
          </p:nvSpPr>
          <p:spPr>
            <a:xfrm>
              <a:off x="4318000" y="5524500"/>
              <a:ext cx="165101" cy="6351"/>
            </a:xfrm>
            <a:custGeom>
              <a:avLst/>
              <a:gdLst/>
              <a:ahLst/>
              <a:cxnLst/>
              <a:rect l="0" t="0" r="0" b="0"/>
              <a:pathLst>
                <a:path w="165101" h="63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6907" y="5026"/>
                  </a:lnTo>
                  <a:lnTo>
                    <a:pt x="14927" y="6088"/>
                  </a:lnTo>
                  <a:lnTo>
                    <a:pt x="59082" y="113"/>
                  </a:lnTo>
                  <a:lnTo>
                    <a:pt x="95419" y="1891"/>
                  </a:lnTo>
                  <a:lnTo>
                    <a:pt x="139709" y="6089"/>
                  </a:lnTo>
                  <a:lnTo>
                    <a:pt x="1651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SMARTInkShape-3452"/>
            <p:cNvSpPr/>
            <p:nvPr>
              <p:custDataLst>
                <p:tags r:id="rId100"/>
              </p:custDataLst>
            </p:nvPr>
          </p:nvSpPr>
          <p:spPr>
            <a:xfrm>
              <a:off x="4350011" y="5651500"/>
              <a:ext cx="183890" cy="25384"/>
            </a:xfrm>
            <a:custGeom>
              <a:avLst/>
              <a:gdLst/>
              <a:ahLst/>
              <a:cxnLst/>
              <a:rect l="0" t="0" r="0" b="0"/>
              <a:pathLst>
                <a:path w="183890" h="25384">
                  <a:moveTo>
                    <a:pt x="6089" y="0"/>
                  </a:moveTo>
                  <a:lnTo>
                    <a:pt x="6089" y="0"/>
                  </a:lnTo>
                  <a:lnTo>
                    <a:pt x="6089" y="3371"/>
                  </a:lnTo>
                  <a:lnTo>
                    <a:pt x="4207" y="6907"/>
                  </a:lnTo>
                  <a:lnTo>
                    <a:pt x="1725" y="10832"/>
                  </a:lnTo>
                  <a:lnTo>
                    <a:pt x="0" y="17828"/>
                  </a:lnTo>
                  <a:lnTo>
                    <a:pt x="3187" y="22060"/>
                  </a:lnTo>
                  <a:lnTo>
                    <a:pt x="8562" y="23915"/>
                  </a:lnTo>
                  <a:lnTo>
                    <a:pt x="51992" y="25383"/>
                  </a:lnTo>
                  <a:lnTo>
                    <a:pt x="93131" y="21034"/>
                  </a:lnTo>
                  <a:lnTo>
                    <a:pt x="137290" y="14860"/>
                  </a:lnTo>
                  <a:lnTo>
                    <a:pt x="18388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SMARTInkShape-3453"/>
            <p:cNvSpPr/>
            <p:nvPr>
              <p:custDataLst>
                <p:tags r:id="rId101"/>
              </p:custDataLst>
            </p:nvPr>
          </p:nvSpPr>
          <p:spPr>
            <a:xfrm>
              <a:off x="4788783" y="6127750"/>
              <a:ext cx="138818" cy="16308"/>
            </a:xfrm>
            <a:custGeom>
              <a:avLst/>
              <a:gdLst/>
              <a:ahLst/>
              <a:cxnLst/>
              <a:rect l="0" t="0" r="0" b="0"/>
              <a:pathLst>
                <a:path w="138818" h="16308">
                  <a:moveTo>
                    <a:pt x="5467" y="6350"/>
                  </a:moveTo>
                  <a:lnTo>
                    <a:pt x="5467" y="6350"/>
                  </a:lnTo>
                  <a:lnTo>
                    <a:pt x="5467" y="9721"/>
                  </a:lnTo>
                  <a:lnTo>
                    <a:pt x="4761" y="10714"/>
                  </a:lnTo>
                  <a:lnTo>
                    <a:pt x="3585" y="11376"/>
                  </a:lnTo>
                  <a:lnTo>
                    <a:pt x="0" y="12438"/>
                  </a:lnTo>
                  <a:lnTo>
                    <a:pt x="1391" y="14465"/>
                  </a:lnTo>
                  <a:lnTo>
                    <a:pt x="2749" y="15994"/>
                  </a:lnTo>
                  <a:lnTo>
                    <a:pt x="3655" y="16307"/>
                  </a:lnTo>
                  <a:lnTo>
                    <a:pt x="4259" y="15810"/>
                  </a:lnTo>
                  <a:lnTo>
                    <a:pt x="4662" y="14773"/>
                  </a:lnTo>
                  <a:lnTo>
                    <a:pt x="5636" y="14082"/>
                  </a:lnTo>
                  <a:lnTo>
                    <a:pt x="10378" y="13109"/>
                  </a:lnTo>
                  <a:lnTo>
                    <a:pt x="56320" y="12702"/>
                  </a:lnTo>
                  <a:lnTo>
                    <a:pt x="91724" y="10818"/>
                  </a:lnTo>
                  <a:lnTo>
                    <a:pt x="138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SMARTInkShape-3454"/>
            <p:cNvSpPr/>
            <p:nvPr>
              <p:custDataLst>
                <p:tags r:id="rId102"/>
              </p:custDataLst>
            </p:nvPr>
          </p:nvSpPr>
          <p:spPr>
            <a:xfrm>
              <a:off x="5003826" y="6090021"/>
              <a:ext cx="139667" cy="87536"/>
            </a:xfrm>
            <a:custGeom>
              <a:avLst/>
              <a:gdLst/>
              <a:ahLst/>
              <a:cxnLst/>
              <a:rect l="0" t="0" r="0" b="0"/>
              <a:pathLst>
                <a:path w="139667" h="87536">
                  <a:moveTo>
                    <a:pt x="69824" y="12329"/>
                  </a:moveTo>
                  <a:lnTo>
                    <a:pt x="69824" y="12329"/>
                  </a:lnTo>
                  <a:lnTo>
                    <a:pt x="75291" y="17796"/>
                  </a:lnTo>
                  <a:lnTo>
                    <a:pt x="76096" y="24069"/>
                  </a:lnTo>
                  <a:lnTo>
                    <a:pt x="76167" y="33783"/>
                  </a:lnTo>
                  <a:lnTo>
                    <a:pt x="74290" y="37857"/>
                  </a:lnTo>
                  <a:lnTo>
                    <a:pt x="70706" y="42850"/>
                  </a:lnTo>
                  <a:lnTo>
                    <a:pt x="69293" y="48905"/>
                  </a:lnTo>
                  <a:lnTo>
                    <a:pt x="58850" y="63164"/>
                  </a:lnTo>
                  <a:lnTo>
                    <a:pt x="57185" y="67378"/>
                  </a:lnTo>
                  <a:lnTo>
                    <a:pt x="48387" y="77948"/>
                  </a:lnTo>
                  <a:lnTo>
                    <a:pt x="44303" y="80298"/>
                  </a:lnTo>
                  <a:lnTo>
                    <a:pt x="35933" y="81807"/>
                  </a:lnTo>
                  <a:lnTo>
                    <a:pt x="29600" y="82069"/>
                  </a:lnTo>
                  <a:lnTo>
                    <a:pt x="11439" y="76702"/>
                  </a:lnTo>
                  <a:lnTo>
                    <a:pt x="9733" y="75707"/>
                  </a:lnTo>
                  <a:lnTo>
                    <a:pt x="8597" y="74336"/>
                  </a:lnTo>
                  <a:lnTo>
                    <a:pt x="1498" y="57972"/>
                  </a:lnTo>
                  <a:lnTo>
                    <a:pt x="0" y="30166"/>
                  </a:lnTo>
                  <a:lnTo>
                    <a:pt x="1867" y="25431"/>
                  </a:lnTo>
                  <a:lnTo>
                    <a:pt x="4343" y="20974"/>
                  </a:lnTo>
                  <a:lnTo>
                    <a:pt x="6443" y="14498"/>
                  </a:lnTo>
                  <a:lnTo>
                    <a:pt x="17857" y="886"/>
                  </a:lnTo>
                  <a:lnTo>
                    <a:pt x="20386" y="189"/>
                  </a:lnTo>
                  <a:lnTo>
                    <a:pt x="22049" y="0"/>
                  </a:lnTo>
                  <a:lnTo>
                    <a:pt x="25777" y="1677"/>
                  </a:lnTo>
                  <a:lnTo>
                    <a:pt x="33920" y="8499"/>
                  </a:lnTo>
                  <a:lnTo>
                    <a:pt x="36228" y="12508"/>
                  </a:lnTo>
                  <a:lnTo>
                    <a:pt x="36843" y="14566"/>
                  </a:lnTo>
                  <a:lnTo>
                    <a:pt x="37959" y="15937"/>
                  </a:lnTo>
                  <a:lnTo>
                    <a:pt x="42195" y="18572"/>
                  </a:lnTo>
                  <a:lnTo>
                    <a:pt x="53175" y="39041"/>
                  </a:lnTo>
                  <a:lnTo>
                    <a:pt x="86052" y="73711"/>
                  </a:lnTo>
                  <a:lnTo>
                    <a:pt x="87620" y="77946"/>
                  </a:lnTo>
                  <a:lnTo>
                    <a:pt x="88743" y="79356"/>
                  </a:lnTo>
                  <a:lnTo>
                    <a:pt x="99631" y="86295"/>
                  </a:lnTo>
                  <a:lnTo>
                    <a:pt x="103768" y="87535"/>
                  </a:lnTo>
                  <a:lnTo>
                    <a:pt x="105859" y="87160"/>
                  </a:lnTo>
                  <a:lnTo>
                    <a:pt x="114284" y="83372"/>
                  </a:lnTo>
                  <a:lnTo>
                    <a:pt x="116398" y="82974"/>
                  </a:lnTo>
                  <a:lnTo>
                    <a:pt x="130502" y="75759"/>
                  </a:lnTo>
                  <a:lnTo>
                    <a:pt x="131443" y="74370"/>
                  </a:lnTo>
                  <a:lnTo>
                    <a:pt x="133193" y="70947"/>
                  </a:lnTo>
                  <a:lnTo>
                    <a:pt x="137440" y="65053"/>
                  </a:lnTo>
                  <a:lnTo>
                    <a:pt x="139012" y="58839"/>
                  </a:lnTo>
                  <a:lnTo>
                    <a:pt x="139666" y="29523"/>
                  </a:lnTo>
                  <a:lnTo>
                    <a:pt x="137788" y="25145"/>
                  </a:lnTo>
                  <a:lnTo>
                    <a:pt x="124747" y="10219"/>
                  </a:lnTo>
                  <a:lnTo>
                    <a:pt x="120576" y="7863"/>
                  </a:lnTo>
                  <a:lnTo>
                    <a:pt x="112378" y="6539"/>
                  </a:lnTo>
                  <a:lnTo>
                    <a:pt x="108775" y="6351"/>
                  </a:lnTo>
                  <a:lnTo>
                    <a:pt x="102894" y="8027"/>
                  </a:lnTo>
                  <a:lnTo>
                    <a:pt x="97927" y="10416"/>
                  </a:lnTo>
                  <a:lnTo>
                    <a:pt x="84692" y="12867"/>
                  </a:lnTo>
                  <a:lnTo>
                    <a:pt x="76174" y="186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6" name="SMARTInkShape-Group762"/>
          <p:cNvGrpSpPr/>
          <p:nvPr/>
        </p:nvGrpSpPr>
        <p:grpSpPr>
          <a:xfrm>
            <a:off x="3138186" y="5219700"/>
            <a:ext cx="732910" cy="628244"/>
            <a:chOff x="3138186" y="5219700"/>
            <a:chExt cx="732910" cy="628244"/>
          </a:xfrm>
        </p:grpSpPr>
        <p:sp>
          <p:nvSpPr>
            <p:cNvPr id="712" name="SMARTInkShape-3455"/>
            <p:cNvSpPr/>
            <p:nvPr>
              <p:custDataLst>
                <p:tags r:id="rId95"/>
              </p:custDataLst>
            </p:nvPr>
          </p:nvSpPr>
          <p:spPr>
            <a:xfrm>
              <a:off x="3138186" y="5353055"/>
              <a:ext cx="144765" cy="171446"/>
            </a:xfrm>
            <a:custGeom>
              <a:avLst/>
              <a:gdLst/>
              <a:ahLst/>
              <a:cxnLst/>
              <a:rect l="0" t="0" r="0" b="0"/>
              <a:pathLst>
                <a:path w="144765" h="171446">
                  <a:moveTo>
                    <a:pt x="125714" y="6345"/>
                  </a:moveTo>
                  <a:lnTo>
                    <a:pt x="125714" y="6345"/>
                  </a:lnTo>
                  <a:lnTo>
                    <a:pt x="131181" y="6345"/>
                  </a:lnTo>
                  <a:lnTo>
                    <a:pt x="131475" y="5639"/>
                  </a:lnTo>
                  <a:lnTo>
                    <a:pt x="132041" y="257"/>
                  </a:lnTo>
                  <a:lnTo>
                    <a:pt x="137529" y="17"/>
                  </a:lnTo>
                  <a:lnTo>
                    <a:pt x="134781" y="0"/>
                  </a:lnTo>
                  <a:lnTo>
                    <a:pt x="133876" y="705"/>
                  </a:lnTo>
                  <a:lnTo>
                    <a:pt x="126667" y="11550"/>
                  </a:lnTo>
                  <a:lnTo>
                    <a:pt x="81122" y="44062"/>
                  </a:lnTo>
                  <a:lnTo>
                    <a:pt x="34282" y="74606"/>
                  </a:lnTo>
                  <a:lnTo>
                    <a:pt x="14330" y="93230"/>
                  </a:lnTo>
                  <a:lnTo>
                    <a:pt x="642" y="113868"/>
                  </a:lnTo>
                  <a:lnTo>
                    <a:pt x="0" y="116127"/>
                  </a:lnTo>
                  <a:lnTo>
                    <a:pt x="1167" y="122400"/>
                  </a:lnTo>
                  <a:lnTo>
                    <a:pt x="2465" y="126048"/>
                  </a:lnTo>
                  <a:lnTo>
                    <a:pt x="4037" y="128481"/>
                  </a:lnTo>
                  <a:lnTo>
                    <a:pt x="19709" y="139967"/>
                  </a:lnTo>
                  <a:lnTo>
                    <a:pt x="38452" y="148215"/>
                  </a:lnTo>
                  <a:lnTo>
                    <a:pt x="61872" y="151844"/>
                  </a:lnTo>
                  <a:lnTo>
                    <a:pt x="106263" y="158338"/>
                  </a:lnTo>
                  <a:lnTo>
                    <a:pt x="114952" y="159269"/>
                  </a:lnTo>
                  <a:lnTo>
                    <a:pt x="135446" y="165196"/>
                  </a:lnTo>
                  <a:lnTo>
                    <a:pt x="144764" y="1714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SMARTInkShape-3456"/>
            <p:cNvSpPr/>
            <p:nvPr>
              <p:custDataLst>
                <p:tags r:id="rId96"/>
              </p:custDataLst>
            </p:nvPr>
          </p:nvSpPr>
          <p:spPr>
            <a:xfrm>
              <a:off x="3151129" y="5568950"/>
              <a:ext cx="157222" cy="19051"/>
            </a:xfrm>
            <a:custGeom>
              <a:avLst/>
              <a:gdLst/>
              <a:ahLst/>
              <a:cxnLst/>
              <a:rect l="0" t="0" r="0" b="0"/>
              <a:pathLst>
                <a:path w="157222" h="19051">
                  <a:moveTo>
                    <a:pt x="36571" y="0"/>
                  </a:moveTo>
                  <a:lnTo>
                    <a:pt x="36571" y="0"/>
                  </a:lnTo>
                  <a:lnTo>
                    <a:pt x="15867" y="10984"/>
                  </a:lnTo>
                  <a:lnTo>
                    <a:pt x="3631" y="12361"/>
                  </a:lnTo>
                  <a:lnTo>
                    <a:pt x="1911" y="13179"/>
                  </a:lnTo>
                  <a:lnTo>
                    <a:pt x="765" y="14431"/>
                  </a:lnTo>
                  <a:lnTo>
                    <a:pt x="0" y="15970"/>
                  </a:lnTo>
                  <a:lnTo>
                    <a:pt x="901" y="16997"/>
                  </a:lnTo>
                  <a:lnTo>
                    <a:pt x="8206" y="18442"/>
                  </a:lnTo>
                  <a:lnTo>
                    <a:pt x="51589" y="19047"/>
                  </a:lnTo>
                  <a:lnTo>
                    <a:pt x="96430" y="19050"/>
                  </a:lnTo>
                  <a:lnTo>
                    <a:pt x="139557" y="18344"/>
                  </a:lnTo>
                  <a:lnTo>
                    <a:pt x="15722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SMARTInkShape-3457"/>
            <p:cNvSpPr/>
            <p:nvPr>
              <p:custDataLst>
                <p:tags r:id="rId97"/>
              </p:custDataLst>
            </p:nvPr>
          </p:nvSpPr>
          <p:spPr>
            <a:xfrm>
              <a:off x="3556308" y="5340428"/>
              <a:ext cx="164674" cy="507516"/>
            </a:xfrm>
            <a:custGeom>
              <a:avLst/>
              <a:gdLst/>
              <a:ahLst/>
              <a:cxnLst/>
              <a:rect l="0" t="0" r="0" b="0"/>
              <a:pathLst>
                <a:path w="164674" h="507516">
                  <a:moveTo>
                    <a:pt x="25092" y="6272"/>
                  </a:moveTo>
                  <a:lnTo>
                    <a:pt x="25092" y="6272"/>
                  </a:lnTo>
                  <a:lnTo>
                    <a:pt x="25092" y="2901"/>
                  </a:lnTo>
                  <a:lnTo>
                    <a:pt x="24386" y="1908"/>
                  </a:lnTo>
                  <a:lnTo>
                    <a:pt x="23210" y="1246"/>
                  </a:lnTo>
                  <a:lnTo>
                    <a:pt x="19003" y="0"/>
                  </a:lnTo>
                  <a:lnTo>
                    <a:pt x="12078" y="3316"/>
                  </a:lnTo>
                  <a:lnTo>
                    <a:pt x="10066" y="5007"/>
                  </a:lnTo>
                  <a:lnTo>
                    <a:pt x="3201" y="14851"/>
                  </a:lnTo>
                  <a:lnTo>
                    <a:pt x="1252" y="20903"/>
                  </a:lnTo>
                  <a:lnTo>
                    <a:pt x="0" y="36287"/>
                  </a:lnTo>
                  <a:lnTo>
                    <a:pt x="10237" y="82609"/>
                  </a:lnTo>
                  <a:lnTo>
                    <a:pt x="15479" y="105495"/>
                  </a:lnTo>
                  <a:lnTo>
                    <a:pt x="27294" y="131133"/>
                  </a:lnTo>
                  <a:lnTo>
                    <a:pt x="33361" y="137731"/>
                  </a:lnTo>
                  <a:lnTo>
                    <a:pt x="48754" y="147715"/>
                  </a:lnTo>
                  <a:lnTo>
                    <a:pt x="61187" y="150957"/>
                  </a:lnTo>
                  <a:lnTo>
                    <a:pt x="86485" y="152202"/>
                  </a:lnTo>
                  <a:lnTo>
                    <a:pt x="99178" y="148915"/>
                  </a:lnTo>
                  <a:lnTo>
                    <a:pt x="108505" y="143473"/>
                  </a:lnTo>
                  <a:lnTo>
                    <a:pt x="130263" y="122549"/>
                  </a:lnTo>
                  <a:lnTo>
                    <a:pt x="143822" y="101947"/>
                  </a:lnTo>
                  <a:lnTo>
                    <a:pt x="145594" y="97478"/>
                  </a:lnTo>
                  <a:lnTo>
                    <a:pt x="149853" y="90994"/>
                  </a:lnTo>
                  <a:lnTo>
                    <a:pt x="152004" y="82846"/>
                  </a:lnTo>
                  <a:lnTo>
                    <a:pt x="148695" y="85954"/>
                  </a:lnTo>
                  <a:lnTo>
                    <a:pt x="147054" y="89429"/>
                  </a:lnTo>
                  <a:lnTo>
                    <a:pt x="146001" y="97409"/>
                  </a:lnTo>
                  <a:lnTo>
                    <a:pt x="151837" y="140107"/>
                  </a:lnTo>
                  <a:lnTo>
                    <a:pt x="156441" y="184100"/>
                  </a:lnTo>
                  <a:lnTo>
                    <a:pt x="158972" y="227244"/>
                  </a:lnTo>
                  <a:lnTo>
                    <a:pt x="163886" y="268849"/>
                  </a:lnTo>
                  <a:lnTo>
                    <a:pt x="164673" y="311086"/>
                  </a:lnTo>
                  <a:lnTo>
                    <a:pt x="164071" y="354113"/>
                  </a:lnTo>
                  <a:lnTo>
                    <a:pt x="159322" y="397835"/>
                  </a:lnTo>
                  <a:lnTo>
                    <a:pt x="149681" y="441255"/>
                  </a:lnTo>
                  <a:lnTo>
                    <a:pt x="137250" y="473406"/>
                  </a:lnTo>
                  <a:lnTo>
                    <a:pt x="127547" y="486562"/>
                  </a:lnTo>
                  <a:lnTo>
                    <a:pt x="106668" y="503300"/>
                  </a:lnTo>
                  <a:lnTo>
                    <a:pt x="99919" y="505868"/>
                  </a:lnTo>
                  <a:lnTo>
                    <a:pt x="84087" y="507515"/>
                  </a:lnTo>
                  <a:lnTo>
                    <a:pt x="75771" y="503980"/>
                  </a:lnTo>
                  <a:lnTo>
                    <a:pt x="51719" y="483525"/>
                  </a:lnTo>
                  <a:lnTo>
                    <a:pt x="47508" y="475677"/>
                  </a:lnTo>
                  <a:lnTo>
                    <a:pt x="38512" y="430750"/>
                  </a:lnTo>
                  <a:lnTo>
                    <a:pt x="37792" y="399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SMARTInkShape-3458"/>
            <p:cNvSpPr/>
            <p:nvPr>
              <p:custDataLst>
                <p:tags r:id="rId98"/>
              </p:custDataLst>
            </p:nvPr>
          </p:nvSpPr>
          <p:spPr>
            <a:xfrm>
              <a:off x="3790950" y="5219700"/>
              <a:ext cx="80146" cy="476251"/>
            </a:xfrm>
            <a:custGeom>
              <a:avLst/>
              <a:gdLst/>
              <a:ahLst/>
              <a:cxnLst/>
              <a:rect l="0" t="0" r="0" b="0"/>
              <a:pathLst>
                <a:path w="80146" h="476251">
                  <a:moveTo>
                    <a:pt x="19050" y="0"/>
                  </a:moveTo>
                  <a:lnTo>
                    <a:pt x="19050" y="0"/>
                  </a:lnTo>
                  <a:lnTo>
                    <a:pt x="22421" y="3371"/>
                  </a:lnTo>
                  <a:lnTo>
                    <a:pt x="24076" y="6908"/>
                  </a:lnTo>
                  <a:lnTo>
                    <a:pt x="24517" y="8838"/>
                  </a:lnTo>
                  <a:lnTo>
                    <a:pt x="48567" y="51716"/>
                  </a:lnTo>
                  <a:lnTo>
                    <a:pt x="61373" y="94756"/>
                  </a:lnTo>
                  <a:lnTo>
                    <a:pt x="67967" y="134088"/>
                  </a:lnTo>
                  <a:lnTo>
                    <a:pt x="72849" y="175829"/>
                  </a:lnTo>
                  <a:lnTo>
                    <a:pt x="79902" y="218751"/>
                  </a:lnTo>
                  <a:lnTo>
                    <a:pt x="80145" y="265381"/>
                  </a:lnTo>
                  <a:lnTo>
                    <a:pt x="73608" y="312144"/>
                  </a:lnTo>
                  <a:lnTo>
                    <a:pt x="65523" y="356371"/>
                  </a:lnTo>
                  <a:lnTo>
                    <a:pt x="55250" y="394898"/>
                  </a:lnTo>
                  <a:lnTo>
                    <a:pt x="47133" y="413988"/>
                  </a:lnTo>
                  <a:lnTo>
                    <a:pt x="18069" y="459487"/>
                  </a:lnTo>
                  <a:lnTo>
                    <a:pt x="0" y="47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2" name="SMARTInkShape-Group763"/>
          <p:cNvGrpSpPr/>
          <p:nvPr/>
        </p:nvGrpSpPr>
        <p:grpSpPr>
          <a:xfrm>
            <a:off x="1924050" y="5162696"/>
            <a:ext cx="933373" cy="482318"/>
            <a:chOff x="1924050" y="5162696"/>
            <a:chExt cx="933373" cy="482318"/>
          </a:xfrm>
        </p:grpSpPr>
        <p:sp>
          <p:nvSpPr>
            <p:cNvPr id="717" name="SMARTInkShape-3459"/>
            <p:cNvSpPr/>
            <p:nvPr>
              <p:custDataLst>
                <p:tags r:id="rId90"/>
              </p:custDataLst>
            </p:nvPr>
          </p:nvSpPr>
          <p:spPr>
            <a:xfrm>
              <a:off x="2654300" y="5251711"/>
              <a:ext cx="95251" cy="158490"/>
            </a:xfrm>
            <a:custGeom>
              <a:avLst/>
              <a:gdLst/>
              <a:ahLst/>
              <a:cxnLst/>
              <a:rect l="0" t="0" r="0" b="0"/>
              <a:pathLst>
                <a:path w="95251" h="158490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3371" y="3187"/>
                  </a:lnTo>
                  <a:lnTo>
                    <a:pt x="5026" y="8562"/>
                  </a:lnTo>
                  <a:lnTo>
                    <a:pt x="6881" y="22511"/>
                  </a:lnTo>
                  <a:lnTo>
                    <a:pt x="29654" y="69084"/>
                  </a:lnTo>
                  <a:lnTo>
                    <a:pt x="50800" y="113729"/>
                  </a:lnTo>
                  <a:lnTo>
                    <a:pt x="59031" y="126647"/>
                  </a:lnTo>
                  <a:lnTo>
                    <a:pt x="77689" y="150250"/>
                  </a:lnTo>
                  <a:lnTo>
                    <a:pt x="84623" y="154827"/>
                  </a:lnTo>
                  <a:lnTo>
                    <a:pt x="95250" y="158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SMARTInkShape-3460"/>
            <p:cNvSpPr/>
            <p:nvPr>
              <p:custDataLst>
                <p:tags r:id="rId91"/>
              </p:custDataLst>
            </p:nvPr>
          </p:nvSpPr>
          <p:spPr>
            <a:xfrm>
              <a:off x="2425714" y="5207915"/>
              <a:ext cx="76187" cy="418186"/>
            </a:xfrm>
            <a:custGeom>
              <a:avLst/>
              <a:gdLst/>
              <a:ahLst/>
              <a:cxnLst/>
              <a:rect l="0" t="0" r="0" b="0"/>
              <a:pathLst>
                <a:path w="76187" h="418186">
                  <a:moveTo>
                    <a:pt x="76186" y="37185"/>
                  </a:moveTo>
                  <a:lnTo>
                    <a:pt x="76186" y="37185"/>
                  </a:lnTo>
                  <a:lnTo>
                    <a:pt x="76186" y="33814"/>
                  </a:lnTo>
                  <a:lnTo>
                    <a:pt x="75480" y="32821"/>
                  </a:lnTo>
                  <a:lnTo>
                    <a:pt x="74304" y="32159"/>
                  </a:lnTo>
                  <a:lnTo>
                    <a:pt x="72815" y="31718"/>
                  </a:lnTo>
                  <a:lnTo>
                    <a:pt x="72527" y="30718"/>
                  </a:lnTo>
                  <a:lnTo>
                    <a:pt x="75565" y="22074"/>
                  </a:lnTo>
                  <a:lnTo>
                    <a:pt x="76002" y="15931"/>
                  </a:lnTo>
                  <a:lnTo>
                    <a:pt x="74223" y="11746"/>
                  </a:lnTo>
                  <a:lnTo>
                    <a:pt x="64391" y="0"/>
                  </a:lnTo>
                  <a:lnTo>
                    <a:pt x="63384" y="401"/>
                  </a:lnTo>
                  <a:lnTo>
                    <a:pt x="60383" y="2727"/>
                  </a:lnTo>
                  <a:lnTo>
                    <a:pt x="58579" y="6113"/>
                  </a:lnTo>
                  <a:lnTo>
                    <a:pt x="58098" y="8004"/>
                  </a:lnTo>
                  <a:lnTo>
                    <a:pt x="38048" y="51545"/>
                  </a:lnTo>
                  <a:lnTo>
                    <a:pt x="25383" y="95038"/>
                  </a:lnTo>
                  <a:lnTo>
                    <a:pt x="14802" y="141125"/>
                  </a:lnTo>
                  <a:lnTo>
                    <a:pt x="4219" y="188473"/>
                  </a:lnTo>
                  <a:lnTo>
                    <a:pt x="544" y="235491"/>
                  </a:lnTo>
                  <a:lnTo>
                    <a:pt x="96" y="276654"/>
                  </a:lnTo>
                  <a:lnTo>
                    <a:pt x="0" y="320534"/>
                  </a:lnTo>
                  <a:lnTo>
                    <a:pt x="3360" y="351232"/>
                  </a:lnTo>
                  <a:lnTo>
                    <a:pt x="14913" y="387014"/>
                  </a:lnTo>
                  <a:lnTo>
                    <a:pt x="20966" y="395629"/>
                  </a:lnTo>
                  <a:lnTo>
                    <a:pt x="43315" y="413747"/>
                  </a:lnTo>
                  <a:lnTo>
                    <a:pt x="55314" y="416870"/>
                  </a:lnTo>
                  <a:lnTo>
                    <a:pt x="76186" y="418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SMARTInkShape-3461"/>
            <p:cNvSpPr/>
            <p:nvPr>
              <p:custDataLst>
                <p:tags r:id="rId92"/>
              </p:custDataLst>
            </p:nvPr>
          </p:nvSpPr>
          <p:spPr>
            <a:xfrm>
              <a:off x="2070102" y="5397500"/>
              <a:ext cx="158749" cy="202797"/>
            </a:xfrm>
            <a:custGeom>
              <a:avLst/>
              <a:gdLst/>
              <a:ahLst/>
              <a:cxnLst/>
              <a:rect l="0" t="0" r="0" b="0"/>
              <a:pathLst>
                <a:path w="158749" h="202797">
                  <a:moveTo>
                    <a:pt x="6348" y="107950"/>
                  </a:moveTo>
                  <a:lnTo>
                    <a:pt x="6348" y="107950"/>
                  </a:lnTo>
                  <a:lnTo>
                    <a:pt x="2977" y="104579"/>
                  </a:lnTo>
                  <a:lnTo>
                    <a:pt x="1322" y="101042"/>
                  </a:lnTo>
                  <a:lnTo>
                    <a:pt x="1" y="69849"/>
                  </a:lnTo>
                  <a:lnTo>
                    <a:pt x="0" y="67733"/>
                  </a:lnTo>
                  <a:lnTo>
                    <a:pt x="705" y="66322"/>
                  </a:lnTo>
                  <a:lnTo>
                    <a:pt x="1880" y="65382"/>
                  </a:lnTo>
                  <a:lnTo>
                    <a:pt x="5068" y="64336"/>
                  </a:lnTo>
                  <a:lnTo>
                    <a:pt x="14925" y="63610"/>
                  </a:lnTo>
                  <a:lnTo>
                    <a:pt x="19097" y="65431"/>
                  </a:lnTo>
                  <a:lnTo>
                    <a:pt x="23303" y="67885"/>
                  </a:lnTo>
                  <a:lnTo>
                    <a:pt x="29638" y="69974"/>
                  </a:lnTo>
                  <a:lnTo>
                    <a:pt x="33867" y="72962"/>
                  </a:lnTo>
                  <a:lnTo>
                    <a:pt x="46330" y="87707"/>
                  </a:lnTo>
                  <a:lnTo>
                    <a:pt x="49936" y="90221"/>
                  </a:lnTo>
                  <a:lnTo>
                    <a:pt x="55824" y="98659"/>
                  </a:lnTo>
                  <a:lnTo>
                    <a:pt x="66420" y="128965"/>
                  </a:lnTo>
                  <a:lnTo>
                    <a:pt x="69788" y="173527"/>
                  </a:lnTo>
                  <a:lnTo>
                    <a:pt x="69840" y="191357"/>
                  </a:lnTo>
                  <a:lnTo>
                    <a:pt x="67963" y="196290"/>
                  </a:lnTo>
                  <a:lnTo>
                    <a:pt x="63759" y="202796"/>
                  </a:lnTo>
                  <a:lnTo>
                    <a:pt x="60204" y="199710"/>
                  </a:lnTo>
                  <a:lnTo>
                    <a:pt x="58506" y="196239"/>
                  </a:lnTo>
                  <a:lnTo>
                    <a:pt x="57227" y="173159"/>
                  </a:lnTo>
                  <a:lnTo>
                    <a:pt x="64990" y="126819"/>
                  </a:lnTo>
                  <a:lnTo>
                    <a:pt x="78210" y="88884"/>
                  </a:lnTo>
                  <a:lnTo>
                    <a:pt x="105779" y="43169"/>
                  </a:lnTo>
                  <a:lnTo>
                    <a:pt x="124932" y="22076"/>
                  </a:lnTo>
                  <a:lnTo>
                    <a:pt x="1587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SMARTInkShape-3462"/>
            <p:cNvSpPr/>
            <p:nvPr>
              <p:custDataLst>
                <p:tags r:id="rId93"/>
              </p:custDataLst>
            </p:nvPr>
          </p:nvSpPr>
          <p:spPr>
            <a:xfrm>
              <a:off x="1924050" y="5162696"/>
              <a:ext cx="163727" cy="482318"/>
            </a:xfrm>
            <a:custGeom>
              <a:avLst/>
              <a:gdLst/>
              <a:ahLst/>
              <a:cxnLst/>
              <a:rect l="0" t="0" r="0" b="0"/>
              <a:pathLst>
                <a:path w="163727" h="482318">
                  <a:moveTo>
                    <a:pt x="12700" y="184004"/>
                  </a:moveTo>
                  <a:lnTo>
                    <a:pt x="12700" y="184004"/>
                  </a:lnTo>
                  <a:lnTo>
                    <a:pt x="6428" y="184004"/>
                  </a:lnTo>
                  <a:lnTo>
                    <a:pt x="3002" y="187375"/>
                  </a:lnTo>
                  <a:lnTo>
                    <a:pt x="1334" y="190911"/>
                  </a:lnTo>
                  <a:lnTo>
                    <a:pt x="23" y="214901"/>
                  </a:lnTo>
                  <a:lnTo>
                    <a:pt x="1" y="260609"/>
                  </a:lnTo>
                  <a:lnTo>
                    <a:pt x="0" y="304678"/>
                  </a:lnTo>
                  <a:lnTo>
                    <a:pt x="1881" y="349105"/>
                  </a:lnTo>
                  <a:lnTo>
                    <a:pt x="6089" y="393554"/>
                  </a:lnTo>
                  <a:lnTo>
                    <a:pt x="10699" y="437298"/>
                  </a:lnTo>
                  <a:lnTo>
                    <a:pt x="14464" y="464562"/>
                  </a:lnTo>
                  <a:lnTo>
                    <a:pt x="19026" y="482317"/>
                  </a:lnTo>
                  <a:lnTo>
                    <a:pt x="19050" y="437488"/>
                  </a:lnTo>
                  <a:lnTo>
                    <a:pt x="19050" y="394392"/>
                  </a:lnTo>
                  <a:lnTo>
                    <a:pt x="19050" y="348099"/>
                  </a:lnTo>
                  <a:lnTo>
                    <a:pt x="19050" y="306572"/>
                  </a:lnTo>
                  <a:lnTo>
                    <a:pt x="19050" y="263693"/>
                  </a:lnTo>
                  <a:lnTo>
                    <a:pt x="19050" y="217070"/>
                  </a:lnTo>
                  <a:lnTo>
                    <a:pt x="19050" y="173681"/>
                  </a:lnTo>
                  <a:lnTo>
                    <a:pt x="23414" y="131844"/>
                  </a:lnTo>
                  <a:lnTo>
                    <a:pt x="28510" y="87016"/>
                  </a:lnTo>
                  <a:lnTo>
                    <a:pt x="40304" y="44709"/>
                  </a:lnTo>
                  <a:lnTo>
                    <a:pt x="55038" y="11414"/>
                  </a:lnTo>
                  <a:lnTo>
                    <a:pt x="59269" y="5462"/>
                  </a:lnTo>
                  <a:lnTo>
                    <a:pt x="65382" y="2347"/>
                  </a:lnTo>
                  <a:lnTo>
                    <a:pt x="87776" y="0"/>
                  </a:lnTo>
                  <a:lnTo>
                    <a:pt x="99777" y="3268"/>
                  </a:lnTo>
                  <a:lnTo>
                    <a:pt x="106199" y="8662"/>
                  </a:lnTo>
                  <a:lnTo>
                    <a:pt x="137925" y="51951"/>
                  </a:lnTo>
                  <a:lnTo>
                    <a:pt x="154175" y="85497"/>
                  </a:lnTo>
                  <a:lnTo>
                    <a:pt x="162846" y="132796"/>
                  </a:lnTo>
                  <a:lnTo>
                    <a:pt x="163726" y="152133"/>
                  </a:lnTo>
                  <a:lnTo>
                    <a:pt x="155615" y="194211"/>
                  </a:lnTo>
                  <a:lnTo>
                    <a:pt x="135290" y="223493"/>
                  </a:lnTo>
                  <a:lnTo>
                    <a:pt x="116114" y="236546"/>
                  </a:lnTo>
                  <a:lnTo>
                    <a:pt x="95060" y="244608"/>
                  </a:lnTo>
                  <a:lnTo>
                    <a:pt x="59342" y="247391"/>
                  </a:lnTo>
                  <a:lnTo>
                    <a:pt x="46589" y="244100"/>
                  </a:lnTo>
                  <a:lnTo>
                    <a:pt x="25804" y="234904"/>
                  </a:lnTo>
                  <a:lnTo>
                    <a:pt x="31750" y="2348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SMARTInkShape-3463"/>
            <p:cNvSpPr/>
            <p:nvPr>
              <p:custDataLst>
                <p:tags r:id="rId94"/>
              </p:custDataLst>
            </p:nvPr>
          </p:nvSpPr>
          <p:spPr>
            <a:xfrm>
              <a:off x="2768600" y="5271415"/>
              <a:ext cx="88823" cy="335636"/>
            </a:xfrm>
            <a:custGeom>
              <a:avLst/>
              <a:gdLst/>
              <a:ahLst/>
              <a:cxnLst/>
              <a:rect l="0" t="0" r="0" b="0"/>
              <a:pathLst>
                <a:path w="88823" h="335636">
                  <a:moveTo>
                    <a:pt x="82550" y="24485"/>
                  </a:moveTo>
                  <a:lnTo>
                    <a:pt x="82550" y="24485"/>
                  </a:lnTo>
                  <a:lnTo>
                    <a:pt x="85921" y="21114"/>
                  </a:lnTo>
                  <a:lnTo>
                    <a:pt x="87576" y="17577"/>
                  </a:lnTo>
                  <a:lnTo>
                    <a:pt x="88822" y="6655"/>
                  </a:lnTo>
                  <a:lnTo>
                    <a:pt x="88143" y="6249"/>
                  </a:lnTo>
                  <a:lnTo>
                    <a:pt x="85506" y="5797"/>
                  </a:lnTo>
                  <a:lnTo>
                    <a:pt x="85226" y="4970"/>
                  </a:lnTo>
                  <a:lnTo>
                    <a:pt x="88277" y="0"/>
                  </a:lnTo>
                  <a:lnTo>
                    <a:pt x="88485" y="400"/>
                  </a:lnTo>
                  <a:lnTo>
                    <a:pt x="88715" y="2727"/>
                  </a:lnTo>
                  <a:lnTo>
                    <a:pt x="88071" y="3630"/>
                  </a:lnTo>
                  <a:lnTo>
                    <a:pt x="85474" y="4633"/>
                  </a:lnTo>
                  <a:lnTo>
                    <a:pt x="80045" y="5197"/>
                  </a:lnTo>
                  <a:lnTo>
                    <a:pt x="78764" y="5982"/>
                  </a:lnTo>
                  <a:lnTo>
                    <a:pt x="77909" y="7210"/>
                  </a:lnTo>
                  <a:lnTo>
                    <a:pt x="76254" y="10457"/>
                  </a:lnTo>
                  <a:lnTo>
                    <a:pt x="66141" y="22437"/>
                  </a:lnTo>
                  <a:lnTo>
                    <a:pt x="56747" y="42215"/>
                  </a:lnTo>
                  <a:lnTo>
                    <a:pt x="42310" y="63742"/>
                  </a:lnTo>
                  <a:lnTo>
                    <a:pt x="39971" y="70390"/>
                  </a:lnTo>
                  <a:lnTo>
                    <a:pt x="28673" y="111294"/>
                  </a:lnTo>
                  <a:lnTo>
                    <a:pt x="21683" y="123842"/>
                  </a:lnTo>
                  <a:lnTo>
                    <a:pt x="9621" y="168441"/>
                  </a:lnTo>
                  <a:lnTo>
                    <a:pt x="6637" y="193820"/>
                  </a:lnTo>
                  <a:lnTo>
                    <a:pt x="4506" y="220011"/>
                  </a:lnTo>
                  <a:lnTo>
                    <a:pt x="890" y="238007"/>
                  </a:lnTo>
                  <a:lnTo>
                    <a:pt x="10" y="284832"/>
                  </a:lnTo>
                  <a:lnTo>
                    <a:pt x="0" y="331398"/>
                  </a:lnTo>
                  <a:lnTo>
                    <a:pt x="0" y="335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9" name="SMARTInkShape-Group764"/>
          <p:cNvGrpSpPr/>
          <p:nvPr/>
        </p:nvGrpSpPr>
        <p:grpSpPr>
          <a:xfrm>
            <a:off x="10264951" y="3704741"/>
            <a:ext cx="910917" cy="336829"/>
            <a:chOff x="10264951" y="3704741"/>
            <a:chExt cx="910917" cy="336829"/>
          </a:xfrm>
        </p:grpSpPr>
        <p:sp>
          <p:nvSpPr>
            <p:cNvPr id="723" name="SMARTInkShape-3464"/>
            <p:cNvSpPr/>
            <p:nvPr>
              <p:custDataLst>
                <p:tags r:id="rId84"/>
              </p:custDataLst>
            </p:nvPr>
          </p:nvSpPr>
          <p:spPr>
            <a:xfrm>
              <a:off x="11068050" y="3721100"/>
              <a:ext cx="107818" cy="320470"/>
            </a:xfrm>
            <a:custGeom>
              <a:avLst/>
              <a:gdLst/>
              <a:ahLst/>
              <a:cxnLst/>
              <a:rect l="0" t="0" r="0" b="0"/>
              <a:pathLst>
                <a:path w="107818" h="320470">
                  <a:moveTo>
                    <a:pt x="50800" y="0"/>
                  </a:moveTo>
                  <a:lnTo>
                    <a:pt x="50800" y="0"/>
                  </a:lnTo>
                  <a:lnTo>
                    <a:pt x="47430" y="3371"/>
                  </a:lnTo>
                  <a:lnTo>
                    <a:pt x="45774" y="8789"/>
                  </a:lnTo>
                  <a:lnTo>
                    <a:pt x="45333" y="12209"/>
                  </a:lnTo>
                  <a:lnTo>
                    <a:pt x="41079" y="19773"/>
                  </a:lnTo>
                  <a:lnTo>
                    <a:pt x="35895" y="27837"/>
                  </a:lnTo>
                  <a:lnTo>
                    <a:pt x="26967" y="64076"/>
                  </a:lnTo>
                  <a:lnTo>
                    <a:pt x="25539" y="106677"/>
                  </a:lnTo>
                  <a:lnTo>
                    <a:pt x="23530" y="150964"/>
                  </a:lnTo>
                  <a:lnTo>
                    <a:pt x="19443" y="195400"/>
                  </a:lnTo>
                  <a:lnTo>
                    <a:pt x="13605" y="241215"/>
                  </a:lnTo>
                  <a:lnTo>
                    <a:pt x="12172" y="260908"/>
                  </a:lnTo>
                  <a:lnTo>
                    <a:pt x="6430" y="278986"/>
                  </a:lnTo>
                  <a:lnTo>
                    <a:pt x="6372" y="275906"/>
                  </a:lnTo>
                  <a:lnTo>
                    <a:pt x="8241" y="272438"/>
                  </a:lnTo>
                  <a:lnTo>
                    <a:pt x="9727" y="270525"/>
                  </a:lnTo>
                  <a:lnTo>
                    <a:pt x="11379" y="264637"/>
                  </a:lnTo>
                  <a:lnTo>
                    <a:pt x="12820" y="258022"/>
                  </a:lnTo>
                  <a:lnTo>
                    <a:pt x="38110" y="211393"/>
                  </a:lnTo>
                  <a:lnTo>
                    <a:pt x="43045" y="206135"/>
                  </a:lnTo>
                  <a:lnTo>
                    <a:pt x="53049" y="199915"/>
                  </a:lnTo>
                  <a:lnTo>
                    <a:pt x="63107" y="197455"/>
                  </a:lnTo>
                  <a:lnTo>
                    <a:pt x="65355" y="197254"/>
                  </a:lnTo>
                  <a:lnTo>
                    <a:pt x="69733" y="198911"/>
                  </a:lnTo>
                  <a:lnTo>
                    <a:pt x="74032" y="201294"/>
                  </a:lnTo>
                  <a:lnTo>
                    <a:pt x="78294" y="202352"/>
                  </a:lnTo>
                  <a:lnTo>
                    <a:pt x="96482" y="217431"/>
                  </a:lnTo>
                  <a:lnTo>
                    <a:pt x="99325" y="223871"/>
                  </a:lnTo>
                  <a:lnTo>
                    <a:pt x="107817" y="271181"/>
                  </a:lnTo>
                  <a:lnTo>
                    <a:pt x="107185" y="277158"/>
                  </a:lnTo>
                  <a:lnTo>
                    <a:pt x="100108" y="303035"/>
                  </a:lnTo>
                  <a:lnTo>
                    <a:pt x="98489" y="305740"/>
                  </a:lnTo>
                  <a:lnTo>
                    <a:pt x="89467" y="312918"/>
                  </a:lnTo>
                  <a:lnTo>
                    <a:pt x="70948" y="320469"/>
                  </a:lnTo>
                  <a:lnTo>
                    <a:pt x="63045" y="320466"/>
                  </a:lnTo>
                  <a:lnTo>
                    <a:pt x="55535" y="318113"/>
                  </a:lnTo>
                  <a:lnTo>
                    <a:pt x="46637" y="313527"/>
                  </a:lnTo>
                  <a:lnTo>
                    <a:pt x="35377" y="310443"/>
                  </a:lnTo>
                  <a:lnTo>
                    <a:pt x="14736" y="296937"/>
                  </a:lnTo>
                  <a:lnTo>
                    <a:pt x="8196" y="288605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SMARTInkShape-3465"/>
            <p:cNvSpPr/>
            <p:nvPr>
              <p:custDataLst>
                <p:tags r:id="rId85"/>
              </p:custDataLst>
            </p:nvPr>
          </p:nvSpPr>
          <p:spPr>
            <a:xfrm>
              <a:off x="10877634" y="3873500"/>
              <a:ext cx="57067" cy="146051"/>
            </a:xfrm>
            <a:custGeom>
              <a:avLst/>
              <a:gdLst/>
              <a:ahLst/>
              <a:cxnLst/>
              <a:rect l="0" t="0" r="0" b="0"/>
              <a:pathLst>
                <a:path w="57067" h="146051">
                  <a:moveTo>
                    <a:pt x="12616" y="0"/>
                  </a:moveTo>
                  <a:lnTo>
                    <a:pt x="12616" y="0"/>
                  </a:lnTo>
                  <a:lnTo>
                    <a:pt x="199" y="0"/>
                  </a:lnTo>
                  <a:lnTo>
                    <a:pt x="0" y="3371"/>
                  </a:lnTo>
                  <a:lnTo>
                    <a:pt x="676" y="4364"/>
                  </a:lnTo>
                  <a:lnTo>
                    <a:pt x="1834" y="5026"/>
                  </a:lnTo>
                  <a:lnTo>
                    <a:pt x="3311" y="5467"/>
                  </a:lnTo>
                  <a:lnTo>
                    <a:pt x="4296" y="6467"/>
                  </a:lnTo>
                  <a:lnTo>
                    <a:pt x="7758" y="13141"/>
                  </a:lnTo>
                  <a:lnTo>
                    <a:pt x="9377" y="15111"/>
                  </a:lnTo>
                  <a:lnTo>
                    <a:pt x="11175" y="21062"/>
                  </a:lnTo>
                  <a:lnTo>
                    <a:pt x="12682" y="27705"/>
                  </a:lnTo>
                  <a:lnTo>
                    <a:pt x="22684" y="47234"/>
                  </a:lnTo>
                  <a:lnTo>
                    <a:pt x="30296" y="92988"/>
                  </a:lnTo>
                  <a:lnTo>
                    <a:pt x="33142" y="102811"/>
                  </a:lnTo>
                  <a:lnTo>
                    <a:pt x="42614" y="127106"/>
                  </a:lnTo>
                  <a:lnTo>
                    <a:pt x="44294" y="134808"/>
                  </a:lnTo>
                  <a:lnTo>
                    <a:pt x="47390" y="140583"/>
                  </a:lnTo>
                  <a:lnTo>
                    <a:pt x="51120" y="143620"/>
                  </a:lnTo>
                  <a:lnTo>
                    <a:pt x="57066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SMARTInkShape-3466"/>
            <p:cNvSpPr/>
            <p:nvPr>
              <p:custDataLst>
                <p:tags r:id="rId86"/>
              </p:custDataLst>
            </p:nvPr>
          </p:nvSpPr>
          <p:spPr>
            <a:xfrm>
              <a:off x="10826772" y="3911600"/>
              <a:ext cx="158729" cy="38099"/>
            </a:xfrm>
            <a:custGeom>
              <a:avLst/>
              <a:gdLst/>
              <a:ahLst/>
              <a:cxnLst/>
              <a:rect l="0" t="0" r="0" b="0"/>
              <a:pathLst>
                <a:path w="158729" h="38099">
                  <a:moveTo>
                    <a:pt x="6328" y="31750"/>
                  </a:moveTo>
                  <a:lnTo>
                    <a:pt x="6328" y="31750"/>
                  </a:lnTo>
                  <a:lnTo>
                    <a:pt x="0" y="38077"/>
                  </a:lnTo>
                  <a:lnTo>
                    <a:pt x="8819" y="38098"/>
                  </a:lnTo>
                  <a:lnTo>
                    <a:pt x="12843" y="36218"/>
                  </a:lnTo>
                  <a:lnTo>
                    <a:pt x="14907" y="34729"/>
                  </a:lnTo>
                  <a:lnTo>
                    <a:pt x="46478" y="26840"/>
                  </a:lnTo>
                  <a:lnTo>
                    <a:pt x="89545" y="20387"/>
                  </a:lnTo>
                  <a:lnTo>
                    <a:pt x="135215" y="8563"/>
                  </a:lnTo>
                  <a:lnTo>
                    <a:pt x="147371" y="6300"/>
                  </a:lnTo>
                  <a:lnTo>
                    <a:pt x="1587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SMARTInkShape-3467"/>
            <p:cNvSpPr/>
            <p:nvPr>
              <p:custDataLst>
                <p:tags r:id="rId87"/>
              </p:custDataLst>
            </p:nvPr>
          </p:nvSpPr>
          <p:spPr>
            <a:xfrm>
              <a:off x="10512136" y="3860800"/>
              <a:ext cx="149515" cy="31751"/>
            </a:xfrm>
            <a:custGeom>
              <a:avLst/>
              <a:gdLst/>
              <a:ahLst/>
              <a:cxnLst/>
              <a:rect l="0" t="0" r="0" b="0"/>
              <a:pathLst>
                <a:path w="149515" h="31751">
                  <a:moveTo>
                    <a:pt x="22514" y="31750"/>
                  </a:moveTo>
                  <a:lnTo>
                    <a:pt x="22514" y="31750"/>
                  </a:lnTo>
                  <a:lnTo>
                    <a:pt x="4448" y="31750"/>
                  </a:lnTo>
                  <a:lnTo>
                    <a:pt x="385" y="28379"/>
                  </a:lnTo>
                  <a:lnTo>
                    <a:pt x="0" y="27386"/>
                  </a:lnTo>
                  <a:lnTo>
                    <a:pt x="448" y="26724"/>
                  </a:lnTo>
                  <a:lnTo>
                    <a:pt x="2829" y="25988"/>
                  </a:lnTo>
                  <a:lnTo>
                    <a:pt x="14883" y="24746"/>
                  </a:lnTo>
                  <a:lnTo>
                    <a:pt x="31328" y="20384"/>
                  </a:lnTo>
                  <a:lnTo>
                    <a:pt x="46763" y="17564"/>
                  </a:lnTo>
                  <a:lnTo>
                    <a:pt x="60274" y="14141"/>
                  </a:lnTo>
                  <a:lnTo>
                    <a:pt x="101639" y="8392"/>
                  </a:lnTo>
                  <a:lnTo>
                    <a:pt x="1495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SMARTInkShape-3468"/>
            <p:cNvSpPr/>
            <p:nvPr>
              <p:custDataLst>
                <p:tags r:id="rId88"/>
              </p:custDataLst>
            </p:nvPr>
          </p:nvSpPr>
          <p:spPr>
            <a:xfrm>
              <a:off x="10547352" y="3704741"/>
              <a:ext cx="57149" cy="305498"/>
            </a:xfrm>
            <a:custGeom>
              <a:avLst/>
              <a:gdLst/>
              <a:ahLst/>
              <a:cxnLst/>
              <a:rect l="0" t="0" r="0" b="0"/>
              <a:pathLst>
                <a:path w="57149" h="305498">
                  <a:moveTo>
                    <a:pt x="38098" y="3659"/>
                  </a:moveTo>
                  <a:lnTo>
                    <a:pt x="38098" y="3659"/>
                  </a:lnTo>
                  <a:lnTo>
                    <a:pt x="38098" y="0"/>
                  </a:lnTo>
                  <a:lnTo>
                    <a:pt x="38098" y="1563"/>
                  </a:lnTo>
                  <a:lnTo>
                    <a:pt x="37393" y="2262"/>
                  </a:lnTo>
                  <a:lnTo>
                    <a:pt x="34728" y="3038"/>
                  </a:lnTo>
                  <a:lnTo>
                    <a:pt x="33735" y="4656"/>
                  </a:lnTo>
                  <a:lnTo>
                    <a:pt x="31630" y="12970"/>
                  </a:lnTo>
                  <a:lnTo>
                    <a:pt x="27558" y="20921"/>
                  </a:lnTo>
                  <a:lnTo>
                    <a:pt x="20410" y="67759"/>
                  </a:lnTo>
                  <a:lnTo>
                    <a:pt x="13660" y="115015"/>
                  </a:lnTo>
                  <a:lnTo>
                    <a:pt x="7313" y="159171"/>
                  </a:lnTo>
                  <a:lnTo>
                    <a:pt x="2041" y="206669"/>
                  </a:lnTo>
                  <a:lnTo>
                    <a:pt x="76" y="254281"/>
                  </a:lnTo>
                  <a:lnTo>
                    <a:pt x="0" y="290238"/>
                  </a:lnTo>
                  <a:lnTo>
                    <a:pt x="1879" y="295187"/>
                  </a:lnTo>
                  <a:lnTo>
                    <a:pt x="3369" y="297494"/>
                  </a:lnTo>
                  <a:lnTo>
                    <a:pt x="5067" y="299032"/>
                  </a:lnTo>
                  <a:lnTo>
                    <a:pt x="14925" y="305075"/>
                  </a:lnTo>
                  <a:lnTo>
                    <a:pt x="17004" y="305497"/>
                  </a:lnTo>
                  <a:lnTo>
                    <a:pt x="19095" y="305074"/>
                  </a:lnTo>
                  <a:lnTo>
                    <a:pt x="25413" y="301106"/>
                  </a:lnTo>
                  <a:lnTo>
                    <a:pt x="57148" y="276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SMARTInkShape-3469"/>
            <p:cNvSpPr/>
            <p:nvPr>
              <p:custDataLst>
                <p:tags r:id="rId89"/>
              </p:custDataLst>
            </p:nvPr>
          </p:nvSpPr>
          <p:spPr>
            <a:xfrm>
              <a:off x="10264951" y="3893520"/>
              <a:ext cx="193500" cy="138356"/>
            </a:xfrm>
            <a:custGeom>
              <a:avLst/>
              <a:gdLst/>
              <a:ahLst/>
              <a:cxnLst/>
              <a:rect l="0" t="0" r="0" b="0"/>
              <a:pathLst>
                <a:path w="193500" h="138356">
                  <a:moveTo>
                    <a:pt x="123649" y="56180"/>
                  </a:moveTo>
                  <a:lnTo>
                    <a:pt x="123649" y="56180"/>
                  </a:lnTo>
                  <a:lnTo>
                    <a:pt x="117562" y="50092"/>
                  </a:lnTo>
                  <a:lnTo>
                    <a:pt x="117299" y="27695"/>
                  </a:lnTo>
                  <a:lnTo>
                    <a:pt x="115418" y="24000"/>
                  </a:lnTo>
                  <a:lnTo>
                    <a:pt x="101566" y="8723"/>
                  </a:lnTo>
                  <a:lnTo>
                    <a:pt x="95961" y="6866"/>
                  </a:lnTo>
                  <a:lnTo>
                    <a:pt x="89470" y="5335"/>
                  </a:lnTo>
                  <a:lnTo>
                    <a:pt x="79556" y="485"/>
                  </a:lnTo>
                  <a:lnTo>
                    <a:pt x="77320" y="0"/>
                  </a:lnTo>
                  <a:lnTo>
                    <a:pt x="75123" y="382"/>
                  </a:lnTo>
                  <a:lnTo>
                    <a:pt x="66531" y="4184"/>
                  </a:lnTo>
                  <a:lnTo>
                    <a:pt x="58279" y="6907"/>
                  </a:lnTo>
                  <a:lnTo>
                    <a:pt x="36467" y="18214"/>
                  </a:lnTo>
                  <a:lnTo>
                    <a:pt x="31279" y="23079"/>
                  </a:lnTo>
                  <a:lnTo>
                    <a:pt x="7243" y="66796"/>
                  </a:lnTo>
                  <a:lnTo>
                    <a:pt x="0" y="92166"/>
                  </a:lnTo>
                  <a:lnTo>
                    <a:pt x="20" y="100631"/>
                  </a:lnTo>
                  <a:lnTo>
                    <a:pt x="2380" y="108392"/>
                  </a:lnTo>
                  <a:lnTo>
                    <a:pt x="9644" y="119122"/>
                  </a:lnTo>
                  <a:lnTo>
                    <a:pt x="24182" y="134464"/>
                  </a:lnTo>
                  <a:lnTo>
                    <a:pt x="30288" y="136834"/>
                  </a:lnTo>
                  <a:lnTo>
                    <a:pt x="45706" y="138355"/>
                  </a:lnTo>
                  <a:lnTo>
                    <a:pt x="58143" y="135248"/>
                  </a:lnTo>
                  <a:lnTo>
                    <a:pt x="96137" y="117528"/>
                  </a:lnTo>
                  <a:lnTo>
                    <a:pt x="102718" y="111432"/>
                  </a:lnTo>
                  <a:lnTo>
                    <a:pt x="120753" y="89515"/>
                  </a:lnTo>
                  <a:lnTo>
                    <a:pt x="124960" y="76588"/>
                  </a:lnTo>
                  <a:lnTo>
                    <a:pt x="129003" y="70403"/>
                  </a:lnTo>
                  <a:lnTo>
                    <a:pt x="129990" y="62619"/>
                  </a:lnTo>
                  <a:lnTo>
                    <a:pt x="129996" y="65927"/>
                  </a:lnTo>
                  <a:lnTo>
                    <a:pt x="131880" y="69449"/>
                  </a:lnTo>
                  <a:lnTo>
                    <a:pt x="134362" y="73366"/>
                  </a:lnTo>
                  <a:lnTo>
                    <a:pt x="136466" y="79538"/>
                  </a:lnTo>
                  <a:lnTo>
                    <a:pt x="147298" y="94284"/>
                  </a:lnTo>
                  <a:lnTo>
                    <a:pt x="148977" y="98515"/>
                  </a:lnTo>
                  <a:lnTo>
                    <a:pt x="157784" y="109097"/>
                  </a:lnTo>
                  <a:lnTo>
                    <a:pt x="163750" y="111448"/>
                  </a:lnTo>
                  <a:lnTo>
                    <a:pt x="193499" y="1133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3" name="SMARTInkShape-Group765"/>
          <p:cNvGrpSpPr/>
          <p:nvPr/>
        </p:nvGrpSpPr>
        <p:grpSpPr>
          <a:xfrm>
            <a:off x="9569450" y="3665318"/>
            <a:ext cx="419101" cy="384554"/>
            <a:chOff x="9569450" y="3665318"/>
            <a:chExt cx="419101" cy="384554"/>
          </a:xfrm>
        </p:grpSpPr>
        <p:sp>
          <p:nvSpPr>
            <p:cNvPr id="730" name="SMARTInkShape-3470"/>
            <p:cNvSpPr/>
            <p:nvPr>
              <p:custDataLst>
                <p:tags r:id="rId81"/>
              </p:custDataLst>
            </p:nvPr>
          </p:nvSpPr>
          <p:spPr>
            <a:xfrm>
              <a:off x="9862771" y="3987800"/>
              <a:ext cx="125780" cy="31672"/>
            </a:xfrm>
            <a:custGeom>
              <a:avLst/>
              <a:gdLst/>
              <a:ahLst/>
              <a:cxnLst/>
              <a:rect l="0" t="0" r="0" b="0"/>
              <a:pathLst>
                <a:path w="125780" h="31672">
                  <a:moveTo>
                    <a:pt x="17829" y="0"/>
                  </a:moveTo>
                  <a:lnTo>
                    <a:pt x="17829" y="0"/>
                  </a:lnTo>
                  <a:lnTo>
                    <a:pt x="8990" y="14305"/>
                  </a:lnTo>
                  <a:lnTo>
                    <a:pt x="0" y="24100"/>
                  </a:lnTo>
                  <a:lnTo>
                    <a:pt x="299" y="24533"/>
                  </a:lnTo>
                  <a:lnTo>
                    <a:pt x="2511" y="25015"/>
                  </a:lnTo>
                  <a:lnTo>
                    <a:pt x="7724" y="25285"/>
                  </a:lnTo>
                  <a:lnTo>
                    <a:pt x="11691" y="27231"/>
                  </a:lnTo>
                  <a:lnTo>
                    <a:pt x="13739" y="28737"/>
                  </a:lnTo>
                  <a:lnTo>
                    <a:pt x="23358" y="30857"/>
                  </a:lnTo>
                  <a:lnTo>
                    <a:pt x="44205" y="31671"/>
                  </a:lnTo>
                  <a:lnTo>
                    <a:pt x="89965" y="25572"/>
                  </a:lnTo>
                  <a:lnTo>
                    <a:pt x="125779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SMARTInkShape-3471"/>
            <p:cNvSpPr/>
            <p:nvPr>
              <p:custDataLst>
                <p:tags r:id="rId82"/>
              </p:custDataLst>
            </p:nvPr>
          </p:nvSpPr>
          <p:spPr>
            <a:xfrm>
              <a:off x="9569450" y="3665318"/>
              <a:ext cx="182863" cy="384554"/>
            </a:xfrm>
            <a:custGeom>
              <a:avLst/>
              <a:gdLst/>
              <a:ahLst/>
              <a:cxnLst/>
              <a:rect l="0" t="0" r="0" b="0"/>
              <a:pathLst>
                <a:path w="182863" h="384554">
                  <a:moveTo>
                    <a:pt x="0" y="335182"/>
                  </a:moveTo>
                  <a:lnTo>
                    <a:pt x="0" y="335182"/>
                  </a:lnTo>
                  <a:lnTo>
                    <a:pt x="6272" y="341454"/>
                  </a:lnTo>
                  <a:lnTo>
                    <a:pt x="11810" y="352460"/>
                  </a:lnTo>
                  <a:lnTo>
                    <a:pt x="12107" y="352345"/>
                  </a:lnTo>
                  <a:lnTo>
                    <a:pt x="12436" y="350336"/>
                  </a:lnTo>
                  <a:lnTo>
                    <a:pt x="13229" y="349518"/>
                  </a:lnTo>
                  <a:lnTo>
                    <a:pt x="19572" y="346324"/>
                  </a:lnTo>
                  <a:lnTo>
                    <a:pt x="46703" y="319511"/>
                  </a:lnTo>
                  <a:lnTo>
                    <a:pt x="78513" y="277174"/>
                  </a:lnTo>
                  <a:lnTo>
                    <a:pt x="112988" y="231650"/>
                  </a:lnTo>
                  <a:lnTo>
                    <a:pt x="139585" y="184494"/>
                  </a:lnTo>
                  <a:lnTo>
                    <a:pt x="160146" y="142529"/>
                  </a:lnTo>
                  <a:lnTo>
                    <a:pt x="175434" y="96237"/>
                  </a:lnTo>
                  <a:lnTo>
                    <a:pt x="182862" y="62442"/>
                  </a:lnTo>
                  <a:lnTo>
                    <a:pt x="177605" y="28531"/>
                  </a:lnTo>
                  <a:lnTo>
                    <a:pt x="174657" y="19917"/>
                  </a:lnTo>
                  <a:lnTo>
                    <a:pt x="169111" y="13266"/>
                  </a:lnTo>
                  <a:lnTo>
                    <a:pt x="155045" y="1709"/>
                  </a:lnTo>
                  <a:lnTo>
                    <a:pt x="150518" y="0"/>
                  </a:lnTo>
                  <a:lnTo>
                    <a:pt x="144273" y="1121"/>
                  </a:lnTo>
                  <a:lnTo>
                    <a:pt x="125354" y="9543"/>
                  </a:lnTo>
                  <a:lnTo>
                    <a:pt x="109151" y="19842"/>
                  </a:lnTo>
                  <a:lnTo>
                    <a:pt x="103076" y="27814"/>
                  </a:lnTo>
                  <a:lnTo>
                    <a:pt x="86870" y="68703"/>
                  </a:lnTo>
                  <a:lnTo>
                    <a:pt x="77461" y="115440"/>
                  </a:lnTo>
                  <a:lnTo>
                    <a:pt x="71341" y="157434"/>
                  </a:lnTo>
                  <a:lnTo>
                    <a:pt x="74410" y="204086"/>
                  </a:lnTo>
                  <a:lnTo>
                    <a:pt x="79335" y="248138"/>
                  </a:lnTo>
                  <a:lnTo>
                    <a:pt x="89034" y="288816"/>
                  </a:lnTo>
                  <a:lnTo>
                    <a:pt x="107097" y="335070"/>
                  </a:lnTo>
                  <a:lnTo>
                    <a:pt x="138061" y="376190"/>
                  </a:lnTo>
                  <a:lnTo>
                    <a:pt x="148230" y="382767"/>
                  </a:lnTo>
                  <a:lnTo>
                    <a:pt x="153605" y="384553"/>
                  </a:lnTo>
                  <a:lnTo>
                    <a:pt x="160226" y="383465"/>
                  </a:lnTo>
                  <a:lnTo>
                    <a:pt x="171450" y="379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SMARTInkShape-3472"/>
            <p:cNvSpPr/>
            <p:nvPr>
              <p:custDataLst>
                <p:tags r:id="rId83"/>
              </p:custDataLst>
            </p:nvPr>
          </p:nvSpPr>
          <p:spPr>
            <a:xfrm>
              <a:off x="9868183" y="3886200"/>
              <a:ext cx="88618" cy="12699"/>
            </a:xfrm>
            <a:custGeom>
              <a:avLst/>
              <a:gdLst/>
              <a:ahLst/>
              <a:cxnLst/>
              <a:rect l="0" t="0" r="0" b="0"/>
              <a:pathLst>
                <a:path w="88618" h="12699">
                  <a:moveTo>
                    <a:pt x="12417" y="0"/>
                  </a:moveTo>
                  <a:lnTo>
                    <a:pt x="12417" y="0"/>
                  </a:lnTo>
                  <a:lnTo>
                    <a:pt x="0" y="12416"/>
                  </a:lnTo>
                  <a:lnTo>
                    <a:pt x="20296" y="12698"/>
                  </a:lnTo>
                  <a:lnTo>
                    <a:pt x="65527" y="6401"/>
                  </a:lnTo>
                  <a:lnTo>
                    <a:pt x="8861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4" name="SMARTInkShape-3473"/>
          <p:cNvSpPr/>
          <p:nvPr>
            <p:custDataLst>
              <p:tags r:id="rId6"/>
            </p:custDataLst>
          </p:nvPr>
        </p:nvSpPr>
        <p:spPr>
          <a:xfrm>
            <a:off x="8966200" y="3194160"/>
            <a:ext cx="266035" cy="1326365"/>
          </a:xfrm>
          <a:custGeom>
            <a:avLst/>
            <a:gdLst/>
            <a:ahLst/>
            <a:cxnLst/>
            <a:rect l="0" t="0" r="0" b="0"/>
            <a:pathLst>
              <a:path w="266035" h="1326365">
                <a:moveTo>
                  <a:pt x="165100" y="44340"/>
                </a:moveTo>
                <a:lnTo>
                  <a:pt x="165100" y="44340"/>
                </a:lnTo>
                <a:lnTo>
                  <a:pt x="161729" y="40969"/>
                </a:lnTo>
                <a:lnTo>
                  <a:pt x="160073" y="37433"/>
                </a:lnTo>
                <a:lnTo>
                  <a:pt x="159633" y="35502"/>
                </a:lnTo>
                <a:lnTo>
                  <a:pt x="153841" y="25241"/>
                </a:lnTo>
                <a:lnTo>
                  <a:pt x="153359" y="23141"/>
                </a:lnTo>
                <a:lnTo>
                  <a:pt x="153746" y="21035"/>
                </a:lnTo>
                <a:lnTo>
                  <a:pt x="157551" y="12586"/>
                </a:lnTo>
                <a:lnTo>
                  <a:pt x="158512" y="4123"/>
                </a:lnTo>
                <a:lnTo>
                  <a:pt x="159298" y="2712"/>
                </a:lnTo>
                <a:lnTo>
                  <a:pt x="160527" y="1771"/>
                </a:lnTo>
                <a:lnTo>
                  <a:pt x="163773" y="726"/>
                </a:lnTo>
                <a:lnTo>
                  <a:pt x="173670" y="0"/>
                </a:lnTo>
                <a:lnTo>
                  <a:pt x="191743" y="5367"/>
                </a:lnTo>
                <a:lnTo>
                  <a:pt x="202078" y="12723"/>
                </a:lnTo>
                <a:lnTo>
                  <a:pt x="230774" y="41649"/>
                </a:lnTo>
                <a:lnTo>
                  <a:pt x="251758" y="82816"/>
                </a:lnTo>
                <a:lnTo>
                  <a:pt x="261645" y="106462"/>
                </a:lnTo>
                <a:lnTo>
                  <a:pt x="266034" y="148153"/>
                </a:lnTo>
                <a:lnTo>
                  <a:pt x="265863" y="187012"/>
                </a:lnTo>
                <a:lnTo>
                  <a:pt x="257885" y="228659"/>
                </a:lnTo>
                <a:lnTo>
                  <a:pt x="242930" y="270856"/>
                </a:lnTo>
                <a:lnTo>
                  <a:pt x="225682" y="308799"/>
                </a:lnTo>
                <a:lnTo>
                  <a:pt x="202623" y="347652"/>
                </a:lnTo>
                <a:lnTo>
                  <a:pt x="187743" y="374099"/>
                </a:lnTo>
                <a:lnTo>
                  <a:pt x="169674" y="416815"/>
                </a:lnTo>
                <a:lnTo>
                  <a:pt x="155436" y="463304"/>
                </a:lnTo>
                <a:lnTo>
                  <a:pt x="149008" y="507933"/>
                </a:lnTo>
                <a:lnTo>
                  <a:pt x="152714" y="552399"/>
                </a:lnTo>
                <a:lnTo>
                  <a:pt x="161187" y="592843"/>
                </a:lnTo>
                <a:lnTo>
                  <a:pt x="179062" y="640011"/>
                </a:lnTo>
                <a:lnTo>
                  <a:pt x="195911" y="684699"/>
                </a:lnTo>
                <a:lnTo>
                  <a:pt x="214174" y="724217"/>
                </a:lnTo>
                <a:lnTo>
                  <a:pt x="233473" y="769602"/>
                </a:lnTo>
                <a:lnTo>
                  <a:pt x="245338" y="810047"/>
                </a:lnTo>
                <a:lnTo>
                  <a:pt x="257511" y="855627"/>
                </a:lnTo>
                <a:lnTo>
                  <a:pt x="260100" y="901512"/>
                </a:lnTo>
                <a:lnTo>
                  <a:pt x="256946" y="942075"/>
                </a:lnTo>
                <a:lnTo>
                  <a:pt x="245420" y="989259"/>
                </a:lnTo>
                <a:lnTo>
                  <a:pt x="234935" y="1028985"/>
                </a:lnTo>
                <a:lnTo>
                  <a:pt x="222248" y="1074399"/>
                </a:lnTo>
                <a:lnTo>
                  <a:pt x="206596" y="1114847"/>
                </a:lnTo>
                <a:lnTo>
                  <a:pt x="186324" y="1160428"/>
                </a:lnTo>
                <a:lnTo>
                  <a:pt x="169161" y="1191928"/>
                </a:lnTo>
                <a:lnTo>
                  <a:pt x="138177" y="1236661"/>
                </a:lnTo>
                <a:lnTo>
                  <a:pt x="95161" y="1282504"/>
                </a:lnTo>
                <a:lnTo>
                  <a:pt x="69127" y="1302197"/>
                </a:lnTo>
                <a:lnTo>
                  <a:pt x="47841" y="1311839"/>
                </a:lnTo>
                <a:lnTo>
                  <a:pt x="35420" y="1321909"/>
                </a:lnTo>
                <a:lnTo>
                  <a:pt x="23116" y="1325520"/>
                </a:lnTo>
                <a:lnTo>
                  <a:pt x="14743" y="1326364"/>
                </a:lnTo>
                <a:lnTo>
                  <a:pt x="8198" y="1324858"/>
                </a:lnTo>
                <a:lnTo>
                  <a:pt x="5466" y="1323469"/>
                </a:lnTo>
                <a:lnTo>
                  <a:pt x="3643" y="1321836"/>
                </a:lnTo>
                <a:lnTo>
                  <a:pt x="0" y="131434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5" name="SMARTInkShape-3474"/>
          <p:cNvSpPr/>
          <p:nvPr>
            <p:custDataLst>
              <p:tags r:id="rId7"/>
            </p:custDataLst>
          </p:nvPr>
        </p:nvSpPr>
        <p:spPr>
          <a:xfrm>
            <a:off x="8026779" y="4305300"/>
            <a:ext cx="139234" cy="412629"/>
          </a:xfrm>
          <a:custGeom>
            <a:avLst/>
            <a:gdLst/>
            <a:ahLst/>
            <a:cxnLst/>
            <a:rect l="0" t="0" r="0" b="0"/>
            <a:pathLst>
              <a:path w="139234" h="412629">
                <a:moveTo>
                  <a:pt x="18671" y="0"/>
                </a:moveTo>
                <a:lnTo>
                  <a:pt x="18671" y="0"/>
                </a:lnTo>
                <a:lnTo>
                  <a:pt x="9027" y="0"/>
                </a:lnTo>
                <a:lnTo>
                  <a:pt x="8714" y="705"/>
                </a:lnTo>
                <a:lnTo>
                  <a:pt x="11399" y="6907"/>
                </a:lnTo>
                <a:lnTo>
                  <a:pt x="12139" y="14927"/>
                </a:lnTo>
                <a:lnTo>
                  <a:pt x="10358" y="19099"/>
                </a:lnTo>
                <a:lnTo>
                  <a:pt x="8896" y="21199"/>
                </a:lnTo>
                <a:lnTo>
                  <a:pt x="6838" y="30899"/>
                </a:lnTo>
                <a:lnTo>
                  <a:pt x="5993" y="67766"/>
                </a:lnTo>
                <a:lnTo>
                  <a:pt x="15431" y="105834"/>
                </a:lnTo>
                <a:lnTo>
                  <a:pt x="23101" y="117697"/>
                </a:lnTo>
                <a:lnTo>
                  <a:pt x="30018" y="124635"/>
                </a:lnTo>
                <a:lnTo>
                  <a:pt x="36885" y="129006"/>
                </a:lnTo>
                <a:lnTo>
                  <a:pt x="48683" y="132063"/>
                </a:lnTo>
                <a:lnTo>
                  <a:pt x="70366" y="133237"/>
                </a:lnTo>
                <a:lnTo>
                  <a:pt x="88918" y="126428"/>
                </a:lnTo>
                <a:lnTo>
                  <a:pt x="101339" y="118599"/>
                </a:lnTo>
                <a:lnTo>
                  <a:pt x="117333" y="103577"/>
                </a:lnTo>
                <a:lnTo>
                  <a:pt x="131042" y="82975"/>
                </a:lnTo>
                <a:lnTo>
                  <a:pt x="139233" y="63690"/>
                </a:lnTo>
                <a:lnTo>
                  <a:pt x="135924" y="63557"/>
                </a:lnTo>
                <a:lnTo>
                  <a:pt x="134939" y="64243"/>
                </a:lnTo>
                <a:lnTo>
                  <a:pt x="134283" y="65406"/>
                </a:lnTo>
                <a:lnTo>
                  <a:pt x="133230" y="72343"/>
                </a:lnTo>
                <a:lnTo>
                  <a:pt x="131100" y="103661"/>
                </a:lnTo>
                <a:lnTo>
                  <a:pt x="127014" y="134855"/>
                </a:lnTo>
                <a:lnTo>
                  <a:pt x="126643" y="177888"/>
                </a:lnTo>
                <a:lnTo>
                  <a:pt x="125917" y="222961"/>
                </a:lnTo>
                <a:lnTo>
                  <a:pt x="120153" y="266817"/>
                </a:lnTo>
                <a:lnTo>
                  <a:pt x="114561" y="310509"/>
                </a:lnTo>
                <a:lnTo>
                  <a:pt x="110634" y="342816"/>
                </a:lnTo>
                <a:lnTo>
                  <a:pt x="96213" y="380878"/>
                </a:lnTo>
                <a:lnTo>
                  <a:pt x="73963" y="408058"/>
                </a:lnTo>
                <a:lnTo>
                  <a:pt x="69586" y="410664"/>
                </a:lnTo>
                <a:lnTo>
                  <a:pt x="61275" y="412132"/>
                </a:lnTo>
                <a:lnTo>
                  <a:pt x="45822" y="412628"/>
                </a:lnTo>
                <a:lnTo>
                  <a:pt x="42416" y="411257"/>
                </a:lnTo>
                <a:lnTo>
                  <a:pt x="15093" y="388860"/>
                </a:lnTo>
                <a:lnTo>
                  <a:pt x="2501" y="370308"/>
                </a:lnTo>
                <a:lnTo>
                  <a:pt x="0" y="351074"/>
                </a:lnTo>
                <a:lnTo>
                  <a:pt x="1670" y="344651"/>
                </a:lnTo>
                <a:lnTo>
                  <a:pt x="12321" y="3238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8" name="SMARTInkShape-Group768"/>
          <p:cNvGrpSpPr/>
          <p:nvPr/>
        </p:nvGrpSpPr>
        <p:grpSpPr>
          <a:xfrm>
            <a:off x="6972433" y="4102369"/>
            <a:ext cx="215768" cy="354927"/>
            <a:chOff x="6972433" y="4102369"/>
            <a:chExt cx="215768" cy="354927"/>
          </a:xfrm>
        </p:grpSpPr>
        <p:sp>
          <p:nvSpPr>
            <p:cNvPr id="736" name="SMARTInkShape-3475"/>
            <p:cNvSpPr/>
            <p:nvPr>
              <p:custDataLst>
                <p:tags r:id="rId79"/>
              </p:custDataLst>
            </p:nvPr>
          </p:nvSpPr>
          <p:spPr>
            <a:xfrm>
              <a:off x="7023449" y="4102369"/>
              <a:ext cx="157408" cy="354927"/>
            </a:xfrm>
            <a:custGeom>
              <a:avLst/>
              <a:gdLst/>
              <a:ahLst/>
              <a:cxnLst/>
              <a:rect l="0" t="0" r="0" b="0"/>
              <a:pathLst>
                <a:path w="157408" h="354927">
                  <a:moveTo>
                    <a:pt x="56801" y="18781"/>
                  </a:moveTo>
                  <a:lnTo>
                    <a:pt x="56801" y="18781"/>
                  </a:lnTo>
                  <a:lnTo>
                    <a:pt x="56799" y="15410"/>
                  </a:lnTo>
                  <a:lnTo>
                    <a:pt x="57506" y="14417"/>
                  </a:lnTo>
                  <a:lnTo>
                    <a:pt x="58682" y="13755"/>
                  </a:lnTo>
                  <a:lnTo>
                    <a:pt x="60171" y="13314"/>
                  </a:lnTo>
                  <a:lnTo>
                    <a:pt x="61165" y="12314"/>
                  </a:lnTo>
                  <a:lnTo>
                    <a:pt x="63073" y="6365"/>
                  </a:lnTo>
                  <a:lnTo>
                    <a:pt x="63149" y="0"/>
                  </a:lnTo>
                  <a:lnTo>
                    <a:pt x="63151" y="8593"/>
                  </a:lnTo>
                  <a:lnTo>
                    <a:pt x="61270" y="12607"/>
                  </a:lnTo>
                  <a:lnTo>
                    <a:pt x="59780" y="14665"/>
                  </a:lnTo>
                  <a:lnTo>
                    <a:pt x="43971" y="58813"/>
                  </a:lnTo>
                  <a:lnTo>
                    <a:pt x="39594" y="76503"/>
                  </a:lnTo>
                  <a:lnTo>
                    <a:pt x="29021" y="123785"/>
                  </a:lnTo>
                  <a:lnTo>
                    <a:pt x="18665" y="165001"/>
                  </a:lnTo>
                  <a:lnTo>
                    <a:pt x="12477" y="207186"/>
                  </a:lnTo>
                  <a:lnTo>
                    <a:pt x="3622" y="249500"/>
                  </a:lnTo>
                  <a:lnTo>
                    <a:pt x="0" y="291459"/>
                  </a:lnTo>
                  <a:lnTo>
                    <a:pt x="362" y="337612"/>
                  </a:lnTo>
                  <a:lnTo>
                    <a:pt x="3023" y="343458"/>
                  </a:lnTo>
                  <a:lnTo>
                    <a:pt x="8489" y="350715"/>
                  </a:lnTo>
                  <a:lnTo>
                    <a:pt x="12516" y="353280"/>
                  </a:lnTo>
                  <a:lnTo>
                    <a:pt x="20850" y="354926"/>
                  </a:lnTo>
                  <a:lnTo>
                    <a:pt x="34360" y="350181"/>
                  </a:lnTo>
                  <a:lnTo>
                    <a:pt x="42359" y="346457"/>
                  </a:lnTo>
                  <a:lnTo>
                    <a:pt x="48736" y="340568"/>
                  </a:lnTo>
                  <a:lnTo>
                    <a:pt x="54627" y="333953"/>
                  </a:lnTo>
                  <a:lnTo>
                    <a:pt x="77443" y="314445"/>
                  </a:lnTo>
                  <a:lnTo>
                    <a:pt x="109426" y="268541"/>
                  </a:lnTo>
                  <a:lnTo>
                    <a:pt x="118380" y="254287"/>
                  </a:lnTo>
                  <a:lnTo>
                    <a:pt x="120189" y="236850"/>
                  </a:lnTo>
                  <a:lnTo>
                    <a:pt x="120291" y="229405"/>
                  </a:lnTo>
                  <a:lnTo>
                    <a:pt x="118414" y="230689"/>
                  </a:lnTo>
                  <a:lnTo>
                    <a:pt x="116926" y="232020"/>
                  </a:lnTo>
                  <a:lnTo>
                    <a:pt x="113391" y="233498"/>
                  </a:lnTo>
                  <a:lnTo>
                    <a:pt x="111462" y="233892"/>
                  </a:lnTo>
                  <a:lnTo>
                    <a:pt x="105374" y="237818"/>
                  </a:lnTo>
                  <a:lnTo>
                    <a:pt x="92775" y="249587"/>
                  </a:lnTo>
                  <a:lnTo>
                    <a:pt x="90428" y="253771"/>
                  </a:lnTo>
                  <a:lnTo>
                    <a:pt x="82862" y="277133"/>
                  </a:lnTo>
                  <a:lnTo>
                    <a:pt x="82286" y="292988"/>
                  </a:lnTo>
                  <a:lnTo>
                    <a:pt x="84121" y="297754"/>
                  </a:lnTo>
                  <a:lnTo>
                    <a:pt x="85598" y="300013"/>
                  </a:lnTo>
                  <a:lnTo>
                    <a:pt x="90043" y="315869"/>
                  </a:lnTo>
                  <a:lnTo>
                    <a:pt x="91662" y="318439"/>
                  </a:lnTo>
                  <a:lnTo>
                    <a:pt x="95343" y="321296"/>
                  </a:lnTo>
                  <a:lnTo>
                    <a:pt x="99330" y="323271"/>
                  </a:lnTo>
                  <a:lnTo>
                    <a:pt x="105542" y="327644"/>
                  </a:lnTo>
                  <a:lnTo>
                    <a:pt x="111851" y="329254"/>
                  </a:lnTo>
                  <a:lnTo>
                    <a:pt x="119050" y="329842"/>
                  </a:lnTo>
                  <a:lnTo>
                    <a:pt x="127043" y="323011"/>
                  </a:lnTo>
                  <a:lnTo>
                    <a:pt x="137286" y="312217"/>
                  </a:lnTo>
                  <a:lnTo>
                    <a:pt x="149233" y="290165"/>
                  </a:lnTo>
                  <a:lnTo>
                    <a:pt x="157407" y="261926"/>
                  </a:lnTo>
                  <a:lnTo>
                    <a:pt x="156078" y="255492"/>
                  </a:lnTo>
                  <a:lnTo>
                    <a:pt x="153244" y="247903"/>
                  </a:lnTo>
                  <a:lnTo>
                    <a:pt x="152846" y="245612"/>
                  </a:lnTo>
                  <a:lnTo>
                    <a:pt x="150522" y="241186"/>
                  </a:lnTo>
                  <a:lnTo>
                    <a:pt x="141972" y="230468"/>
                  </a:lnTo>
                  <a:lnTo>
                    <a:pt x="140515" y="226223"/>
                  </a:lnTo>
                  <a:lnTo>
                    <a:pt x="139422" y="224810"/>
                  </a:lnTo>
                  <a:lnTo>
                    <a:pt x="128588" y="217865"/>
                  </a:lnTo>
                  <a:lnTo>
                    <a:pt x="122364" y="216293"/>
                  </a:lnTo>
                  <a:lnTo>
                    <a:pt x="107601" y="2156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SMARTInkShape-3476"/>
            <p:cNvSpPr/>
            <p:nvPr>
              <p:custDataLst>
                <p:tags r:id="rId80"/>
              </p:custDataLst>
            </p:nvPr>
          </p:nvSpPr>
          <p:spPr>
            <a:xfrm>
              <a:off x="6972433" y="4235450"/>
              <a:ext cx="215768" cy="38101"/>
            </a:xfrm>
            <a:custGeom>
              <a:avLst/>
              <a:gdLst/>
              <a:ahLst/>
              <a:cxnLst/>
              <a:rect l="0" t="0" r="0" b="0"/>
              <a:pathLst>
                <a:path w="215768" h="38101">
                  <a:moveTo>
                    <a:pt x="31617" y="38100"/>
                  </a:moveTo>
                  <a:lnTo>
                    <a:pt x="31617" y="38100"/>
                  </a:lnTo>
                  <a:lnTo>
                    <a:pt x="22778" y="38100"/>
                  </a:lnTo>
                  <a:lnTo>
                    <a:pt x="4950" y="32633"/>
                  </a:lnTo>
                  <a:lnTo>
                    <a:pt x="3256" y="31633"/>
                  </a:lnTo>
                  <a:lnTo>
                    <a:pt x="2126" y="30261"/>
                  </a:lnTo>
                  <a:lnTo>
                    <a:pt x="0" y="25684"/>
                  </a:lnTo>
                  <a:lnTo>
                    <a:pt x="17173" y="15291"/>
                  </a:lnTo>
                  <a:lnTo>
                    <a:pt x="64386" y="8403"/>
                  </a:lnTo>
                  <a:lnTo>
                    <a:pt x="111620" y="2166"/>
                  </a:lnTo>
                  <a:lnTo>
                    <a:pt x="152323" y="284"/>
                  </a:lnTo>
                  <a:lnTo>
                    <a:pt x="199535" y="26"/>
                  </a:lnTo>
                  <a:lnTo>
                    <a:pt x="215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1" name="SMARTInkShape-Group769"/>
          <p:cNvGrpSpPr/>
          <p:nvPr/>
        </p:nvGrpSpPr>
        <p:grpSpPr>
          <a:xfrm>
            <a:off x="5613400" y="4267200"/>
            <a:ext cx="545805" cy="114268"/>
            <a:chOff x="5613400" y="4267200"/>
            <a:chExt cx="545805" cy="114268"/>
          </a:xfrm>
        </p:grpSpPr>
        <p:sp>
          <p:nvSpPr>
            <p:cNvPr id="739" name="SMARTInkShape-3477"/>
            <p:cNvSpPr/>
            <p:nvPr>
              <p:custDataLst>
                <p:tags r:id="rId77"/>
              </p:custDataLst>
            </p:nvPr>
          </p:nvSpPr>
          <p:spPr>
            <a:xfrm>
              <a:off x="5950060" y="4267200"/>
              <a:ext cx="209145" cy="114268"/>
            </a:xfrm>
            <a:custGeom>
              <a:avLst/>
              <a:gdLst/>
              <a:ahLst/>
              <a:cxnLst/>
              <a:rect l="0" t="0" r="0" b="0"/>
              <a:pathLst>
                <a:path w="209145" h="114268">
                  <a:moveTo>
                    <a:pt x="114190" y="0"/>
                  </a:moveTo>
                  <a:lnTo>
                    <a:pt x="114190" y="0"/>
                  </a:lnTo>
                  <a:lnTo>
                    <a:pt x="120532" y="0"/>
                  </a:lnTo>
                  <a:lnTo>
                    <a:pt x="117167" y="3371"/>
                  </a:lnTo>
                  <a:lnTo>
                    <a:pt x="115513" y="6907"/>
                  </a:lnTo>
                  <a:lnTo>
                    <a:pt x="113659" y="17007"/>
                  </a:lnTo>
                  <a:lnTo>
                    <a:pt x="109877" y="24011"/>
                  </a:lnTo>
                  <a:lnTo>
                    <a:pt x="107738" y="34004"/>
                  </a:lnTo>
                  <a:lnTo>
                    <a:pt x="102949" y="41747"/>
                  </a:lnTo>
                  <a:lnTo>
                    <a:pt x="99081" y="46306"/>
                  </a:lnTo>
                  <a:lnTo>
                    <a:pt x="96891" y="52565"/>
                  </a:lnTo>
                  <a:lnTo>
                    <a:pt x="95213" y="59346"/>
                  </a:lnTo>
                  <a:lnTo>
                    <a:pt x="86404" y="75069"/>
                  </a:lnTo>
                  <a:lnTo>
                    <a:pt x="80439" y="81107"/>
                  </a:lnTo>
                  <a:lnTo>
                    <a:pt x="65374" y="92237"/>
                  </a:lnTo>
                  <a:lnTo>
                    <a:pt x="52127" y="96536"/>
                  </a:lnTo>
                  <a:lnTo>
                    <a:pt x="47095" y="99349"/>
                  </a:lnTo>
                  <a:lnTo>
                    <a:pt x="39590" y="100933"/>
                  </a:lnTo>
                  <a:lnTo>
                    <a:pt x="32587" y="101304"/>
                  </a:lnTo>
                  <a:lnTo>
                    <a:pt x="26652" y="99587"/>
                  </a:lnTo>
                  <a:lnTo>
                    <a:pt x="21662" y="97177"/>
                  </a:lnTo>
                  <a:lnTo>
                    <a:pt x="14886" y="95116"/>
                  </a:lnTo>
                  <a:lnTo>
                    <a:pt x="4147" y="86487"/>
                  </a:lnTo>
                  <a:lnTo>
                    <a:pt x="1782" y="82418"/>
                  </a:lnTo>
                  <a:lnTo>
                    <a:pt x="264" y="74057"/>
                  </a:lnTo>
                  <a:lnTo>
                    <a:pt x="0" y="67725"/>
                  </a:lnTo>
                  <a:lnTo>
                    <a:pt x="1821" y="63496"/>
                  </a:lnTo>
                  <a:lnTo>
                    <a:pt x="4276" y="59265"/>
                  </a:lnTo>
                  <a:lnTo>
                    <a:pt x="6362" y="52916"/>
                  </a:lnTo>
                  <a:lnTo>
                    <a:pt x="9351" y="48683"/>
                  </a:lnTo>
                  <a:lnTo>
                    <a:pt x="13032" y="46331"/>
                  </a:lnTo>
                  <a:lnTo>
                    <a:pt x="17020" y="44579"/>
                  </a:lnTo>
                  <a:lnTo>
                    <a:pt x="21144" y="41451"/>
                  </a:lnTo>
                  <a:lnTo>
                    <a:pt x="23233" y="41039"/>
                  </a:lnTo>
                  <a:lnTo>
                    <a:pt x="25329" y="41471"/>
                  </a:lnTo>
                  <a:lnTo>
                    <a:pt x="29541" y="43125"/>
                  </a:lnTo>
                  <a:lnTo>
                    <a:pt x="48554" y="49866"/>
                  </a:lnTo>
                  <a:lnTo>
                    <a:pt x="62342" y="57584"/>
                  </a:lnTo>
                  <a:lnTo>
                    <a:pt x="90627" y="78324"/>
                  </a:lnTo>
                  <a:lnTo>
                    <a:pt x="93134" y="84434"/>
                  </a:lnTo>
                  <a:lnTo>
                    <a:pt x="93802" y="88040"/>
                  </a:lnTo>
                  <a:lnTo>
                    <a:pt x="94954" y="90443"/>
                  </a:lnTo>
                  <a:lnTo>
                    <a:pt x="96427" y="92046"/>
                  </a:lnTo>
                  <a:lnTo>
                    <a:pt x="120550" y="112443"/>
                  </a:lnTo>
                  <a:lnTo>
                    <a:pt x="129009" y="113933"/>
                  </a:lnTo>
                  <a:lnTo>
                    <a:pt x="141707" y="114267"/>
                  </a:lnTo>
                  <a:lnTo>
                    <a:pt x="162285" y="107831"/>
                  </a:lnTo>
                  <a:lnTo>
                    <a:pt x="185251" y="93045"/>
                  </a:lnTo>
                  <a:lnTo>
                    <a:pt x="200215" y="72549"/>
                  </a:lnTo>
                  <a:lnTo>
                    <a:pt x="208445" y="49589"/>
                  </a:lnTo>
                  <a:lnTo>
                    <a:pt x="209144" y="39231"/>
                  </a:lnTo>
                  <a:lnTo>
                    <a:pt x="207427" y="33193"/>
                  </a:lnTo>
                  <a:lnTo>
                    <a:pt x="205017" y="28158"/>
                  </a:lnTo>
                  <a:lnTo>
                    <a:pt x="202956" y="21357"/>
                  </a:lnTo>
                  <a:lnTo>
                    <a:pt x="188185" y="4241"/>
                  </a:lnTo>
                  <a:lnTo>
                    <a:pt x="184001" y="1885"/>
                  </a:lnTo>
                  <a:lnTo>
                    <a:pt x="175565" y="372"/>
                  </a:lnTo>
                  <a:lnTo>
                    <a:pt x="150435" y="9"/>
                  </a:lnTo>
                  <a:lnTo>
                    <a:pt x="148231" y="1417"/>
                  </a:lnTo>
                  <a:lnTo>
                    <a:pt x="135372" y="15888"/>
                  </a:lnTo>
                  <a:lnTo>
                    <a:pt x="131130" y="17644"/>
                  </a:lnTo>
                  <a:lnTo>
                    <a:pt x="129716" y="18819"/>
                  </a:lnTo>
                  <a:lnTo>
                    <a:pt x="128147" y="22004"/>
                  </a:lnTo>
                  <a:lnTo>
                    <a:pt x="12689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SMARTInkShape-3478"/>
            <p:cNvSpPr/>
            <p:nvPr>
              <p:custDataLst>
                <p:tags r:id="rId78"/>
              </p:custDataLst>
            </p:nvPr>
          </p:nvSpPr>
          <p:spPr>
            <a:xfrm>
              <a:off x="5613400" y="4343400"/>
              <a:ext cx="222251" cy="38023"/>
            </a:xfrm>
            <a:custGeom>
              <a:avLst/>
              <a:gdLst/>
              <a:ahLst/>
              <a:cxnLst/>
              <a:rect l="0" t="0" r="0" b="0"/>
              <a:pathLst>
                <a:path w="222251" h="38023">
                  <a:moveTo>
                    <a:pt x="0" y="31750"/>
                  </a:moveTo>
                  <a:lnTo>
                    <a:pt x="0" y="31750"/>
                  </a:lnTo>
                  <a:lnTo>
                    <a:pt x="0" y="38022"/>
                  </a:lnTo>
                  <a:lnTo>
                    <a:pt x="0" y="34706"/>
                  </a:lnTo>
                  <a:lnTo>
                    <a:pt x="705" y="33720"/>
                  </a:lnTo>
                  <a:lnTo>
                    <a:pt x="15610" y="27437"/>
                  </a:lnTo>
                  <a:lnTo>
                    <a:pt x="28901" y="25802"/>
                  </a:lnTo>
                  <a:lnTo>
                    <a:pt x="70726" y="25410"/>
                  </a:lnTo>
                  <a:lnTo>
                    <a:pt x="108027" y="23519"/>
                  </a:lnTo>
                  <a:lnTo>
                    <a:pt x="152991" y="14860"/>
                  </a:lnTo>
                  <a:lnTo>
                    <a:pt x="199440" y="7688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5" name="SMARTInkShape-Group770"/>
          <p:cNvGrpSpPr/>
          <p:nvPr/>
        </p:nvGrpSpPr>
        <p:grpSpPr>
          <a:xfrm>
            <a:off x="4667250" y="4019852"/>
            <a:ext cx="450851" cy="399749"/>
            <a:chOff x="4667250" y="4019852"/>
            <a:chExt cx="450851" cy="399749"/>
          </a:xfrm>
        </p:grpSpPr>
        <p:sp>
          <p:nvSpPr>
            <p:cNvPr id="742" name="SMARTInkShape-3479"/>
            <p:cNvSpPr/>
            <p:nvPr>
              <p:custDataLst>
                <p:tags r:id="rId74"/>
              </p:custDataLst>
            </p:nvPr>
          </p:nvSpPr>
          <p:spPr>
            <a:xfrm>
              <a:off x="5092785" y="4381500"/>
              <a:ext cx="25316" cy="25313"/>
            </a:xfrm>
            <a:custGeom>
              <a:avLst/>
              <a:gdLst/>
              <a:ahLst/>
              <a:cxnLst/>
              <a:rect l="0" t="0" r="0" b="0"/>
              <a:pathLst>
                <a:path w="25316" h="25313">
                  <a:moveTo>
                    <a:pt x="18965" y="0"/>
                  </a:moveTo>
                  <a:lnTo>
                    <a:pt x="18965" y="0"/>
                  </a:lnTo>
                  <a:lnTo>
                    <a:pt x="13939" y="11933"/>
                  </a:lnTo>
                  <a:lnTo>
                    <a:pt x="13498" y="14306"/>
                  </a:lnTo>
                  <a:lnTo>
                    <a:pt x="12498" y="15887"/>
                  </a:lnTo>
                  <a:lnTo>
                    <a:pt x="11126" y="16940"/>
                  </a:lnTo>
                  <a:lnTo>
                    <a:pt x="9505" y="17644"/>
                  </a:lnTo>
                  <a:lnTo>
                    <a:pt x="8425" y="18819"/>
                  </a:lnTo>
                  <a:lnTo>
                    <a:pt x="7225" y="22004"/>
                  </a:lnTo>
                  <a:lnTo>
                    <a:pt x="6200" y="23136"/>
                  </a:lnTo>
                  <a:lnTo>
                    <a:pt x="202" y="25312"/>
                  </a:lnTo>
                  <a:lnTo>
                    <a:pt x="0" y="22003"/>
                  </a:lnTo>
                  <a:lnTo>
                    <a:pt x="677" y="21018"/>
                  </a:lnTo>
                  <a:lnTo>
                    <a:pt x="1834" y="20363"/>
                  </a:lnTo>
                  <a:lnTo>
                    <a:pt x="25315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SMARTInkShape-3480"/>
            <p:cNvSpPr/>
            <p:nvPr>
              <p:custDataLst>
                <p:tags r:id="rId75"/>
              </p:custDataLst>
            </p:nvPr>
          </p:nvSpPr>
          <p:spPr>
            <a:xfrm>
              <a:off x="5108106" y="4201439"/>
              <a:ext cx="9995" cy="27662"/>
            </a:xfrm>
            <a:custGeom>
              <a:avLst/>
              <a:gdLst/>
              <a:ahLst/>
              <a:cxnLst/>
              <a:rect l="0" t="0" r="0" b="0"/>
              <a:pathLst>
                <a:path w="9995" h="27662">
                  <a:moveTo>
                    <a:pt x="9994" y="2261"/>
                  </a:moveTo>
                  <a:lnTo>
                    <a:pt x="9994" y="2261"/>
                  </a:lnTo>
                  <a:lnTo>
                    <a:pt x="6623" y="5632"/>
                  </a:lnTo>
                  <a:lnTo>
                    <a:pt x="5630" y="5214"/>
                  </a:lnTo>
                  <a:lnTo>
                    <a:pt x="4232" y="0"/>
                  </a:lnTo>
                  <a:lnTo>
                    <a:pt x="4036" y="48"/>
                  </a:lnTo>
                  <a:lnTo>
                    <a:pt x="3722" y="1824"/>
                  </a:lnTo>
                  <a:lnTo>
                    <a:pt x="295" y="5502"/>
                  </a:lnTo>
                  <a:lnTo>
                    <a:pt x="0" y="7244"/>
                  </a:lnTo>
                  <a:lnTo>
                    <a:pt x="509" y="9111"/>
                  </a:lnTo>
                  <a:lnTo>
                    <a:pt x="2251" y="13067"/>
                  </a:lnTo>
                  <a:lnTo>
                    <a:pt x="3644" y="27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SMARTInkShape-3481"/>
            <p:cNvSpPr/>
            <p:nvPr>
              <p:custDataLst>
                <p:tags r:id="rId76"/>
              </p:custDataLst>
            </p:nvPr>
          </p:nvSpPr>
          <p:spPr>
            <a:xfrm>
              <a:off x="4667250" y="4019852"/>
              <a:ext cx="234951" cy="399749"/>
            </a:xfrm>
            <a:custGeom>
              <a:avLst/>
              <a:gdLst/>
              <a:ahLst/>
              <a:cxnLst/>
              <a:rect l="0" t="0" r="0" b="0"/>
              <a:pathLst>
                <a:path w="234951" h="399749">
                  <a:moveTo>
                    <a:pt x="0" y="380698"/>
                  </a:moveTo>
                  <a:lnTo>
                    <a:pt x="0" y="380698"/>
                  </a:lnTo>
                  <a:lnTo>
                    <a:pt x="3371" y="384069"/>
                  </a:lnTo>
                  <a:lnTo>
                    <a:pt x="4364" y="384356"/>
                  </a:lnTo>
                  <a:lnTo>
                    <a:pt x="5026" y="383842"/>
                  </a:lnTo>
                  <a:lnTo>
                    <a:pt x="6467" y="381390"/>
                  </a:lnTo>
                  <a:lnTo>
                    <a:pt x="9460" y="377948"/>
                  </a:lnTo>
                  <a:lnTo>
                    <a:pt x="13141" y="375948"/>
                  </a:lnTo>
                  <a:lnTo>
                    <a:pt x="15111" y="375415"/>
                  </a:lnTo>
                  <a:lnTo>
                    <a:pt x="16424" y="374353"/>
                  </a:lnTo>
                  <a:lnTo>
                    <a:pt x="17883" y="371293"/>
                  </a:lnTo>
                  <a:lnTo>
                    <a:pt x="22294" y="367581"/>
                  </a:lnTo>
                  <a:lnTo>
                    <a:pt x="28253" y="362874"/>
                  </a:lnTo>
                  <a:lnTo>
                    <a:pt x="68100" y="318965"/>
                  </a:lnTo>
                  <a:lnTo>
                    <a:pt x="110779" y="276269"/>
                  </a:lnTo>
                  <a:lnTo>
                    <a:pt x="145657" y="234483"/>
                  </a:lnTo>
                  <a:lnTo>
                    <a:pt x="181127" y="190188"/>
                  </a:lnTo>
                  <a:lnTo>
                    <a:pt x="201488" y="145747"/>
                  </a:lnTo>
                  <a:lnTo>
                    <a:pt x="211002" y="126698"/>
                  </a:lnTo>
                  <a:lnTo>
                    <a:pt x="221176" y="79269"/>
                  </a:lnTo>
                  <a:lnTo>
                    <a:pt x="222238" y="33344"/>
                  </a:lnTo>
                  <a:lnTo>
                    <a:pt x="221539" y="27352"/>
                  </a:lnTo>
                  <a:lnTo>
                    <a:pt x="217179" y="16750"/>
                  </a:lnTo>
                  <a:lnTo>
                    <a:pt x="213411" y="11275"/>
                  </a:lnTo>
                  <a:lnTo>
                    <a:pt x="209385" y="8371"/>
                  </a:lnTo>
                  <a:lnTo>
                    <a:pt x="205243" y="6375"/>
                  </a:lnTo>
                  <a:lnTo>
                    <a:pt x="198944" y="1990"/>
                  </a:lnTo>
                  <a:lnTo>
                    <a:pt x="192610" y="377"/>
                  </a:lnTo>
                  <a:lnTo>
                    <a:pt x="188380" y="0"/>
                  </a:lnTo>
                  <a:lnTo>
                    <a:pt x="184149" y="1713"/>
                  </a:lnTo>
                  <a:lnTo>
                    <a:pt x="160494" y="18004"/>
                  </a:lnTo>
                  <a:lnTo>
                    <a:pt x="134825" y="58391"/>
                  </a:lnTo>
                  <a:lnTo>
                    <a:pt x="115753" y="100109"/>
                  </a:lnTo>
                  <a:lnTo>
                    <a:pt x="104613" y="137961"/>
                  </a:lnTo>
                  <a:lnTo>
                    <a:pt x="101997" y="179704"/>
                  </a:lnTo>
                  <a:lnTo>
                    <a:pt x="103534" y="221960"/>
                  </a:lnTo>
                  <a:lnTo>
                    <a:pt x="112438" y="263577"/>
                  </a:lnTo>
                  <a:lnTo>
                    <a:pt x="127014" y="310683"/>
                  </a:lnTo>
                  <a:lnTo>
                    <a:pt x="138290" y="341871"/>
                  </a:lnTo>
                  <a:lnTo>
                    <a:pt x="169276" y="382036"/>
                  </a:lnTo>
                  <a:lnTo>
                    <a:pt x="185283" y="395133"/>
                  </a:lnTo>
                  <a:lnTo>
                    <a:pt x="191944" y="397697"/>
                  </a:lnTo>
                  <a:lnTo>
                    <a:pt x="234950" y="3997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1" name="SMARTInkShape-Group771"/>
          <p:cNvGrpSpPr/>
          <p:nvPr/>
        </p:nvGrpSpPr>
        <p:grpSpPr>
          <a:xfrm>
            <a:off x="8039122" y="2978437"/>
            <a:ext cx="538752" cy="780764"/>
            <a:chOff x="8039122" y="2978437"/>
            <a:chExt cx="538752" cy="780764"/>
          </a:xfrm>
        </p:grpSpPr>
        <p:sp>
          <p:nvSpPr>
            <p:cNvPr id="746" name="SMARTInkShape-3482"/>
            <p:cNvSpPr/>
            <p:nvPr>
              <p:custDataLst>
                <p:tags r:id="rId69"/>
              </p:custDataLst>
            </p:nvPr>
          </p:nvSpPr>
          <p:spPr>
            <a:xfrm>
              <a:off x="8223355" y="3652434"/>
              <a:ext cx="164996" cy="106767"/>
            </a:xfrm>
            <a:custGeom>
              <a:avLst/>
              <a:gdLst/>
              <a:ahLst/>
              <a:cxnLst/>
              <a:rect l="0" t="0" r="0" b="0"/>
              <a:pathLst>
                <a:path w="164996" h="106767">
                  <a:moveTo>
                    <a:pt x="76095" y="87716"/>
                  </a:moveTo>
                  <a:lnTo>
                    <a:pt x="76095" y="87716"/>
                  </a:lnTo>
                  <a:lnTo>
                    <a:pt x="76093" y="41431"/>
                  </a:lnTo>
                  <a:lnTo>
                    <a:pt x="74213" y="37041"/>
                  </a:lnTo>
                  <a:lnTo>
                    <a:pt x="72724" y="34883"/>
                  </a:lnTo>
                  <a:lnTo>
                    <a:pt x="68255" y="19201"/>
                  </a:lnTo>
                  <a:lnTo>
                    <a:pt x="64355" y="13034"/>
                  </a:lnTo>
                  <a:lnTo>
                    <a:pt x="62879" y="6746"/>
                  </a:lnTo>
                  <a:lnTo>
                    <a:pt x="60108" y="2811"/>
                  </a:lnTo>
                  <a:lnTo>
                    <a:pt x="56526" y="591"/>
                  </a:lnTo>
                  <a:lnTo>
                    <a:pt x="54582" y="0"/>
                  </a:lnTo>
                  <a:lnTo>
                    <a:pt x="52579" y="310"/>
                  </a:lnTo>
                  <a:lnTo>
                    <a:pt x="45687" y="3414"/>
                  </a:lnTo>
                  <a:lnTo>
                    <a:pt x="35727" y="5352"/>
                  </a:lnTo>
                  <a:lnTo>
                    <a:pt x="20067" y="13936"/>
                  </a:lnTo>
                  <a:lnTo>
                    <a:pt x="15916" y="18000"/>
                  </a:lnTo>
                  <a:lnTo>
                    <a:pt x="2599" y="41272"/>
                  </a:lnTo>
                  <a:lnTo>
                    <a:pt x="131" y="60265"/>
                  </a:lnTo>
                  <a:lnTo>
                    <a:pt x="0" y="67520"/>
                  </a:lnTo>
                  <a:lnTo>
                    <a:pt x="1823" y="73565"/>
                  </a:lnTo>
                  <a:lnTo>
                    <a:pt x="10732" y="85408"/>
                  </a:lnTo>
                  <a:lnTo>
                    <a:pt x="21094" y="96157"/>
                  </a:lnTo>
                  <a:lnTo>
                    <a:pt x="27190" y="98523"/>
                  </a:lnTo>
                  <a:lnTo>
                    <a:pt x="39231" y="100042"/>
                  </a:lnTo>
                  <a:lnTo>
                    <a:pt x="49572" y="96934"/>
                  </a:lnTo>
                  <a:lnTo>
                    <a:pt x="62969" y="89418"/>
                  </a:lnTo>
                  <a:lnTo>
                    <a:pt x="65227" y="88850"/>
                  </a:lnTo>
                  <a:lnTo>
                    <a:pt x="88391" y="68937"/>
                  </a:lnTo>
                  <a:lnTo>
                    <a:pt x="92144" y="64553"/>
                  </a:lnTo>
                  <a:lnTo>
                    <a:pt x="93811" y="60253"/>
                  </a:lnTo>
                  <a:lnTo>
                    <a:pt x="94961" y="58824"/>
                  </a:lnTo>
                  <a:lnTo>
                    <a:pt x="99246" y="56107"/>
                  </a:lnTo>
                  <a:lnTo>
                    <a:pt x="101199" y="50610"/>
                  </a:lnTo>
                  <a:lnTo>
                    <a:pt x="103245" y="50057"/>
                  </a:lnTo>
                  <a:lnTo>
                    <a:pt x="106936" y="49703"/>
                  </a:lnTo>
                  <a:lnTo>
                    <a:pt x="107239" y="50380"/>
                  </a:lnTo>
                  <a:lnTo>
                    <a:pt x="108546" y="67160"/>
                  </a:lnTo>
                  <a:lnTo>
                    <a:pt x="125736" y="86427"/>
                  </a:lnTo>
                  <a:lnTo>
                    <a:pt x="134784" y="93684"/>
                  </a:lnTo>
                  <a:lnTo>
                    <a:pt x="150250" y="103894"/>
                  </a:lnTo>
                  <a:lnTo>
                    <a:pt x="164995" y="106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SMARTInkShape-3483"/>
            <p:cNvSpPr/>
            <p:nvPr>
              <p:custDataLst>
                <p:tags r:id="rId70"/>
              </p:custDataLst>
            </p:nvPr>
          </p:nvSpPr>
          <p:spPr>
            <a:xfrm>
              <a:off x="8083630" y="3473450"/>
              <a:ext cx="469821" cy="25321"/>
            </a:xfrm>
            <a:custGeom>
              <a:avLst/>
              <a:gdLst/>
              <a:ahLst/>
              <a:cxnLst/>
              <a:rect l="0" t="0" r="0" b="0"/>
              <a:pathLst>
                <a:path w="469821" h="25321">
                  <a:moveTo>
                    <a:pt x="12620" y="6350"/>
                  </a:moveTo>
                  <a:lnTo>
                    <a:pt x="12620" y="6350"/>
                  </a:lnTo>
                  <a:lnTo>
                    <a:pt x="12620" y="11817"/>
                  </a:lnTo>
                  <a:lnTo>
                    <a:pt x="0" y="25320"/>
                  </a:lnTo>
                  <a:lnTo>
                    <a:pt x="22703" y="24693"/>
                  </a:lnTo>
                  <a:lnTo>
                    <a:pt x="67401" y="19442"/>
                  </a:lnTo>
                  <a:lnTo>
                    <a:pt x="106540" y="15756"/>
                  </a:lnTo>
                  <a:lnTo>
                    <a:pt x="144479" y="10235"/>
                  </a:lnTo>
                  <a:lnTo>
                    <a:pt x="186999" y="7501"/>
                  </a:lnTo>
                  <a:lnTo>
                    <a:pt x="234248" y="3320"/>
                  </a:lnTo>
                  <a:lnTo>
                    <a:pt x="280625" y="983"/>
                  </a:lnTo>
                  <a:lnTo>
                    <a:pt x="325646" y="291"/>
                  </a:lnTo>
                  <a:lnTo>
                    <a:pt x="366894" y="86"/>
                  </a:lnTo>
                  <a:lnTo>
                    <a:pt x="405927" y="26"/>
                  </a:lnTo>
                  <a:lnTo>
                    <a:pt x="449046" y="3"/>
                  </a:lnTo>
                  <a:lnTo>
                    <a:pt x="4698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SMARTInkShape-3484"/>
            <p:cNvSpPr/>
            <p:nvPr>
              <p:custDataLst>
                <p:tags r:id="rId71"/>
              </p:custDataLst>
            </p:nvPr>
          </p:nvSpPr>
          <p:spPr>
            <a:xfrm>
              <a:off x="8477250" y="2978437"/>
              <a:ext cx="100624" cy="251001"/>
            </a:xfrm>
            <a:custGeom>
              <a:avLst/>
              <a:gdLst/>
              <a:ahLst/>
              <a:cxnLst/>
              <a:rect l="0" t="0" r="0" b="0"/>
              <a:pathLst>
                <a:path w="100624" h="251001">
                  <a:moveTo>
                    <a:pt x="12700" y="31463"/>
                  </a:moveTo>
                  <a:lnTo>
                    <a:pt x="12700" y="31463"/>
                  </a:lnTo>
                  <a:lnTo>
                    <a:pt x="12698" y="28092"/>
                  </a:lnTo>
                  <a:lnTo>
                    <a:pt x="14581" y="24556"/>
                  </a:lnTo>
                  <a:lnTo>
                    <a:pt x="17064" y="20632"/>
                  </a:lnTo>
                  <a:lnTo>
                    <a:pt x="18788" y="13635"/>
                  </a:lnTo>
                  <a:lnTo>
                    <a:pt x="24493" y="7053"/>
                  </a:lnTo>
                  <a:lnTo>
                    <a:pt x="25377" y="0"/>
                  </a:lnTo>
                  <a:lnTo>
                    <a:pt x="25400" y="46214"/>
                  </a:lnTo>
                  <a:lnTo>
                    <a:pt x="23518" y="82443"/>
                  </a:lnTo>
                  <a:lnTo>
                    <a:pt x="19442" y="125405"/>
                  </a:lnTo>
                  <a:lnTo>
                    <a:pt x="15701" y="171086"/>
                  </a:lnTo>
                  <a:lnTo>
                    <a:pt x="7791" y="215053"/>
                  </a:lnTo>
                  <a:lnTo>
                    <a:pt x="6352" y="240892"/>
                  </a:lnTo>
                  <a:lnTo>
                    <a:pt x="6350" y="232164"/>
                  </a:lnTo>
                  <a:lnTo>
                    <a:pt x="8231" y="228143"/>
                  </a:lnTo>
                  <a:lnTo>
                    <a:pt x="46567" y="181753"/>
                  </a:lnTo>
                  <a:lnTo>
                    <a:pt x="52681" y="179397"/>
                  </a:lnTo>
                  <a:lnTo>
                    <a:pt x="59396" y="177645"/>
                  </a:lnTo>
                  <a:lnTo>
                    <a:pt x="64733" y="174514"/>
                  </a:lnTo>
                  <a:lnTo>
                    <a:pt x="67145" y="174103"/>
                  </a:lnTo>
                  <a:lnTo>
                    <a:pt x="69458" y="174534"/>
                  </a:lnTo>
                  <a:lnTo>
                    <a:pt x="74614" y="176189"/>
                  </a:lnTo>
                  <a:lnTo>
                    <a:pt x="81610" y="176925"/>
                  </a:lnTo>
                  <a:lnTo>
                    <a:pt x="84040" y="177826"/>
                  </a:lnTo>
                  <a:lnTo>
                    <a:pt x="85660" y="179133"/>
                  </a:lnTo>
                  <a:lnTo>
                    <a:pt x="86740" y="180710"/>
                  </a:lnTo>
                  <a:lnTo>
                    <a:pt x="88164" y="181761"/>
                  </a:lnTo>
                  <a:lnTo>
                    <a:pt x="91631" y="182929"/>
                  </a:lnTo>
                  <a:lnTo>
                    <a:pt x="92837" y="183946"/>
                  </a:lnTo>
                  <a:lnTo>
                    <a:pt x="100135" y="196691"/>
                  </a:lnTo>
                  <a:lnTo>
                    <a:pt x="100623" y="198765"/>
                  </a:lnTo>
                  <a:lnTo>
                    <a:pt x="100243" y="200853"/>
                  </a:lnTo>
                  <a:lnTo>
                    <a:pt x="96445" y="209274"/>
                  </a:lnTo>
                  <a:lnTo>
                    <a:pt x="95484" y="217732"/>
                  </a:lnTo>
                  <a:lnTo>
                    <a:pt x="93996" y="219848"/>
                  </a:lnTo>
                  <a:lnTo>
                    <a:pt x="62312" y="243130"/>
                  </a:lnTo>
                  <a:lnTo>
                    <a:pt x="55681" y="245481"/>
                  </a:lnTo>
                  <a:lnTo>
                    <a:pt x="17033" y="251000"/>
                  </a:lnTo>
                  <a:lnTo>
                    <a:pt x="0" y="247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SMARTInkShape-3485"/>
            <p:cNvSpPr/>
            <p:nvPr>
              <p:custDataLst>
                <p:tags r:id="rId72"/>
              </p:custDataLst>
            </p:nvPr>
          </p:nvSpPr>
          <p:spPr>
            <a:xfrm>
              <a:off x="8251398" y="3206750"/>
              <a:ext cx="111553" cy="35409"/>
            </a:xfrm>
            <a:custGeom>
              <a:avLst/>
              <a:gdLst/>
              <a:ahLst/>
              <a:cxnLst/>
              <a:rect l="0" t="0" r="0" b="0"/>
              <a:pathLst>
                <a:path w="111553" h="35409">
                  <a:moveTo>
                    <a:pt x="16302" y="31750"/>
                  </a:moveTo>
                  <a:lnTo>
                    <a:pt x="16302" y="31750"/>
                  </a:lnTo>
                  <a:lnTo>
                    <a:pt x="3886" y="31750"/>
                  </a:lnTo>
                  <a:lnTo>
                    <a:pt x="0" y="35408"/>
                  </a:lnTo>
                  <a:lnTo>
                    <a:pt x="6791" y="28563"/>
                  </a:lnTo>
                  <a:lnTo>
                    <a:pt x="12310" y="26806"/>
                  </a:lnTo>
                  <a:lnTo>
                    <a:pt x="23350" y="23935"/>
                  </a:lnTo>
                  <a:lnTo>
                    <a:pt x="70368" y="8104"/>
                  </a:lnTo>
                  <a:lnTo>
                    <a:pt x="1115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SMARTInkShape-3486"/>
            <p:cNvSpPr/>
            <p:nvPr>
              <p:custDataLst>
                <p:tags r:id="rId73"/>
              </p:custDataLst>
            </p:nvPr>
          </p:nvSpPr>
          <p:spPr>
            <a:xfrm>
              <a:off x="8039122" y="3111509"/>
              <a:ext cx="139662" cy="297441"/>
            </a:xfrm>
            <a:custGeom>
              <a:avLst/>
              <a:gdLst/>
              <a:ahLst/>
              <a:cxnLst/>
              <a:rect l="0" t="0" r="0" b="0"/>
              <a:pathLst>
                <a:path w="139662" h="297441">
                  <a:moveTo>
                    <a:pt x="19028" y="12691"/>
                  </a:moveTo>
                  <a:lnTo>
                    <a:pt x="19028" y="12691"/>
                  </a:lnTo>
                  <a:lnTo>
                    <a:pt x="19028" y="9320"/>
                  </a:lnTo>
                  <a:lnTo>
                    <a:pt x="17147" y="5784"/>
                  </a:lnTo>
                  <a:lnTo>
                    <a:pt x="12755" y="91"/>
                  </a:lnTo>
                  <a:lnTo>
                    <a:pt x="7217" y="0"/>
                  </a:lnTo>
                  <a:lnTo>
                    <a:pt x="6920" y="702"/>
                  </a:lnTo>
                  <a:lnTo>
                    <a:pt x="5674" y="10822"/>
                  </a:lnTo>
                  <a:lnTo>
                    <a:pt x="1311" y="19090"/>
                  </a:lnTo>
                  <a:lnTo>
                    <a:pt x="0" y="49668"/>
                  </a:lnTo>
                  <a:lnTo>
                    <a:pt x="3355" y="61669"/>
                  </a:lnTo>
                  <a:lnTo>
                    <a:pt x="10962" y="77554"/>
                  </a:lnTo>
                  <a:lnTo>
                    <a:pt x="11534" y="81333"/>
                  </a:lnTo>
                  <a:lnTo>
                    <a:pt x="13326" y="84558"/>
                  </a:lnTo>
                  <a:lnTo>
                    <a:pt x="19081" y="90022"/>
                  </a:lnTo>
                  <a:lnTo>
                    <a:pt x="24460" y="92921"/>
                  </a:lnTo>
                  <a:lnTo>
                    <a:pt x="48742" y="100912"/>
                  </a:lnTo>
                  <a:lnTo>
                    <a:pt x="55989" y="101289"/>
                  </a:lnTo>
                  <a:lnTo>
                    <a:pt x="62030" y="99575"/>
                  </a:lnTo>
                  <a:lnTo>
                    <a:pt x="88448" y="82489"/>
                  </a:lnTo>
                  <a:lnTo>
                    <a:pt x="92920" y="77579"/>
                  </a:lnTo>
                  <a:lnTo>
                    <a:pt x="98698" y="67586"/>
                  </a:lnTo>
                  <a:lnTo>
                    <a:pt x="101431" y="59844"/>
                  </a:lnTo>
                  <a:lnTo>
                    <a:pt x="105689" y="52376"/>
                  </a:lnTo>
                  <a:lnTo>
                    <a:pt x="108435" y="35166"/>
                  </a:lnTo>
                  <a:lnTo>
                    <a:pt x="109678" y="34025"/>
                  </a:lnTo>
                  <a:lnTo>
                    <a:pt x="114198" y="31781"/>
                  </a:lnTo>
                  <a:lnTo>
                    <a:pt x="114983" y="66450"/>
                  </a:lnTo>
                  <a:lnTo>
                    <a:pt x="125537" y="112982"/>
                  </a:lnTo>
                  <a:lnTo>
                    <a:pt x="133388" y="158232"/>
                  </a:lnTo>
                  <a:lnTo>
                    <a:pt x="139032" y="191096"/>
                  </a:lnTo>
                  <a:lnTo>
                    <a:pt x="139661" y="237531"/>
                  </a:lnTo>
                  <a:lnTo>
                    <a:pt x="138967" y="253347"/>
                  </a:lnTo>
                  <a:lnTo>
                    <a:pt x="130839" y="271536"/>
                  </a:lnTo>
                  <a:lnTo>
                    <a:pt x="118478" y="287540"/>
                  </a:lnTo>
                  <a:lnTo>
                    <a:pt x="114263" y="290068"/>
                  </a:lnTo>
                  <a:lnTo>
                    <a:pt x="110038" y="291897"/>
                  </a:lnTo>
                  <a:lnTo>
                    <a:pt x="105809" y="295062"/>
                  </a:lnTo>
                  <a:lnTo>
                    <a:pt x="99695" y="296939"/>
                  </a:lnTo>
                  <a:lnTo>
                    <a:pt x="96088" y="297440"/>
                  </a:lnTo>
                  <a:lnTo>
                    <a:pt x="68344" y="291915"/>
                  </a:lnTo>
                  <a:lnTo>
                    <a:pt x="62583" y="288956"/>
                  </a:lnTo>
                  <a:lnTo>
                    <a:pt x="41331" y="267044"/>
                  </a:lnTo>
                  <a:lnTo>
                    <a:pt x="35348" y="254923"/>
                  </a:lnTo>
                  <a:lnTo>
                    <a:pt x="34848" y="251790"/>
                  </a:lnTo>
                  <a:lnTo>
                    <a:pt x="36172" y="246428"/>
                  </a:lnTo>
                  <a:lnTo>
                    <a:pt x="52955" y="221030"/>
                  </a:lnTo>
                  <a:lnTo>
                    <a:pt x="69828" y="209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4" name="SMARTInkShape-Group772"/>
          <p:cNvGrpSpPr/>
          <p:nvPr/>
        </p:nvGrpSpPr>
        <p:grpSpPr>
          <a:xfrm>
            <a:off x="6978751" y="3143257"/>
            <a:ext cx="209450" cy="330073"/>
            <a:chOff x="6978751" y="3143257"/>
            <a:chExt cx="209450" cy="330073"/>
          </a:xfrm>
        </p:grpSpPr>
        <p:sp>
          <p:nvSpPr>
            <p:cNvPr id="752" name="SMARTInkShape-3487"/>
            <p:cNvSpPr/>
            <p:nvPr>
              <p:custDataLst>
                <p:tags r:id="rId67"/>
              </p:custDataLst>
            </p:nvPr>
          </p:nvSpPr>
          <p:spPr>
            <a:xfrm>
              <a:off x="7035810" y="3143257"/>
              <a:ext cx="152303" cy="330073"/>
            </a:xfrm>
            <a:custGeom>
              <a:avLst/>
              <a:gdLst/>
              <a:ahLst/>
              <a:cxnLst/>
              <a:rect l="0" t="0" r="0" b="0"/>
              <a:pathLst>
                <a:path w="152303" h="330073">
                  <a:moveTo>
                    <a:pt x="50790" y="6343"/>
                  </a:moveTo>
                  <a:lnTo>
                    <a:pt x="50790" y="6343"/>
                  </a:lnTo>
                  <a:lnTo>
                    <a:pt x="50790" y="2972"/>
                  </a:lnTo>
                  <a:lnTo>
                    <a:pt x="50085" y="1979"/>
                  </a:lnTo>
                  <a:lnTo>
                    <a:pt x="48909" y="1317"/>
                  </a:lnTo>
                  <a:lnTo>
                    <a:pt x="44323" y="167"/>
                  </a:lnTo>
                  <a:lnTo>
                    <a:pt x="38374" y="0"/>
                  </a:lnTo>
                  <a:lnTo>
                    <a:pt x="38174" y="3366"/>
                  </a:lnTo>
                  <a:lnTo>
                    <a:pt x="36245" y="6901"/>
                  </a:lnTo>
                  <a:lnTo>
                    <a:pt x="34744" y="8832"/>
                  </a:lnTo>
                  <a:lnTo>
                    <a:pt x="33075" y="14740"/>
                  </a:lnTo>
                  <a:lnTo>
                    <a:pt x="29976" y="38273"/>
                  </a:lnTo>
                  <a:lnTo>
                    <a:pt x="27429" y="47345"/>
                  </a:lnTo>
                  <a:lnTo>
                    <a:pt x="18602" y="90945"/>
                  </a:lnTo>
                  <a:lnTo>
                    <a:pt x="12763" y="131496"/>
                  </a:lnTo>
                  <a:lnTo>
                    <a:pt x="6997" y="177686"/>
                  </a:lnTo>
                  <a:lnTo>
                    <a:pt x="3056" y="218273"/>
                  </a:lnTo>
                  <a:lnTo>
                    <a:pt x="258" y="259994"/>
                  </a:lnTo>
                  <a:lnTo>
                    <a:pt x="0" y="304222"/>
                  </a:lnTo>
                  <a:lnTo>
                    <a:pt x="700" y="312300"/>
                  </a:lnTo>
                  <a:lnTo>
                    <a:pt x="3362" y="318243"/>
                  </a:lnTo>
                  <a:lnTo>
                    <a:pt x="8828" y="325555"/>
                  </a:lnTo>
                  <a:lnTo>
                    <a:pt x="12855" y="328131"/>
                  </a:lnTo>
                  <a:lnTo>
                    <a:pt x="19088" y="329582"/>
                  </a:lnTo>
                  <a:lnTo>
                    <a:pt x="30887" y="330072"/>
                  </a:lnTo>
                  <a:lnTo>
                    <a:pt x="33993" y="328701"/>
                  </a:lnTo>
                  <a:lnTo>
                    <a:pt x="78365" y="289758"/>
                  </a:lnTo>
                  <a:lnTo>
                    <a:pt x="96110" y="268780"/>
                  </a:lnTo>
                  <a:lnTo>
                    <a:pt x="122747" y="221380"/>
                  </a:lnTo>
                  <a:lnTo>
                    <a:pt x="125103" y="216450"/>
                  </a:lnTo>
                  <a:lnTo>
                    <a:pt x="125733" y="214147"/>
                  </a:lnTo>
                  <a:lnTo>
                    <a:pt x="125446" y="212613"/>
                  </a:lnTo>
                  <a:lnTo>
                    <a:pt x="124550" y="211589"/>
                  </a:lnTo>
                  <a:lnTo>
                    <a:pt x="123246" y="210906"/>
                  </a:lnTo>
                  <a:lnTo>
                    <a:pt x="122378" y="209747"/>
                  </a:lnTo>
                  <a:lnTo>
                    <a:pt x="121412" y="206576"/>
                  </a:lnTo>
                  <a:lnTo>
                    <a:pt x="120449" y="206154"/>
                  </a:lnTo>
                  <a:lnTo>
                    <a:pt x="119101" y="206578"/>
                  </a:lnTo>
                  <a:lnTo>
                    <a:pt x="115723" y="208225"/>
                  </a:lnTo>
                  <a:lnTo>
                    <a:pt x="109854" y="209858"/>
                  </a:lnTo>
                  <a:lnTo>
                    <a:pt x="83400" y="230738"/>
                  </a:lnTo>
                  <a:lnTo>
                    <a:pt x="80997" y="233551"/>
                  </a:lnTo>
                  <a:lnTo>
                    <a:pt x="72248" y="251995"/>
                  </a:lnTo>
                  <a:lnTo>
                    <a:pt x="70910" y="259220"/>
                  </a:lnTo>
                  <a:lnTo>
                    <a:pt x="72195" y="265253"/>
                  </a:lnTo>
                  <a:lnTo>
                    <a:pt x="78772" y="274875"/>
                  </a:lnTo>
                  <a:lnTo>
                    <a:pt x="84794" y="281425"/>
                  </a:lnTo>
                  <a:lnTo>
                    <a:pt x="88950" y="283824"/>
                  </a:lnTo>
                  <a:lnTo>
                    <a:pt x="93150" y="285596"/>
                  </a:lnTo>
                  <a:lnTo>
                    <a:pt x="99483" y="289854"/>
                  </a:lnTo>
                  <a:lnTo>
                    <a:pt x="105826" y="291429"/>
                  </a:lnTo>
                  <a:lnTo>
                    <a:pt x="119778" y="292005"/>
                  </a:lnTo>
                  <a:lnTo>
                    <a:pt x="125666" y="290173"/>
                  </a:lnTo>
                  <a:lnTo>
                    <a:pt x="130635" y="287711"/>
                  </a:lnTo>
                  <a:lnTo>
                    <a:pt x="137399" y="285621"/>
                  </a:lnTo>
                  <a:lnTo>
                    <a:pt x="141729" y="282631"/>
                  </a:lnTo>
                  <a:lnTo>
                    <a:pt x="144124" y="278951"/>
                  </a:lnTo>
                  <a:lnTo>
                    <a:pt x="145893" y="274963"/>
                  </a:lnTo>
                  <a:lnTo>
                    <a:pt x="151395" y="267921"/>
                  </a:lnTo>
                  <a:lnTo>
                    <a:pt x="152302" y="252495"/>
                  </a:lnTo>
                  <a:lnTo>
                    <a:pt x="148993" y="242339"/>
                  </a:lnTo>
                  <a:lnTo>
                    <a:pt x="112793" y="195543"/>
                  </a:lnTo>
                  <a:lnTo>
                    <a:pt x="107940" y="1904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SMARTInkShape-3488"/>
            <p:cNvSpPr/>
            <p:nvPr>
              <p:custDataLst>
                <p:tags r:id="rId68"/>
              </p:custDataLst>
            </p:nvPr>
          </p:nvSpPr>
          <p:spPr>
            <a:xfrm>
              <a:off x="6978751" y="3225800"/>
              <a:ext cx="209450" cy="57151"/>
            </a:xfrm>
            <a:custGeom>
              <a:avLst/>
              <a:gdLst/>
              <a:ahLst/>
              <a:cxnLst/>
              <a:rect l="0" t="0" r="0" b="0"/>
              <a:pathLst>
                <a:path w="209450" h="57151">
                  <a:moveTo>
                    <a:pt x="12599" y="57150"/>
                  </a:moveTo>
                  <a:lnTo>
                    <a:pt x="12599" y="57150"/>
                  </a:lnTo>
                  <a:lnTo>
                    <a:pt x="0" y="57150"/>
                  </a:lnTo>
                  <a:lnTo>
                    <a:pt x="3300" y="53779"/>
                  </a:lnTo>
                  <a:lnTo>
                    <a:pt x="6821" y="52124"/>
                  </a:lnTo>
                  <a:lnTo>
                    <a:pt x="46967" y="37969"/>
                  </a:lnTo>
                  <a:lnTo>
                    <a:pt x="87027" y="27499"/>
                  </a:lnTo>
                  <a:lnTo>
                    <a:pt x="132432" y="16931"/>
                  </a:lnTo>
                  <a:lnTo>
                    <a:pt x="173017" y="8466"/>
                  </a:lnTo>
                  <a:lnTo>
                    <a:pt x="2094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7" name="SMARTInkShape-Group773"/>
          <p:cNvGrpSpPr/>
          <p:nvPr/>
        </p:nvGrpSpPr>
        <p:grpSpPr>
          <a:xfrm>
            <a:off x="5568950" y="3289617"/>
            <a:ext cx="609305" cy="126579"/>
            <a:chOff x="5568950" y="3289617"/>
            <a:chExt cx="609305" cy="126579"/>
          </a:xfrm>
        </p:grpSpPr>
        <p:sp>
          <p:nvSpPr>
            <p:cNvPr id="755" name="SMARTInkShape-3489"/>
            <p:cNvSpPr/>
            <p:nvPr>
              <p:custDataLst>
                <p:tags r:id="rId65"/>
              </p:custDataLst>
            </p:nvPr>
          </p:nvSpPr>
          <p:spPr>
            <a:xfrm>
              <a:off x="5956326" y="3289617"/>
              <a:ext cx="221929" cy="126579"/>
            </a:xfrm>
            <a:custGeom>
              <a:avLst/>
              <a:gdLst/>
              <a:ahLst/>
              <a:cxnLst/>
              <a:rect l="0" t="0" r="0" b="0"/>
              <a:pathLst>
                <a:path w="221929" h="126579">
                  <a:moveTo>
                    <a:pt x="101574" y="25083"/>
                  </a:moveTo>
                  <a:lnTo>
                    <a:pt x="101574" y="25083"/>
                  </a:lnTo>
                  <a:lnTo>
                    <a:pt x="107041" y="25083"/>
                  </a:lnTo>
                  <a:lnTo>
                    <a:pt x="107336" y="25788"/>
                  </a:lnTo>
                  <a:lnTo>
                    <a:pt x="107847" y="30550"/>
                  </a:lnTo>
                  <a:lnTo>
                    <a:pt x="103544" y="36328"/>
                  </a:lnTo>
                  <a:lnTo>
                    <a:pt x="102158" y="42212"/>
                  </a:lnTo>
                  <a:lnTo>
                    <a:pt x="101834" y="46337"/>
                  </a:lnTo>
                  <a:lnTo>
                    <a:pt x="99807" y="50521"/>
                  </a:lnTo>
                  <a:lnTo>
                    <a:pt x="91463" y="61072"/>
                  </a:lnTo>
                  <a:lnTo>
                    <a:pt x="87504" y="69534"/>
                  </a:lnTo>
                  <a:lnTo>
                    <a:pt x="80136" y="78000"/>
                  </a:lnTo>
                  <a:lnTo>
                    <a:pt x="59814" y="92111"/>
                  </a:lnTo>
                  <a:lnTo>
                    <a:pt x="53061" y="94097"/>
                  </a:lnTo>
                  <a:lnTo>
                    <a:pt x="32594" y="94900"/>
                  </a:lnTo>
                  <a:lnTo>
                    <a:pt x="26700" y="93037"/>
                  </a:lnTo>
                  <a:lnTo>
                    <a:pt x="21730" y="90562"/>
                  </a:lnTo>
                  <a:lnTo>
                    <a:pt x="14966" y="88464"/>
                  </a:lnTo>
                  <a:lnTo>
                    <a:pt x="10635" y="85472"/>
                  </a:lnTo>
                  <a:lnTo>
                    <a:pt x="8239" y="79910"/>
                  </a:lnTo>
                  <a:lnTo>
                    <a:pt x="6470" y="73439"/>
                  </a:lnTo>
                  <a:lnTo>
                    <a:pt x="1467" y="63536"/>
                  </a:lnTo>
                  <a:lnTo>
                    <a:pt x="0" y="35934"/>
                  </a:lnTo>
                  <a:lnTo>
                    <a:pt x="1867" y="31552"/>
                  </a:lnTo>
                  <a:lnTo>
                    <a:pt x="4343" y="27253"/>
                  </a:lnTo>
                  <a:lnTo>
                    <a:pt x="5443" y="22990"/>
                  </a:lnTo>
                  <a:lnTo>
                    <a:pt x="6443" y="21570"/>
                  </a:lnTo>
                  <a:lnTo>
                    <a:pt x="7814" y="20625"/>
                  </a:lnTo>
                  <a:lnTo>
                    <a:pt x="11219" y="19574"/>
                  </a:lnTo>
                  <a:lnTo>
                    <a:pt x="27517" y="18766"/>
                  </a:lnTo>
                  <a:lnTo>
                    <a:pt x="31736" y="20629"/>
                  </a:lnTo>
                  <a:lnTo>
                    <a:pt x="53022" y="36446"/>
                  </a:lnTo>
                  <a:lnTo>
                    <a:pt x="68238" y="54134"/>
                  </a:lnTo>
                  <a:lnTo>
                    <a:pt x="78371" y="61599"/>
                  </a:lnTo>
                  <a:lnTo>
                    <a:pt x="112152" y="108985"/>
                  </a:lnTo>
                  <a:lnTo>
                    <a:pt x="131207" y="123978"/>
                  </a:lnTo>
                  <a:lnTo>
                    <a:pt x="137557" y="125881"/>
                  </a:lnTo>
                  <a:lnTo>
                    <a:pt x="151510" y="126578"/>
                  </a:lnTo>
                  <a:lnTo>
                    <a:pt x="157400" y="124755"/>
                  </a:lnTo>
                  <a:lnTo>
                    <a:pt x="178930" y="111753"/>
                  </a:lnTo>
                  <a:lnTo>
                    <a:pt x="192230" y="96242"/>
                  </a:lnTo>
                  <a:lnTo>
                    <a:pt x="199015" y="90576"/>
                  </a:lnTo>
                  <a:lnTo>
                    <a:pt x="211372" y="74725"/>
                  </a:lnTo>
                  <a:lnTo>
                    <a:pt x="213873" y="68078"/>
                  </a:lnTo>
                  <a:lnTo>
                    <a:pt x="221928" y="30545"/>
                  </a:lnTo>
                  <a:lnTo>
                    <a:pt x="220211" y="25629"/>
                  </a:lnTo>
                  <a:lnTo>
                    <a:pt x="213359" y="13353"/>
                  </a:lnTo>
                  <a:lnTo>
                    <a:pt x="210670" y="10913"/>
                  </a:lnTo>
                  <a:lnTo>
                    <a:pt x="188086" y="2097"/>
                  </a:lnTo>
                  <a:lnTo>
                    <a:pt x="167155" y="0"/>
                  </a:lnTo>
                  <a:lnTo>
                    <a:pt x="128468" y="5780"/>
                  </a:lnTo>
                  <a:lnTo>
                    <a:pt x="125148" y="7275"/>
                  </a:lnTo>
                  <a:lnTo>
                    <a:pt x="115845" y="16946"/>
                  </a:lnTo>
                  <a:lnTo>
                    <a:pt x="114972" y="19820"/>
                  </a:lnTo>
                  <a:lnTo>
                    <a:pt x="114740" y="21574"/>
                  </a:lnTo>
                  <a:lnTo>
                    <a:pt x="116362" y="25405"/>
                  </a:lnTo>
                  <a:lnTo>
                    <a:pt x="120624" y="31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SMARTInkShape-3490"/>
            <p:cNvSpPr/>
            <p:nvPr>
              <p:custDataLst>
                <p:tags r:id="rId66"/>
              </p:custDataLst>
            </p:nvPr>
          </p:nvSpPr>
          <p:spPr>
            <a:xfrm>
              <a:off x="5568950" y="3365500"/>
              <a:ext cx="254001" cy="12701"/>
            </a:xfrm>
            <a:custGeom>
              <a:avLst/>
              <a:gdLst/>
              <a:ahLst/>
              <a:cxnLst/>
              <a:rect l="0" t="0" r="0" b="0"/>
              <a:pathLst>
                <a:path w="254001" h="12701">
                  <a:moveTo>
                    <a:pt x="0" y="0"/>
                  </a:moveTo>
                  <a:lnTo>
                    <a:pt x="0" y="0"/>
                  </a:lnTo>
                  <a:lnTo>
                    <a:pt x="0" y="6272"/>
                  </a:lnTo>
                  <a:lnTo>
                    <a:pt x="3371" y="9698"/>
                  </a:lnTo>
                  <a:lnTo>
                    <a:pt x="6907" y="11366"/>
                  </a:lnTo>
                  <a:lnTo>
                    <a:pt x="36365" y="12677"/>
                  </a:lnTo>
                  <a:lnTo>
                    <a:pt x="82931" y="12699"/>
                  </a:lnTo>
                  <a:lnTo>
                    <a:pt x="129522" y="12700"/>
                  </a:lnTo>
                  <a:lnTo>
                    <a:pt x="171114" y="12700"/>
                  </a:lnTo>
                  <a:lnTo>
                    <a:pt x="203155" y="10818"/>
                  </a:lnTo>
                  <a:lnTo>
                    <a:pt x="2540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2" name="SMARTInkShape-Group774"/>
          <p:cNvGrpSpPr/>
          <p:nvPr/>
        </p:nvGrpSpPr>
        <p:grpSpPr>
          <a:xfrm>
            <a:off x="4763483" y="3022600"/>
            <a:ext cx="399068" cy="475846"/>
            <a:chOff x="4763483" y="3022600"/>
            <a:chExt cx="399068" cy="475846"/>
          </a:xfrm>
        </p:grpSpPr>
        <p:sp>
          <p:nvSpPr>
            <p:cNvPr id="758" name="SMARTInkShape-3491"/>
            <p:cNvSpPr/>
            <p:nvPr>
              <p:custDataLst>
                <p:tags r:id="rId61"/>
              </p:custDataLst>
            </p:nvPr>
          </p:nvSpPr>
          <p:spPr>
            <a:xfrm>
              <a:off x="5112037" y="3384550"/>
              <a:ext cx="25114" cy="50801"/>
            </a:xfrm>
            <a:custGeom>
              <a:avLst/>
              <a:gdLst/>
              <a:ahLst/>
              <a:cxnLst/>
              <a:rect l="0" t="0" r="0" b="0"/>
              <a:pathLst>
                <a:path w="25114" h="50801">
                  <a:moveTo>
                    <a:pt x="25113" y="0"/>
                  </a:moveTo>
                  <a:lnTo>
                    <a:pt x="25113" y="0"/>
                  </a:lnTo>
                  <a:lnTo>
                    <a:pt x="14129" y="23849"/>
                  </a:lnTo>
                  <a:lnTo>
                    <a:pt x="12470" y="28944"/>
                  </a:lnTo>
                  <a:lnTo>
                    <a:pt x="7538" y="37964"/>
                  </a:lnTo>
                  <a:lnTo>
                    <a:pt x="7046" y="40126"/>
                  </a:lnTo>
                  <a:lnTo>
                    <a:pt x="6013" y="41567"/>
                  </a:lnTo>
                  <a:lnTo>
                    <a:pt x="4619" y="42528"/>
                  </a:lnTo>
                  <a:lnTo>
                    <a:pt x="682" y="44070"/>
                  </a:lnTo>
                  <a:lnTo>
                    <a:pt x="143" y="46163"/>
                  </a:lnTo>
                  <a:lnTo>
                    <a:pt x="0" y="47708"/>
                  </a:lnTo>
                  <a:lnTo>
                    <a:pt x="609" y="48739"/>
                  </a:lnTo>
                  <a:lnTo>
                    <a:pt x="1722" y="49426"/>
                  </a:lnTo>
                  <a:lnTo>
                    <a:pt x="6658" y="50393"/>
                  </a:lnTo>
                  <a:lnTo>
                    <a:pt x="12413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SMARTInkShape-3492"/>
            <p:cNvSpPr/>
            <p:nvPr>
              <p:custDataLst>
                <p:tags r:id="rId62"/>
              </p:custDataLst>
            </p:nvPr>
          </p:nvSpPr>
          <p:spPr>
            <a:xfrm>
              <a:off x="5156200" y="32131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0"/>
                  </a:moveTo>
                  <a:lnTo>
                    <a:pt x="6350" y="0"/>
                  </a:lnTo>
                  <a:lnTo>
                    <a:pt x="261" y="6089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SMARTInkShape-3493"/>
            <p:cNvSpPr/>
            <p:nvPr>
              <p:custDataLst>
                <p:tags r:id="rId63"/>
              </p:custDataLst>
            </p:nvPr>
          </p:nvSpPr>
          <p:spPr>
            <a:xfrm>
              <a:off x="4763483" y="3219450"/>
              <a:ext cx="233968" cy="88901"/>
            </a:xfrm>
            <a:custGeom>
              <a:avLst/>
              <a:gdLst/>
              <a:ahLst/>
              <a:cxnLst/>
              <a:rect l="0" t="0" r="0" b="0"/>
              <a:pathLst>
                <a:path w="233968" h="88901">
                  <a:moveTo>
                    <a:pt x="18067" y="88900"/>
                  </a:moveTo>
                  <a:lnTo>
                    <a:pt x="18067" y="88900"/>
                  </a:lnTo>
                  <a:lnTo>
                    <a:pt x="14696" y="85529"/>
                  </a:lnTo>
                  <a:lnTo>
                    <a:pt x="11159" y="83874"/>
                  </a:lnTo>
                  <a:lnTo>
                    <a:pt x="6511" y="82811"/>
                  </a:lnTo>
                  <a:lnTo>
                    <a:pt x="0" y="77105"/>
                  </a:lnTo>
                  <a:lnTo>
                    <a:pt x="378" y="76098"/>
                  </a:lnTo>
                  <a:lnTo>
                    <a:pt x="7942" y="67441"/>
                  </a:lnTo>
                  <a:lnTo>
                    <a:pt x="11920" y="65251"/>
                  </a:lnTo>
                  <a:lnTo>
                    <a:pt x="13969" y="64668"/>
                  </a:lnTo>
                  <a:lnTo>
                    <a:pt x="51186" y="42514"/>
                  </a:lnTo>
                  <a:lnTo>
                    <a:pt x="93503" y="29649"/>
                  </a:lnTo>
                  <a:lnTo>
                    <a:pt x="135968" y="19052"/>
                  </a:lnTo>
                  <a:lnTo>
                    <a:pt x="178834" y="9172"/>
                  </a:lnTo>
                  <a:lnTo>
                    <a:pt x="223134" y="2234"/>
                  </a:lnTo>
                  <a:lnTo>
                    <a:pt x="2339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SMARTInkShape-3494"/>
            <p:cNvSpPr/>
            <p:nvPr>
              <p:custDataLst>
                <p:tags r:id="rId64"/>
              </p:custDataLst>
            </p:nvPr>
          </p:nvSpPr>
          <p:spPr>
            <a:xfrm>
              <a:off x="4800653" y="3022600"/>
              <a:ext cx="101548" cy="475846"/>
            </a:xfrm>
            <a:custGeom>
              <a:avLst/>
              <a:gdLst/>
              <a:ahLst/>
              <a:cxnLst/>
              <a:rect l="0" t="0" r="0" b="0"/>
              <a:pathLst>
                <a:path w="101548" h="475846">
                  <a:moveTo>
                    <a:pt x="57097" y="0"/>
                  </a:moveTo>
                  <a:lnTo>
                    <a:pt x="57097" y="0"/>
                  </a:lnTo>
                  <a:lnTo>
                    <a:pt x="57097" y="8838"/>
                  </a:lnTo>
                  <a:lnTo>
                    <a:pt x="55215" y="12865"/>
                  </a:lnTo>
                  <a:lnTo>
                    <a:pt x="52733" y="17007"/>
                  </a:lnTo>
                  <a:lnTo>
                    <a:pt x="51139" y="25415"/>
                  </a:lnTo>
                  <a:lnTo>
                    <a:pt x="45286" y="70332"/>
                  </a:lnTo>
                  <a:lnTo>
                    <a:pt x="39007" y="111363"/>
                  </a:lnTo>
                  <a:lnTo>
                    <a:pt x="33147" y="152571"/>
                  </a:lnTo>
                  <a:lnTo>
                    <a:pt x="26819" y="195461"/>
                  </a:lnTo>
                  <a:lnTo>
                    <a:pt x="18869" y="235512"/>
                  </a:lnTo>
                  <a:lnTo>
                    <a:pt x="9102" y="282871"/>
                  </a:lnTo>
                  <a:lnTo>
                    <a:pt x="6666" y="325866"/>
                  </a:lnTo>
                  <a:lnTo>
                    <a:pt x="862" y="373387"/>
                  </a:lnTo>
                  <a:lnTo>
                    <a:pt x="0" y="418320"/>
                  </a:lnTo>
                  <a:lnTo>
                    <a:pt x="657" y="446362"/>
                  </a:lnTo>
                  <a:lnTo>
                    <a:pt x="6414" y="466925"/>
                  </a:lnTo>
                  <a:lnTo>
                    <a:pt x="9407" y="471635"/>
                  </a:lnTo>
                  <a:lnTo>
                    <a:pt x="13088" y="474199"/>
                  </a:lnTo>
                  <a:lnTo>
                    <a:pt x="19128" y="475642"/>
                  </a:lnTo>
                  <a:lnTo>
                    <a:pt x="21201" y="475845"/>
                  </a:lnTo>
                  <a:lnTo>
                    <a:pt x="30860" y="472760"/>
                  </a:lnTo>
                  <a:lnTo>
                    <a:pt x="60691" y="452943"/>
                  </a:lnTo>
                  <a:lnTo>
                    <a:pt x="81135" y="431241"/>
                  </a:lnTo>
                  <a:lnTo>
                    <a:pt x="98671" y="408037"/>
                  </a:lnTo>
                  <a:lnTo>
                    <a:pt x="100978" y="393187"/>
                  </a:lnTo>
                  <a:lnTo>
                    <a:pt x="101547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3" name="SMARTInkShape-3495"/>
          <p:cNvSpPr/>
          <p:nvPr>
            <p:custDataLst>
              <p:tags r:id="rId8"/>
            </p:custDataLst>
          </p:nvPr>
        </p:nvSpPr>
        <p:spPr>
          <a:xfrm>
            <a:off x="4857764" y="584200"/>
            <a:ext cx="717427" cy="752431"/>
          </a:xfrm>
          <a:custGeom>
            <a:avLst/>
            <a:gdLst/>
            <a:ahLst/>
            <a:cxnLst/>
            <a:rect l="0" t="0" r="0" b="0"/>
            <a:pathLst>
              <a:path w="717427" h="752431">
                <a:moveTo>
                  <a:pt x="527036" y="101600"/>
                </a:moveTo>
                <a:lnTo>
                  <a:pt x="527036" y="101600"/>
                </a:lnTo>
                <a:lnTo>
                  <a:pt x="527036" y="83717"/>
                </a:lnTo>
                <a:lnTo>
                  <a:pt x="521569" y="77185"/>
                </a:lnTo>
                <a:lnTo>
                  <a:pt x="520947" y="73121"/>
                </a:lnTo>
                <a:lnTo>
                  <a:pt x="520709" y="64670"/>
                </a:lnTo>
                <a:lnTo>
                  <a:pt x="517321" y="60476"/>
                </a:lnTo>
                <a:lnTo>
                  <a:pt x="513781" y="58628"/>
                </a:lnTo>
                <a:lnTo>
                  <a:pt x="511849" y="58135"/>
                </a:lnTo>
                <a:lnTo>
                  <a:pt x="501588" y="52254"/>
                </a:lnTo>
                <a:lnTo>
                  <a:pt x="483906" y="49046"/>
                </a:lnTo>
                <a:lnTo>
                  <a:pt x="478234" y="46493"/>
                </a:lnTo>
                <a:lnTo>
                  <a:pt x="435844" y="44503"/>
                </a:lnTo>
                <a:lnTo>
                  <a:pt x="398578" y="46335"/>
                </a:lnTo>
                <a:lnTo>
                  <a:pt x="355500" y="59377"/>
                </a:lnTo>
                <a:lnTo>
                  <a:pt x="314108" y="71976"/>
                </a:lnTo>
                <a:lnTo>
                  <a:pt x="279777" y="84433"/>
                </a:lnTo>
                <a:lnTo>
                  <a:pt x="236295" y="108115"/>
                </a:lnTo>
                <a:lnTo>
                  <a:pt x="190565" y="137593"/>
                </a:lnTo>
                <a:lnTo>
                  <a:pt x="146040" y="167923"/>
                </a:lnTo>
                <a:lnTo>
                  <a:pt x="98607" y="210543"/>
                </a:lnTo>
                <a:lnTo>
                  <a:pt x="62031" y="254058"/>
                </a:lnTo>
                <a:lnTo>
                  <a:pt x="31775" y="300335"/>
                </a:lnTo>
                <a:lnTo>
                  <a:pt x="13247" y="342508"/>
                </a:lnTo>
                <a:lnTo>
                  <a:pt x="1917" y="385992"/>
                </a:lnTo>
                <a:lnTo>
                  <a:pt x="155" y="430357"/>
                </a:lnTo>
                <a:lnTo>
                  <a:pt x="0" y="471655"/>
                </a:lnTo>
                <a:lnTo>
                  <a:pt x="1868" y="513947"/>
                </a:lnTo>
                <a:lnTo>
                  <a:pt x="14913" y="560873"/>
                </a:lnTo>
                <a:lnTo>
                  <a:pt x="36766" y="607799"/>
                </a:lnTo>
                <a:lnTo>
                  <a:pt x="62140" y="647760"/>
                </a:lnTo>
                <a:lnTo>
                  <a:pt x="107857" y="692114"/>
                </a:lnTo>
                <a:lnTo>
                  <a:pt x="117073" y="699895"/>
                </a:lnTo>
                <a:lnTo>
                  <a:pt x="161382" y="727471"/>
                </a:lnTo>
                <a:lnTo>
                  <a:pt x="203341" y="742911"/>
                </a:lnTo>
                <a:lnTo>
                  <a:pt x="222282" y="747407"/>
                </a:lnTo>
                <a:lnTo>
                  <a:pt x="262222" y="749134"/>
                </a:lnTo>
                <a:lnTo>
                  <a:pt x="304393" y="752430"/>
                </a:lnTo>
                <a:lnTo>
                  <a:pt x="344734" y="749575"/>
                </a:lnTo>
                <a:lnTo>
                  <a:pt x="386941" y="747443"/>
                </a:lnTo>
                <a:lnTo>
                  <a:pt x="419034" y="737766"/>
                </a:lnTo>
                <a:lnTo>
                  <a:pt x="460840" y="719528"/>
                </a:lnTo>
                <a:lnTo>
                  <a:pt x="508169" y="691200"/>
                </a:lnTo>
                <a:lnTo>
                  <a:pt x="537879" y="672696"/>
                </a:lnTo>
                <a:lnTo>
                  <a:pt x="579997" y="639217"/>
                </a:lnTo>
                <a:lnTo>
                  <a:pt x="624211" y="601133"/>
                </a:lnTo>
                <a:lnTo>
                  <a:pt x="661793" y="562328"/>
                </a:lnTo>
                <a:lnTo>
                  <a:pt x="687960" y="518052"/>
                </a:lnTo>
                <a:lnTo>
                  <a:pt x="702538" y="477298"/>
                </a:lnTo>
                <a:lnTo>
                  <a:pt x="713279" y="435893"/>
                </a:lnTo>
                <a:lnTo>
                  <a:pt x="716976" y="391800"/>
                </a:lnTo>
                <a:lnTo>
                  <a:pt x="717426" y="350991"/>
                </a:lnTo>
                <a:lnTo>
                  <a:pt x="712445" y="309665"/>
                </a:lnTo>
                <a:lnTo>
                  <a:pt x="704666" y="271711"/>
                </a:lnTo>
                <a:lnTo>
                  <a:pt x="689161" y="224321"/>
                </a:lnTo>
                <a:lnTo>
                  <a:pt x="671035" y="185604"/>
                </a:lnTo>
                <a:lnTo>
                  <a:pt x="640360" y="142008"/>
                </a:lnTo>
                <a:lnTo>
                  <a:pt x="600712" y="99509"/>
                </a:lnTo>
                <a:lnTo>
                  <a:pt x="556850" y="59035"/>
                </a:lnTo>
                <a:lnTo>
                  <a:pt x="510684" y="26354"/>
                </a:lnTo>
                <a:lnTo>
                  <a:pt x="474470" y="8838"/>
                </a:lnTo>
                <a:lnTo>
                  <a:pt x="444486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4" name="SMARTInkShape-3496"/>
          <p:cNvSpPr/>
          <p:nvPr>
            <p:custDataLst>
              <p:tags r:id="rId9"/>
            </p:custDataLst>
          </p:nvPr>
        </p:nvSpPr>
        <p:spPr>
          <a:xfrm>
            <a:off x="3505233" y="1416051"/>
            <a:ext cx="437118" cy="709832"/>
          </a:xfrm>
          <a:custGeom>
            <a:avLst/>
            <a:gdLst/>
            <a:ahLst/>
            <a:cxnLst/>
            <a:rect l="0" t="0" r="0" b="0"/>
            <a:pathLst>
              <a:path w="437118" h="709832">
                <a:moveTo>
                  <a:pt x="279367" y="12699"/>
                </a:moveTo>
                <a:lnTo>
                  <a:pt x="279367" y="12699"/>
                </a:lnTo>
                <a:lnTo>
                  <a:pt x="275996" y="12699"/>
                </a:lnTo>
                <a:lnTo>
                  <a:pt x="275003" y="11993"/>
                </a:lnTo>
                <a:lnTo>
                  <a:pt x="274341" y="10817"/>
                </a:lnTo>
                <a:lnTo>
                  <a:pt x="273900" y="9328"/>
                </a:lnTo>
                <a:lnTo>
                  <a:pt x="267765" y="7673"/>
                </a:lnTo>
                <a:lnTo>
                  <a:pt x="256692" y="6610"/>
                </a:lnTo>
                <a:lnTo>
                  <a:pt x="247659" y="603"/>
                </a:lnTo>
                <a:lnTo>
                  <a:pt x="207475" y="0"/>
                </a:lnTo>
                <a:lnTo>
                  <a:pt x="178893" y="9459"/>
                </a:lnTo>
                <a:lnTo>
                  <a:pt x="165494" y="19180"/>
                </a:lnTo>
                <a:lnTo>
                  <a:pt x="153313" y="27542"/>
                </a:lnTo>
                <a:lnTo>
                  <a:pt x="125487" y="43039"/>
                </a:lnTo>
                <a:lnTo>
                  <a:pt x="112929" y="55825"/>
                </a:lnTo>
                <a:lnTo>
                  <a:pt x="84555" y="80727"/>
                </a:lnTo>
                <a:lnTo>
                  <a:pt x="52839" y="123476"/>
                </a:lnTo>
                <a:lnTo>
                  <a:pt x="30266" y="165264"/>
                </a:lnTo>
                <a:lnTo>
                  <a:pt x="13097" y="208239"/>
                </a:lnTo>
                <a:lnTo>
                  <a:pt x="1886" y="254441"/>
                </a:lnTo>
                <a:lnTo>
                  <a:pt x="219" y="300754"/>
                </a:lnTo>
                <a:lnTo>
                  <a:pt x="0" y="348133"/>
                </a:lnTo>
                <a:lnTo>
                  <a:pt x="6879" y="393273"/>
                </a:lnTo>
                <a:lnTo>
                  <a:pt x="17680" y="440340"/>
                </a:lnTo>
                <a:lnTo>
                  <a:pt x="36331" y="487818"/>
                </a:lnTo>
                <a:lnTo>
                  <a:pt x="55286" y="532971"/>
                </a:lnTo>
                <a:lnTo>
                  <a:pt x="61947" y="549437"/>
                </a:lnTo>
                <a:lnTo>
                  <a:pt x="91277" y="594649"/>
                </a:lnTo>
                <a:lnTo>
                  <a:pt x="133458" y="641217"/>
                </a:lnTo>
                <a:lnTo>
                  <a:pt x="177775" y="676953"/>
                </a:lnTo>
                <a:lnTo>
                  <a:pt x="215868" y="699328"/>
                </a:lnTo>
                <a:lnTo>
                  <a:pt x="256063" y="709831"/>
                </a:lnTo>
                <a:lnTo>
                  <a:pt x="291019" y="704111"/>
                </a:lnTo>
                <a:lnTo>
                  <a:pt x="330075" y="690203"/>
                </a:lnTo>
                <a:lnTo>
                  <a:pt x="342121" y="682112"/>
                </a:lnTo>
                <a:lnTo>
                  <a:pt x="379475" y="639251"/>
                </a:lnTo>
                <a:lnTo>
                  <a:pt x="394235" y="607068"/>
                </a:lnTo>
                <a:lnTo>
                  <a:pt x="408044" y="563213"/>
                </a:lnTo>
                <a:lnTo>
                  <a:pt x="420261" y="522433"/>
                </a:lnTo>
                <a:lnTo>
                  <a:pt x="428762" y="480407"/>
                </a:lnTo>
                <a:lnTo>
                  <a:pt x="433055" y="438134"/>
                </a:lnTo>
                <a:lnTo>
                  <a:pt x="437117" y="392442"/>
                </a:lnTo>
                <a:lnTo>
                  <a:pt x="432850" y="347015"/>
                </a:lnTo>
                <a:lnTo>
                  <a:pt x="427227" y="309781"/>
                </a:lnTo>
                <a:lnTo>
                  <a:pt x="421092" y="268489"/>
                </a:lnTo>
                <a:lnTo>
                  <a:pt x="414806" y="229129"/>
                </a:lnTo>
                <a:lnTo>
                  <a:pt x="407770" y="191362"/>
                </a:lnTo>
                <a:lnTo>
                  <a:pt x="394989" y="144756"/>
                </a:lnTo>
                <a:lnTo>
                  <a:pt x="388610" y="121485"/>
                </a:lnTo>
                <a:lnTo>
                  <a:pt x="361251" y="74750"/>
                </a:lnTo>
                <a:lnTo>
                  <a:pt x="346040" y="55622"/>
                </a:lnTo>
                <a:lnTo>
                  <a:pt x="329226" y="44388"/>
                </a:lnTo>
                <a:lnTo>
                  <a:pt x="310838" y="36591"/>
                </a:lnTo>
                <a:lnTo>
                  <a:pt x="269278" y="32387"/>
                </a:lnTo>
                <a:lnTo>
                  <a:pt x="225827" y="36903"/>
                </a:lnTo>
                <a:lnTo>
                  <a:pt x="182197" y="46687"/>
                </a:lnTo>
                <a:lnTo>
                  <a:pt x="165067" y="5079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7" name="SMARTInkShape-Group777"/>
          <p:cNvGrpSpPr/>
          <p:nvPr/>
        </p:nvGrpSpPr>
        <p:grpSpPr>
          <a:xfrm>
            <a:off x="4508522" y="1625653"/>
            <a:ext cx="222229" cy="165038"/>
            <a:chOff x="4508522" y="1625653"/>
            <a:chExt cx="222229" cy="165038"/>
          </a:xfrm>
        </p:grpSpPr>
        <p:sp>
          <p:nvSpPr>
            <p:cNvPr id="765" name="SMARTInkShape-3497"/>
            <p:cNvSpPr/>
            <p:nvPr>
              <p:custDataLst>
                <p:tags r:id="rId59"/>
              </p:custDataLst>
            </p:nvPr>
          </p:nvSpPr>
          <p:spPr>
            <a:xfrm>
              <a:off x="4516219" y="1752600"/>
              <a:ext cx="214532" cy="38091"/>
            </a:xfrm>
            <a:custGeom>
              <a:avLst/>
              <a:gdLst/>
              <a:ahLst/>
              <a:cxnLst/>
              <a:rect l="0" t="0" r="0" b="0"/>
              <a:pathLst>
                <a:path w="214532" h="38091">
                  <a:moveTo>
                    <a:pt x="43081" y="0"/>
                  </a:moveTo>
                  <a:lnTo>
                    <a:pt x="43081" y="0"/>
                  </a:lnTo>
                  <a:lnTo>
                    <a:pt x="0" y="36755"/>
                  </a:lnTo>
                  <a:lnTo>
                    <a:pt x="249" y="37203"/>
                  </a:lnTo>
                  <a:lnTo>
                    <a:pt x="2408" y="37701"/>
                  </a:lnTo>
                  <a:lnTo>
                    <a:pt x="43606" y="38090"/>
                  </a:lnTo>
                  <a:lnTo>
                    <a:pt x="83689" y="33073"/>
                  </a:lnTo>
                  <a:lnTo>
                    <a:pt x="129358" y="31218"/>
                  </a:lnTo>
                  <a:lnTo>
                    <a:pt x="175502" y="26306"/>
                  </a:lnTo>
                  <a:lnTo>
                    <a:pt x="214531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SMARTInkShape-3498"/>
            <p:cNvSpPr/>
            <p:nvPr>
              <p:custDataLst>
                <p:tags r:id="rId60"/>
              </p:custDataLst>
            </p:nvPr>
          </p:nvSpPr>
          <p:spPr>
            <a:xfrm>
              <a:off x="4508522" y="1625653"/>
              <a:ext cx="171429" cy="12646"/>
            </a:xfrm>
            <a:custGeom>
              <a:avLst/>
              <a:gdLst/>
              <a:ahLst/>
              <a:cxnLst/>
              <a:rect l="0" t="0" r="0" b="0"/>
              <a:pathLst>
                <a:path w="171429" h="12646">
                  <a:moveTo>
                    <a:pt x="6328" y="6297"/>
                  </a:moveTo>
                  <a:lnTo>
                    <a:pt x="6328" y="6297"/>
                  </a:lnTo>
                  <a:lnTo>
                    <a:pt x="0" y="12624"/>
                  </a:lnTo>
                  <a:lnTo>
                    <a:pt x="8818" y="12645"/>
                  </a:lnTo>
                  <a:lnTo>
                    <a:pt x="45165" y="6689"/>
                  </a:lnTo>
                  <a:lnTo>
                    <a:pt x="92293" y="853"/>
                  </a:lnTo>
                  <a:lnTo>
                    <a:pt x="138801" y="0"/>
                  </a:lnTo>
                  <a:lnTo>
                    <a:pt x="153607" y="668"/>
                  </a:lnTo>
                  <a:lnTo>
                    <a:pt x="171428" y="6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2" name="SMARTInkShape-Group778"/>
          <p:cNvGrpSpPr/>
          <p:nvPr/>
        </p:nvGrpSpPr>
        <p:grpSpPr>
          <a:xfrm>
            <a:off x="3279743" y="1454178"/>
            <a:ext cx="840437" cy="596460"/>
            <a:chOff x="3279743" y="1454178"/>
            <a:chExt cx="840437" cy="596460"/>
          </a:xfrm>
        </p:grpSpPr>
        <p:sp>
          <p:nvSpPr>
            <p:cNvPr id="768" name="SMARTInkShape-3499"/>
            <p:cNvSpPr/>
            <p:nvPr>
              <p:custDataLst>
                <p:tags r:id="rId55"/>
              </p:custDataLst>
            </p:nvPr>
          </p:nvSpPr>
          <p:spPr>
            <a:xfrm>
              <a:off x="4013200" y="1454178"/>
              <a:ext cx="106980" cy="408866"/>
            </a:xfrm>
            <a:custGeom>
              <a:avLst/>
              <a:gdLst/>
              <a:ahLst/>
              <a:cxnLst/>
              <a:rect l="0" t="0" r="0" b="0"/>
              <a:pathLst>
                <a:path w="106980" h="408866">
                  <a:moveTo>
                    <a:pt x="0" y="25372"/>
                  </a:moveTo>
                  <a:lnTo>
                    <a:pt x="0" y="25372"/>
                  </a:lnTo>
                  <a:lnTo>
                    <a:pt x="0" y="8349"/>
                  </a:lnTo>
                  <a:lnTo>
                    <a:pt x="6088" y="286"/>
                  </a:lnTo>
                  <a:lnTo>
                    <a:pt x="15165" y="0"/>
                  </a:lnTo>
                  <a:lnTo>
                    <a:pt x="19205" y="1866"/>
                  </a:lnTo>
                  <a:lnTo>
                    <a:pt x="21270" y="3351"/>
                  </a:lnTo>
                  <a:lnTo>
                    <a:pt x="31764" y="19746"/>
                  </a:lnTo>
                  <a:lnTo>
                    <a:pt x="59515" y="65159"/>
                  </a:lnTo>
                  <a:lnTo>
                    <a:pt x="77095" y="109564"/>
                  </a:lnTo>
                  <a:lnTo>
                    <a:pt x="90906" y="148881"/>
                  </a:lnTo>
                  <a:lnTo>
                    <a:pt x="101160" y="192500"/>
                  </a:lnTo>
                  <a:lnTo>
                    <a:pt x="106608" y="238302"/>
                  </a:lnTo>
                  <a:lnTo>
                    <a:pt x="106979" y="281320"/>
                  </a:lnTo>
                  <a:lnTo>
                    <a:pt x="99108" y="321907"/>
                  </a:lnTo>
                  <a:lnTo>
                    <a:pt x="83763" y="360834"/>
                  </a:lnTo>
                  <a:lnTo>
                    <a:pt x="59844" y="390158"/>
                  </a:lnTo>
                  <a:lnTo>
                    <a:pt x="31821" y="407994"/>
                  </a:lnTo>
                  <a:lnTo>
                    <a:pt x="28270" y="408865"/>
                  </a:lnTo>
                  <a:lnTo>
                    <a:pt x="12700" y="406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SMARTInkShape-3500"/>
            <p:cNvSpPr/>
            <p:nvPr>
              <p:custDataLst>
                <p:tags r:id="rId56"/>
              </p:custDataLst>
            </p:nvPr>
          </p:nvSpPr>
          <p:spPr>
            <a:xfrm>
              <a:off x="3683883" y="1517650"/>
              <a:ext cx="170567" cy="532988"/>
            </a:xfrm>
            <a:custGeom>
              <a:avLst/>
              <a:gdLst/>
              <a:ahLst/>
              <a:cxnLst/>
              <a:rect l="0" t="0" r="0" b="0"/>
              <a:pathLst>
                <a:path w="170567" h="532988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6120" y="0"/>
                  </a:lnTo>
                  <a:lnTo>
                    <a:pt x="7314" y="706"/>
                  </a:lnTo>
                  <a:lnTo>
                    <a:pt x="7403" y="1882"/>
                  </a:lnTo>
                  <a:lnTo>
                    <a:pt x="6328" y="5070"/>
                  </a:lnTo>
                  <a:lnTo>
                    <a:pt x="5500" y="26667"/>
                  </a:lnTo>
                  <a:lnTo>
                    <a:pt x="15111" y="74110"/>
                  </a:lnTo>
                  <a:lnTo>
                    <a:pt x="21270" y="104953"/>
                  </a:lnTo>
                  <a:lnTo>
                    <a:pt x="33070" y="125689"/>
                  </a:lnTo>
                  <a:lnTo>
                    <a:pt x="39137" y="131826"/>
                  </a:lnTo>
                  <a:lnTo>
                    <a:pt x="54273" y="143027"/>
                  </a:lnTo>
                  <a:lnTo>
                    <a:pt x="70124" y="145652"/>
                  </a:lnTo>
                  <a:lnTo>
                    <a:pt x="80521" y="142561"/>
                  </a:lnTo>
                  <a:lnTo>
                    <a:pt x="89167" y="137177"/>
                  </a:lnTo>
                  <a:lnTo>
                    <a:pt x="118013" y="112795"/>
                  </a:lnTo>
                  <a:lnTo>
                    <a:pt x="148688" y="65859"/>
                  </a:lnTo>
                  <a:lnTo>
                    <a:pt x="150260" y="61491"/>
                  </a:lnTo>
                  <a:lnTo>
                    <a:pt x="151384" y="60044"/>
                  </a:lnTo>
                  <a:lnTo>
                    <a:pt x="156874" y="57531"/>
                  </a:lnTo>
                  <a:lnTo>
                    <a:pt x="157205" y="58110"/>
                  </a:lnTo>
                  <a:lnTo>
                    <a:pt x="157859" y="102117"/>
                  </a:lnTo>
                  <a:lnTo>
                    <a:pt x="157866" y="146786"/>
                  </a:lnTo>
                  <a:lnTo>
                    <a:pt x="157867" y="190013"/>
                  </a:lnTo>
                  <a:lnTo>
                    <a:pt x="162893" y="236489"/>
                  </a:lnTo>
                  <a:lnTo>
                    <a:pt x="168406" y="283705"/>
                  </a:lnTo>
                  <a:lnTo>
                    <a:pt x="170140" y="324282"/>
                  </a:lnTo>
                  <a:lnTo>
                    <a:pt x="170511" y="371754"/>
                  </a:lnTo>
                  <a:lnTo>
                    <a:pt x="170559" y="414764"/>
                  </a:lnTo>
                  <a:lnTo>
                    <a:pt x="170566" y="460190"/>
                  </a:lnTo>
                  <a:lnTo>
                    <a:pt x="169861" y="501336"/>
                  </a:lnTo>
                  <a:lnTo>
                    <a:pt x="165497" y="515041"/>
                  </a:lnTo>
                  <a:lnTo>
                    <a:pt x="155640" y="528700"/>
                  </a:lnTo>
                  <a:lnTo>
                    <a:pt x="149586" y="531311"/>
                  </a:lnTo>
                  <a:lnTo>
                    <a:pt x="137573" y="532987"/>
                  </a:lnTo>
                  <a:lnTo>
                    <a:pt x="132855" y="531335"/>
                  </a:lnTo>
                  <a:lnTo>
                    <a:pt x="101059" y="511316"/>
                  </a:lnTo>
                  <a:lnTo>
                    <a:pt x="79821" y="486047"/>
                  </a:lnTo>
                  <a:lnTo>
                    <a:pt x="62757" y="444330"/>
                  </a:lnTo>
                  <a:lnTo>
                    <a:pt x="58190" y="423518"/>
                  </a:lnTo>
                  <a:lnTo>
                    <a:pt x="56267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SMARTInkShape-3501"/>
            <p:cNvSpPr/>
            <p:nvPr>
              <p:custDataLst>
                <p:tags r:id="rId57"/>
              </p:custDataLst>
            </p:nvPr>
          </p:nvSpPr>
          <p:spPr>
            <a:xfrm>
              <a:off x="3279743" y="1822450"/>
              <a:ext cx="225458" cy="41206"/>
            </a:xfrm>
            <a:custGeom>
              <a:avLst/>
              <a:gdLst/>
              <a:ahLst/>
              <a:cxnLst/>
              <a:rect l="0" t="0" r="0" b="0"/>
              <a:pathLst>
                <a:path w="225458" h="41206">
                  <a:moveTo>
                    <a:pt x="28607" y="0"/>
                  </a:moveTo>
                  <a:lnTo>
                    <a:pt x="28607" y="0"/>
                  </a:lnTo>
                  <a:lnTo>
                    <a:pt x="14792" y="8789"/>
                  </a:lnTo>
                  <a:lnTo>
                    <a:pt x="8356" y="15195"/>
                  </a:lnTo>
                  <a:lnTo>
                    <a:pt x="514" y="27288"/>
                  </a:lnTo>
                  <a:lnTo>
                    <a:pt x="0" y="28775"/>
                  </a:lnTo>
                  <a:lnTo>
                    <a:pt x="364" y="29767"/>
                  </a:lnTo>
                  <a:lnTo>
                    <a:pt x="1311" y="30428"/>
                  </a:lnTo>
                  <a:lnTo>
                    <a:pt x="1943" y="31574"/>
                  </a:lnTo>
                  <a:lnTo>
                    <a:pt x="2645" y="34729"/>
                  </a:lnTo>
                  <a:lnTo>
                    <a:pt x="3538" y="35853"/>
                  </a:lnTo>
                  <a:lnTo>
                    <a:pt x="6411" y="37101"/>
                  </a:lnTo>
                  <a:lnTo>
                    <a:pt x="42072" y="41205"/>
                  </a:lnTo>
                  <a:lnTo>
                    <a:pt x="85802" y="38282"/>
                  </a:lnTo>
                  <a:lnTo>
                    <a:pt x="130209" y="33747"/>
                  </a:lnTo>
                  <a:lnTo>
                    <a:pt x="177802" y="29985"/>
                  </a:lnTo>
                  <a:lnTo>
                    <a:pt x="22545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SMARTInkShape-3502"/>
            <p:cNvSpPr/>
            <p:nvPr>
              <p:custDataLst>
                <p:tags r:id="rId58"/>
              </p:custDataLst>
            </p:nvPr>
          </p:nvSpPr>
          <p:spPr>
            <a:xfrm>
              <a:off x="3284315" y="1574800"/>
              <a:ext cx="163736" cy="177801"/>
            </a:xfrm>
            <a:custGeom>
              <a:avLst/>
              <a:gdLst/>
              <a:ahLst/>
              <a:cxnLst/>
              <a:rect l="0" t="0" r="0" b="0"/>
              <a:pathLst>
                <a:path w="163736" h="177801">
                  <a:moveTo>
                    <a:pt x="131985" y="0"/>
                  </a:moveTo>
                  <a:lnTo>
                    <a:pt x="131985" y="0"/>
                  </a:lnTo>
                  <a:lnTo>
                    <a:pt x="156422" y="0"/>
                  </a:lnTo>
                  <a:lnTo>
                    <a:pt x="155076" y="1882"/>
                  </a:lnTo>
                  <a:lnTo>
                    <a:pt x="146829" y="11245"/>
                  </a:lnTo>
                  <a:lnTo>
                    <a:pt x="144614" y="17129"/>
                  </a:lnTo>
                  <a:lnTo>
                    <a:pt x="141596" y="21254"/>
                  </a:lnTo>
                  <a:lnTo>
                    <a:pt x="95148" y="55435"/>
                  </a:lnTo>
                  <a:lnTo>
                    <a:pt x="54306" y="84847"/>
                  </a:lnTo>
                  <a:lnTo>
                    <a:pt x="7943" y="125343"/>
                  </a:lnTo>
                  <a:lnTo>
                    <a:pt x="1707" y="135524"/>
                  </a:lnTo>
                  <a:lnTo>
                    <a:pt x="0" y="140902"/>
                  </a:lnTo>
                  <a:lnTo>
                    <a:pt x="250" y="143323"/>
                  </a:lnTo>
                  <a:lnTo>
                    <a:pt x="2410" y="147895"/>
                  </a:lnTo>
                  <a:lnTo>
                    <a:pt x="7593" y="154436"/>
                  </a:lnTo>
                  <a:lnTo>
                    <a:pt x="13435" y="156833"/>
                  </a:lnTo>
                  <a:lnTo>
                    <a:pt x="28683" y="161742"/>
                  </a:lnTo>
                  <a:lnTo>
                    <a:pt x="45989" y="168801"/>
                  </a:lnTo>
                  <a:lnTo>
                    <a:pt x="90850" y="173176"/>
                  </a:lnTo>
                  <a:lnTo>
                    <a:pt x="113589" y="176887"/>
                  </a:lnTo>
                  <a:lnTo>
                    <a:pt x="160769" y="177795"/>
                  </a:lnTo>
                  <a:lnTo>
                    <a:pt x="163735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8" name="SMARTInkShape-Group779"/>
          <p:cNvGrpSpPr/>
          <p:nvPr/>
        </p:nvGrpSpPr>
        <p:grpSpPr>
          <a:xfrm>
            <a:off x="1866900" y="1365717"/>
            <a:ext cx="1034973" cy="551498"/>
            <a:chOff x="1866900" y="1365717"/>
            <a:chExt cx="1034973" cy="551498"/>
          </a:xfrm>
        </p:grpSpPr>
        <p:sp>
          <p:nvSpPr>
            <p:cNvPr id="773" name="SMARTInkShape-3503"/>
            <p:cNvSpPr/>
            <p:nvPr>
              <p:custDataLst>
                <p:tags r:id="rId50"/>
              </p:custDataLst>
            </p:nvPr>
          </p:nvSpPr>
          <p:spPr>
            <a:xfrm>
              <a:off x="2794015" y="1445466"/>
              <a:ext cx="107858" cy="386739"/>
            </a:xfrm>
            <a:custGeom>
              <a:avLst/>
              <a:gdLst/>
              <a:ahLst/>
              <a:cxnLst/>
              <a:rect l="0" t="0" r="0" b="0"/>
              <a:pathLst>
                <a:path w="107858" h="386739">
                  <a:moveTo>
                    <a:pt x="101585" y="21384"/>
                  </a:moveTo>
                  <a:lnTo>
                    <a:pt x="101585" y="21384"/>
                  </a:lnTo>
                  <a:lnTo>
                    <a:pt x="107052" y="10449"/>
                  </a:lnTo>
                  <a:lnTo>
                    <a:pt x="107857" y="0"/>
                  </a:lnTo>
                  <a:lnTo>
                    <a:pt x="107178" y="73"/>
                  </a:lnTo>
                  <a:lnTo>
                    <a:pt x="102850" y="5505"/>
                  </a:lnTo>
                  <a:lnTo>
                    <a:pt x="99090" y="7271"/>
                  </a:lnTo>
                  <a:lnTo>
                    <a:pt x="77494" y="8629"/>
                  </a:lnTo>
                  <a:lnTo>
                    <a:pt x="74941" y="8647"/>
                  </a:lnTo>
                  <a:lnTo>
                    <a:pt x="70223" y="10549"/>
                  </a:lnTo>
                  <a:lnTo>
                    <a:pt x="65774" y="13041"/>
                  </a:lnTo>
                  <a:lnTo>
                    <a:pt x="61445" y="14148"/>
                  </a:lnTo>
                  <a:lnTo>
                    <a:pt x="43208" y="29262"/>
                  </a:lnTo>
                  <a:lnTo>
                    <a:pt x="29696" y="42499"/>
                  </a:lnTo>
                  <a:lnTo>
                    <a:pt x="27301" y="48642"/>
                  </a:lnTo>
                  <a:lnTo>
                    <a:pt x="25531" y="55371"/>
                  </a:lnTo>
                  <a:lnTo>
                    <a:pt x="21273" y="63831"/>
                  </a:lnTo>
                  <a:lnTo>
                    <a:pt x="18993" y="74256"/>
                  </a:lnTo>
                  <a:lnTo>
                    <a:pt x="14868" y="82833"/>
                  </a:lnTo>
                  <a:lnTo>
                    <a:pt x="12690" y="127732"/>
                  </a:lnTo>
                  <a:lnTo>
                    <a:pt x="11980" y="150026"/>
                  </a:lnTo>
                  <a:lnTo>
                    <a:pt x="7659" y="162454"/>
                  </a:lnTo>
                  <a:lnTo>
                    <a:pt x="6358" y="209529"/>
                  </a:lnTo>
                  <a:lnTo>
                    <a:pt x="378" y="256490"/>
                  </a:lnTo>
                  <a:lnTo>
                    <a:pt x="0" y="302776"/>
                  </a:lnTo>
                  <a:lnTo>
                    <a:pt x="691" y="347155"/>
                  </a:lnTo>
                  <a:lnTo>
                    <a:pt x="6866" y="374614"/>
                  </a:lnTo>
                  <a:lnTo>
                    <a:pt x="11779" y="382046"/>
                  </a:lnTo>
                  <a:lnTo>
                    <a:pt x="12417" y="386323"/>
                  </a:lnTo>
                  <a:lnTo>
                    <a:pt x="13212" y="386738"/>
                  </a:lnTo>
                  <a:lnTo>
                    <a:pt x="14447" y="386309"/>
                  </a:lnTo>
                  <a:lnTo>
                    <a:pt x="19035" y="383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SMARTInkShape-3504"/>
            <p:cNvSpPr/>
            <p:nvPr>
              <p:custDataLst>
                <p:tags r:id="rId51"/>
              </p:custDataLst>
            </p:nvPr>
          </p:nvSpPr>
          <p:spPr>
            <a:xfrm>
              <a:off x="2609850" y="1460507"/>
              <a:ext cx="165101" cy="139694"/>
            </a:xfrm>
            <a:custGeom>
              <a:avLst/>
              <a:gdLst/>
              <a:ahLst/>
              <a:cxnLst/>
              <a:rect l="0" t="0" r="0" b="0"/>
              <a:pathLst>
                <a:path w="165101" h="139694">
                  <a:moveTo>
                    <a:pt x="0" y="6343"/>
                  </a:moveTo>
                  <a:lnTo>
                    <a:pt x="0" y="6343"/>
                  </a:lnTo>
                  <a:lnTo>
                    <a:pt x="0" y="876"/>
                  </a:lnTo>
                  <a:lnTo>
                    <a:pt x="705" y="581"/>
                  </a:lnTo>
                  <a:lnTo>
                    <a:pt x="15111" y="0"/>
                  </a:lnTo>
                  <a:lnTo>
                    <a:pt x="19181" y="1878"/>
                  </a:lnTo>
                  <a:lnTo>
                    <a:pt x="65813" y="40464"/>
                  </a:lnTo>
                  <a:lnTo>
                    <a:pt x="90328" y="69996"/>
                  </a:lnTo>
                  <a:lnTo>
                    <a:pt x="122090" y="114259"/>
                  </a:lnTo>
                  <a:lnTo>
                    <a:pt x="133777" y="125101"/>
                  </a:lnTo>
                  <a:lnTo>
                    <a:pt x="150209" y="136622"/>
                  </a:lnTo>
                  <a:lnTo>
                    <a:pt x="165100" y="139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SMARTInkShape-3505"/>
            <p:cNvSpPr/>
            <p:nvPr>
              <p:custDataLst>
                <p:tags r:id="rId52"/>
              </p:custDataLst>
            </p:nvPr>
          </p:nvSpPr>
          <p:spPr>
            <a:xfrm>
              <a:off x="2330932" y="1410267"/>
              <a:ext cx="177319" cy="472118"/>
            </a:xfrm>
            <a:custGeom>
              <a:avLst/>
              <a:gdLst/>
              <a:ahLst/>
              <a:cxnLst/>
              <a:rect l="0" t="0" r="0" b="0"/>
              <a:pathLst>
                <a:path w="177319" h="472118">
                  <a:moveTo>
                    <a:pt x="177318" y="43883"/>
                  </a:moveTo>
                  <a:lnTo>
                    <a:pt x="177318" y="43883"/>
                  </a:lnTo>
                  <a:lnTo>
                    <a:pt x="177318" y="40512"/>
                  </a:lnTo>
                  <a:lnTo>
                    <a:pt x="175437" y="36975"/>
                  </a:lnTo>
                  <a:lnTo>
                    <a:pt x="173947" y="35045"/>
                  </a:lnTo>
                  <a:lnTo>
                    <a:pt x="172292" y="29136"/>
                  </a:lnTo>
                  <a:lnTo>
                    <a:pt x="170851" y="22512"/>
                  </a:lnTo>
                  <a:lnTo>
                    <a:pt x="166073" y="14816"/>
                  </a:lnTo>
                  <a:lnTo>
                    <a:pt x="156064" y="3741"/>
                  </a:lnTo>
                  <a:lnTo>
                    <a:pt x="151879" y="1348"/>
                  </a:lnTo>
                  <a:lnTo>
                    <a:pt x="143675" y="0"/>
                  </a:lnTo>
                  <a:lnTo>
                    <a:pt x="136260" y="391"/>
                  </a:lnTo>
                  <a:lnTo>
                    <a:pt x="103202" y="14370"/>
                  </a:lnTo>
                  <a:lnTo>
                    <a:pt x="90525" y="27377"/>
                  </a:lnTo>
                  <a:lnTo>
                    <a:pt x="60901" y="74501"/>
                  </a:lnTo>
                  <a:lnTo>
                    <a:pt x="43968" y="111341"/>
                  </a:lnTo>
                  <a:lnTo>
                    <a:pt x="27035" y="155594"/>
                  </a:lnTo>
                  <a:lnTo>
                    <a:pt x="14335" y="191047"/>
                  </a:lnTo>
                  <a:lnTo>
                    <a:pt x="5006" y="228363"/>
                  </a:lnTo>
                  <a:lnTo>
                    <a:pt x="1144" y="266231"/>
                  </a:lnTo>
                  <a:lnTo>
                    <a:pt x="0" y="304262"/>
                  </a:lnTo>
                  <a:lnTo>
                    <a:pt x="5388" y="349969"/>
                  </a:lnTo>
                  <a:lnTo>
                    <a:pt x="17428" y="391087"/>
                  </a:lnTo>
                  <a:lnTo>
                    <a:pt x="30180" y="426595"/>
                  </a:lnTo>
                  <a:lnTo>
                    <a:pt x="50453" y="455465"/>
                  </a:lnTo>
                  <a:lnTo>
                    <a:pt x="58845" y="463169"/>
                  </a:lnTo>
                  <a:lnTo>
                    <a:pt x="83330" y="471892"/>
                  </a:lnTo>
                  <a:lnTo>
                    <a:pt x="91566" y="472117"/>
                  </a:lnTo>
                  <a:lnTo>
                    <a:pt x="101118" y="469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SMARTInkShape-3506"/>
            <p:cNvSpPr/>
            <p:nvPr>
              <p:custDataLst>
                <p:tags r:id="rId53"/>
              </p:custDataLst>
            </p:nvPr>
          </p:nvSpPr>
          <p:spPr>
            <a:xfrm>
              <a:off x="2044700" y="1625600"/>
              <a:ext cx="133351" cy="201905"/>
            </a:xfrm>
            <a:custGeom>
              <a:avLst/>
              <a:gdLst/>
              <a:ahLst/>
              <a:cxnLst/>
              <a:rect l="0" t="0" r="0" b="0"/>
              <a:pathLst>
                <a:path w="133351" h="201905">
                  <a:moveTo>
                    <a:pt x="0" y="19050"/>
                  </a:moveTo>
                  <a:lnTo>
                    <a:pt x="0" y="19050"/>
                  </a:lnTo>
                  <a:lnTo>
                    <a:pt x="3371" y="19050"/>
                  </a:lnTo>
                  <a:lnTo>
                    <a:pt x="4364" y="18344"/>
                  </a:lnTo>
                  <a:lnTo>
                    <a:pt x="5026" y="17168"/>
                  </a:lnTo>
                  <a:lnTo>
                    <a:pt x="5467" y="15679"/>
                  </a:lnTo>
                  <a:lnTo>
                    <a:pt x="6467" y="14686"/>
                  </a:lnTo>
                  <a:lnTo>
                    <a:pt x="9460" y="13583"/>
                  </a:lnTo>
                  <a:lnTo>
                    <a:pt x="11245" y="13994"/>
                  </a:lnTo>
                  <a:lnTo>
                    <a:pt x="17883" y="18245"/>
                  </a:lnTo>
                  <a:lnTo>
                    <a:pt x="48110" y="43056"/>
                  </a:lnTo>
                  <a:lnTo>
                    <a:pt x="77427" y="90187"/>
                  </a:lnTo>
                  <a:lnTo>
                    <a:pt x="86901" y="118938"/>
                  </a:lnTo>
                  <a:lnTo>
                    <a:pt x="88822" y="164575"/>
                  </a:lnTo>
                  <a:lnTo>
                    <a:pt x="88890" y="184664"/>
                  </a:lnTo>
                  <a:lnTo>
                    <a:pt x="87014" y="189788"/>
                  </a:lnTo>
                  <a:lnTo>
                    <a:pt x="84534" y="194417"/>
                  </a:lnTo>
                  <a:lnTo>
                    <a:pt x="83432" y="198826"/>
                  </a:lnTo>
                  <a:lnTo>
                    <a:pt x="82432" y="200284"/>
                  </a:lnTo>
                  <a:lnTo>
                    <a:pt x="81060" y="201256"/>
                  </a:lnTo>
                  <a:lnTo>
                    <a:pt x="79440" y="201904"/>
                  </a:lnTo>
                  <a:lnTo>
                    <a:pt x="77655" y="201630"/>
                  </a:lnTo>
                  <a:lnTo>
                    <a:pt x="71770" y="197874"/>
                  </a:lnTo>
                  <a:lnTo>
                    <a:pt x="67646" y="194248"/>
                  </a:lnTo>
                  <a:lnTo>
                    <a:pt x="65343" y="186521"/>
                  </a:lnTo>
                  <a:lnTo>
                    <a:pt x="63572" y="140942"/>
                  </a:lnTo>
                  <a:lnTo>
                    <a:pt x="65386" y="93441"/>
                  </a:lnTo>
                  <a:lnTo>
                    <a:pt x="72339" y="64397"/>
                  </a:lnTo>
                  <a:lnTo>
                    <a:pt x="93272" y="29933"/>
                  </a:lnTo>
                  <a:lnTo>
                    <a:pt x="104385" y="1772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SMARTInkShape-3507"/>
            <p:cNvSpPr/>
            <p:nvPr>
              <p:custDataLst>
                <p:tags r:id="rId54"/>
              </p:custDataLst>
            </p:nvPr>
          </p:nvSpPr>
          <p:spPr>
            <a:xfrm>
              <a:off x="1866900" y="1365717"/>
              <a:ext cx="125740" cy="551498"/>
            </a:xfrm>
            <a:custGeom>
              <a:avLst/>
              <a:gdLst/>
              <a:ahLst/>
              <a:cxnLst/>
              <a:rect l="0" t="0" r="0" b="0"/>
              <a:pathLst>
                <a:path w="125740" h="551498">
                  <a:moveTo>
                    <a:pt x="0" y="82083"/>
                  </a:moveTo>
                  <a:lnTo>
                    <a:pt x="0" y="82083"/>
                  </a:lnTo>
                  <a:lnTo>
                    <a:pt x="0" y="75811"/>
                  </a:lnTo>
                  <a:lnTo>
                    <a:pt x="706" y="103986"/>
                  </a:lnTo>
                  <a:lnTo>
                    <a:pt x="5026" y="124091"/>
                  </a:lnTo>
                  <a:lnTo>
                    <a:pt x="11260" y="166300"/>
                  </a:lnTo>
                  <a:lnTo>
                    <a:pt x="17580" y="207891"/>
                  </a:lnTo>
                  <a:lnTo>
                    <a:pt x="25528" y="247784"/>
                  </a:lnTo>
                  <a:lnTo>
                    <a:pt x="30521" y="289635"/>
                  </a:lnTo>
                  <a:lnTo>
                    <a:pt x="35871" y="336237"/>
                  </a:lnTo>
                  <a:lnTo>
                    <a:pt x="37660" y="378264"/>
                  </a:lnTo>
                  <a:lnTo>
                    <a:pt x="38013" y="417322"/>
                  </a:lnTo>
                  <a:lnTo>
                    <a:pt x="38088" y="462631"/>
                  </a:lnTo>
                  <a:lnTo>
                    <a:pt x="39981" y="505054"/>
                  </a:lnTo>
                  <a:lnTo>
                    <a:pt x="43861" y="528373"/>
                  </a:lnTo>
                  <a:lnTo>
                    <a:pt x="43570" y="540597"/>
                  </a:lnTo>
                  <a:lnTo>
                    <a:pt x="38355" y="551497"/>
                  </a:lnTo>
                  <a:lnTo>
                    <a:pt x="38175" y="548468"/>
                  </a:lnTo>
                  <a:lnTo>
                    <a:pt x="36252" y="545011"/>
                  </a:lnTo>
                  <a:lnTo>
                    <a:pt x="33045" y="539712"/>
                  </a:lnTo>
                  <a:lnTo>
                    <a:pt x="19002" y="498955"/>
                  </a:lnTo>
                  <a:lnTo>
                    <a:pt x="9166" y="453486"/>
                  </a:lnTo>
                  <a:lnTo>
                    <a:pt x="6906" y="408297"/>
                  </a:lnTo>
                  <a:lnTo>
                    <a:pt x="4633" y="368533"/>
                  </a:lnTo>
                  <a:lnTo>
                    <a:pt x="1373" y="328059"/>
                  </a:lnTo>
                  <a:lnTo>
                    <a:pt x="2288" y="286668"/>
                  </a:lnTo>
                  <a:lnTo>
                    <a:pt x="5146" y="247593"/>
                  </a:lnTo>
                  <a:lnTo>
                    <a:pt x="7875" y="209205"/>
                  </a:lnTo>
                  <a:lnTo>
                    <a:pt x="15118" y="161678"/>
                  </a:lnTo>
                  <a:lnTo>
                    <a:pt x="23343" y="119024"/>
                  </a:lnTo>
                  <a:lnTo>
                    <a:pt x="33874" y="74021"/>
                  </a:lnTo>
                  <a:lnTo>
                    <a:pt x="50800" y="28485"/>
                  </a:lnTo>
                  <a:lnTo>
                    <a:pt x="65617" y="4857"/>
                  </a:lnTo>
                  <a:lnTo>
                    <a:pt x="69850" y="1899"/>
                  </a:lnTo>
                  <a:lnTo>
                    <a:pt x="76200" y="234"/>
                  </a:lnTo>
                  <a:lnTo>
                    <a:pt x="78317" y="0"/>
                  </a:lnTo>
                  <a:lnTo>
                    <a:pt x="80433" y="1256"/>
                  </a:lnTo>
                  <a:lnTo>
                    <a:pt x="90781" y="11528"/>
                  </a:lnTo>
                  <a:lnTo>
                    <a:pt x="97497" y="16859"/>
                  </a:lnTo>
                  <a:lnTo>
                    <a:pt x="105245" y="28499"/>
                  </a:lnTo>
                  <a:lnTo>
                    <a:pt x="122743" y="75872"/>
                  </a:lnTo>
                  <a:lnTo>
                    <a:pt x="125739" y="94824"/>
                  </a:lnTo>
                  <a:lnTo>
                    <a:pt x="119926" y="131564"/>
                  </a:lnTo>
                  <a:lnTo>
                    <a:pt x="106005" y="170867"/>
                  </a:lnTo>
                  <a:lnTo>
                    <a:pt x="78203" y="212055"/>
                  </a:lnTo>
                  <a:lnTo>
                    <a:pt x="39593" y="236457"/>
                  </a:lnTo>
                  <a:lnTo>
                    <a:pt x="35567" y="237210"/>
                  </a:lnTo>
                  <a:lnTo>
                    <a:pt x="18133" y="234982"/>
                  </a:lnTo>
                  <a:lnTo>
                    <a:pt x="16322" y="234110"/>
                  </a:lnTo>
                  <a:lnTo>
                    <a:pt x="15115" y="232823"/>
                  </a:lnTo>
                  <a:lnTo>
                    <a:pt x="12700" y="228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7" name="SMARTInkShape-Group780"/>
          <p:cNvGrpSpPr/>
          <p:nvPr/>
        </p:nvGrpSpPr>
        <p:grpSpPr>
          <a:xfrm>
            <a:off x="1079584" y="349333"/>
            <a:ext cx="1492167" cy="456793"/>
            <a:chOff x="1079584" y="349333"/>
            <a:chExt cx="1492167" cy="456793"/>
          </a:xfrm>
        </p:grpSpPr>
        <p:sp>
          <p:nvSpPr>
            <p:cNvPr id="779" name="SMARTInkShape-3508"/>
            <p:cNvSpPr/>
            <p:nvPr>
              <p:custDataLst>
                <p:tags r:id="rId42"/>
              </p:custDataLst>
            </p:nvPr>
          </p:nvSpPr>
          <p:spPr>
            <a:xfrm>
              <a:off x="1079584" y="400134"/>
              <a:ext cx="203109" cy="405992"/>
            </a:xfrm>
            <a:custGeom>
              <a:avLst/>
              <a:gdLst/>
              <a:ahLst/>
              <a:cxnLst/>
              <a:rect l="0" t="0" r="0" b="0"/>
              <a:pathLst>
                <a:path w="203109" h="405992">
                  <a:moveTo>
                    <a:pt x="12616" y="18966"/>
                  </a:moveTo>
                  <a:lnTo>
                    <a:pt x="12616" y="18966"/>
                  </a:lnTo>
                  <a:lnTo>
                    <a:pt x="12616" y="0"/>
                  </a:lnTo>
                  <a:lnTo>
                    <a:pt x="9245" y="3312"/>
                  </a:lnTo>
                  <a:lnTo>
                    <a:pt x="7590" y="8716"/>
                  </a:lnTo>
                  <a:lnTo>
                    <a:pt x="4777" y="19692"/>
                  </a:lnTo>
                  <a:lnTo>
                    <a:pt x="1356" y="31881"/>
                  </a:lnTo>
                  <a:lnTo>
                    <a:pt x="0" y="64683"/>
                  </a:lnTo>
                  <a:lnTo>
                    <a:pt x="6388" y="98507"/>
                  </a:lnTo>
                  <a:lnTo>
                    <a:pt x="11177" y="114458"/>
                  </a:lnTo>
                  <a:lnTo>
                    <a:pt x="14071" y="126988"/>
                  </a:lnTo>
                  <a:lnTo>
                    <a:pt x="19397" y="137756"/>
                  </a:lnTo>
                  <a:lnTo>
                    <a:pt x="24096" y="143023"/>
                  </a:lnTo>
                  <a:lnTo>
                    <a:pt x="42383" y="155771"/>
                  </a:lnTo>
                  <a:lnTo>
                    <a:pt x="58225" y="158285"/>
                  </a:lnTo>
                  <a:lnTo>
                    <a:pt x="62990" y="156615"/>
                  </a:lnTo>
                  <a:lnTo>
                    <a:pt x="102996" y="134653"/>
                  </a:lnTo>
                  <a:lnTo>
                    <a:pt x="130489" y="102984"/>
                  </a:lnTo>
                  <a:lnTo>
                    <a:pt x="138009" y="88780"/>
                  </a:lnTo>
                  <a:lnTo>
                    <a:pt x="157143" y="65717"/>
                  </a:lnTo>
                  <a:lnTo>
                    <a:pt x="159071" y="58801"/>
                  </a:lnTo>
                  <a:lnTo>
                    <a:pt x="162941" y="52720"/>
                  </a:lnTo>
                  <a:lnTo>
                    <a:pt x="164743" y="45605"/>
                  </a:lnTo>
                  <a:lnTo>
                    <a:pt x="165539" y="45192"/>
                  </a:lnTo>
                  <a:lnTo>
                    <a:pt x="168306" y="44733"/>
                  </a:lnTo>
                  <a:lnTo>
                    <a:pt x="169326" y="43905"/>
                  </a:lnTo>
                  <a:lnTo>
                    <a:pt x="170459" y="41104"/>
                  </a:lnTo>
                  <a:lnTo>
                    <a:pt x="170761" y="40780"/>
                  </a:lnTo>
                  <a:lnTo>
                    <a:pt x="170963" y="41270"/>
                  </a:lnTo>
                  <a:lnTo>
                    <a:pt x="172070" y="61362"/>
                  </a:lnTo>
                  <a:lnTo>
                    <a:pt x="174736" y="65561"/>
                  </a:lnTo>
                  <a:lnTo>
                    <a:pt x="177127" y="83438"/>
                  </a:lnTo>
                  <a:lnTo>
                    <a:pt x="182770" y="128428"/>
                  </a:lnTo>
                  <a:lnTo>
                    <a:pt x="191788" y="174226"/>
                  </a:lnTo>
                  <a:lnTo>
                    <a:pt x="198210" y="218654"/>
                  </a:lnTo>
                  <a:lnTo>
                    <a:pt x="201663" y="237588"/>
                  </a:lnTo>
                  <a:lnTo>
                    <a:pt x="202988" y="278998"/>
                  </a:lnTo>
                  <a:lnTo>
                    <a:pt x="203108" y="323747"/>
                  </a:lnTo>
                  <a:lnTo>
                    <a:pt x="202410" y="361042"/>
                  </a:lnTo>
                  <a:lnTo>
                    <a:pt x="188189" y="391674"/>
                  </a:lnTo>
                  <a:lnTo>
                    <a:pt x="185404" y="394438"/>
                  </a:lnTo>
                  <a:lnTo>
                    <a:pt x="165404" y="404668"/>
                  </a:lnTo>
                  <a:lnTo>
                    <a:pt x="153255" y="405991"/>
                  </a:lnTo>
                  <a:lnTo>
                    <a:pt x="141384" y="402849"/>
                  </a:lnTo>
                  <a:lnTo>
                    <a:pt x="116302" y="391381"/>
                  </a:lnTo>
                  <a:lnTo>
                    <a:pt x="109734" y="385332"/>
                  </a:lnTo>
                  <a:lnTo>
                    <a:pt x="86732" y="350988"/>
                  </a:lnTo>
                  <a:lnTo>
                    <a:pt x="83730" y="338495"/>
                  </a:lnTo>
                  <a:lnTo>
                    <a:pt x="84909" y="330077"/>
                  </a:lnTo>
                  <a:lnTo>
                    <a:pt x="89540" y="319286"/>
                  </a:lnTo>
                  <a:lnTo>
                    <a:pt x="113366" y="281355"/>
                  </a:lnTo>
                  <a:lnTo>
                    <a:pt x="145966" y="2539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SMARTInkShape-3509"/>
            <p:cNvSpPr/>
            <p:nvPr>
              <p:custDataLst>
                <p:tags r:id="rId43"/>
              </p:custDataLst>
            </p:nvPr>
          </p:nvSpPr>
          <p:spPr>
            <a:xfrm>
              <a:off x="1797085" y="431809"/>
              <a:ext cx="171416" cy="139586"/>
            </a:xfrm>
            <a:custGeom>
              <a:avLst/>
              <a:gdLst/>
              <a:ahLst/>
              <a:cxnLst/>
              <a:rect l="0" t="0" r="0" b="0"/>
              <a:pathLst>
                <a:path w="171416" h="139586">
                  <a:moveTo>
                    <a:pt x="120615" y="44441"/>
                  </a:moveTo>
                  <a:lnTo>
                    <a:pt x="120615" y="44441"/>
                  </a:lnTo>
                  <a:lnTo>
                    <a:pt x="120615" y="38353"/>
                  </a:lnTo>
                  <a:lnTo>
                    <a:pt x="116251" y="33073"/>
                  </a:lnTo>
                  <a:lnTo>
                    <a:pt x="114343" y="25732"/>
                  </a:lnTo>
                  <a:lnTo>
                    <a:pt x="114288" y="18750"/>
                  </a:lnTo>
                  <a:lnTo>
                    <a:pt x="113575" y="16730"/>
                  </a:lnTo>
                  <a:lnTo>
                    <a:pt x="112394" y="15384"/>
                  </a:lnTo>
                  <a:lnTo>
                    <a:pt x="108177" y="12849"/>
                  </a:lnTo>
                  <a:lnTo>
                    <a:pt x="107993" y="9367"/>
                  </a:lnTo>
                  <a:lnTo>
                    <a:pt x="106068" y="5804"/>
                  </a:lnTo>
                  <a:lnTo>
                    <a:pt x="104567" y="3867"/>
                  </a:lnTo>
                  <a:lnTo>
                    <a:pt x="101018" y="1713"/>
                  </a:lnTo>
                  <a:lnTo>
                    <a:pt x="96361" y="331"/>
                  </a:lnTo>
                  <a:lnTo>
                    <a:pt x="70859" y="0"/>
                  </a:lnTo>
                  <a:lnTo>
                    <a:pt x="54786" y="5062"/>
                  </a:lnTo>
                  <a:lnTo>
                    <a:pt x="46437" y="8830"/>
                  </a:lnTo>
                  <a:lnTo>
                    <a:pt x="17598" y="39889"/>
                  </a:lnTo>
                  <a:lnTo>
                    <a:pt x="4569" y="61332"/>
                  </a:lnTo>
                  <a:lnTo>
                    <a:pt x="1329" y="74062"/>
                  </a:lnTo>
                  <a:lnTo>
                    <a:pt x="0" y="118262"/>
                  </a:lnTo>
                  <a:lnTo>
                    <a:pt x="694" y="121172"/>
                  </a:lnTo>
                  <a:lnTo>
                    <a:pt x="1862" y="123112"/>
                  </a:lnTo>
                  <a:lnTo>
                    <a:pt x="14893" y="135602"/>
                  </a:lnTo>
                  <a:lnTo>
                    <a:pt x="20946" y="137874"/>
                  </a:lnTo>
                  <a:lnTo>
                    <a:pt x="48761" y="139585"/>
                  </a:lnTo>
                  <a:lnTo>
                    <a:pt x="52251" y="138209"/>
                  </a:lnTo>
                  <a:lnTo>
                    <a:pt x="84103" y="111437"/>
                  </a:lnTo>
                  <a:lnTo>
                    <a:pt x="93020" y="99961"/>
                  </a:lnTo>
                  <a:lnTo>
                    <a:pt x="102875" y="91074"/>
                  </a:lnTo>
                  <a:lnTo>
                    <a:pt x="126139" y="44815"/>
                  </a:lnTo>
                  <a:lnTo>
                    <a:pt x="126932" y="38395"/>
                  </a:lnTo>
                  <a:lnTo>
                    <a:pt x="126965" y="53204"/>
                  </a:lnTo>
                  <a:lnTo>
                    <a:pt x="139730" y="92486"/>
                  </a:lnTo>
                  <a:lnTo>
                    <a:pt x="150440" y="105768"/>
                  </a:lnTo>
                  <a:lnTo>
                    <a:pt x="162965" y="117814"/>
                  </a:lnTo>
                  <a:lnTo>
                    <a:pt x="171415" y="1206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SMARTInkShape-3510"/>
            <p:cNvSpPr/>
            <p:nvPr>
              <p:custDataLst>
                <p:tags r:id="rId44"/>
              </p:custDataLst>
            </p:nvPr>
          </p:nvSpPr>
          <p:spPr>
            <a:xfrm>
              <a:off x="2457450" y="349333"/>
              <a:ext cx="114301" cy="266365"/>
            </a:xfrm>
            <a:custGeom>
              <a:avLst/>
              <a:gdLst/>
              <a:ahLst/>
              <a:cxnLst/>
              <a:rect l="0" t="0" r="0" b="0"/>
              <a:pathLst>
                <a:path w="114301" h="266365">
                  <a:moveTo>
                    <a:pt x="31750" y="31667"/>
                  </a:moveTo>
                  <a:lnTo>
                    <a:pt x="31750" y="31667"/>
                  </a:lnTo>
                  <a:lnTo>
                    <a:pt x="43306" y="8555"/>
                  </a:lnTo>
                  <a:lnTo>
                    <a:pt x="44393" y="7793"/>
                  </a:lnTo>
                  <a:lnTo>
                    <a:pt x="49294" y="6013"/>
                  </a:lnTo>
                  <a:lnTo>
                    <a:pt x="57047" y="0"/>
                  </a:lnTo>
                  <a:lnTo>
                    <a:pt x="60490" y="3312"/>
                  </a:lnTo>
                  <a:lnTo>
                    <a:pt x="62608" y="15505"/>
                  </a:lnTo>
                  <a:lnTo>
                    <a:pt x="61501" y="46629"/>
                  </a:lnTo>
                  <a:lnTo>
                    <a:pt x="57723" y="86998"/>
                  </a:lnTo>
                  <a:lnTo>
                    <a:pt x="53854" y="129073"/>
                  </a:lnTo>
                  <a:lnTo>
                    <a:pt x="50273" y="172402"/>
                  </a:lnTo>
                  <a:lnTo>
                    <a:pt x="44348" y="201742"/>
                  </a:lnTo>
                  <a:lnTo>
                    <a:pt x="42971" y="204317"/>
                  </a:lnTo>
                  <a:lnTo>
                    <a:pt x="41347" y="206033"/>
                  </a:lnTo>
                  <a:lnTo>
                    <a:pt x="39543" y="209822"/>
                  </a:lnTo>
                  <a:lnTo>
                    <a:pt x="38107" y="215786"/>
                  </a:lnTo>
                  <a:lnTo>
                    <a:pt x="48226" y="204984"/>
                  </a:lnTo>
                  <a:lnTo>
                    <a:pt x="63621" y="173079"/>
                  </a:lnTo>
                  <a:lnTo>
                    <a:pt x="84669" y="150230"/>
                  </a:lnTo>
                  <a:lnTo>
                    <a:pt x="88901" y="147862"/>
                  </a:lnTo>
                  <a:lnTo>
                    <a:pt x="100346" y="146078"/>
                  </a:lnTo>
                  <a:lnTo>
                    <a:pt x="106422" y="151058"/>
                  </a:lnTo>
                  <a:lnTo>
                    <a:pt x="110328" y="154815"/>
                  </a:lnTo>
                  <a:lnTo>
                    <a:pt x="112535" y="160718"/>
                  </a:lnTo>
                  <a:lnTo>
                    <a:pt x="114294" y="205467"/>
                  </a:lnTo>
                  <a:lnTo>
                    <a:pt x="114300" y="230271"/>
                  </a:lnTo>
                  <a:lnTo>
                    <a:pt x="110929" y="240247"/>
                  </a:lnTo>
                  <a:lnTo>
                    <a:pt x="103316" y="253511"/>
                  </a:lnTo>
                  <a:lnTo>
                    <a:pt x="102744" y="255763"/>
                  </a:lnTo>
                  <a:lnTo>
                    <a:pt x="98345" y="260147"/>
                  </a:lnTo>
                  <a:lnTo>
                    <a:pt x="91687" y="263741"/>
                  </a:lnTo>
                  <a:lnTo>
                    <a:pt x="67606" y="266364"/>
                  </a:lnTo>
                  <a:lnTo>
                    <a:pt x="42322" y="265889"/>
                  </a:lnTo>
                  <a:lnTo>
                    <a:pt x="21165" y="257776"/>
                  </a:lnTo>
                  <a:lnTo>
                    <a:pt x="0" y="2412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SMARTInkShape-3511"/>
            <p:cNvSpPr/>
            <p:nvPr>
              <p:custDataLst>
                <p:tags r:id="rId45"/>
              </p:custDataLst>
            </p:nvPr>
          </p:nvSpPr>
          <p:spPr>
            <a:xfrm>
              <a:off x="2006623" y="450852"/>
              <a:ext cx="133328" cy="111344"/>
            </a:xfrm>
            <a:custGeom>
              <a:avLst/>
              <a:gdLst/>
              <a:ahLst/>
              <a:cxnLst/>
              <a:rect l="0" t="0" r="0" b="0"/>
              <a:pathLst>
                <a:path w="133328" h="111344">
                  <a:moveTo>
                    <a:pt x="6327" y="12698"/>
                  </a:moveTo>
                  <a:lnTo>
                    <a:pt x="6327" y="12698"/>
                  </a:lnTo>
                  <a:lnTo>
                    <a:pt x="6327" y="7231"/>
                  </a:lnTo>
                  <a:lnTo>
                    <a:pt x="0" y="23"/>
                  </a:lnTo>
                  <a:lnTo>
                    <a:pt x="8817" y="0"/>
                  </a:lnTo>
                  <a:lnTo>
                    <a:pt x="12843" y="1880"/>
                  </a:lnTo>
                  <a:lnTo>
                    <a:pt x="23282" y="10124"/>
                  </a:lnTo>
                  <a:lnTo>
                    <a:pt x="31731" y="14071"/>
                  </a:lnTo>
                  <a:lnTo>
                    <a:pt x="46544" y="27595"/>
                  </a:lnTo>
                  <a:lnTo>
                    <a:pt x="54305" y="40361"/>
                  </a:lnTo>
                  <a:lnTo>
                    <a:pt x="56996" y="48098"/>
                  </a:lnTo>
                  <a:lnTo>
                    <a:pt x="61243" y="55564"/>
                  </a:lnTo>
                  <a:lnTo>
                    <a:pt x="62484" y="62559"/>
                  </a:lnTo>
                  <a:lnTo>
                    <a:pt x="61154" y="68490"/>
                  </a:lnTo>
                  <a:lnTo>
                    <a:pt x="53293" y="80958"/>
                  </a:lnTo>
                  <a:lnTo>
                    <a:pt x="50817" y="91092"/>
                  </a:lnTo>
                  <a:lnTo>
                    <a:pt x="44017" y="101195"/>
                  </a:lnTo>
                  <a:lnTo>
                    <a:pt x="40011" y="104947"/>
                  </a:lnTo>
                  <a:lnTo>
                    <a:pt x="28183" y="111343"/>
                  </a:lnTo>
                  <a:lnTo>
                    <a:pt x="27248" y="110917"/>
                  </a:lnTo>
                  <a:lnTo>
                    <a:pt x="26624" y="109927"/>
                  </a:lnTo>
                  <a:lnTo>
                    <a:pt x="25503" y="109267"/>
                  </a:lnTo>
                  <a:lnTo>
                    <a:pt x="20019" y="108122"/>
                  </a:lnTo>
                  <a:lnTo>
                    <a:pt x="19321" y="101258"/>
                  </a:lnTo>
                  <a:lnTo>
                    <a:pt x="21039" y="96037"/>
                  </a:lnTo>
                  <a:lnTo>
                    <a:pt x="22485" y="93658"/>
                  </a:lnTo>
                  <a:lnTo>
                    <a:pt x="36158" y="55673"/>
                  </a:lnTo>
                  <a:lnTo>
                    <a:pt x="40282" y="49907"/>
                  </a:lnTo>
                  <a:lnTo>
                    <a:pt x="80395" y="15522"/>
                  </a:lnTo>
                  <a:lnTo>
                    <a:pt x="88844" y="12708"/>
                  </a:lnTo>
                  <a:lnTo>
                    <a:pt x="83407" y="18166"/>
                  </a:lnTo>
                  <a:lnTo>
                    <a:pt x="78337" y="28307"/>
                  </a:lnTo>
                  <a:lnTo>
                    <a:pt x="76111" y="35589"/>
                  </a:lnTo>
                  <a:lnTo>
                    <a:pt x="72002" y="42921"/>
                  </a:lnTo>
                  <a:lnTo>
                    <a:pt x="69835" y="83759"/>
                  </a:lnTo>
                  <a:lnTo>
                    <a:pt x="71712" y="88495"/>
                  </a:lnTo>
                  <a:lnTo>
                    <a:pt x="84754" y="103691"/>
                  </a:lnTo>
                  <a:lnTo>
                    <a:pt x="90808" y="106056"/>
                  </a:lnTo>
                  <a:lnTo>
                    <a:pt x="133327" y="1079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SMARTInkShape-3512"/>
            <p:cNvSpPr/>
            <p:nvPr>
              <p:custDataLst>
                <p:tags r:id="rId46"/>
              </p:custDataLst>
            </p:nvPr>
          </p:nvSpPr>
          <p:spPr>
            <a:xfrm>
              <a:off x="2231829" y="495300"/>
              <a:ext cx="149422" cy="25401"/>
            </a:xfrm>
            <a:custGeom>
              <a:avLst/>
              <a:gdLst/>
              <a:ahLst/>
              <a:cxnLst/>
              <a:rect l="0" t="0" r="0" b="0"/>
              <a:pathLst>
                <a:path w="14942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18427" y="25400"/>
                  </a:lnTo>
                  <a:lnTo>
                    <a:pt x="22527" y="23518"/>
                  </a:lnTo>
                  <a:lnTo>
                    <a:pt x="34280" y="16562"/>
                  </a:lnTo>
                  <a:lnTo>
                    <a:pt x="38088" y="15980"/>
                  </a:lnTo>
                  <a:lnTo>
                    <a:pt x="50189" y="17121"/>
                  </a:lnTo>
                  <a:lnTo>
                    <a:pt x="66921" y="11901"/>
                  </a:lnTo>
                  <a:lnTo>
                    <a:pt x="76065" y="8817"/>
                  </a:lnTo>
                  <a:lnTo>
                    <a:pt x="119614" y="2050"/>
                  </a:lnTo>
                  <a:lnTo>
                    <a:pt x="14942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SMARTInkShape-3513"/>
            <p:cNvSpPr/>
            <p:nvPr>
              <p:custDataLst>
                <p:tags r:id="rId47"/>
              </p:custDataLst>
            </p:nvPr>
          </p:nvSpPr>
          <p:spPr>
            <a:xfrm>
              <a:off x="1403357" y="479152"/>
              <a:ext cx="88894" cy="41549"/>
            </a:xfrm>
            <a:custGeom>
              <a:avLst/>
              <a:gdLst/>
              <a:ahLst/>
              <a:cxnLst/>
              <a:rect l="0" t="0" r="0" b="0"/>
              <a:pathLst>
                <a:path w="88894" h="41549">
                  <a:moveTo>
                    <a:pt x="6343" y="41548"/>
                  </a:moveTo>
                  <a:lnTo>
                    <a:pt x="6343" y="41548"/>
                  </a:lnTo>
                  <a:lnTo>
                    <a:pt x="2972" y="38177"/>
                  </a:lnTo>
                  <a:lnTo>
                    <a:pt x="1317" y="34640"/>
                  </a:lnTo>
                  <a:lnTo>
                    <a:pt x="0" y="11855"/>
                  </a:lnTo>
                  <a:lnTo>
                    <a:pt x="3759" y="8831"/>
                  </a:lnTo>
                  <a:lnTo>
                    <a:pt x="9428" y="5840"/>
                  </a:lnTo>
                  <a:lnTo>
                    <a:pt x="16586" y="3451"/>
                  </a:lnTo>
                  <a:lnTo>
                    <a:pt x="21008" y="392"/>
                  </a:lnTo>
                  <a:lnTo>
                    <a:pt x="23175" y="0"/>
                  </a:lnTo>
                  <a:lnTo>
                    <a:pt x="25326" y="443"/>
                  </a:lnTo>
                  <a:lnTo>
                    <a:pt x="29597" y="2113"/>
                  </a:lnTo>
                  <a:lnTo>
                    <a:pt x="73850" y="4150"/>
                  </a:lnTo>
                  <a:lnTo>
                    <a:pt x="82498" y="8473"/>
                  </a:lnTo>
                  <a:lnTo>
                    <a:pt x="84630" y="8915"/>
                  </a:lnTo>
                  <a:lnTo>
                    <a:pt x="86051" y="9915"/>
                  </a:lnTo>
                  <a:lnTo>
                    <a:pt x="86998" y="11287"/>
                  </a:lnTo>
                  <a:lnTo>
                    <a:pt x="88893" y="161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SMARTInkShape-3514"/>
            <p:cNvSpPr/>
            <p:nvPr>
              <p:custDataLst>
                <p:tags r:id="rId48"/>
              </p:custDataLst>
            </p:nvPr>
          </p:nvSpPr>
          <p:spPr>
            <a:xfrm>
              <a:off x="1403382" y="558800"/>
              <a:ext cx="184119" cy="44363"/>
            </a:xfrm>
            <a:custGeom>
              <a:avLst/>
              <a:gdLst/>
              <a:ahLst/>
              <a:cxnLst/>
              <a:rect l="0" t="0" r="0" b="0"/>
              <a:pathLst>
                <a:path w="184119" h="44363">
                  <a:moveTo>
                    <a:pt x="19018" y="19050"/>
                  </a:moveTo>
                  <a:lnTo>
                    <a:pt x="19018" y="19050"/>
                  </a:lnTo>
                  <a:lnTo>
                    <a:pt x="10180" y="33356"/>
                  </a:lnTo>
                  <a:lnTo>
                    <a:pt x="6153" y="35991"/>
                  </a:lnTo>
                  <a:lnTo>
                    <a:pt x="4091" y="36694"/>
                  </a:lnTo>
                  <a:lnTo>
                    <a:pt x="2717" y="37868"/>
                  </a:lnTo>
                  <a:lnTo>
                    <a:pt x="0" y="44362"/>
                  </a:lnTo>
                  <a:lnTo>
                    <a:pt x="3348" y="41053"/>
                  </a:lnTo>
                  <a:lnTo>
                    <a:pt x="6880" y="39412"/>
                  </a:lnTo>
                  <a:lnTo>
                    <a:pt x="22045" y="33203"/>
                  </a:lnTo>
                  <a:lnTo>
                    <a:pt x="34104" y="28026"/>
                  </a:lnTo>
                  <a:lnTo>
                    <a:pt x="76550" y="16664"/>
                  </a:lnTo>
                  <a:lnTo>
                    <a:pt x="117672" y="9677"/>
                  </a:lnTo>
                  <a:lnTo>
                    <a:pt x="164190" y="5839"/>
                  </a:lnTo>
                  <a:lnTo>
                    <a:pt x="18411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SMARTInkShape-3515"/>
            <p:cNvSpPr/>
            <p:nvPr>
              <p:custDataLst>
                <p:tags r:id="rId49"/>
              </p:custDataLst>
            </p:nvPr>
          </p:nvSpPr>
          <p:spPr>
            <a:xfrm>
              <a:off x="2311423" y="450850"/>
              <a:ext cx="12678" cy="146051"/>
            </a:xfrm>
            <a:custGeom>
              <a:avLst/>
              <a:gdLst/>
              <a:ahLst/>
              <a:cxnLst/>
              <a:rect l="0" t="0" r="0" b="0"/>
              <a:pathLst>
                <a:path w="12678" h="146051">
                  <a:moveTo>
                    <a:pt x="6327" y="0"/>
                  </a:moveTo>
                  <a:lnTo>
                    <a:pt x="6327" y="0"/>
                  </a:lnTo>
                  <a:lnTo>
                    <a:pt x="6327" y="8838"/>
                  </a:lnTo>
                  <a:lnTo>
                    <a:pt x="4446" y="12865"/>
                  </a:lnTo>
                  <a:lnTo>
                    <a:pt x="1963" y="17007"/>
                  </a:lnTo>
                  <a:lnTo>
                    <a:pt x="369" y="25414"/>
                  </a:lnTo>
                  <a:lnTo>
                    <a:pt x="0" y="40218"/>
                  </a:lnTo>
                  <a:lnTo>
                    <a:pt x="1869" y="44450"/>
                  </a:lnTo>
                  <a:lnTo>
                    <a:pt x="4345" y="48683"/>
                  </a:lnTo>
                  <a:lnTo>
                    <a:pt x="5740" y="55739"/>
                  </a:lnTo>
                  <a:lnTo>
                    <a:pt x="7028" y="96857"/>
                  </a:lnTo>
                  <a:lnTo>
                    <a:pt x="11794" y="109721"/>
                  </a:lnTo>
                  <a:lnTo>
                    <a:pt x="7132" y="131575"/>
                  </a:lnTo>
                  <a:lnTo>
                    <a:pt x="7569" y="134283"/>
                  </a:lnTo>
                  <a:lnTo>
                    <a:pt x="8566" y="136089"/>
                  </a:lnTo>
                  <a:lnTo>
                    <a:pt x="9936" y="137292"/>
                  </a:lnTo>
                  <a:lnTo>
                    <a:pt x="11459" y="140511"/>
                  </a:lnTo>
                  <a:lnTo>
                    <a:pt x="12677" y="146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3" name="SMARTInkShape-Group781"/>
          <p:cNvGrpSpPr/>
          <p:nvPr/>
        </p:nvGrpSpPr>
        <p:grpSpPr>
          <a:xfrm>
            <a:off x="4909075" y="857334"/>
            <a:ext cx="1358376" cy="1612807"/>
            <a:chOff x="4909075" y="857334"/>
            <a:chExt cx="1358376" cy="1612807"/>
          </a:xfrm>
        </p:grpSpPr>
        <p:sp>
          <p:nvSpPr>
            <p:cNvPr id="788" name="SMARTInkShape-3516"/>
            <p:cNvSpPr/>
            <p:nvPr>
              <p:custDataLst>
                <p:tags r:id="rId27"/>
              </p:custDataLst>
            </p:nvPr>
          </p:nvSpPr>
          <p:spPr>
            <a:xfrm>
              <a:off x="5461000" y="1740659"/>
              <a:ext cx="317501" cy="322097"/>
            </a:xfrm>
            <a:custGeom>
              <a:avLst/>
              <a:gdLst/>
              <a:ahLst/>
              <a:cxnLst/>
              <a:rect l="0" t="0" r="0" b="0"/>
              <a:pathLst>
                <a:path w="317501" h="322097">
                  <a:moveTo>
                    <a:pt x="0" y="246891"/>
                  </a:moveTo>
                  <a:lnTo>
                    <a:pt x="0" y="246891"/>
                  </a:lnTo>
                  <a:lnTo>
                    <a:pt x="0" y="271770"/>
                  </a:lnTo>
                  <a:lnTo>
                    <a:pt x="1882" y="277469"/>
                  </a:lnTo>
                  <a:lnTo>
                    <a:pt x="3371" y="279976"/>
                  </a:lnTo>
                  <a:lnTo>
                    <a:pt x="7839" y="296264"/>
                  </a:lnTo>
                  <a:lnTo>
                    <a:pt x="10540" y="301290"/>
                  </a:lnTo>
                  <a:lnTo>
                    <a:pt x="12765" y="308086"/>
                  </a:lnTo>
                  <a:lnTo>
                    <a:pt x="15787" y="312424"/>
                  </a:lnTo>
                  <a:lnTo>
                    <a:pt x="19481" y="314823"/>
                  </a:lnTo>
                  <a:lnTo>
                    <a:pt x="21454" y="315462"/>
                  </a:lnTo>
                  <a:lnTo>
                    <a:pt x="22769" y="316594"/>
                  </a:lnTo>
                  <a:lnTo>
                    <a:pt x="24231" y="319733"/>
                  </a:lnTo>
                  <a:lnTo>
                    <a:pt x="25326" y="320852"/>
                  </a:lnTo>
                  <a:lnTo>
                    <a:pt x="28425" y="322096"/>
                  </a:lnTo>
                  <a:lnTo>
                    <a:pt x="30238" y="321722"/>
                  </a:lnTo>
                  <a:lnTo>
                    <a:pt x="34136" y="319425"/>
                  </a:lnTo>
                  <a:lnTo>
                    <a:pt x="35457" y="317825"/>
                  </a:lnTo>
                  <a:lnTo>
                    <a:pt x="48157" y="294711"/>
                  </a:lnTo>
                  <a:lnTo>
                    <a:pt x="50697" y="252836"/>
                  </a:lnTo>
                  <a:lnTo>
                    <a:pt x="47420" y="209638"/>
                  </a:lnTo>
                  <a:lnTo>
                    <a:pt x="42959" y="167101"/>
                  </a:lnTo>
                  <a:lnTo>
                    <a:pt x="36645" y="121457"/>
                  </a:lnTo>
                  <a:lnTo>
                    <a:pt x="31236" y="74927"/>
                  </a:lnTo>
                  <a:lnTo>
                    <a:pt x="26005" y="58834"/>
                  </a:lnTo>
                  <a:lnTo>
                    <a:pt x="25407" y="40695"/>
                  </a:lnTo>
                  <a:lnTo>
                    <a:pt x="26110" y="39577"/>
                  </a:lnTo>
                  <a:lnTo>
                    <a:pt x="27285" y="38832"/>
                  </a:lnTo>
                  <a:lnTo>
                    <a:pt x="71795" y="24211"/>
                  </a:lnTo>
                  <a:lnTo>
                    <a:pt x="110001" y="13785"/>
                  </a:lnTo>
                  <a:lnTo>
                    <a:pt x="150553" y="7820"/>
                  </a:lnTo>
                  <a:lnTo>
                    <a:pt x="192652" y="5884"/>
                  </a:lnTo>
                  <a:lnTo>
                    <a:pt x="240049" y="149"/>
                  </a:lnTo>
                  <a:lnTo>
                    <a:pt x="284266" y="0"/>
                  </a:lnTo>
                  <a:lnTo>
                    <a:pt x="309492" y="5202"/>
                  </a:lnTo>
                  <a:lnTo>
                    <a:pt x="317500" y="55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SMARTInkShape-3517"/>
            <p:cNvSpPr/>
            <p:nvPr>
              <p:custDataLst>
                <p:tags r:id="rId28"/>
              </p:custDataLst>
            </p:nvPr>
          </p:nvSpPr>
          <p:spPr>
            <a:xfrm>
              <a:off x="5553632" y="1625600"/>
              <a:ext cx="516969" cy="44079"/>
            </a:xfrm>
            <a:custGeom>
              <a:avLst/>
              <a:gdLst/>
              <a:ahLst/>
              <a:cxnLst/>
              <a:rect l="0" t="0" r="0" b="0"/>
              <a:pathLst>
                <a:path w="516969" h="44079">
                  <a:moveTo>
                    <a:pt x="34368" y="0"/>
                  </a:moveTo>
                  <a:lnTo>
                    <a:pt x="34368" y="0"/>
                  </a:lnTo>
                  <a:lnTo>
                    <a:pt x="20553" y="11933"/>
                  </a:lnTo>
                  <a:lnTo>
                    <a:pt x="806" y="27472"/>
                  </a:lnTo>
                  <a:lnTo>
                    <a:pt x="0" y="29603"/>
                  </a:lnTo>
                  <a:lnTo>
                    <a:pt x="167" y="31730"/>
                  </a:lnTo>
                  <a:lnTo>
                    <a:pt x="984" y="33853"/>
                  </a:lnTo>
                  <a:lnTo>
                    <a:pt x="5654" y="38094"/>
                  </a:lnTo>
                  <a:lnTo>
                    <a:pt x="12434" y="41625"/>
                  </a:lnTo>
                  <a:lnTo>
                    <a:pt x="39171" y="44078"/>
                  </a:lnTo>
                  <a:lnTo>
                    <a:pt x="81054" y="39375"/>
                  </a:lnTo>
                  <a:lnTo>
                    <a:pt x="128336" y="38352"/>
                  </a:lnTo>
                  <a:lnTo>
                    <a:pt x="170709" y="34804"/>
                  </a:lnTo>
                  <a:lnTo>
                    <a:pt x="217915" y="32655"/>
                  </a:lnTo>
                  <a:lnTo>
                    <a:pt x="250940" y="30270"/>
                  </a:lnTo>
                  <a:lnTo>
                    <a:pt x="283728" y="26859"/>
                  </a:lnTo>
                  <a:lnTo>
                    <a:pt x="329955" y="21677"/>
                  </a:lnTo>
                  <a:lnTo>
                    <a:pt x="374224" y="19829"/>
                  </a:lnTo>
                  <a:lnTo>
                    <a:pt x="413760" y="19281"/>
                  </a:lnTo>
                  <a:lnTo>
                    <a:pt x="457201" y="19096"/>
                  </a:lnTo>
                  <a:lnTo>
                    <a:pt x="501600" y="19054"/>
                  </a:lnTo>
                  <a:lnTo>
                    <a:pt x="51696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SMARTInkShape-3518"/>
            <p:cNvSpPr/>
            <p:nvPr>
              <p:custDataLst>
                <p:tags r:id="rId29"/>
              </p:custDataLst>
            </p:nvPr>
          </p:nvSpPr>
          <p:spPr>
            <a:xfrm>
              <a:off x="5562633" y="1873257"/>
              <a:ext cx="95218" cy="120373"/>
            </a:xfrm>
            <a:custGeom>
              <a:avLst/>
              <a:gdLst/>
              <a:ahLst/>
              <a:cxnLst/>
              <a:rect l="0" t="0" r="0" b="0"/>
              <a:pathLst>
                <a:path w="95218" h="120373">
                  <a:moveTo>
                    <a:pt x="6317" y="19043"/>
                  </a:moveTo>
                  <a:lnTo>
                    <a:pt x="6317" y="19043"/>
                  </a:lnTo>
                  <a:lnTo>
                    <a:pt x="6317" y="9583"/>
                  </a:lnTo>
                  <a:lnTo>
                    <a:pt x="5611" y="8503"/>
                  </a:lnTo>
                  <a:lnTo>
                    <a:pt x="4435" y="7783"/>
                  </a:lnTo>
                  <a:lnTo>
                    <a:pt x="850" y="6627"/>
                  </a:lnTo>
                  <a:lnTo>
                    <a:pt x="2240" y="4588"/>
                  </a:lnTo>
                  <a:lnTo>
                    <a:pt x="3599" y="3056"/>
                  </a:lnTo>
                  <a:lnTo>
                    <a:pt x="6991" y="1355"/>
                  </a:lnTo>
                  <a:lnTo>
                    <a:pt x="26640" y="73"/>
                  </a:lnTo>
                  <a:lnTo>
                    <a:pt x="45577" y="0"/>
                  </a:lnTo>
                  <a:lnTo>
                    <a:pt x="50342" y="1877"/>
                  </a:lnTo>
                  <a:lnTo>
                    <a:pt x="54811" y="4358"/>
                  </a:lnTo>
                  <a:lnTo>
                    <a:pt x="61294" y="6460"/>
                  </a:lnTo>
                  <a:lnTo>
                    <a:pt x="65559" y="9453"/>
                  </a:lnTo>
                  <a:lnTo>
                    <a:pt x="67924" y="13134"/>
                  </a:lnTo>
                  <a:lnTo>
                    <a:pt x="69443" y="21247"/>
                  </a:lnTo>
                  <a:lnTo>
                    <a:pt x="69707" y="27536"/>
                  </a:lnTo>
                  <a:lnTo>
                    <a:pt x="66413" y="37238"/>
                  </a:lnTo>
                  <a:lnTo>
                    <a:pt x="59685" y="48795"/>
                  </a:lnTo>
                  <a:lnTo>
                    <a:pt x="57172" y="59216"/>
                  </a:lnTo>
                  <a:lnTo>
                    <a:pt x="54083" y="64650"/>
                  </a:lnTo>
                  <a:lnTo>
                    <a:pt x="15419" y="98177"/>
                  </a:lnTo>
                  <a:lnTo>
                    <a:pt x="4284" y="104514"/>
                  </a:lnTo>
                  <a:lnTo>
                    <a:pt x="1885" y="108301"/>
                  </a:lnTo>
                  <a:lnTo>
                    <a:pt x="79" y="113942"/>
                  </a:lnTo>
                  <a:lnTo>
                    <a:pt x="0" y="117560"/>
                  </a:lnTo>
                  <a:lnTo>
                    <a:pt x="694" y="118588"/>
                  </a:lnTo>
                  <a:lnTo>
                    <a:pt x="1863" y="119273"/>
                  </a:lnTo>
                  <a:lnTo>
                    <a:pt x="5437" y="120372"/>
                  </a:lnTo>
                  <a:lnTo>
                    <a:pt x="51724" y="102759"/>
                  </a:lnTo>
                  <a:lnTo>
                    <a:pt x="95217" y="88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SMARTInkShape-3519"/>
            <p:cNvSpPr/>
            <p:nvPr>
              <p:custDataLst>
                <p:tags r:id="rId30"/>
              </p:custDataLst>
            </p:nvPr>
          </p:nvSpPr>
          <p:spPr>
            <a:xfrm>
              <a:off x="5721350" y="1885950"/>
              <a:ext cx="12687" cy="114301"/>
            </a:xfrm>
            <a:custGeom>
              <a:avLst/>
              <a:gdLst/>
              <a:ahLst/>
              <a:cxnLst/>
              <a:rect l="0" t="0" r="0" b="0"/>
              <a:pathLst>
                <a:path w="12687" h="11430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8728" y="5069"/>
                  </a:lnTo>
                  <a:lnTo>
                    <a:pt x="10934" y="8838"/>
                  </a:lnTo>
                  <a:lnTo>
                    <a:pt x="12351" y="17007"/>
                  </a:lnTo>
                  <a:lnTo>
                    <a:pt x="12686" y="37240"/>
                  </a:lnTo>
                  <a:lnTo>
                    <a:pt x="2038" y="84142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SMARTInkShape-3520"/>
            <p:cNvSpPr/>
            <p:nvPr>
              <p:custDataLst>
                <p:tags r:id="rId31"/>
              </p:custDataLst>
            </p:nvPr>
          </p:nvSpPr>
          <p:spPr>
            <a:xfrm>
              <a:off x="5759450" y="1885988"/>
              <a:ext cx="25385" cy="114263"/>
            </a:xfrm>
            <a:custGeom>
              <a:avLst/>
              <a:gdLst/>
              <a:ahLst/>
              <a:cxnLst/>
              <a:rect l="0" t="0" r="0" b="0"/>
              <a:pathLst>
                <a:path w="25385" h="114263">
                  <a:moveTo>
                    <a:pt x="0" y="25362"/>
                  </a:moveTo>
                  <a:lnTo>
                    <a:pt x="0" y="25362"/>
                  </a:lnTo>
                  <a:lnTo>
                    <a:pt x="0" y="21991"/>
                  </a:lnTo>
                  <a:lnTo>
                    <a:pt x="3371" y="13152"/>
                  </a:lnTo>
                  <a:lnTo>
                    <a:pt x="12361" y="401"/>
                  </a:lnTo>
                  <a:lnTo>
                    <a:pt x="18137" y="0"/>
                  </a:lnTo>
                  <a:lnTo>
                    <a:pt x="18442" y="693"/>
                  </a:lnTo>
                  <a:lnTo>
                    <a:pt x="19702" y="10795"/>
                  </a:lnTo>
                  <a:lnTo>
                    <a:pt x="23399" y="17675"/>
                  </a:lnTo>
                  <a:lnTo>
                    <a:pt x="25384" y="60545"/>
                  </a:lnTo>
                  <a:lnTo>
                    <a:pt x="24692" y="86080"/>
                  </a:lnTo>
                  <a:lnTo>
                    <a:pt x="19442" y="107440"/>
                  </a:lnTo>
                  <a:lnTo>
                    <a:pt x="19050" y="114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SMARTInkShape-3521"/>
            <p:cNvSpPr/>
            <p:nvPr>
              <p:custDataLst>
                <p:tags r:id="rId32"/>
              </p:custDataLst>
            </p:nvPr>
          </p:nvSpPr>
          <p:spPr>
            <a:xfrm>
              <a:off x="5677262" y="1847850"/>
              <a:ext cx="164739" cy="50801"/>
            </a:xfrm>
            <a:custGeom>
              <a:avLst/>
              <a:gdLst/>
              <a:ahLst/>
              <a:cxnLst/>
              <a:rect l="0" t="0" r="0" b="0"/>
              <a:pathLst>
                <a:path w="164739" h="50801">
                  <a:moveTo>
                    <a:pt x="18688" y="50800"/>
                  </a:moveTo>
                  <a:lnTo>
                    <a:pt x="18688" y="50800"/>
                  </a:lnTo>
                  <a:lnTo>
                    <a:pt x="15317" y="50800"/>
                  </a:lnTo>
                  <a:lnTo>
                    <a:pt x="11780" y="48919"/>
                  </a:lnTo>
                  <a:lnTo>
                    <a:pt x="7856" y="46436"/>
                  </a:lnTo>
                  <a:lnTo>
                    <a:pt x="0" y="44528"/>
                  </a:lnTo>
                  <a:lnTo>
                    <a:pt x="3116" y="41102"/>
                  </a:lnTo>
                  <a:lnTo>
                    <a:pt x="6593" y="39434"/>
                  </a:lnTo>
                  <a:lnTo>
                    <a:pt x="51551" y="28664"/>
                  </a:lnTo>
                  <a:lnTo>
                    <a:pt x="92007" y="16848"/>
                  </a:lnTo>
                  <a:lnTo>
                    <a:pt x="139169" y="7873"/>
                  </a:lnTo>
                  <a:lnTo>
                    <a:pt x="1647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SMARTInkShape-3522"/>
            <p:cNvSpPr/>
            <p:nvPr>
              <p:custDataLst>
                <p:tags r:id="rId33"/>
              </p:custDataLst>
            </p:nvPr>
          </p:nvSpPr>
          <p:spPr>
            <a:xfrm>
              <a:off x="6001719" y="1905923"/>
              <a:ext cx="265732" cy="125942"/>
            </a:xfrm>
            <a:custGeom>
              <a:avLst/>
              <a:gdLst/>
              <a:ahLst/>
              <a:cxnLst/>
              <a:rect l="0" t="0" r="0" b="0"/>
              <a:pathLst>
                <a:path w="265732" h="125942">
                  <a:moveTo>
                    <a:pt x="30781" y="24477"/>
                  </a:moveTo>
                  <a:lnTo>
                    <a:pt x="30781" y="24477"/>
                  </a:lnTo>
                  <a:lnTo>
                    <a:pt x="37054" y="24477"/>
                  </a:lnTo>
                  <a:lnTo>
                    <a:pt x="37131" y="71711"/>
                  </a:lnTo>
                  <a:lnTo>
                    <a:pt x="36426" y="95797"/>
                  </a:lnTo>
                  <a:lnTo>
                    <a:pt x="24488" y="122594"/>
                  </a:lnTo>
                  <a:lnTo>
                    <a:pt x="23058" y="123755"/>
                  </a:lnTo>
                  <a:lnTo>
                    <a:pt x="19588" y="125045"/>
                  </a:lnTo>
                  <a:lnTo>
                    <a:pt x="12905" y="125941"/>
                  </a:lnTo>
                  <a:lnTo>
                    <a:pt x="8708" y="122666"/>
                  </a:lnTo>
                  <a:lnTo>
                    <a:pt x="6860" y="119152"/>
                  </a:lnTo>
                  <a:lnTo>
                    <a:pt x="0" y="99409"/>
                  </a:lnTo>
                  <a:lnTo>
                    <a:pt x="5553" y="69304"/>
                  </a:lnTo>
                  <a:lnTo>
                    <a:pt x="18215" y="40095"/>
                  </a:lnTo>
                  <a:lnTo>
                    <a:pt x="23081" y="34240"/>
                  </a:lnTo>
                  <a:lnTo>
                    <a:pt x="51882" y="13177"/>
                  </a:lnTo>
                  <a:lnTo>
                    <a:pt x="64148" y="8871"/>
                  </a:lnTo>
                  <a:lnTo>
                    <a:pt x="107178" y="5024"/>
                  </a:lnTo>
                  <a:lnTo>
                    <a:pt x="147502" y="0"/>
                  </a:lnTo>
                  <a:lnTo>
                    <a:pt x="189571" y="1080"/>
                  </a:lnTo>
                  <a:lnTo>
                    <a:pt x="233428" y="5045"/>
                  </a:lnTo>
                  <a:lnTo>
                    <a:pt x="265731" y="5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SMARTInkShape-3523"/>
            <p:cNvSpPr/>
            <p:nvPr>
              <p:custDataLst>
                <p:tags r:id="rId34"/>
              </p:custDataLst>
            </p:nvPr>
          </p:nvSpPr>
          <p:spPr>
            <a:xfrm>
              <a:off x="5143500" y="1279824"/>
              <a:ext cx="184151" cy="860032"/>
            </a:xfrm>
            <a:custGeom>
              <a:avLst/>
              <a:gdLst/>
              <a:ahLst/>
              <a:cxnLst/>
              <a:rect l="0" t="0" r="0" b="0"/>
              <a:pathLst>
                <a:path w="184151" h="860032">
                  <a:moveTo>
                    <a:pt x="184150" y="28276"/>
                  </a:moveTo>
                  <a:lnTo>
                    <a:pt x="184150" y="28276"/>
                  </a:lnTo>
                  <a:lnTo>
                    <a:pt x="180779" y="24905"/>
                  </a:lnTo>
                  <a:lnTo>
                    <a:pt x="179124" y="21368"/>
                  </a:lnTo>
                  <a:lnTo>
                    <a:pt x="178683" y="19438"/>
                  </a:lnTo>
                  <a:lnTo>
                    <a:pt x="177683" y="18150"/>
                  </a:lnTo>
                  <a:lnTo>
                    <a:pt x="156607" y="679"/>
                  </a:lnTo>
                  <a:lnTo>
                    <a:pt x="154499" y="0"/>
                  </a:lnTo>
                  <a:lnTo>
                    <a:pt x="152388" y="253"/>
                  </a:lnTo>
                  <a:lnTo>
                    <a:pt x="146046" y="2099"/>
                  </a:lnTo>
                  <a:lnTo>
                    <a:pt x="143931" y="2358"/>
                  </a:lnTo>
                  <a:lnTo>
                    <a:pt x="139699" y="4527"/>
                  </a:lnTo>
                  <a:lnTo>
                    <a:pt x="109074" y="27442"/>
                  </a:lnTo>
                  <a:lnTo>
                    <a:pt x="81400" y="73752"/>
                  </a:lnTo>
                  <a:lnTo>
                    <a:pt x="67818" y="119755"/>
                  </a:lnTo>
                  <a:lnTo>
                    <a:pt x="62187" y="163568"/>
                  </a:lnTo>
                  <a:lnTo>
                    <a:pt x="58145" y="204343"/>
                  </a:lnTo>
                  <a:lnTo>
                    <a:pt x="57346" y="247074"/>
                  </a:lnTo>
                  <a:lnTo>
                    <a:pt x="57914" y="283135"/>
                  </a:lnTo>
                  <a:lnTo>
                    <a:pt x="61531" y="320630"/>
                  </a:lnTo>
                  <a:lnTo>
                    <a:pt x="62916" y="358551"/>
                  </a:lnTo>
                  <a:lnTo>
                    <a:pt x="64033" y="396598"/>
                  </a:lnTo>
                  <a:lnTo>
                    <a:pt x="67813" y="434683"/>
                  </a:lnTo>
                  <a:lnTo>
                    <a:pt x="69952" y="473484"/>
                  </a:lnTo>
                  <a:lnTo>
                    <a:pt x="74741" y="515240"/>
                  </a:lnTo>
                  <a:lnTo>
                    <a:pt x="80628" y="554738"/>
                  </a:lnTo>
                  <a:lnTo>
                    <a:pt x="86840" y="593252"/>
                  </a:lnTo>
                  <a:lnTo>
                    <a:pt x="92446" y="630769"/>
                  </a:lnTo>
                  <a:lnTo>
                    <a:pt x="94697" y="675408"/>
                  </a:lnTo>
                  <a:lnTo>
                    <a:pt x="98511" y="714826"/>
                  </a:lnTo>
                  <a:lnTo>
                    <a:pt x="101193" y="756464"/>
                  </a:lnTo>
                  <a:lnTo>
                    <a:pt x="99598" y="776965"/>
                  </a:lnTo>
                  <a:lnTo>
                    <a:pt x="88455" y="821845"/>
                  </a:lnTo>
                  <a:lnTo>
                    <a:pt x="83763" y="829707"/>
                  </a:lnTo>
                  <a:lnTo>
                    <a:pt x="61118" y="848713"/>
                  </a:lnTo>
                  <a:lnTo>
                    <a:pt x="36761" y="858506"/>
                  </a:lnTo>
                  <a:lnTo>
                    <a:pt x="13855" y="860031"/>
                  </a:lnTo>
                  <a:lnTo>
                    <a:pt x="7804" y="858202"/>
                  </a:lnTo>
                  <a:lnTo>
                    <a:pt x="5202" y="856727"/>
                  </a:lnTo>
                  <a:lnTo>
                    <a:pt x="3468" y="855038"/>
                  </a:lnTo>
                  <a:lnTo>
                    <a:pt x="1542" y="851279"/>
                  </a:lnTo>
                  <a:lnTo>
                    <a:pt x="0" y="834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SMARTInkShape-3524"/>
            <p:cNvSpPr/>
            <p:nvPr>
              <p:custDataLst>
                <p:tags r:id="rId35"/>
              </p:custDataLst>
            </p:nvPr>
          </p:nvSpPr>
          <p:spPr>
            <a:xfrm>
              <a:off x="5048252" y="939801"/>
              <a:ext cx="120623" cy="222162"/>
            </a:xfrm>
            <a:custGeom>
              <a:avLst/>
              <a:gdLst/>
              <a:ahLst/>
              <a:cxnLst/>
              <a:rect l="0" t="0" r="0" b="0"/>
              <a:pathLst>
                <a:path w="120623" h="222162">
                  <a:moveTo>
                    <a:pt x="19048" y="12699"/>
                  </a:moveTo>
                  <a:lnTo>
                    <a:pt x="19048" y="12699"/>
                  </a:lnTo>
                  <a:lnTo>
                    <a:pt x="15677" y="9328"/>
                  </a:lnTo>
                  <a:lnTo>
                    <a:pt x="14022" y="5791"/>
                  </a:lnTo>
                  <a:lnTo>
                    <a:pt x="13581" y="3861"/>
                  </a:lnTo>
                  <a:lnTo>
                    <a:pt x="12581" y="2573"/>
                  </a:lnTo>
                  <a:lnTo>
                    <a:pt x="6432" y="29"/>
                  </a:lnTo>
                  <a:lnTo>
                    <a:pt x="262" y="0"/>
                  </a:lnTo>
                  <a:lnTo>
                    <a:pt x="0" y="21198"/>
                  </a:lnTo>
                  <a:lnTo>
                    <a:pt x="6465" y="41746"/>
                  </a:lnTo>
                  <a:lnTo>
                    <a:pt x="17127" y="54981"/>
                  </a:lnTo>
                  <a:lnTo>
                    <a:pt x="23338" y="60661"/>
                  </a:lnTo>
                  <a:lnTo>
                    <a:pt x="31760" y="64820"/>
                  </a:lnTo>
                  <a:lnTo>
                    <a:pt x="35987" y="67614"/>
                  </a:lnTo>
                  <a:lnTo>
                    <a:pt x="43194" y="69555"/>
                  </a:lnTo>
                  <a:lnTo>
                    <a:pt x="49975" y="65427"/>
                  </a:lnTo>
                  <a:lnTo>
                    <a:pt x="59570" y="63365"/>
                  </a:lnTo>
                  <a:lnTo>
                    <a:pt x="64810" y="60382"/>
                  </a:lnTo>
                  <a:lnTo>
                    <a:pt x="67609" y="56704"/>
                  </a:lnTo>
                  <a:lnTo>
                    <a:pt x="69558" y="52718"/>
                  </a:lnTo>
                  <a:lnTo>
                    <a:pt x="79886" y="40198"/>
                  </a:lnTo>
                  <a:lnTo>
                    <a:pt x="81759" y="33860"/>
                  </a:lnTo>
                  <a:lnTo>
                    <a:pt x="82198" y="29630"/>
                  </a:lnTo>
                  <a:lnTo>
                    <a:pt x="84274" y="25398"/>
                  </a:lnTo>
                  <a:lnTo>
                    <a:pt x="88627" y="19420"/>
                  </a:lnTo>
                  <a:lnTo>
                    <a:pt x="88891" y="12970"/>
                  </a:lnTo>
                  <a:lnTo>
                    <a:pt x="88898" y="33900"/>
                  </a:lnTo>
                  <a:lnTo>
                    <a:pt x="90780" y="38114"/>
                  </a:lnTo>
                  <a:lnTo>
                    <a:pt x="92269" y="40226"/>
                  </a:lnTo>
                  <a:lnTo>
                    <a:pt x="94365" y="49940"/>
                  </a:lnTo>
                  <a:lnTo>
                    <a:pt x="95902" y="77684"/>
                  </a:lnTo>
                  <a:lnTo>
                    <a:pt x="106229" y="101996"/>
                  </a:lnTo>
                  <a:lnTo>
                    <a:pt x="109320" y="114416"/>
                  </a:lnTo>
                  <a:lnTo>
                    <a:pt x="112823" y="127034"/>
                  </a:lnTo>
                  <a:lnTo>
                    <a:pt x="115742" y="139709"/>
                  </a:lnTo>
                  <a:lnTo>
                    <a:pt x="119195" y="152402"/>
                  </a:lnTo>
                  <a:lnTo>
                    <a:pt x="120622" y="185273"/>
                  </a:lnTo>
                  <a:lnTo>
                    <a:pt x="114179" y="206786"/>
                  </a:lnTo>
                  <a:lnTo>
                    <a:pt x="111188" y="211378"/>
                  </a:lnTo>
                  <a:lnTo>
                    <a:pt x="107506" y="213890"/>
                  </a:lnTo>
                  <a:lnTo>
                    <a:pt x="103518" y="215712"/>
                  </a:lnTo>
                  <a:lnTo>
                    <a:pt x="96476" y="221249"/>
                  </a:lnTo>
                  <a:lnTo>
                    <a:pt x="81050" y="222161"/>
                  </a:lnTo>
                  <a:lnTo>
                    <a:pt x="76473" y="220328"/>
                  </a:lnTo>
                  <a:lnTo>
                    <a:pt x="61992" y="211413"/>
                  </a:lnTo>
                  <a:lnTo>
                    <a:pt x="53209" y="198943"/>
                  </a:lnTo>
                  <a:lnTo>
                    <a:pt x="51870" y="194722"/>
                  </a:lnTo>
                  <a:lnTo>
                    <a:pt x="53156" y="188613"/>
                  </a:lnTo>
                  <a:lnTo>
                    <a:pt x="58679" y="171841"/>
                  </a:lnTo>
                  <a:lnTo>
                    <a:pt x="69848" y="158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SMARTInkShape-3525"/>
            <p:cNvSpPr/>
            <p:nvPr>
              <p:custDataLst>
                <p:tags r:id="rId36"/>
              </p:custDataLst>
            </p:nvPr>
          </p:nvSpPr>
          <p:spPr>
            <a:xfrm>
              <a:off x="5200727" y="996950"/>
              <a:ext cx="69774" cy="50801"/>
            </a:xfrm>
            <a:custGeom>
              <a:avLst/>
              <a:gdLst/>
              <a:ahLst/>
              <a:cxnLst/>
              <a:rect l="0" t="0" r="0" b="0"/>
              <a:pathLst>
                <a:path w="69774" h="50801">
                  <a:moveTo>
                    <a:pt x="6273" y="50800"/>
                  </a:moveTo>
                  <a:lnTo>
                    <a:pt x="6273" y="50800"/>
                  </a:lnTo>
                  <a:lnTo>
                    <a:pt x="0" y="44527"/>
                  </a:lnTo>
                  <a:lnTo>
                    <a:pt x="3317" y="41102"/>
                  </a:lnTo>
                  <a:lnTo>
                    <a:pt x="4960" y="37553"/>
                  </a:lnTo>
                  <a:lnTo>
                    <a:pt x="5397" y="35618"/>
                  </a:lnTo>
                  <a:lnTo>
                    <a:pt x="6395" y="34329"/>
                  </a:lnTo>
                  <a:lnTo>
                    <a:pt x="19104" y="26875"/>
                  </a:lnTo>
                  <a:lnTo>
                    <a:pt x="21177" y="26383"/>
                  </a:lnTo>
                  <a:lnTo>
                    <a:pt x="31685" y="20503"/>
                  </a:lnTo>
                  <a:lnTo>
                    <a:pt x="33798" y="20019"/>
                  </a:lnTo>
                  <a:lnTo>
                    <a:pt x="40142" y="15966"/>
                  </a:lnTo>
                  <a:lnTo>
                    <a:pt x="48606" y="8981"/>
                  </a:lnTo>
                  <a:lnTo>
                    <a:pt x="697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SMARTInkShape-3526"/>
            <p:cNvSpPr/>
            <p:nvPr>
              <p:custDataLst>
                <p:tags r:id="rId37"/>
              </p:custDataLst>
            </p:nvPr>
          </p:nvSpPr>
          <p:spPr>
            <a:xfrm>
              <a:off x="5092723" y="1123950"/>
              <a:ext cx="285728" cy="95173"/>
            </a:xfrm>
            <a:custGeom>
              <a:avLst/>
              <a:gdLst/>
              <a:ahLst/>
              <a:cxnLst/>
              <a:rect l="0" t="0" r="0" b="0"/>
              <a:pathLst>
                <a:path w="285728" h="95173">
                  <a:moveTo>
                    <a:pt x="6327" y="88900"/>
                  </a:moveTo>
                  <a:lnTo>
                    <a:pt x="6327" y="88900"/>
                  </a:lnTo>
                  <a:lnTo>
                    <a:pt x="2956" y="88900"/>
                  </a:lnTo>
                  <a:lnTo>
                    <a:pt x="1963" y="89606"/>
                  </a:lnTo>
                  <a:lnTo>
                    <a:pt x="1301" y="90781"/>
                  </a:lnTo>
                  <a:lnTo>
                    <a:pt x="0" y="95172"/>
                  </a:lnTo>
                  <a:lnTo>
                    <a:pt x="11913" y="88332"/>
                  </a:lnTo>
                  <a:lnTo>
                    <a:pt x="17982" y="84414"/>
                  </a:lnTo>
                  <a:lnTo>
                    <a:pt x="37243" y="78032"/>
                  </a:lnTo>
                  <a:lnTo>
                    <a:pt x="46879" y="75603"/>
                  </a:lnTo>
                  <a:lnTo>
                    <a:pt x="87812" y="59679"/>
                  </a:lnTo>
                  <a:lnTo>
                    <a:pt x="129232" y="48738"/>
                  </a:lnTo>
                  <a:lnTo>
                    <a:pt x="176470" y="38107"/>
                  </a:lnTo>
                  <a:lnTo>
                    <a:pt x="219940" y="26812"/>
                  </a:lnTo>
                  <a:lnTo>
                    <a:pt x="265120" y="9055"/>
                  </a:lnTo>
                  <a:lnTo>
                    <a:pt x="2857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SMARTInkShape-3527"/>
            <p:cNvSpPr/>
            <p:nvPr>
              <p:custDataLst>
                <p:tags r:id="rId38"/>
              </p:custDataLst>
            </p:nvPr>
          </p:nvSpPr>
          <p:spPr>
            <a:xfrm>
              <a:off x="5130833" y="2381250"/>
              <a:ext cx="158430" cy="88891"/>
            </a:xfrm>
            <a:custGeom>
              <a:avLst/>
              <a:gdLst/>
              <a:ahLst/>
              <a:cxnLst/>
              <a:rect l="0" t="0" r="0" b="0"/>
              <a:pathLst>
                <a:path w="158430" h="88891">
                  <a:moveTo>
                    <a:pt x="69817" y="19050"/>
                  </a:moveTo>
                  <a:lnTo>
                    <a:pt x="69817" y="19050"/>
                  </a:lnTo>
                  <a:lnTo>
                    <a:pt x="75284" y="13583"/>
                  </a:lnTo>
                  <a:lnTo>
                    <a:pt x="75579" y="13994"/>
                  </a:lnTo>
                  <a:lnTo>
                    <a:pt x="76167" y="46574"/>
                  </a:lnTo>
                  <a:lnTo>
                    <a:pt x="74285" y="50803"/>
                  </a:lnTo>
                  <a:lnTo>
                    <a:pt x="58949" y="69850"/>
                  </a:lnTo>
                  <a:lnTo>
                    <a:pt x="58339" y="71967"/>
                  </a:lnTo>
                  <a:lnTo>
                    <a:pt x="57226" y="73378"/>
                  </a:lnTo>
                  <a:lnTo>
                    <a:pt x="41994" y="80316"/>
                  </a:lnTo>
                  <a:lnTo>
                    <a:pt x="36754" y="81557"/>
                  </a:lnTo>
                  <a:lnTo>
                    <a:pt x="34370" y="81182"/>
                  </a:lnTo>
                  <a:lnTo>
                    <a:pt x="19048" y="74672"/>
                  </a:lnTo>
                  <a:lnTo>
                    <a:pt x="4202" y="61294"/>
                  </a:lnTo>
                  <a:lnTo>
                    <a:pt x="1849" y="57110"/>
                  </a:lnTo>
                  <a:lnTo>
                    <a:pt x="525" y="48907"/>
                  </a:lnTo>
                  <a:lnTo>
                    <a:pt x="0" y="29894"/>
                  </a:lnTo>
                  <a:lnTo>
                    <a:pt x="1863" y="25516"/>
                  </a:lnTo>
                  <a:lnTo>
                    <a:pt x="4337" y="21218"/>
                  </a:lnTo>
                  <a:lnTo>
                    <a:pt x="5437" y="16956"/>
                  </a:lnTo>
                  <a:lnTo>
                    <a:pt x="6436" y="15537"/>
                  </a:lnTo>
                  <a:lnTo>
                    <a:pt x="7808" y="14592"/>
                  </a:lnTo>
                  <a:lnTo>
                    <a:pt x="11707" y="13074"/>
                  </a:lnTo>
                  <a:lnTo>
                    <a:pt x="15754" y="9440"/>
                  </a:lnTo>
                  <a:lnTo>
                    <a:pt x="17547" y="9115"/>
                  </a:lnTo>
                  <a:lnTo>
                    <a:pt x="19448" y="9605"/>
                  </a:lnTo>
                  <a:lnTo>
                    <a:pt x="23442" y="11324"/>
                  </a:lnTo>
                  <a:lnTo>
                    <a:pt x="35967" y="13285"/>
                  </a:lnTo>
                  <a:lnTo>
                    <a:pt x="46536" y="21522"/>
                  </a:lnTo>
                  <a:lnTo>
                    <a:pt x="65349" y="38114"/>
                  </a:lnTo>
                  <a:lnTo>
                    <a:pt x="72064" y="43045"/>
                  </a:lnTo>
                  <a:lnTo>
                    <a:pt x="85870" y="60795"/>
                  </a:lnTo>
                  <a:lnTo>
                    <a:pt x="90157" y="69734"/>
                  </a:lnTo>
                  <a:lnTo>
                    <a:pt x="106685" y="87643"/>
                  </a:lnTo>
                  <a:lnTo>
                    <a:pt x="109251" y="88342"/>
                  </a:lnTo>
                  <a:lnTo>
                    <a:pt x="123639" y="88890"/>
                  </a:lnTo>
                  <a:lnTo>
                    <a:pt x="127369" y="87014"/>
                  </a:lnTo>
                  <a:lnTo>
                    <a:pt x="141808" y="73973"/>
                  </a:lnTo>
                  <a:lnTo>
                    <a:pt x="144145" y="69801"/>
                  </a:lnTo>
                  <a:lnTo>
                    <a:pt x="152412" y="47153"/>
                  </a:lnTo>
                  <a:lnTo>
                    <a:pt x="157262" y="38216"/>
                  </a:lnTo>
                  <a:lnTo>
                    <a:pt x="158429" y="29656"/>
                  </a:lnTo>
                  <a:lnTo>
                    <a:pt x="156708" y="25410"/>
                  </a:lnTo>
                  <a:lnTo>
                    <a:pt x="154296" y="21171"/>
                  </a:lnTo>
                  <a:lnTo>
                    <a:pt x="153225" y="16935"/>
                  </a:lnTo>
                  <a:lnTo>
                    <a:pt x="152233" y="15523"/>
                  </a:lnTo>
                  <a:lnTo>
                    <a:pt x="150866" y="14582"/>
                  </a:lnTo>
                  <a:lnTo>
                    <a:pt x="147467" y="12831"/>
                  </a:lnTo>
                  <a:lnTo>
                    <a:pt x="141586" y="8584"/>
                  </a:lnTo>
                  <a:lnTo>
                    <a:pt x="116966" y="646"/>
                  </a:lnTo>
                  <a:lnTo>
                    <a:pt x="107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SMARTInkShape-3528"/>
            <p:cNvSpPr/>
            <p:nvPr>
              <p:custDataLst>
                <p:tags r:id="rId39"/>
              </p:custDataLst>
            </p:nvPr>
          </p:nvSpPr>
          <p:spPr>
            <a:xfrm>
              <a:off x="5264237" y="1212930"/>
              <a:ext cx="120564" cy="57061"/>
            </a:xfrm>
            <a:custGeom>
              <a:avLst/>
              <a:gdLst/>
              <a:ahLst/>
              <a:cxnLst/>
              <a:rect l="0" t="0" r="0" b="0"/>
              <a:pathLst>
                <a:path w="120564" h="57061">
                  <a:moveTo>
                    <a:pt x="69763" y="31670"/>
                  </a:moveTo>
                  <a:lnTo>
                    <a:pt x="69763" y="31670"/>
                  </a:lnTo>
                  <a:lnTo>
                    <a:pt x="64296" y="26203"/>
                  </a:lnTo>
                  <a:lnTo>
                    <a:pt x="63491" y="19930"/>
                  </a:lnTo>
                  <a:lnTo>
                    <a:pt x="62759" y="19610"/>
                  </a:lnTo>
                  <a:lnTo>
                    <a:pt x="60066" y="19254"/>
                  </a:lnTo>
                  <a:lnTo>
                    <a:pt x="59064" y="18454"/>
                  </a:lnTo>
                  <a:lnTo>
                    <a:pt x="57326" y="13528"/>
                  </a:lnTo>
                  <a:lnTo>
                    <a:pt x="57086" y="7232"/>
                  </a:lnTo>
                  <a:lnTo>
                    <a:pt x="56372" y="6912"/>
                  </a:lnTo>
                  <a:lnTo>
                    <a:pt x="53698" y="6555"/>
                  </a:lnTo>
                  <a:lnTo>
                    <a:pt x="52704" y="5755"/>
                  </a:lnTo>
                  <a:lnTo>
                    <a:pt x="51597" y="2984"/>
                  </a:lnTo>
                  <a:lnTo>
                    <a:pt x="50597" y="1962"/>
                  </a:lnTo>
                  <a:lnTo>
                    <a:pt x="45323" y="189"/>
                  </a:lnTo>
                  <a:lnTo>
                    <a:pt x="41276" y="0"/>
                  </a:lnTo>
                  <a:lnTo>
                    <a:pt x="37582" y="1837"/>
                  </a:lnTo>
                  <a:lnTo>
                    <a:pt x="33588" y="4300"/>
                  </a:lnTo>
                  <a:lnTo>
                    <a:pt x="27373" y="6392"/>
                  </a:lnTo>
                  <a:lnTo>
                    <a:pt x="10495" y="21174"/>
                  </a:lnTo>
                  <a:lnTo>
                    <a:pt x="8144" y="25359"/>
                  </a:lnTo>
                  <a:lnTo>
                    <a:pt x="6394" y="29571"/>
                  </a:lnTo>
                  <a:lnTo>
                    <a:pt x="2147" y="35908"/>
                  </a:lnTo>
                  <a:lnTo>
                    <a:pt x="575" y="42255"/>
                  </a:lnTo>
                  <a:lnTo>
                    <a:pt x="0" y="52837"/>
                  </a:lnTo>
                  <a:lnTo>
                    <a:pt x="677" y="54248"/>
                  </a:lnTo>
                  <a:lnTo>
                    <a:pt x="1833" y="55189"/>
                  </a:lnTo>
                  <a:lnTo>
                    <a:pt x="5000" y="56234"/>
                  </a:lnTo>
                  <a:lnTo>
                    <a:pt x="25343" y="57060"/>
                  </a:lnTo>
                  <a:lnTo>
                    <a:pt x="30736" y="55184"/>
                  </a:lnTo>
                  <a:lnTo>
                    <a:pt x="35484" y="52704"/>
                  </a:lnTo>
                  <a:lnTo>
                    <a:pt x="42124" y="50602"/>
                  </a:lnTo>
                  <a:lnTo>
                    <a:pt x="48560" y="46530"/>
                  </a:lnTo>
                  <a:lnTo>
                    <a:pt x="54935" y="44305"/>
                  </a:lnTo>
                  <a:lnTo>
                    <a:pt x="68508" y="32839"/>
                  </a:lnTo>
                  <a:lnTo>
                    <a:pt x="71087" y="32190"/>
                  </a:lnTo>
                  <a:lnTo>
                    <a:pt x="91842" y="31670"/>
                  </a:lnTo>
                  <a:lnTo>
                    <a:pt x="92949" y="32376"/>
                  </a:lnTo>
                  <a:lnTo>
                    <a:pt x="93687" y="33551"/>
                  </a:lnTo>
                  <a:lnTo>
                    <a:pt x="94179" y="35041"/>
                  </a:lnTo>
                  <a:lnTo>
                    <a:pt x="95213" y="36034"/>
                  </a:lnTo>
                  <a:lnTo>
                    <a:pt x="98243" y="37137"/>
                  </a:lnTo>
                  <a:lnTo>
                    <a:pt x="120563" y="38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SMARTInkShape-3529"/>
            <p:cNvSpPr/>
            <p:nvPr>
              <p:custDataLst>
                <p:tags r:id="rId40"/>
              </p:custDataLst>
            </p:nvPr>
          </p:nvSpPr>
          <p:spPr>
            <a:xfrm>
              <a:off x="5334092" y="857334"/>
              <a:ext cx="69752" cy="208554"/>
            </a:xfrm>
            <a:custGeom>
              <a:avLst/>
              <a:gdLst/>
              <a:ahLst/>
              <a:cxnLst/>
              <a:rect l="0" t="0" r="0" b="0"/>
              <a:pathLst>
                <a:path w="69752" h="208554">
                  <a:moveTo>
                    <a:pt x="31658" y="12616"/>
                  </a:moveTo>
                  <a:lnTo>
                    <a:pt x="31658" y="12616"/>
                  </a:lnTo>
                  <a:lnTo>
                    <a:pt x="31658" y="9245"/>
                  </a:lnTo>
                  <a:lnTo>
                    <a:pt x="30953" y="8252"/>
                  </a:lnTo>
                  <a:lnTo>
                    <a:pt x="29776" y="7590"/>
                  </a:lnTo>
                  <a:lnTo>
                    <a:pt x="28287" y="7149"/>
                  </a:lnTo>
                  <a:lnTo>
                    <a:pt x="27294" y="6149"/>
                  </a:lnTo>
                  <a:lnTo>
                    <a:pt x="25569" y="876"/>
                  </a:lnTo>
                  <a:lnTo>
                    <a:pt x="3462" y="0"/>
                  </a:lnTo>
                  <a:lnTo>
                    <a:pt x="2277" y="678"/>
                  </a:lnTo>
                  <a:lnTo>
                    <a:pt x="1487" y="1835"/>
                  </a:lnTo>
                  <a:lnTo>
                    <a:pt x="220" y="5391"/>
                  </a:lnTo>
                  <a:lnTo>
                    <a:pt x="0" y="9378"/>
                  </a:lnTo>
                  <a:lnTo>
                    <a:pt x="1830" y="13058"/>
                  </a:lnTo>
                  <a:lnTo>
                    <a:pt x="3305" y="15027"/>
                  </a:lnTo>
                  <a:lnTo>
                    <a:pt x="4946" y="20978"/>
                  </a:lnTo>
                  <a:lnTo>
                    <a:pt x="8105" y="51161"/>
                  </a:lnTo>
                  <a:lnTo>
                    <a:pt x="11274" y="63548"/>
                  </a:lnTo>
                  <a:lnTo>
                    <a:pt x="14094" y="76155"/>
                  </a:lnTo>
                  <a:lnTo>
                    <a:pt x="17517" y="88828"/>
                  </a:lnTo>
                  <a:lnTo>
                    <a:pt x="18942" y="135797"/>
                  </a:lnTo>
                  <a:lnTo>
                    <a:pt x="18958" y="164981"/>
                  </a:lnTo>
                  <a:lnTo>
                    <a:pt x="18958" y="161635"/>
                  </a:lnTo>
                  <a:lnTo>
                    <a:pt x="19664" y="160645"/>
                  </a:lnTo>
                  <a:lnTo>
                    <a:pt x="20839" y="159985"/>
                  </a:lnTo>
                  <a:lnTo>
                    <a:pt x="22329" y="159546"/>
                  </a:lnTo>
                  <a:lnTo>
                    <a:pt x="23322" y="157841"/>
                  </a:lnTo>
                  <a:lnTo>
                    <a:pt x="25046" y="147808"/>
                  </a:lnTo>
                  <a:lnTo>
                    <a:pt x="32181" y="139301"/>
                  </a:lnTo>
                  <a:lnTo>
                    <a:pt x="35418" y="135243"/>
                  </a:lnTo>
                  <a:lnTo>
                    <a:pt x="36857" y="131087"/>
                  </a:lnTo>
                  <a:lnTo>
                    <a:pt x="37946" y="129697"/>
                  </a:lnTo>
                  <a:lnTo>
                    <a:pt x="43374" y="127282"/>
                  </a:lnTo>
                  <a:lnTo>
                    <a:pt x="55888" y="126925"/>
                  </a:lnTo>
                  <a:lnTo>
                    <a:pt x="66487" y="136376"/>
                  </a:lnTo>
                  <a:lnTo>
                    <a:pt x="68304" y="140057"/>
                  </a:lnTo>
                  <a:lnTo>
                    <a:pt x="69673" y="154459"/>
                  </a:lnTo>
                  <a:lnTo>
                    <a:pt x="69751" y="170506"/>
                  </a:lnTo>
                  <a:lnTo>
                    <a:pt x="67874" y="176393"/>
                  </a:lnTo>
                  <a:lnTo>
                    <a:pt x="65392" y="181361"/>
                  </a:lnTo>
                  <a:lnTo>
                    <a:pt x="64290" y="185921"/>
                  </a:lnTo>
                  <a:lnTo>
                    <a:pt x="63290" y="187420"/>
                  </a:lnTo>
                  <a:lnTo>
                    <a:pt x="61919" y="188418"/>
                  </a:lnTo>
                  <a:lnTo>
                    <a:pt x="58513" y="190234"/>
                  </a:lnTo>
                  <a:lnTo>
                    <a:pt x="46418" y="200464"/>
                  </a:lnTo>
                  <a:lnTo>
                    <a:pt x="40107" y="202330"/>
                  </a:lnTo>
                  <a:lnTo>
                    <a:pt x="35883" y="202767"/>
                  </a:lnTo>
                  <a:lnTo>
                    <a:pt x="31654" y="204842"/>
                  </a:lnTo>
                  <a:lnTo>
                    <a:pt x="27423" y="207411"/>
                  </a:lnTo>
                  <a:lnTo>
                    <a:pt x="23191" y="208553"/>
                  </a:lnTo>
                  <a:lnTo>
                    <a:pt x="21074" y="208152"/>
                  </a:lnTo>
                  <a:lnTo>
                    <a:pt x="12739" y="203651"/>
                  </a:lnTo>
                  <a:lnTo>
                    <a:pt x="6258" y="2031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SMARTInkShape-3530"/>
            <p:cNvSpPr/>
            <p:nvPr>
              <p:custDataLst>
                <p:tags r:id="rId41"/>
              </p:custDataLst>
            </p:nvPr>
          </p:nvSpPr>
          <p:spPr>
            <a:xfrm>
              <a:off x="4909075" y="2438400"/>
              <a:ext cx="151876" cy="12701"/>
            </a:xfrm>
            <a:custGeom>
              <a:avLst/>
              <a:gdLst/>
              <a:ahLst/>
              <a:cxnLst/>
              <a:rect l="0" t="0" r="0" b="0"/>
              <a:pathLst>
                <a:path w="151876" h="12701">
                  <a:moveTo>
                    <a:pt x="18525" y="0"/>
                  </a:moveTo>
                  <a:lnTo>
                    <a:pt x="18525" y="0"/>
                  </a:lnTo>
                  <a:lnTo>
                    <a:pt x="13058" y="5467"/>
                  </a:lnTo>
                  <a:lnTo>
                    <a:pt x="12253" y="11740"/>
                  </a:lnTo>
                  <a:lnTo>
                    <a:pt x="0" y="12675"/>
                  </a:lnTo>
                  <a:lnTo>
                    <a:pt x="46123" y="12700"/>
                  </a:lnTo>
                  <a:lnTo>
                    <a:pt x="58766" y="11994"/>
                  </a:lnTo>
                  <a:lnTo>
                    <a:pt x="79912" y="7233"/>
                  </a:lnTo>
                  <a:lnTo>
                    <a:pt x="113906" y="11458"/>
                  </a:lnTo>
                  <a:lnTo>
                    <a:pt x="151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4" name="SMARTInkShape-3531"/>
          <p:cNvSpPr/>
          <p:nvPr>
            <p:custDataLst>
              <p:tags r:id="rId10"/>
            </p:custDataLst>
          </p:nvPr>
        </p:nvSpPr>
        <p:spPr>
          <a:xfrm>
            <a:off x="5825227" y="1289055"/>
            <a:ext cx="23005" cy="260346"/>
          </a:xfrm>
          <a:custGeom>
            <a:avLst/>
            <a:gdLst/>
            <a:ahLst/>
            <a:cxnLst/>
            <a:rect l="0" t="0" r="0" b="0"/>
            <a:pathLst>
              <a:path w="23005" h="260346">
                <a:moveTo>
                  <a:pt x="4073" y="12695"/>
                </a:moveTo>
                <a:lnTo>
                  <a:pt x="4073" y="12695"/>
                </a:lnTo>
                <a:lnTo>
                  <a:pt x="4073" y="7228"/>
                </a:lnTo>
                <a:lnTo>
                  <a:pt x="414" y="2861"/>
                </a:lnTo>
                <a:lnTo>
                  <a:pt x="1977" y="4326"/>
                </a:lnTo>
                <a:lnTo>
                  <a:pt x="1970" y="4293"/>
                </a:lnTo>
                <a:lnTo>
                  <a:pt x="81" y="2376"/>
                </a:lnTo>
                <a:lnTo>
                  <a:pt x="0" y="1582"/>
                </a:lnTo>
                <a:lnTo>
                  <a:pt x="652" y="1053"/>
                </a:lnTo>
                <a:lnTo>
                  <a:pt x="4014" y="13"/>
                </a:lnTo>
                <a:lnTo>
                  <a:pt x="7426" y="0"/>
                </a:lnTo>
                <a:lnTo>
                  <a:pt x="8425" y="1410"/>
                </a:lnTo>
                <a:lnTo>
                  <a:pt x="10537" y="9430"/>
                </a:lnTo>
                <a:lnTo>
                  <a:pt x="14612" y="17293"/>
                </a:lnTo>
                <a:lnTo>
                  <a:pt x="21081" y="63807"/>
                </a:lnTo>
                <a:lnTo>
                  <a:pt x="23004" y="109845"/>
                </a:lnTo>
                <a:lnTo>
                  <a:pt x="18086" y="155149"/>
                </a:lnTo>
                <a:lnTo>
                  <a:pt x="16850" y="199103"/>
                </a:lnTo>
                <a:lnTo>
                  <a:pt x="16775" y="245741"/>
                </a:lnTo>
                <a:lnTo>
                  <a:pt x="16773" y="26034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8" name="SMARTInkShape-Group783"/>
          <p:cNvGrpSpPr/>
          <p:nvPr/>
        </p:nvGrpSpPr>
        <p:grpSpPr>
          <a:xfrm>
            <a:off x="6807202" y="711357"/>
            <a:ext cx="1206499" cy="1018773"/>
            <a:chOff x="6807202" y="711357"/>
            <a:chExt cx="1206499" cy="1018773"/>
          </a:xfrm>
        </p:grpSpPr>
        <p:sp>
          <p:nvSpPr>
            <p:cNvPr id="805" name="SMARTInkShape-3532"/>
            <p:cNvSpPr/>
            <p:nvPr>
              <p:custDataLst>
                <p:tags r:id="rId14"/>
              </p:custDataLst>
            </p:nvPr>
          </p:nvSpPr>
          <p:spPr>
            <a:xfrm>
              <a:off x="7918448" y="711357"/>
              <a:ext cx="95253" cy="88744"/>
            </a:xfrm>
            <a:custGeom>
              <a:avLst/>
              <a:gdLst/>
              <a:ahLst/>
              <a:cxnLst/>
              <a:rect l="0" t="0" r="0" b="0"/>
              <a:pathLst>
                <a:path w="95253" h="88744">
                  <a:moveTo>
                    <a:pt x="2" y="18893"/>
                  </a:moveTo>
                  <a:lnTo>
                    <a:pt x="2" y="18893"/>
                  </a:lnTo>
                  <a:lnTo>
                    <a:pt x="0" y="1631"/>
                  </a:lnTo>
                  <a:lnTo>
                    <a:pt x="707" y="1035"/>
                  </a:lnTo>
                  <a:lnTo>
                    <a:pt x="5071" y="196"/>
                  </a:lnTo>
                  <a:lnTo>
                    <a:pt x="8840" y="0"/>
                  </a:lnTo>
                  <a:lnTo>
                    <a:pt x="12867" y="1794"/>
                  </a:lnTo>
                  <a:lnTo>
                    <a:pt x="17009" y="4238"/>
                  </a:lnTo>
                  <a:lnTo>
                    <a:pt x="23308" y="6319"/>
                  </a:lnTo>
                  <a:lnTo>
                    <a:pt x="27527" y="9307"/>
                  </a:lnTo>
                  <a:lnTo>
                    <a:pt x="29874" y="12986"/>
                  </a:lnTo>
                  <a:lnTo>
                    <a:pt x="31623" y="16973"/>
                  </a:lnTo>
                  <a:lnTo>
                    <a:pt x="42687" y="31604"/>
                  </a:lnTo>
                  <a:lnTo>
                    <a:pt x="43275" y="33717"/>
                  </a:lnTo>
                  <a:lnTo>
                    <a:pt x="44373" y="35126"/>
                  </a:lnTo>
                  <a:lnTo>
                    <a:pt x="47474" y="36691"/>
                  </a:lnTo>
                  <a:lnTo>
                    <a:pt x="47877" y="37814"/>
                  </a:lnTo>
                  <a:lnTo>
                    <a:pt x="47441" y="39268"/>
                  </a:lnTo>
                  <a:lnTo>
                    <a:pt x="45781" y="42765"/>
                  </a:lnTo>
                  <a:lnTo>
                    <a:pt x="43863" y="54928"/>
                  </a:lnTo>
                  <a:lnTo>
                    <a:pt x="39449" y="63353"/>
                  </a:lnTo>
                  <a:lnTo>
                    <a:pt x="39000" y="65466"/>
                  </a:lnTo>
                  <a:lnTo>
                    <a:pt x="37995" y="66875"/>
                  </a:lnTo>
                  <a:lnTo>
                    <a:pt x="36620" y="67815"/>
                  </a:lnTo>
                  <a:lnTo>
                    <a:pt x="34997" y="68441"/>
                  </a:lnTo>
                  <a:lnTo>
                    <a:pt x="33915" y="69564"/>
                  </a:lnTo>
                  <a:lnTo>
                    <a:pt x="32713" y="72693"/>
                  </a:lnTo>
                  <a:lnTo>
                    <a:pt x="31754" y="85733"/>
                  </a:lnTo>
                  <a:lnTo>
                    <a:pt x="32459" y="86737"/>
                  </a:lnTo>
                  <a:lnTo>
                    <a:pt x="33634" y="87405"/>
                  </a:lnTo>
                  <a:lnTo>
                    <a:pt x="40590" y="88479"/>
                  </a:lnTo>
                  <a:lnTo>
                    <a:pt x="53828" y="87985"/>
                  </a:lnTo>
                  <a:lnTo>
                    <a:pt x="65182" y="85069"/>
                  </a:lnTo>
                  <a:lnTo>
                    <a:pt x="95252" y="88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SMARTInkShape-3533"/>
            <p:cNvSpPr/>
            <p:nvPr>
              <p:custDataLst>
                <p:tags r:id="rId15"/>
              </p:custDataLst>
            </p:nvPr>
          </p:nvSpPr>
          <p:spPr>
            <a:xfrm>
              <a:off x="7378700" y="832739"/>
              <a:ext cx="50801" cy="207659"/>
            </a:xfrm>
            <a:custGeom>
              <a:avLst/>
              <a:gdLst/>
              <a:ahLst/>
              <a:cxnLst/>
              <a:rect l="0" t="0" r="0" b="0"/>
              <a:pathLst>
                <a:path w="50801" h="207659">
                  <a:moveTo>
                    <a:pt x="25400" y="11811"/>
                  </a:moveTo>
                  <a:lnTo>
                    <a:pt x="25400" y="11811"/>
                  </a:lnTo>
                  <a:lnTo>
                    <a:pt x="25398" y="8440"/>
                  </a:lnTo>
                  <a:lnTo>
                    <a:pt x="26105" y="7447"/>
                  </a:lnTo>
                  <a:lnTo>
                    <a:pt x="27281" y="6785"/>
                  </a:lnTo>
                  <a:lnTo>
                    <a:pt x="28770" y="6344"/>
                  </a:lnTo>
                  <a:lnTo>
                    <a:pt x="29057" y="6049"/>
                  </a:lnTo>
                  <a:lnTo>
                    <a:pt x="28544" y="5853"/>
                  </a:lnTo>
                  <a:lnTo>
                    <a:pt x="26022" y="5539"/>
                  </a:lnTo>
                  <a:lnTo>
                    <a:pt x="25584" y="2113"/>
                  </a:lnTo>
                  <a:lnTo>
                    <a:pt x="24817" y="1112"/>
                  </a:lnTo>
                  <a:lnTo>
                    <a:pt x="22083" y="0"/>
                  </a:lnTo>
                  <a:lnTo>
                    <a:pt x="21073" y="410"/>
                  </a:lnTo>
                  <a:lnTo>
                    <a:pt x="20399" y="1388"/>
                  </a:lnTo>
                  <a:lnTo>
                    <a:pt x="19948" y="2745"/>
                  </a:lnTo>
                  <a:lnTo>
                    <a:pt x="14863" y="10700"/>
                  </a:lnTo>
                  <a:lnTo>
                    <a:pt x="12635" y="20497"/>
                  </a:lnTo>
                  <a:lnTo>
                    <a:pt x="8526" y="28888"/>
                  </a:lnTo>
                  <a:lnTo>
                    <a:pt x="645" y="71253"/>
                  </a:lnTo>
                  <a:lnTo>
                    <a:pt x="23" y="114383"/>
                  </a:lnTo>
                  <a:lnTo>
                    <a:pt x="0" y="159921"/>
                  </a:lnTo>
                  <a:lnTo>
                    <a:pt x="705" y="184667"/>
                  </a:lnTo>
                  <a:lnTo>
                    <a:pt x="5069" y="193007"/>
                  </a:lnTo>
                  <a:lnTo>
                    <a:pt x="8838" y="197705"/>
                  </a:lnTo>
                  <a:lnTo>
                    <a:pt x="12865" y="200264"/>
                  </a:lnTo>
                  <a:lnTo>
                    <a:pt x="17007" y="202107"/>
                  </a:lnTo>
                  <a:lnTo>
                    <a:pt x="23306" y="206405"/>
                  </a:lnTo>
                  <a:lnTo>
                    <a:pt x="27526" y="207658"/>
                  </a:lnTo>
                  <a:lnTo>
                    <a:pt x="29639" y="207287"/>
                  </a:lnTo>
                  <a:lnTo>
                    <a:pt x="35985" y="203393"/>
                  </a:lnTo>
                  <a:lnTo>
                    <a:pt x="43196" y="197079"/>
                  </a:lnTo>
                  <a:lnTo>
                    <a:pt x="50800" y="183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SMARTInkShape-3534"/>
            <p:cNvSpPr/>
            <p:nvPr>
              <p:custDataLst>
                <p:tags r:id="rId16"/>
              </p:custDataLst>
            </p:nvPr>
          </p:nvSpPr>
          <p:spPr>
            <a:xfrm>
              <a:off x="6807202" y="1436173"/>
              <a:ext cx="273049" cy="293957"/>
            </a:xfrm>
            <a:custGeom>
              <a:avLst/>
              <a:gdLst/>
              <a:ahLst/>
              <a:cxnLst/>
              <a:rect l="0" t="0" r="0" b="0"/>
              <a:pathLst>
                <a:path w="273049" h="293957">
                  <a:moveTo>
                    <a:pt x="19048" y="49727"/>
                  </a:moveTo>
                  <a:lnTo>
                    <a:pt x="19048" y="49727"/>
                  </a:lnTo>
                  <a:lnTo>
                    <a:pt x="15677" y="46356"/>
                  </a:lnTo>
                  <a:lnTo>
                    <a:pt x="14684" y="46069"/>
                  </a:lnTo>
                  <a:lnTo>
                    <a:pt x="14021" y="46583"/>
                  </a:lnTo>
                  <a:lnTo>
                    <a:pt x="13580" y="47631"/>
                  </a:lnTo>
                  <a:lnTo>
                    <a:pt x="12581" y="48329"/>
                  </a:lnTo>
                  <a:lnTo>
                    <a:pt x="7803" y="49313"/>
                  </a:lnTo>
                  <a:lnTo>
                    <a:pt x="3938" y="49543"/>
                  </a:lnTo>
                  <a:lnTo>
                    <a:pt x="2624" y="50310"/>
                  </a:lnTo>
                  <a:lnTo>
                    <a:pt x="1748" y="51527"/>
                  </a:lnTo>
                  <a:lnTo>
                    <a:pt x="344" y="55178"/>
                  </a:lnTo>
                  <a:lnTo>
                    <a:pt x="0" y="77270"/>
                  </a:lnTo>
                  <a:lnTo>
                    <a:pt x="1880" y="81488"/>
                  </a:lnTo>
                  <a:lnTo>
                    <a:pt x="14925" y="101762"/>
                  </a:lnTo>
                  <a:lnTo>
                    <a:pt x="36362" y="115266"/>
                  </a:lnTo>
                  <a:lnTo>
                    <a:pt x="48793" y="118300"/>
                  </a:lnTo>
                  <a:lnTo>
                    <a:pt x="86784" y="119544"/>
                  </a:lnTo>
                  <a:lnTo>
                    <a:pt x="112974" y="112665"/>
                  </a:lnTo>
                  <a:lnTo>
                    <a:pt x="130969" y="104649"/>
                  </a:lnTo>
                  <a:lnTo>
                    <a:pt x="137700" y="98596"/>
                  </a:lnTo>
                  <a:lnTo>
                    <a:pt x="143748" y="91908"/>
                  </a:lnTo>
                  <a:lnTo>
                    <a:pt x="154382" y="83470"/>
                  </a:lnTo>
                  <a:lnTo>
                    <a:pt x="159866" y="76248"/>
                  </a:lnTo>
                  <a:lnTo>
                    <a:pt x="162773" y="68335"/>
                  </a:lnTo>
                  <a:lnTo>
                    <a:pt x="171358" y="22580"/>
                  </a:lnTo>
                  <a:lnTo>
                    <a:pt x="171422" y="12599"/>
                  </a:lnTo>
                  <a:lnTo>
                    <a:pt x="170725" y="10158"/>
                  </a:lnTo>
                  <a:lnTo>
                    <a:pt x="169555" y="8531"/>
                  </a:lnTo>
                  <a:lnTo>
                    <a:pt x="159236" y="2549"/>
                  </a:lnTo>
                  <a:lnTo>
                    <a:pt x="147682" y="0"/>
                  </a:lnTo>
                  <a:lnTo>
                    <a:pt x="139483" y="1285"/>
                  </a:lnTo>
                  <a:lnTo>
                    <a:pt x="110053" y="13882"/>
                  </a:lnTo>
                  <a:lnTo>
                    <a:pt x="65213" y="51387"/>
                  </a:lnTo>
                  <a:lnTo>
                    <a:pt x="28497" y="94274"/>
                  </a:lnTo>
                  <a:lnTo>
                    <a:pt x="5572" y="137753"/>
                  </a:lnTo>
                  <a:lnTo>
                    <a:pt x="1099" y="164560"/>
                  </a:lnTo>
                  <a:lnTo>
                    <a:pt x="800" y="203509"/>
                  </a:lnTo>
                  <a:lnTo>
                    <a:pt x="7179" y="239643"/>
                  </a:lnTo>
                  <a:lnTo>
                    <a:pt x="16314" y="254243"/>
                  </a:lnTo>
                  <a:lnTo>
                    <a:pt x="39510" y="282749"/>
                  </a:lnTo>
                  <a:lnTo>
                    <a:pt x="43272" y="285508"/>
                  </a:lnTo>
                  <a:lnTo>
                    <a:pt x="53098" y="288574"/>
                  </a:lnTo>
                  <a:lnTo>
                    <a:pt x="89100" y="293956"/>
                  </a:lnTo>
                  <a:lnTo>
                    <a:pt x="132042" y="289403"/>
                  </a:lnTo>
                  <a:lnTo>
                    <a:pt x="174359" y="284594"/>
                  </a:lnTo>
                  <a:lnTo>
                    <a:pt x="217841" y="275921"/>
                  </a:lnTo>
                  <a:lnTo>
                    <a:pt x="264323" y="256321"/>
                  </a:lnTo>
                  <a:lnTo>
                    <a:pt x="273048" y="252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SMARTInkShape-3535"/>
            <p:cNvSpPr/>
            <p:nvPr>
              <p:custDataLst>
                <p:tags r:id="rId17"/>
              </p:custDataLst>
            </p:nvPr>
          </p:nvSpPr>
          <p:spPr>
            <a:xfrm>
              <a:off x="7346972" y="933450"/>
              <a:ext cx="76179" cy="19051"/>
            </a:xfrm>
            <a:custGeom>
              <a:avLst/>
              <a:gdLst/>
              <a:ahLst/>
              <a:cxnLst/>
              <a:rect l="0" t="0" r="0" b="0"/>
              <a:pathLst>
                <a:path w="76179" h="19051">
                  <a:moveTo>
                    <a:pt x="6328" y="19050"/>
                  </a:moveTo>
                  <a:lnTo>
                    <a:pt x="6328" y="19050"/>
                  </a:lnTo>
                  <a:lnTo>
                    <a:pt x="55" y="19050"/>
                  </a:lnTo>
                  <a:lnTo>
                    <a:pt x="0" y="15679"/>
                  </a:lnTo>
                  <a:lnTo>
                    <a:pt x="699" y="14686"/>
                  </a:lnTo>
                  <a:lnTo>
                    <a:pt x="1869" y="14024"/>
                  </a:lnTo>
                  <a:lnTo>
                    <a:pt x="10810" y="12169"/>
                  </a:lnTo>
                  <a:lnTo>
                    <a:pt x="17690" y="8388"/>
                  </a:lnTo>
                  <a:lnTo>
                    <a:pt x="63885" y="1335"/>
                  </a:lnTo>
                  <a:lnTo>
                    <a:pt x="761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SMARTInkShape-3536"/>
            <p:cNvSpPr/>
            <p:nvPr>
              <p:custDataLst>
                <p:tags r:id="rId18"/>
              </p:custDataLst>
            </p:nvPr>
          </p:nvSpPr>
          <p:spPr>
            <a:xfrm>
              <a:off x="7886700" y="844628"/>
              <a:ext cx="37999" cy="145973"/>
            </a:xfrm>
            <a:custGeom>
              <a:avLst/>
              <a:gdLst/>
              <a:ahLst/>
              <a:cxnLst/>
              <a:rect l="0" t="0" r="0" b="0"/>
              <a:pathLst>
                <a:path w="37999" h="145973">
                  <a:moveTo>
                    <a:pt x="6350" y="6272"/>
                  </a:moveTo>
                  <a:lnTo>
                    <a:pt x="6350" y="6272"/>
                  </a:lnTo>
                  <a:lnTo>
                    <a:pt x="6350" y="184"/>
                  </a:lnTo>
                  <a:lnTo>
                    <a:pt x="9720" y="0"/>
                  </a:lnTo>
                  <a:lnTo>
                    <a:pt x="10713" y="1385"/>
                  </a:lnTo>
                  <a:lnTo>
                    <a:pt x="12438" y="10863"/>
                  </a:lnTo>
                  <a:lnTo>
                    <a:pt x="17691" y="19298"/>
                  </a:lnTo>
                  <a:lnTo>
                    <a:pt x="32181" y="57516"/>
                  </a:lnTo>
                  <a:lnTo>
                    <a:pt x="35468" y="65736"/>
                  </a:lnTo>
                  <a:lnTo>
                    <a:pt x="37998" y="99413"/>
                  </a:lnTo>
                  <a:lnTo>
                    <a:pt x="34699" y="112107"/>
                  </a:lnTo>
                  <a:lnTo>
                    <a:pt x="29298" y="118691"/>
                  </a:lnTo>
                  <a:lnTo>
                    <a:pt x="25882" y="121435"/>
                  </a:lnTo>
                  <a:lnTo>
                    <a:pt x="22086" y="128246"/>
                  </a:lnTo>
                  <a:lnTo>
                    <a:pt x="19693" y="135272"/>
                  </a:lnTo>
                  <a:lnTo>
                    <a:pt x="16278" y="140746"/>
                  </a:lnTo>
                  <a:lnTo>
                    <a:pt x="13674" y="142488"/>
                  </a:lnTo>
                  <a:lnTo>
                    <a:pt x="0" y="145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SMARTInkShape-3537"/>
            <p:cNvSpPr/>
            <p:nvPr>
              <p:custDataLst>
                <p:tags r:id="rId19"/>
              </p:custDataLst>
            </p:nvPr>
          </p:nvSpPr>
          <p:spPr>
            <a:xfrm>
              <a:off x="7302791" y="1276351"/>
              <a:ext cx="133060" cy="107949"/>
            </a:xfrm>
            <a:custGeom>
              <a:avLst/>
              <a:gdLst/>
              <a:ahLst/>
              <a:cxnLst/>
              <a:rect l="0" t="0" r="0" b="0"/>
              <a:pathLst>
                <a:path w="133060" h="107949">
                  <a:moveTo>
                    <a:pt x="18759" y="25399"/>
                  </a:moveTo>
                  <a:lnTo>
                    <a:pt x="18759" y="25399"/>
                  </a:lnTo>
                  <a:lnTo>
                    <a:pt x="15388" y="25399"/>
                  </a:lnTo>
                  <a:lnTo>
                    <a:pt x="14395" y="24693"/>
                  </a:lnTo>
                  <a:lnTo>
                    <a:pt x="13732" y="23517"/>
                  </a:lnTo>
                  <a:lnTo>
                    <a:pt x="12583" y="18932"/>
                  </a:lnTo>
                  <a:lnTo>
                    <a:pt x="12486" y="15940"/>
                  </a:lnTo>
                  <a:lnTo>
                    <a:pt x="13167" y="14859"/>
                  </a:lnTo>
                  <a:lnTo>
                    <a:pt x="14324" y="14139"/>
                  </a:lnTo>
                  <a:lnTo>
                    <a:pt x="15803" y="13659"/>
                  </a:lnTo>
                  <a:lnTo>
                    <a:pt x="1424" y="7819"/>
                  </a:lnTo>
                  <a:lnTo>
                    <a:pt x="147" y="5918"/>
                  </a:lnTo>
                  <a:lnTo>
                    <a:pt x="0" y="3945"/>
                  </a:lnTo>
                  <a:lnTo>
                    <a:pt x="609" y="2630"/>
                  </a:lnTo>
                  <a:lnTo>
                    <a:pt x="1720" y="1753"/>
                  </a:lnTo>
                  <a:lnTo>
                    <a:pt x="4836" y="778"/>
                  </a:lnTo>
                  <a:lnTo>
                    <a:pt x="49570" y="0"/>
                  </a:lnTo>
                  <a:lnTo>
                    <a:pt x="55500" y="1881"/>
                  </a:lnTo>
                  <a:lnTo>
                    <a:pt x="58070" y="3370"/>
                  </a:lnTo>
                  <a:lnTo>
                    <a:pt x="59783" y="5069"/>
                  </a:lnTo>
                  <a:lnTo>
                    <a:pt x="73246" y="27668"/>
                  </a:lnTo>
                  <a:lnTo>
                    <a:pt x="74725" y="32993"/>
                  </a:lnTo>
                  <a:lnTo>
                    <a:pt x="73501" y="39593"/>
                  </a:lnTo>
                  <a:lnTo>
                    <a:pt x="68845" y="49360"/>
                  </a:lnTo>
                  <a:lnTo>
                    <a:pt x="33340" y="95214"/>
                  </a:lnTo>
                  <a:lnTo>
                    <a:pt x="32712" y="97342"/>
                  </a:lnTo>
                  <a:lnTo>
                    <a:pt x="31589" y="98761"/>
                  </a:lnTo>
                  <a:lnTo>
                    <a:pt x="27343" y="101464"/>
                  </a:lnTo>
                  <a:lnTo>
                    <a:pt x="25118" y="107923"/>
                  </a:lnTo>
                  <a:lnTo>
                    <a:pt x="43406" y="107948"/>
                  </a:lnTo>
                  <a:lnTo>
                    <a:pt x="49233" y="106067"/>
                  </a:lnTo>
                  <a:lnTo>
                    <a:pt x="54881" y="103585"/>
                  </a:lnTo>
                  <a:lnTo>
                    <a:pt x="99218" y="96155"/>
                  </a:lnTo>
                  <a:lnTo>
                    <a:pt x="133059" y="82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SMARTInkShape-3538"/>
            <p:cNvSpPr/>
            <p:nvPr>
              <p:custDataLst>
                <p:tags r:id="rId20"/>
              </p:custDataLst>
            </p:nvPr>
          </p:nvSpPr>
          <p:spPr>
            <a:xfrm>
              <a:off x="6934200" y="990600"/>
              <a:ext cx="158751" cy="38101"/>
            </a:xfrm>
            <a:custGeom>
              <a:avLst/>
              <a:gdLst/>
              <a:ahLst/>
              <a:cxnLst/>
              <a:rect l="0" t="0" r="0" b="0"/>
              <a:pathLst>
                <a:path w="158751" h="38101">
                  <a:moveTo>
                    <a:pt x="0" y="38100"/>
                  </a:moveTo>
                  <a:lnTo>
                    <a:pt x="0" y="38100"/>
                  </a:lnTo>
                  <a:lnTo>
                    <a:pt x="5467" y="32633"/>
                  </a:lnTo>
                  <a:lnTo>
                    <a:pt x="11245" y="31219"/>
                  </a:lnTo>
                  <a:lnTo>
                    <a:pt x="17833" y="27438"/>
                  </a:lnTo>
                  <a:lnTo>
                    <a:pt x="64788" y="22053"/>
                  </a:lnTo>
                  <a:lnTo>
                    <a:pt x="107319" y="14862"/>
                  </a:lnTo>
                  <a:lnTo>
                    <a:pt x="139590" y="7820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SMARTInkShape-3539"/>
            <p:cNvSpPr/>
            <p:nvPr>
              <p:custDataLst>
                <p:tags r:id="rId21"/>
              </p:custDataLst>
            </p:nvPr>
          </p:nvSpPr>
          <p:spPr>
            <a:xfrm>
              <a:off x="7188301" y="1136650"/>
              <a:ext cx="628550" cy="75917"/>
            </a:xfrm>
            <a:custGeom>
              <a:avLst/>
              <a:gdLst/>
              <a:ahLst/>
              <a:cxnLst/>
              <a:rect l="0" t="0" r="0" b="0"/>
              <a:pathLst>
                <a:path w="628550" h="75917">
                  <a:moveTo>
                    <a:pt x="12599" y="63500"/>
                  </a:moveTo>
                  <a:lnTo>
                    <a:pt x="12599" y="63500"/>
                  </a:lnTo>
                  <a:lnTo>
                    <a:pt x="9228" y="66871"/>
                  </a:lnTo>
                  <a:lnTo>
                    <a:pt x="5691" y="68526"/>
                  </a:lnTo>
                  <a:lnTo>
                    <a:pt x="3760" y="68967"/>
                  </a:lnTo>
                  <a:lnTo>
                    <a:pt x="2473" y="69967"/>
                  </a:lnTo>
                  <a:lnTo>
                    <a:pt x="0" y="75916"/>
                  </a:lnTo>
                  <a:lnTo>
                    <a:pt x="22978" y="75478"/>
                  </a:lnTo>
                  <a:lnTo>
                    <a:pt x="69582" y="69731"/>
                  </a:lnTo>
                  <a:lnTo>
                    <a:pt x="115420" y="63058"/>
                  </a:lnTo>
                  <a:lnTo>
                    <a:pt x="156424" y="57019"/>
                  </a:lnTo>
                  <a:lnTo>
                    <a:pt x="188705" y="52858"/>
                  </a:lnTo>
                  <a:lnTo>
                    <a:pt x="224219" y="48657"/>
                  </a:lnTo>
                  <a:lnTo>
                    <a:pt x="259287" y="42557"/>
                  </a:lnTo>
                  <a:lnTo>
                    <a:pt x="294393" y="36553"/>
                  </a:lnTo>
                  <a:lnTo>
                    <a:pt x="331163" y="33885"/>
                  </a:lnTo>
                  <a:lnTo>
                    <a:pt x="368672" y="30817"/>
                  </a:lnTo>
                  <a:lnTo>
                    <a:pt x="405804" y="27102"/>
                  </a:lnTo>
                  <a:lnTo>
                    <a:pt x="441122" y="23099"/>
                  </a:lnTo>
                  <a:lnTo>
                    <a:pt x="485995" y="16879"/>
                  </a:lnTo>
                  <a:lnTo>
                    <a:pt x="529474" y="13938"/>
                  </a:lnTo>
                  <a:lnTo>
                    <a:pt x="576863" y="8581"/>
                  </a:lnTo>
                  <a:lnTo>
                    <a:pt x="615789" y="5840"/>
                  </a:lnTo>
                  <a:lnTo>
                    <a:pt x="6285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SMARTInkShape-3540"/>
            <p:cNvSpPr/>
            <p:nvPr>
              <p:custDataLst>
                <p:tags r:id="rId22"/>
              </p:custDataLst>
            </p:nvPr>
          </p:nvSpPr>
          <p:spPr>
            <a:xfrm>
              <a:off x="7708922" y="882761"/>
              <a:ext cx="139679" cy="120540"/>
            </a:xfrm>
            <a:custGeom>
              <a:avLst/>
              <a:gdLst/>
              <a:ahLst/>
              <a:cxnLst/>
              <a:rect l="0" t="0" r="0" b="0"/>
              <a:pathLst>
                <a:path w="139679" h="120540">
                  <a:moveTo>
                    <a:pt x="6328" y="120539"/>
                  </a:moveTo>
                  <a:lnTo>
                    <a:pt x="6328" y="120539"/>
                  </a:lnTo>
                  <a:lnTo>
                    <a:pt x="6328" y="117168"/>
                  </a:lnTo>
                  <a:lnTo>
                    <a:pt x="5623" y="116175"/>
                  </a:lnTo>
                  <a:lnTo>
                    <a:pt x="4447" y="115513"/>
                  </a:lnTo>
                  <a:lnTo>
                    <a:pt x="55" y="114212"/>
                  </a:lnTo>
                  <a:lnTo>
                    <a:pt x="0" y="110825"/>
                  </a:lnTo>
                  <a:lnTo>
                    <a:pt x="699" y="109830"/>
                  </a:lnTo>
                  <a:lnTo>
                    <a:pt x="1869" y="109166"/>
                  </a:lnTo>
                  <a:lnTo>
                    <a:pt x="3355" y="108724"/>
                  </a:lnTo>
                  <a:lnTo>
                    <a:pt x="4346" y="107723"/>
                  </a:lnTo>
                  <a:lnTo>
                    <a:pt x="5446" y="104730"/>
                  </a:lnTo>
                  <a:lnTo>
                    <a:pt x="8174" y="86869"/>
                  </a:lnTo>
                  <a:lnTo>
                    <a:pt x="17586" y="56597"/>
                  </a:lnTo>
                  <a:lnTo>
                    <a:pt x="19093" y="49081"/>
                  </a:lnTo>
                  <a:lnTo>
                    <a:pt x="23202" y="40178"/>
                  </a:lnTo>
                  <a:lnTo>
                    <a:pt x="25438" y="29622"/>
                  </a:lnTo>
                  <a:lnTo>
                    <a:pt x="30275" y="19377"/>
                  </a:lnTo>
                  <a:lnTo>
                    <a:pt x="32243" y="8413"/>
                  </a:lnTo>
                  <a:lnTo>
                    <a:pt x="37998" y="0"/>
                  </a:lnTo>
                  <a:lnTo>
                    <a:pt x="34683" y="3293"/>
                  </a:lnTo>
                  <a:lnTo>
                    <a:pt x="33040" y="6811"/>
                  </a:lnTo>
                  <a:lnTo>
                    <a:pt x="31195" y="16898"/>
                  </a:lnTo>
                  <a:lnTo>
                    <a:pt x="27415" y="23900"/>
                  </a:lnTo>
                  <a:lnTo>
                    <a:pt x="25385" y="70689"/>
                  </a:lnTo>
                  <a:lnTo>
                    <a:pt x="25380" y="77860"/>
                  </a:lnTo>
                  <a:lnTo>
                    <a:pt x="27260" y="82285"/>
                  </a:lnTo>
                  <a:lnTo>
                    <a:pt x="36361" y="95126"/>
                  </a:lnTo>
                  <a:lnTo>
                    <a:pt x="36934" y="97247"/>
                  </a:lnTo>
                  <a:lnTo>
                    <a:pt x="38021" y="98661"/>
                  </a:lnTo>
                  <a:lnTo>
                    <a:pt x="41110" y="100232"/>
                  </a:lnTo>
                  <a:lnTo>
                    <a:pt x="42921" y="99945"/>
                  </a:lnTo>
                  <a:lnTo>
                    <a:pt x="50898" y="96297"/>
                  </a:lnTo>
                  <a:lnTo>
                    <a:pt x="52975" y="95911"/>
                  </a:lnTo>
                  <a:lnTo>
                    <a:pt x="54358" y="94948"/>
                  </a:lnTo>
                  <a:lnTo>
                    <a:pt x="55282" y="93601"/>
                  </a:lnTo>
                  <a:lnTo>
                    <a:pt x="55897" y="91997"/>
                  </a:lnTo>
                  <a:lnTo>
                    <a:pt x="67017" y="82304"/>
                  </a:lnTo>
                  <a:lnTo>
                    <a:pt x="82619" y="52402"/>
                  </a:lnTo>
                  <a:lnTo>
                    <a:pt x="92417" y="39626"/>
                  </a:lnTo>
                  <a:lnTo>
                    <a:pt x="96554" y="26658"/>
                  </a:lnTo>
                  <a:lnTo>
                    <a:pt x="101569" y="18951"/>
                  </a:lnTo>
                  <a:lnTo>
                    <a:pt x="104946" y="22313"/>
                  </a:lnTo>
                  <a:lnTo>
                    <a:pt x="106602" y="25848"/>
                  </a:lnTo>
                  <a:lnTo>
                    <a:pt x="114343" y="48006"/>
                  </a:lnTo>
                  <a:lnTo>
                    <a:pt x="127105" y="63356"/>
                  </a:lnTo>
                  <a:lnTo>
                    <a:pt x="130562" y="67608"/>
                  </a:lnTo>
                  <a:lnTo>
                    <a:pt x="132099" y="71849"/>
                  </a:lnTo>
                  <a:lnTo>
                    <a:pt x="133213" y="73262"/>
                  </a:lnTo>
                  <a:lnTo>
                    <a:pt x="139678" y="7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SMARTInkShape-3541"/>
            <p:cNvSpPr/>
            <p:nvPr>
              <p:custDataLst>
                <p:tags r:id="rId23"/>
              </p:custDataLst>
            </p:nvPr>
          </p:nvSpPr>
          <p:spPr>
            <a:xfrm>
              <a:off x="7524750" y="933450"/>
              <a:ext cx="101601" cy="17286"/>
            </a:xfrm>
            <a:custGeom>
              <a:avLst/>
              <a:gdLst/>
              <a:ahLst/>
              <a:cxnLst/>
              <a:rect l="0" t="0" r="0" b="0"/>
              <a:pathLst>
                <a:path w="101601" h="17286">
                  <a:moveTo>
                    <a:pt x="0" y="6350"/>
                  </a:moveTo>
                  <a:lnTo>
                    <a:pt x="0" y="6350"/>
                  </a:lnTo>
                  <a:lnTo>
                    <a:pt x="12831" y="6350"/>
                  </a:lnTo>
                  <a:lnTo>
                    <a:pt x="15609" y="7761"/>
                  </a:lnTo>
                  <a:lnTo>
                    <a:pt x="23596" y="15078"/>
                  </a:lnTo>
                  <a:lnTo>
                    <a:pt x="30714" y="17285"/>
                  </a:lnTo>
                  <a:lnTo>
                    <a:pt x="33882" y="17168"/>
                  </a:lnTo>
                  <a:lnTo>
                    <a:pt x="39282" y="15156"/>
                  </a:lnTo>
                  <a:lnTo>
                    <a:pt x="49204" y="8821"/>
                  </a:lnTo>
                  <a:lnTo>
                    <a:pt x="95881" y="911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SMARTInkShape-3542"/>
            <p:cNvSpPr/>
            <p:nvPr>
              <p:custDataLst>
                <p:tags r:id="rId24"/>
              </p:custDataLst>
            </p:nvPr>
          </p:nvSpPr>
          <p:spPr>
            <a:xfrm>
              <a:off x="7454926" y="1320800"/>
              <a:ext cx="120625" cy="81560"/>
            </a:xfrm>
            <a:custGeom>
              <a:avLst/>
              <a:gdLst/>
              <a:ahLst/>
              <a:cxnLst/>
              <a:rect l="0" t="0" r="0" b="0"/>
              <a:pathLst>
                <a:path w="120625" h="81560">
                  <a:moveTo>
                    <a:pt x="44424" y="19050"/>
                  </a:moveTo>
                  <a:lnTo>
                    <a:pt x="44424" y="19050"/>
                  </a:lnTo>
                  <a:lnTo>
                    <a:pt x="44422" y="43221"/>
                  </a:lnTo>
                  <a:lnTo>
                    <a:pt x="38662" y="56607"/>
                  </a:lnTo>
                  <a:lnTo>
                    <a:pt x="38336" y="59966"/>
                  </a:lnTo>
                  <a:lnTo>
                    <a:pt x="36308" y="63811"/>
                  </a:lnTo>
                  <a:lnTo>
                    <a:pt x="33761" y="67871"/>
                  </a:lnTo>
                  <a:lnTo>
                    <a:pt x="32629" y="72028"/>
                  </a:lnTo>
                  <a:lnTo>
                    <a:pt x="31622" y="73419"/>
                  </a:lnTo>
                  <a:lnTo>
                    <a:pt x="30245" y="74346"/>
                  </a:lnTo>
                  <a:lnTo>
                    <a:pt x="26834" y="76081"/>
                  </a:lnTo>
                  <a:lnTo>
                    <a:pt x="20192" y="81559"/>
                  </a:lnTo>
                  <a:lnTo>
                    <a:pt x="19802" y="81184"/>
                  </a:lnTo>
                  <a:lnTo>
                    <a:pt x="19370" y="78885"/>
                  </a:lnTo>
                  <a:lnTo>
                    <a:pt x="18549" y="77990"/>
                  </a:lnTo>
                  <a:lnTo>
                    <a:pt x="15755" y="76996"/>
                  </a:lnTo>
                  <a:lnTo>
                    <a:pt x="10215" y="76436"/>
                  </a:lnTo>
                  <a:lnTo>
                    <a:pt x="8918" y="75652"/>
                  </a:lnTo>
                  <a:lnTo>
                    <a:pt x="8053" y="74423"/>
                  </a:lnTo>
                  <a:lnTo>
                    <a:pt x="6388" y="71177"/>
                  </a:lnTo>
                  <a:lnTo>
                    <a:pt x="2188" y="65383"/>
                  </a:lnTo>
                  <a:lnTo>
                    <a:pt x="630" y="59197"/>
                  </a:lnTo>
                  <a:lnTo>
                    <a:pt x="0" y="42331"/>
                  </a:lnTo>
                  <a:lnTo>
                    <a:pt x="696" y="40920"/>
                  </a:lnTo>
                  <a:lnTo>
                    <a:pt x="1867" y="39980"/>
                  </a:lnTo>
                  <a:lnTo>
                    <a:pt x="5049" y="38230"/>
                  </a:lnTo>
                  <a:lnTo>
                    <a:pt x="23280" y="21820"/>
                  </a:lnTo>
                  <a:lnTo>
                    <a:pt x="57289" y="8114"/>
                  </a:lnTo>
                  <a:lnTo>
                    <a:pt x="101692" y="1338"/>
                  </a:lnTo>
                  <a:lnTo>
                    <a:pt x="1206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SMARTInkShape-3543"/>
            <p:cNvSpPr/>
            <p:nvPr>
              <p:custDataLst>
                <p:tags r:id="rId25"/>
              </p:custDataLst>
            </p:nvPr>
          </p:nvSpPr>
          <p:spPr>
            <a:xfrm>
              <a:off x="7607323" y="1231923"/>
              <a:ext cx="177778" cy="63074"/>
            </a:xfrm>
            <a:custGeom>
              <a:avLst/>
              <a:gdLst/>
              <a:ahLst/>
              <a:cxnLst/>
              <a:rect l="0" t="0" r="0" b="0"/>
              <a:pathLst>
                <a:path w="177778" h="63074">
                  <a:moveTo>
                    <a:pt x="12677" y="12677"/>
                  </a:moveTo>
                  <a:lnTo>
                    <a:pt x="12677" y="12677"/>
                  </a:lnTo>
                  <a:lnTo>
                    <a:pt x="9306" y="12677"/>
                  </a:lnTo>
                  <a:lnTo>
                    <a:pt x="8313" y="11971"/>
                  </a:lnTo>
                  <a:lnTo>
                    <a:pt x="7651" y="10795"/>
                  </a:lnTo>
                  <a:lnTo>
                    <a:pt x="7210" y="9306"/>
                  </a:lnTo>
                  <a:lnTo>
                    <a:pt x="6210" y="8313"/>
                  </a:lnTo>
                  <a:lnTo>
                    <a:pt x="0" y="6334"/>
                  </a:lnTo>
                  <a:lnTo>
                    <a:pt x="3355" y="2958"/>
                  </a:lnTo>
                  <a:lnTo>
                    <a:pt x="6888" y="1302"/>
                  </a:lnTo>
                  <a:lnTo>
                    <a:pt x="27503" y="0"/>
                  </a:lnTo>
                  <a:lnTo>
                    <a:pt x="31731" y="1869"/>
                  </a:lnTo>
                  <a:lnTo>
                    <a:pt x="35962" y="4346"/>
                  </a:lnTo>
                  <a:lnTo>
                    <a:pt x="44425" y="5936"/>
                  </a:lnTo>
                  <a:lnTo>
                    <a:pt x="46543" y="6066"/>
                  </a:lnTo>
                  <a:lnTo>
                    <a:pt x="50777" y="8093"/>
                  </a:lnTo>
                  <a:lnTo>
                    <a:pt x="52893" y="9621"/>
                  </a:lnTo>
                  <a:lnTo>
                    <a:pt x="55245" y="13200"/>
                  </a:lnTo>
                  <a:lnTo>
                    <a:pt x="56755" y="21247"/>
                  </a:lnTo>
                  <a:lnTo>
                    <a:pt x="57117" y="36825"/>
                  </a:lnTo>
                  <a:lnTo>
                    <a:pt x="52761" y="42899"/>
                  </a:lnTo>
                  <a:lnTo>
                    <a:pt x="51659" y="46805"/>
                  </a:lnTo>
                  <a:lnTo>
                    <a:pt x="50659" y="48129"/>
                  </a:lnTo>
                  <a:lnTo>
                    <a:pt x="46587" y="50698"/>
                  </a:lnTo>
                  <a:lnTo>
                    <a:pt x="44511" y="56835"/>
                  </a:lnTo>
                  <a:lnTo>
                    <a:pt x="44452" y="60411"/>
                  </a:lnTo>
                  <a:lnTo>
                    <a:pt x="45149" y="61433"/>
                  </a:lnTo>
                  <a:lnTo>
                    <a:pt x="46319" y="62115"/>
                  </a:lnTo>
                  <a:lnTo>
                    <a:pt x="51337" y="63073"/>
                  </a:lnTo>
                  <a:lnTo>
                    <a:pt x="95728" y="62767"/>
                  </a:lnTo>
                  <a:lnTo>
                    <a:pt x="139706" y="50612"/>
                  </a:lnTo>
                  <a:lnTo>
                    <a:pt x="177777" y="44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SMARTInkShape-3544"/>
            <p:cNvSpPr/>
            <p:nvPr>
              <p:custDataLst>
                <p:tags r:id="rId26"/>
              </p:custDataLst>
            </p:nvPr>
          </p:nvSpPr>
          <p:spPr>
            <a:xfrm>
              <a:off x="7194660" y="838208"/>
              <a:ext cx="101491" cy="228273"/>
            </a:xfrm>
            <a:custGeom>
              <a:avLst/>
              <a:gdLst/>
              <a:ahLst/>
              <a:cxnLst/>
              <a:rect l="0" t="0" r="0" b="0"/>
              <a:pathLst>
                <a:path w="101491" h="228273">
                  <a:moveTo>
                    <a:pt x="101490" y="19042"/>
                  </a:moveTo>
                  <a:lnTo>
                    <a:pt x="101490" y="19042"/>
                  </a:lnTo>
                  <a:lnTo>
                    <a:pt x="101490" y="10204"/>
                  </a:lnTo>
                  <a:lnTo>
                    <a:pt x="100785" y="8916"/>
                  </a:lnTo>
                  <a:lnTo>
                    <a:pt x="99609" y="8058"/>
                  </a:lnTo>
                  <a:lnTo>
                    <a:pt x="98119" y="7486"/>
                  </a:lnTo>
                  <a:lnTo>
                    <a:pt x="97126" y="6399"/>
                  </a:lnTo>
                  <a:lnTo>
                    <a:pt x="96023" y="3310"/>
                  </a:lnTo>
                  <a:lnTo>
                    <a:pt x="95023" y="2204"/>
                  </a:lnTo>
                  <a:lnTo>
                    <a:pt x="89074" y="78"/>
                  </a:lnTo>
                  <a:lnTo>
                    <a:pt x="83348" y="0"/>
                  </a:lnTo>
                  <a:lnTo>
                    <a:pt x="77550" y="4357"/>
                  </a:lnTo>
                  <a:lnTo>
                    <a:pt x="71662" y="6460"/>
                  </a:lnTo>
                  <a:lnTo>
                    <a:pt x="61247" y="15103"/>
                  </a:lnTo>
                  <a:lnTo>
                    <a:pt x="46455" y="36815"/>
                  </a:lnTo>
                  <a:lnTo>
                    <a:pt x="39401" y="50884"/>
                  </a:lnTo>
                  <a:lnTo>
                    <a:pt x="24055" y="68434"/>
                  </a:lnTo>
                  <a:lnTo>
                    <a:pt x="6274" y="112603"/>
                  </a:lnTo>
                  <a:lnTo>
                    <a:pt x="2727" y="122714"/>
                  </a:lnTo>
                  <a:lnTo>
                    <a:pt x="0" y="166055"/>
                  </a:lnTo>
                  <a:lnTo>
                    <a:pt x="3294" y="181057"/>
                  </a:lnTo>
                  <a:lnTo>
                    <a:pt x="13240" y="207238"/>
                  </a:lnTo>
                  <a:lnTo>
                    <a:pt x="21797" y="217169"/>
                  </a:lnTo>
                  <a:lnTo>
                    <a:pt x="36458" y="226161"/>
                  </a:lnTo>
                  <a:lnTo>
                    <a:pt x="51908" y="228272"/>
                  </a:lnTo>
                  <a:lnTo>
                    <a:pt x="69740" y="222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1" name="SMARTInkShape-Group784"/>
          <p:cNvGrpSpPr/>
          <p:nvPr/>
        </p:nvGrpSpPr>
        <p:grpSpPr>
          <a:xfrm>
            <a:off x="8252424" y="1388155"/>
            <a:ext cx="402627" cy="345075"/>
            <a:chOff x="8252424" y="1388155"/>
            <a:chExt cx="402627" cy="345075"/>
          </a:xfrm>
        </p:grpSpPr>
        <p:sp>
          <p:nvSpPr>
            <p:cNvPr id="819" name="SMARTInkShape-3545"/>
            <p:cNvSpPr/>
            <p:nvPr>
              <p:custDataLst>
                <p:tags r:id="rId12"/>
              </p:custDataLst>
            </p:nvPr>
          </p:nvSpPr>
          <p:spPr>
            <a:xfrm>
              <a:off x="8252424" y="1388155"/>
              <a:ext cx="389927" cy="345075"/>
            </a:xfrm>
            <a:custGeom>
              <a:avLst/>
              <a:gdLst/>
              <a:ahLst/>
              <a:cxnLst/>
              <a:rect l="0" t="0" r="0" b="0"/>
              <a:pathLst>
                <a:path w="389927" h="345075">
                  <a:moveTo>
                    <a:pt x="97826" y="237445"/>
                  </a:moveTo>
                  <a:lnTo>
                    <a:pt x="97826" y="237445"/>
                  </a:lnTo>
                  <a:lnTo>
                    <a:pt x="97826" y="215386"/>
                  </a:lnTo>
                  <a:lnTo>
                    <a:pt x="95944" y="211648"/>
                  </a:lnTo>
                  <a:lnTo>
                    <a:pt x="93462" y="207635"/>
                  </a:lnTo>
                  <a:lnTo>
                    <a:pt x="91868" y="199310"/>
                  </a:lnTo>
                  <a:lnTo>
                    <a:pt x="91738" y="197205"/>
                  </a:lnTo>
                  <a:lnTo>
                    <a:pt x="90945" y="195802"/>
                  </a:lnTo>
                  <a:lnTo>
                    <a:pt x="89711" y="194866"/>
                  </a:lnTo>
                  <a:lnTo>
                    <a:pt x="86458" y="193827"/>
                  </a:lnTo>
                  <a:lnTo>
                    <a:pt x="75745" y="193027"/>
                  </a:lnTo>
                  <a:lnTo>
                    <a:pt x="66667" y="196376"/>
                  </a:lnTo>
                  <a:lnTo>
                    <a:pt x="55322" y="204533"/>
                  </a:lnTo>
                  <a:lnTo>
                    <a:pt x="42105" y="219002"/>
                  </a:lnTo>
                  <a:lnTo>
                    <a:pt x="13446" y="264110"/>
                  </a:lnTo>
                  <a:lnTo>
                    <a:pt x="484" y="295589"/>
                  </a:lnTo>
                  <a:lnTo>
                    <a:pt x="0" y="305855"/>
                  </a:lnTo>
                  <a:lnTo>
                    <a:pt x="5796" y="331377"/>
                  </a:lnTo>
                  <a:lnTo>
                    <a:pt x="7545" y="333933"/>
                  </a:lnTo>
                  <a:lnTo>
                    <a:pt x="11369" y="336773"/>
                  </a:lnTo>
                  <a:lnTo>
                    <a:pt x="26695" y="343772"/>
                  </a:lnTo>
                  <a:lnTo>
                    <a:pt x="39561" y="345074"/>
                  </a:lnTo>
                  <a:lnTo>
                    <a:pt x="42753" y="343770"/>
                  </a:lnTo>
                  <a:lnTo>
                    <a:pt x="78903" y="311270"/>
                  </a:lnTo>
                  <a:lnTo>
                    <a:pt x="89632" y="293891"/>
                  </a:lnTo>
                  <a:lnTo>
                    <a:pt x="109040" y="249526"/>
                  </a:lnTo>
                  <a:lnTo>
                    <a:pt x="124572" y="202661"/>
                  </a:lnTo>
                  <a:lnTo>
                    <a:pt x="130469" y="161064"/>
                  </a:lnTo>
                  <a:lnTo>
                    <a:pt x="134849" y="122247"/>
                  </a:lnTo>
                  <a:lnTo>
                    <a:pt x="133902" y="78856"/>
                  </a:lnTo>
                  <a:lnTo>
                    <a:pt x="129829" y="31647"/>
                  </a:lnTo>
                  <a:lnTo>
                    <a:pt x="129649" y="21167"/>
                  </a:lnTo>
                  <a:lnTo>
                    <a:pt x="127727" y="15968"/>
                  </a:lnTo>
                  <a:lnTo>
                    <a:pt x="126227" y="13594"/>
                  </a:lnTo>
                  <a:lnTo>
                    <a:pt x="124520" y="12011"/>
                  </a:lnTo>
                  <a:lnTo>
                    <a:pt x="120744" y="10252"/>
                  </a:lnTo>
                  <a:lnTo>
                    <a:pt x="118749" y="11194"/>
                  </a:lnTo>
                  <a:lnTo>
                    <a:pt x="114651" y="16004"/>
                  </a:lnTo>
                  <a:lnTo>
                    <a:pt x="112359" y="20964"/>
                  </a:lnTo>
                  <a:lnTo>
                    <a:pt x="99589" y="63166"/>
                  </a:lnTo>
                  <a:lnTo>
                    <a:pt x="94835" y="105728"/>
                  </a:lnTo>
                  <a:lnTo>
                    <a:pt x="97564" y="150012"/>
                  </a:lnTo>
                  <a:lnTo>
                    <a:pt x="102860" y="190366"/>
                  </a:lnTo>
                  <a:lnTo>
                    <a:pt x="112565" y="217875"/>
                  </a:lnTo>
                  <a:lnTo>
                    <a:pt x="137695" y="262666"/>
                  </a:lnTo>
                  <a:lnTo>
                    <a:pt x="152256" y="278213"/>
                  </a:lnTo>
                  <a:lnTo>
                    <a:pt x="156825" y="280258"/>
                  </a:lnTo>
                  <a:lnTo>
                    <a:pt x="163363" y="281410"/>
                  </a:lnTo>
                  <a:lnTo>
                    <a:pt x="167640" y="279798"/>
                  </a:lnTo>
                  <a:lnTo>
                    <a:pt x="182618" y="270330"/>
                  </a:lnTo>
                  <a:lnTo>
                    <a:pt x="201499" y="242687"/>
                  </a:lnTo>
                  <a:lnTo>
                    <a:pt x="221239" y="200528"/>
                  </a:lnTo>
                  <a:lnTo>
                    <a:pt x="241844" y="155634"/>
                  </a:lnTo>
                  <a:lnTo>
                    <a:pt x="261055" y="110821"/>
                  </a:lnTo>
                  <a:lnTo>
                    <a:pt x="277627" y="68867"/>
                  </a:lnTo>
                  <a:lnTo>
                    <a:pt x="292664" y="23595"/>
                  </a:lnTo>
                  <a:lnTo>
                    <a:pt x="294487" y="14695"/>
                  </a:lnTo>
                  <a:lnTo>
                    <a:pt x="300359" y="0"/>
                  </a:lnTo>
                  <a:lnTo>
                    <a:pt x="300582" y="126"/>
                  </a:lnTo>
                  <a:lnTo>
                    <a:pt x="300938" y="2027"/>
                  </a:lnTo>
                  <a:lnTo>
                    <a:pt x="304370" y="9098"/>
                  </a:lnTo>
                  <a:lnTo>
                    <a:pt x="304158" y="16248"/>
                  </a:lnTo>
                  <a:lnTo>
                    <a:pt x="296079" y="59934"/>
                  </a:lnTo>
                  <a:lnTo>
                    <a:pt x="290066" y="88865"/>
                  </a:lnTo>
                  <a:lnTo>
                    <a:pt x="284191" y="129031"/>
                  </a:lnTo>
                  <a:lnTo>
                    <a:pt x="282267" y="169929"/>
                  </a:lnTo>
                  <a:lnTo>
                    <a:pt x="282002" y="217160"/>
                  </a:lnTo>
                  <a:lnTo>
                    <a:pt x="287050" y="242845"/>
                  </a:lnTo>
                  <a:lnTo>
                    <a:pt x="303175" y="279659"/>
                  </a:lnTo>
                  <a:lnTo>
                    <a:pt x="309272" y="286310"/>
                  </a:lnTo>
                  <a:lnTo>
                    <a:pt x="324428" y="297868"/>
                  </a:lnTo>
                  <a:lnTo>
                    <a:pt x="340283" y="300540"/>
                  </a:lnTo>
                  <a:lnTo>
                    <a:pt x="346931" y="297002"/>
                  </a:lnTo>
                  <a:lnTo>
                    <a:pt x="366356" y="279919"/>
                  </a:lnTo>
                  <a:lnTo>
                    <a:pt x="379317" y="258252"/>
                  </a:lnTo>
                  <a:lnTo>
                    <a:pt x="389926" y="2310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SMARTInkShape-3546"/>
            <p:cNvSpPr/>
            <p:nvPr>
              <p:custDataLst>
                <p:tags r:id="rId13"/>
              </p:custDataLst>
            </p:nvPr>
          </p:nvSpPr>
          <p:spPr>
            <a:xfrm>
              <a:off x="8491249" y="1517650"/>
              <a:ext cx="163802" cy="6351"/>
            </a:xfrm>
            <a:custGeom>
              <a:avLst/>
              <a:gdLst/>
              <a:ahLst/>
              <a:cxnLst/>
              <a:rect l="0" t="0" r="0" b="0"/>
              <a:pathLst>
                <a:path w="163802" h="6351">
                  <a:moveTo>
                    <a:pt x="24101" y="6350"/>
                  </a:moveTo>
                  <a:lnTo>
                    <a:pt x="24101" y="6350"/>
                  </a:lnTo>
                  <a:lnTo>
                    <a:pt x="0" y="6350"/>
                  </a:lnTo>
                  <a:lnTo>
                    <a:pt x="272" y="5644"/>
                  </a:lnTo>
                  <a:lnTo>
                    <a:pt x="2457" y="2979"/>
                  </a:lnTo>
                  <a:lnTo>
                    <a:pt x="5779" y="1324"/>
                  </a:lnTo>
                  <a:lnTo>
                    <a:pt x="31629" y="116"/>
                  </a:lnTo>
                  <a:lnTo>
                    <a:pt x="75561" y="10"/>
                  </a:lnTo>
                  <a:lnTo>
                    <a:pt x="122391" y="1"/>
                  </a:lnTo>
                  <a:lnTo>
                    <a:pt x="1638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2" name="SMARTInkShape-3547"/>
          <p:cNvSpPr/>
          <p:nvPr>
            <p:custDataLst>
              <p:tags r:id="rId11"/>
            </p:custDataLst>
          </p:nvPr>
        </p:nvSpPr>
        <p:spPr>
          <a:xfrm>
            <a:off x="2025650" y="2305134"/>
            <a:ext cx="1686095" cy="148539"/>
          </a:xfrm>
          <a:custGeom>
            <a:avLst/>
            <a:gdLst/>
            <a:ahLst/>
            <a:cxnLst/>
            <a:rect l="0" t="0" r="0" b="0"/>
            <a:pathLst>
              <a:path w="1686095" h="148539">
                <a:moveTo>
                  <a:pt x="19050" y="88816"/>
                </a:moveTo>
                <a:lnTo>
                  <a:pt x="19050" y="88816"/>
                </a:lnTo>
                <a:lnTo>
                  <a:pt x="29189" y="88110"/>
                </a:lnTo>
                <a:lnTo>
                  <a:pt x="48543" y="83790"/>
                </a:lnTo>
                <a:lnTo>
                  <a:pt x="85867" y="79356"/>
                </a:lnTo>
                <a:lnTo>
                  <a:pt x="128375" y="73705"/>
                </a:lnTo>
                <a:lnTo>
                  <a:pt x="160302" y="69635"/>
                </a:lnTo>
                <a:lnTo>
                  <a:pt x="196129" y="66180"/>
                </a:lnTo>
                <a:lnTo>
                  <a:pt x="240274" y="64644"/>
                </a:lnTo>
                <a:lnTo>
                  <a:pt x="265310" y="63529"/>
                </a:lnTo>
                <a:lnTo>
                  <a:pt x="291879" y="62080"/>
                </a:lnTo>
                <a:lnTo>
                  <a:pt x="319469" y="60409"/>
                </a:lnTo>
                <a:lnTo>
                  <a:pt x="347741" y="57884"/>
                </a:lnTo>
                <a:lnTo>
                  <a:pt x="376466" y="54789"/>
                </a:lnTo>
                <a:lnTo>
                  <a:pt x="405494" y="51315"/>
                </a:lnTo>
                <a:lnTo>
                  <a:pt x="435429" y="48998"/>
                </a:lnTo>
                <a:lnTo>
                  <a:pt x="465969" y="47454"/>
                </a:lnTo>
                <a:lnTo>
                  <a:pt x="496913" y="46425"/>
                </a:lnTo>
                <a:lnTo>
                  <a:pt x="528125" y="45033"/>
                </a:lnTo>
                <a:lnTo>
                  <a:pt x="559517" y="43400"/>
                </a:lnTo>
                <a:lnTo>
                  <a:pt x="591028" y="41605"/>
                </a:lnTo>
                <a:lnTo>
                  <a:pt x="622619" y="40409"/>
                </a:lnTo>
                <a:lnTo>
                  <a:pt x="654263" y="39611"/>
                </a:lnTo>
                <a:lnTo>
                  <a:pt x="685942" y="39079"/>
                </a:lnTo>
                <a:lnTo>
                  <a:pt x="718350" y="38725"/>
                </a:lnTo>
                <a:lnTo>
                  <a:pt x="751244" y="38489"/>
                </a:lnTo>
                <a:lnTo>
                  <a:pt x="784463" y="38331"/>
                </a:lnTo>
                <a:lnTo>
                  <a:pt x="817192" y="38226"/>
                </a:lnTo>
                <a:lnTo>
                  <a:pt x="849595" y="38156"/>
                </a:lnTo>
                <a:lnTo>
                  <a:pt x="881780" y="38109"/>
                </a:lnTo>
                <a:lnTo>
                  <a:pt x="913819" y="37373"/>
                </a:lnTo>
                <a:lnTo>
                  <a:pt x="945763" y="36176"/>
                </a:lnTo>
                <a:lnTo>
                  <a:pt x="977642" y="34673"/>
                </a:lnTo>
                <a:lnTo>
                  <a:pt x="1009478" y="33671"/>
                </a:lnTo>
                <a:lnTo>
                  <a:pt x="1041286" y="33002"/>
                </a:lnTo>
                <a:lnTo>
                  <a:pt x="1073073" y="32557"/>
                </a:lnTo>
                <a:lnTo>
                  <a:pt x="1103437" y="32260"/>
                </a:lnTo>
                <a:lnTo>
                  <a:pt x="1132853" y="32062"/>
                </a:lnTo>
                <a:lnTo>
                  <a:pt x="1161635" y="31930"/>
                </a:lnTo>
                <a:lnTo>
                  <a:pt x="1190702" y="31842"/>
                </a:lnTo>
                <a:lnTo>
                  <a:pt x="1219956" y="31783"/>
                </a:lnTo>
                <a:lnTo>
                  <a:pt x="1249337" y="31744"/>
                </a:lnTo>
                <a:lnTo>
                  <a:pt x="1277391" y="31718"/>
                </a:lnTo>
                <a:lnTo>
                  <a:pt x="1304561" y="31701"/>
                </a:lnTo>
                <a:lnTo>
                  <a:pt x="1331140" y="31689"/>
                </a:lnTo>
                <a:lnTo>
                  <a:pt x="1356621" y="30976"/>
                </a:lnTo>
                <a:lnTo>
                  <a:pt x="1381370" y="29795"/>
                </a:lnTo>
                <a:lnTo>
                  <a:pt x="1428859" y="27307"/>
                </a:lnTo>
                <a:lnTo>
                  <a:pt x="1473483" y="26201"/>
                </a:lnTo>
                <a:lnTo>
                  <a:pt x="1514954" y="23828"/>
                </a:lnTo>
                <a:lnTo>
                  <a:pt x="1553140" y="21127"/>
                </a:lnTo>
                <a:lnTo>
                  <a:pt x="1586575" y="19926"/>
                </a:lnTo>
                <a:lnTo>
                  <a:pt x="1626423" y="15880"/>
                </a:lnTo>
                <a:lnTo>
                  <a:pt x="1671630" y="13046"/>
                </a:lnTo>
                <a:lnTo>
                  <a:pt x="1681335" y="12101"/>
                </a:lnTo>
                <a:lnTo>
                  <a:pt x="1683924" y="10862"/>
                </a:lnTo>
                <a:lnTo>
                  <a:pt x="1685649" y="9330"/>
                </a:lnTo>
                <a:lnTo>
                  <a:pt x="1686094" y="8309"/>
                </a:lnTo>
                <a:lnTo>
                  <a:pt x="1685685" y="7628"/>
                </a:lnTo>
                <a:lnTo>
                  <a:pt x="1669846" y="3164"/>
                </a:lnTo>
                <a:lnTo>
                  <a:pt x="1633059" y="558"/>
                </a:lnTo>
                <a:lnTo>
                  <a:pt x="1592376" y="106"/>
                </a:lnTo>
                <a:lnTo>
                  <a:pt x="1558622" y="0"/>
                </a:lnTo>
                <a:lnTo>
                  <a:pt x="1518691" y="1835"/>
                </a:lnTo>
                <a:lnTo>
                  <a:pt x="1475074" y="4297"/>
                </a:lnTo>
                <a:lnTo>
                  <a:pt x="1429818" y="5391"/>
                </a:lnTo>
                <a:lnTo>
                  <a:pt x="1405473" y="7094"/>
                </a:lnTo>
                <a:lnTo>
                  <a:pt x="1380072" y="9640"/>
                </a:lnTo>
                <a:lnTo>
                  <a:pt x="1353963" y="12749"/>
                </a:lnTo>
                <a:lnTo>
                  <a:pt x="1326681" y="16232"/>
                </a:lnTo>
                <a:lnTo>
                  <a:pt x="1298615" y="19966"/>
                </a:lnTo>
                <a:lnTo>
                  <a:pt x="1270027" y="23866"/>
                </a:lnTo>
                <a:lnTo>
                  <a:pt x="1240384" y="27171"/>
                </a:lnTo>
                <a:lnTo>
                  <a:pt x="1210040" y="30080"/>
                </a:lnTo>
                <a:lnTo>
                  <a:pt x="1179226" y="32726"/>
                </a:lnTo>
                <a:lnTo>
                  <a:pt x="1148101" y="35900"/>
                </a:lnTo>
                <a:lnTo>
                  <a:pt x="1116767" y="39428"/>
                </a:lnTo>
                <a:lnTo>
                  <a:pt x="1085295" y="43190"/>
                </a:lnTo>
                <a:lnTo>
                  <a:pt x="1053024" y="47110"/>
                </a:lnTo>
                <a:lnTo>
                  <a:pt x="1020222" y="51134"/>
                </a:lnTo>
                <a:lnTo>
                  <a:pt x="987065" y="55228"/>
                </a:lnTo>
                <a:lnTo>
                  <a:pt x="952965" y="59369"/>
                </a:lnTo>
                <a:lnTo>
                  <a:pt x="918238" y="63540"/>
                </a:lnTo>
                <a:lnTo>
                  <a:pt x="883092" y="67732"/>
                </a:lnTo>
                <a:lnTo>
                  <a:pt x="848372" y="71938"/>
                </a:lnTo>
                <a:lnTo>
                  <a:pt x="813937" y="76153"/>
                </a:lnTo>
                <a:lnTo>
                  <a:pt x="779692" y="80374"/>
                </a:lnTo>
                <a:lnTo>
                  <a:pt x="745572" y="84599"/>
                </a:lnTo>
                <a:lnTo>
                  <a:pt x="711537" y="88827"/>
                </a:lnTo>
                <a:lnTo>
                  <a:pt x="677558" y="93056"/>
                </a:lnTo>
                <a:lnTo>
                  <a:pt x="643616" y="97287"/>
                </a:lnTo>
                <a:lnTo>
                  <a:pt x="609700" y="101519"/>
                </a:lnTo>
                <a:lnTo>
                  <a:pt x="575800" y="105751"/>
                </a:lnTo>
                <a:lnTo>
                  <a:pt x="542616" y="109984"/>
                </a:lnTo>
                <a:lnTo>
                  <a:pt x="509911" y="114217"/>
                </a:lnTo>
                <a:lnTo>
                  <a:pt x="477524" y="118450"/>
                </a:lnTo>
                <a:lnTo>
                  <a:pt x="446055" y="121978"/>
                </a:lnTo>
                <a:lnTo>
                  <a:pt x="415198" y="125035"/>
                </a:lnTo>
                <a:lnTo>
                  <a:pt x="384748" y="127779"/>
                </a:lnTo>
                <a:lnTo>
                  <a:pt x="355982" y="130313"/>
                </a:lnTo>
                <a:lnTo>
                  <a:pt x="328338" y="132708"/>
                </a:lnTo>
                <a:lnTo>
                  <a:pt x="301442" y="135011"/>
                </a:lnTo>
                <a:lnTo>
                  <a:pt x="275750" y="137252"/>
                </a:lnTo>
                <a:lnTo>
                  <a:pt x="250861" y="139451"/>
                </a:lnTo>
                <a:lnTo>
                  <a:pt x="203921" y="143776"/>
                </a:lnTo>
                <a:lnTo>
                  <a:pt x="161893" y="148050"/>
                </a:lnTo>
                <a:lnTo>
                  <a:pt x="125810" y="148538"/>
                </a:lnTo>
                <a:lnTo>
                  <a:pt x="81492" y="146728"/>
                </a:lnTo>
                <a:lnTo>
                  <a:pt x="38283" y="142746"/>
                </a:lnTo>
                <a:lnTo>
                  <a:pt x="13416" y="135164"/>
                </a:lnTo>
                <a:lnTo>
                  <a:pt x="0" y="12691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854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SMARTInkShape-Group786"/>
          <p:cNvGrpSpPr/>
          <p:nvPr/>
        </p:nvGrpSpPr>
        <p:grpSpPr>
          <a:xfrm>
            <a:off x="7277371" y="2571750"/>
            <a:ext cx="557152" cy="450851"/>
            <a:chOff x="7277371" y="2571750"/>
            <a:chExt cx="557152" cy="450851"/>
          </a:xfrm>
        </p:grpSpPr>
        <p:sp>
          <p:nvSpPr>
            <p:cNvPr id="166" name="SMARTInkShape-3548"/>
            <p:cNvSpPr/>
            <p:nvPr>
              <p:custDataLst>
                <p:tags r:id="rId126"/>
              </p:custDataLst>
            </p:nvPr>
          </p:nvSpPr>
          <p:spPr>
            <a:xfrm>
              <a:off x="7398044" y="2571750"/>
              <a:ext cx="436479" cy="31751"/>
            </a:xfrm>
            <a:custGeom>
              <a:avLst/>
              <a:gdLst/>
              <a:ahLst/>
              <a:cxnLst/>
              <a:rect l="0" t="0" r="0" b="0"/>
              <a:pathLst>
                <a:path w="436479" h="31751">
                  <a:moveTo>
                    <a:pt x="31456" y="31750"/>
                  </a:moveTo>
                  <a:lnTo>
                    <a:pt x="31456" y="31750"/>
                  </a:lnTo>
                  <a:lnTo>
                    <a:pt x="22617" y="31750"/>
                  </a:lnTo>
                  <a:lnTo>
                    <a:pt x="18590" y="29869"/>
                  </a:lnTo>
                  <a:lnTo>
                    <a:pt x="14449" y="27386"/>
                  </a:lnTo>
                  <a:lnTo>
                    <a:pt x="7300" y="25661"/>
                  </a:lnTo>
                  <a:lnTo>
                    <a:pt x="0" y="25407"/>
                  </a:lnTo>
                  <a:lnTo>
                    <a:pt x="8569" y="25401"/>
                  </a:lnTo>
                  <a:lnTo>
                    <a:pt x="39868" y="19442"/>
                  </a:lnTo>
                  <a:lnTo>
                    <a:pt x="85748" y="13606"/>
                  </a:lnTo>
                  <a:lnTo>
                    <a:pt x="123582" y="12878"/>
                  </a:lnTo>
                  <a:lnTo>
                    <a:pt x="163143" y="10854"/>
                  </a:lnTo>
                  <a:lnTo>
                    <a:pt x="205086" y="7240"/>
                  </a:lnTo>
                  <a:lnTo>
                    <a:pt x="241652" y="6614"/>
                  </a:lnTo>
                  <a:lnTo>
                    <a:pt x="286864" y="6402"/>
                  </a:lnTo>
                  <a:lnTo>
                    <a:pt x="327883" y="6360"/>
                  </a:lnTo>
                  <a:lnTo>
                    <a:pt x="371266" y="6351"/>
                  </a:lnTo>
                  <a:lnTo>
                    <a:pt x="416198" y="6350"/>
                  </a:lnTo>
                  <a:lnTo>
                    <a:pt x="436478" y="6350"/>
                  </a:lnTo>
                  <a:lnTo>
                    <a:pt x="436231" y="5644"/>
                  </a:lnTo>
                  <a:lnTo>
                    <a:pt x="434076" y="2979"/>
                  </a:lnTo>
                  <a:lnTo>
                    <a:pt x="430767" y="1324"/>
                  </a:lnTo>
                  <a:lnTo>
                    <a:pt x="413276" y="78"/>
                  </a:lnTo>
                  <a:lnTo>
                    <a:pt x="365908" y="3"/>
                  </a:lnTo>
                  <a:lnTo>
                    <a:pt x="324692" y="1"/>
                  </a:lnTo>
                  <a:lnTo>
                    <a:pt x="277836" y="0"/>
                  </a:lnTo>
                  <a:lnTo>
                    <a:pt x="238926" y="4364"/>
                  </a:lnTo>
                  <a:lnTo>
                    <a:pt x="194723" y="6089"/>
                  </a:lnTo>
                  <a:lnTo>
                    <a:pt x="151091" y="7040"/>
                  </a:lnTo>
                  <a:lnTo>
                    <a:pt x="128375" y="12438"/>
                  </a:lnTo>
                  <a:lnTo>
                    <a:pt x="174584" y="12698"/>
                  </a:lnTo>
                  <a:lnTo>
                    <a:pt x="218395" y="12700"/>
                  </a:lnTo>
                  <a:lnTo>
                    <a:pt x="265170" y="9556"/>
                  </a:lnTo>
                  <a:lnTo>
                    <a:pt x="309282" y="12286"/>
                  </a:lnTo>
                  <a:lnTo>
                    <a:pt x="353148" y="9274"/>
                  </a:lnTo>
                  <a:lnTo>
                    <a:pt x="368006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549"/>
            <p:cNvSpPr/>
            <p:nvPr>
              <p:custDataLst>
                <p:tags r:id="rId127"/>
              </p:custDataLst>
            </p:nvPr>
          </p:nvSpPr>
          <p:spPr>
            <a:xfrm>
              <a:off x="7277371" y="2971801"/>
              <a:ext cx="294734" cy="50800"/>
            </a:xfrm>
            <a:custGeom>
              <a:avLst/>
              <a:gdLst/>
              <a:ahLst/>
              <a:cxnLst/>
              <a:rect l="0" t="0" r="0" b="0"/>
              <a:pathLst>
                <a:path w="294734" h="50800">
                  <a:moveTo>
                    <a:pt x="25129" y="6349"/>
                  </a:moveTo>
                  <a:lnTo>
                    <a:pt x="25129" y="6349"/>
                  </a:lnTo>
                  <a:lnTo>
                    <a:pt x="0" y="6349"/>
                  </a:lnTo>
                  <a:lnTo>
                    <a:pt x="43036" y="6349"/>
                  </a:lnTo>
                  <a:lnTo>
                    <a:pt x="88319" y="6349"/>
                  </a:lnTo>
                  <a:lnTo>
                    <a:pt x="125805" y="2978"/>
                  </a:lnTo>
                  <a:lnTo>
                    <a:pt x="166475" y="587"/>
                  </a:lnTo>
                  <a:lnTo>
                    <a:pt x="204299" y="115"/>
                  </a:lnTo>
                  <a:lnTo>
                    <a:pt x="245887" y="14"/>
                  </a:lnTo>
                  <a:lnTo>
                    <a:pt x="288008" y="0"/>
                  </a:lnTo>
                  <a:lnTo>
                    <a:pt x="292011" y="1881"/>
                  </a:lnTo>
                  <a:lnTo>
                    <a:pt x="294067" y="3370"/>
                  </a:lnTo>
                  <a:lnTo>
                    <a:pt x="294733" y="4363"/>
                  </a:lnTo>
                  <a:lnTo>
                    <a:pt x="294469" y="5025"/>
                  </a:lnTo>
                  <a:lnTo>
                    <a:pt x="293590" y="5466"/>
                  </a:lnTo>
                  <a:lnTo>
                    <a:pt x="293003" y="6466"/>
                  </a:lnTo>
                  <a:lnTo>
                    <a:pt x="292351" y="9459"/>
                  </a:lnTo>
                  <a:lnTo>
                    <a:pt x="290765" y="10539"/>
                  </a:lnTo>
                  <a:lnTo>
                    <a:pt x="281087" y="12059"/>
                  </a:lnTo>
                  <a:lnTo>
                    <a:pt x="261093" y="14454"/>
                  </a:lnTo>
                  <a:lnTo>
                    <a:pt x="243916" y="17687"/>
                  </a:lnTo>
                  <a:lnTo>
                    <a:pt x="204589" y="18870"/>
                  </a:lnTo>
                  <a:lnTo>
                    <a:pt x="162652" y="22396"/>
                  </a:lnTo>
                  <a:lnTo>
                    <a:pt x="120370" y="26885"/>
                  </a:lnTo>
                  <a:lnTo>
                    <a:pt x="73321" y="31465"/>
                  </a:lnTo>
                  <a:lnTo>
                    <a:pt x="53180" y="31724"/>
                  </a:lnTo>
                  <a:lnTo>
                    <a:pt x="53002" y="32438"/>
                  </a:lnTo>
                  <a:lnTo>
                    <a:pt x="54685" y="35113"/>
                  </a:lnTo>
                  <a:lnTo>
                    <a:pt x="56121" y="36108"/>
                  </a:lnTo>
                  <a:lnTo>
                    <a:pt x="59600" y="37214"/>
                  </a:lnTo>
                  <a:lnTo>
                    <a:pt x="105445" y="39946"/>
                  </a:lnTo>
                  <a:lnTo>
                    <a:pt x="144475" y="43560"/>
                  </a:lnTo>
                  <a:lnTo>
                    <a:pt x="186862" y="48637"/>
                  </a:lnTo>
                  <a:lnTo>
                    <a:pt x="231506" y="50372"/>
                  </a:lnTo>
                  <a:lnTo>
                    <a:pt x="278135" y="50743"/>
                  </a:lnTo>
                  <a:lnTo>
                    <a:pt x="291829" y="507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9" name="SMARTInkShape-3550"/>
          <p:cNvSpPr/>
          <p:nvPr>
            <p:custDataLst>
              <p:tags r:id="rId1"/>
            </p:custDataLst>
          </p:nvPr>
        </p:nvSpPr>
        <p:spPr>
          <a:xfrm>
            <a:off x="4502150" y="3549657"/>
            <a:ext cx="425451" cy="69772"/>
          </a:xfrm>
          <a:custGeom>
            <a:avLst/>
            <a:gdLst/>
            <a:ahLst/>
            <a:cxnLst/>
            <a:rect l="0" t="0" r="0" b="0"/>
            <a:pathLst>
              <a:path w="425451" h="69772">
                <a:moveTo>
                  <a:pt x="0" y="44443"/>
                </a:moveTo>
                <a:lnTo>
                  <a:pt x="0" y="44443"/>
                </a:lnTo>
                <a:lnTo>
                  <a:pt x="5467" y="38976"/>
                </a:lnTo>
                <a:lnTo>
                  <a:pt x="6088" y="34983"/>
                </a:lnTo>
                <a:lnTo>
                  <a:pt x="9997" y="31302"/>
                </a:lnTo>
                <a:lnTo>
                  <a:pt x="24004" y="23189"/>
                </a:lnTo>
                <a:lnTo>
                  <a:pt x="69112" y="14179"/>
                </a:lnTo>
                <a:lnTo>
                  <a:pt x="107983" y="8525"/>
                </a:lnTo>
                <a:lnTo>
                  <a:pt x="151779" y="4892"/>
                </a:lnTo>
                <a:lnTo>
                  <a:pt x="197982" y="961"/>
                </a:lnTo>
                <a:lnTo>
                  <a:pt x="243509" y="184"/>
                </a:lnTo>
                <a:lnTo>
                  <a:pt x="288773" y="31"/>
                </a:lnTo>
                <a:lnTo>
                  <a:pt x="328681" y="0"/>
                </a:lnTo>
                <a:lnTo>
                  <a:pt x="373959" y="3364"/>
                </a:lnTo>
                <a:lnTo>
                  <a:pt x="411969" y="6320"/>
                </a:lnTo>
                <a:lnTo>
                  <a:pt x="409147" y="9707"/>
                </a:lnTo>
                <a:lnTo>
                  <a:pt x="405739" y="11366"/>
                </a:lnTo>
                <a:lnTo>
                  <a:pt x="363414" y="19108"/>
                </a:lnTo>
                <a:lnTo>
                  <a:pt x="323651" y="24426"/>
                </a:lnTo>
                <a:lnTo>
                  <a:pt x="283176" y="30271"/>
                </a:lnTo>
                <a:lnTo>
                  <a:pt x="239328" y="38221"/>
                </a:lnTo>
                <a:lnTo>
                  <a:pt x="202615" y="44481"/>
                </a:lnTo>
                <a:lnTo>
                  <a:pt x="159026" y="49546"/>
                </a:lnTo>
                <a:lnTo>
                  <a:pt x="114615" y="57536"/>
                </a:lnTo>
                <a:lnTo>
                  <a:pt x="67261" y="68612"/>
                </a:lnTo>
                <a:lnTo>
                  <a:pt x="52570" y="69735"/>
                </a:lnTo>
                <a:lnTo>
                  <a:pt x="52686" y="69771"/>
                </a:lnTo>
                <a:lnTo>
                  <a:pt x="73613" y="69135"/>
                </a:lnTo>
                <a:lnTo>
                  <a:pt x="114055" y="63376"/>
                </a:lnTo>
                <a:lnTo>
                  <a:pt x="153188" y="56702"/>
                </a:lnTo>
                <a:lnTo>
                  <a:pt x="198260" y="48589"/>
                </a:lnTo>
                <a:lnTo>
                  <a:pt x="235367" y="45671"/>
                </a:lnTo>
                <a:lnTo>
                  <a:pt x="273174" y="41436"/>
                </a:lnTo>
                <a:lnTo>
                  <a:pt x="318805" y="43117"/>
                </a:lnTo>
                <a:lnTo>
                  <a:pt x="359908" y="44181"/>
                </a:lnTo>
                <a:lnTo>
                  <a:pt x="402603" y="40044"/>
                </a:lnTo>
                <a:lnTo>
                  <a:pt x="425450" y="3809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2" name="SMARTInkShape-Group788"/>
          <p:cNvGrpSpPr/>
          <p:nvPr/>
        </p:nvGrpSpPr>
        <p:grpSpPr>
          <a:xfrm>
            <a:off x="3797504" y="2768601"/>
            <a:ext cx="182321" cy="57147"/>
            <a:chOff x="3797504" y="2768601"/>
            <a:chExt cx="182321" cy="57147"/>
          </a:xfrm>
        </p:grpSpPr>
        <p:sp>
          <p:nvSpPr>
            <p:cNvPr id="170" name="SMARTInkShape-3551"/>
            <p:cNvSpPr/>
            <p:nvPr>
              <p:custDataLst>
                <p:tags r:id="rId124"/>
              </p:custDataLst>
            </p:nvPr>
          </p:nvSpPr>
          <p:spPr>
            <a:xfrm>
              <a:off x="3835400" y="2768601"/>
              <a:ext cx="144425" cy="31750"/>
            </a:xfrm>
            <a:custGeom>
              <a:avLst/>
              <a:gdLst/>
              <a:ahLst/>
              <a:cxnLst/>
              <a:rect l="0" t="0" r="0" b="0"/>
              <a:pathLst>
                <a:path w="144425" h="31750">
                  <a:moveTo>
                    <a:pt x="0" y="31749"/>
                  </a:moveTo>
                  <a:lnTo>
                    <a:pt x="0" y="31749"/>
                  </a:lnTo>
                  <a:lnTo>
                    <a:pt x="0" y="28378"/>
                  </a:lnTo>
                  <a:lnTo>
                    <a:pt x="705" y="27385"/>
                  </a:lnTo>
                  <a:lnTo>
                    <a:pt x="1881" y="26723"/>
                  </a:lnTo>
                  <a:lnTo>
                    <a:pt x="10831" y="24868"/>
                  </a:lnTo>
                  <a:lnTo>
                    <a:pt x="17007" y="21086"/>
                  </a:lnTo>
                  <a:lnTo>
                    <a:pt x="23305" y="18947"/>
                  </a:lnTo>
                  <a:lnTo>
                    <a:pt x="40611" y="10290"/>
                  </a:lnTo>
                  <a:lnTo>
                    <a:pt x="84637" y="656"/>
                  </a:lnTo>
                  <a:lnTo>
                    <a:pt x="131233" y="6"/>
                  </a:lnTo>
                  <a:lnTo>
                    <a:pt x="144424" y="0"/>
                  </a:lnTo>
                  <a:lnTo>
                    <a:pt x="144260" y="705"/>
                  </a:lnTo>
                  <a:lnTo>
                    <a:pt x="139700" y="6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552"/>
            <p:cNvSpPr/>
            <p:nvPr>
              <p:custDataLst>
                <p:tags r:id="rId125"/>
              </p:custDataLst>
            </p:nvPr>
          </p:nvSpPr>
          <p:spPr>
            <a:xfrm>
              <a:off x="3797504" y="2794000"/>
              <a:ext cx="139497" cy="31748"/>
            </a:xfrm>
            <a:custGeom>
              <a:avLst/>
              <a:gdLst/>
              <a:ahLst/>
              <a:cxnLst/>
              <a:rect l="0" t="0" r="0" b="0"/>
              <a:pathLst>
                <a:path w="139497" h="31748">
                  <a:moveTo>
                    <a:pt x="56946" y="19050"/>
                  </a:moveTo>
                  <a:lnTo>
                    <a:pt x="56946" y="19050"/>
                  </a:lnTo>
                  <a:lnTo>
                    <a:pt x="15359" y="30987"/>
                  </a:lnTo>
                  <a:lnTo>
                    <a:pt x="0" y="31741"/>
                  </a:lnTo>
                  <a:lnTo>
                    <a:pt x="3227" y="31747"/>
                  </a:lnTo>
                  <a:lnTo>
                    <a:pt x="50234" y="20505"/>
                  </a:lnTo>
                  <a:lnTo>
                    <a:pt x="66090" y="15326"/>
                  </a:lnTo>
                  <a:lnTo>
                    <a:pt x="108046" y="7861"/>
                  </a:lnTo>
                  <a:lnTo>
                    <a:pt x="1394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3" name="SMARTInkShape-3553"/>
          <p:cNvSpPr/>
          <p:nvPr>
            <p:custDataLst>
              <p:tags r:id="rId2"/>
            </p:custDataLst>
          </p:nvPr>
        </p:nvSpPr>
        <p:spPr>
          <a:xfrm>
            <a:off x="3842122" y="4046261"/>
            <a:ext cx="393329" cy="74864"/>
          </a:xfrm>
          <a:custGeom>
            <a:avLst/>
            <a:gdLst/>
            <a:ahLst/>
            <a:cxnLst/>
            <a:rect l="0" t="0" r="0" b="0"/>
            <a:pathLst>
              <a:path w="393329" h="74864">
                <a:moveTo>
                  <a:pt x="37728" y="30439"/>
                </a:moveTo>
                <a:lnTo>
                  <a:pt x="37728" y="30439"/>
                </a:lnTo>
                <a:lnTo>
                  <a:pt x="25794" y="35465"/>
                </a:lnTo>
                <a:lnTo>
                  <a:pt x="0" y="36787"/>
                </a:lnTo>
                <a:lnTo>
                  <a:pt x="3110" y="36788"/>
                </a:lnTo>
                <a:lnTo>
                  <a:pt x="6585" y="34907"/>
                </a:lnTo>
                <a:lnTo>
                  <a:pt x="8499" y="33418"/>
                </a:lnTo>
                <a:lnTo>
                  <a:pt x="52655" y="25529"/>
                </a:lnTo>
                <a:lnTo>
                  <a:pt x="98830" y="19209"/>
                </a:lnTo>
                <a:lnTo>
                  <a:pt x="134149" y="14019"/>
                </a:lnTo>
                <a:lnTo>
                  <a:pt x="170719" y="11463"/>
                </a:lnTo>
                <a:lnTo>
                  <a:pt x="216920" y="6517"/>
                </a:lnTo>
                <a:lnTo>
                  <a:pt x="254040" y="5477"/>
                </a:lnTo>
                <a:lnTo>
                  <a:pt x="297767" y="1754"/>
                </a:lnTo>
                <a:lnTo>
                  <a:pt x="332876" y="0"/>
                </a:lnTo>
                <a:lnTo>
                  <a:pt x="374640" y="4801"/>
                </a:lnTo>
                <a:lnTo>
                  <a:pt x="376636" y="5586"/>
                </a:lnTo>
                <a:lnTo>
                  <a:pt x="377967" y="6815"/>
                </a:lnTo>
                <a:lnTo>
                  <a:pt x="379445" y="10061"/>
                </a:lnTo>
                <a:lnTo>
                  <a:pt x="380102" y="13856"/>
                </a:lnTo>
                <a:lnTo>
                  <a:pt x="378866" y="15856"/>
                </a:lnTo>
                <a:lnTo>
                  <a:pt x="373730" y="19959"/>
                </a:lnTo>
                <a:lnTo>
                  <a:pt x="327677" y="36793"/>
                </a:lnTo>
                <a:lnTo>
                  <a:pt x="286506" y="43010"/>
                </a:lnTo>
                <a:lnTo>
                  <a:pt x="246664" y="49881"/>
                </a:lnTo>
                <a:lnTo>
                  <a:pt x="204823" y="58033"/>
                </a:lnTo>
                <a:lnTo>
                  <a:pt x="163293" y="65732"/>
                </a:lnTo>
                <a:lnTo>
                  <a:pt x="118530" y="71540"/>
                </a:lnTo>
                <a:lnTo>
                  <a:pt x="70988" y="74863"/>
                </a:lnTo>
                <a:lnTo>
                  <a:pt x="80621" y="74178"/>
                </a:lnTo>
                <a:lnTo>
                  <a:pt x="120123" y="64763"/>
                </a:lnTo>
                <a:lnTo>
                  <a:pt x="161065" y="60816"/>
                </a:lnTo>
                <a:lnTo>
                  <a:pt x="197274" y="57314"/>
                </a:lnTo>
                <a:lnTo>
                  <a:pt x="234814" y="54395"/>
                </a:lnTo>
                <a:lnTo>
                  <a:pt x="272748" y="50942"/>
                </a:lnTo>
                <a:lnTo>
                  <a:pt x="310799" y="48038"/>
                </a:lnTo>
                <a:lnTo>
                  <a:pt x="350765" y="44590"/>
                </a:lnTo>
                <a:lnTo>
                  <a:pt x="393328" y="431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3" name="SMARTInkShape-Group790"/>
          <p:cNvGrpSpPr/>
          <p:nvPr/>
        </p:nvGrpSpPr>
        <p:grpSpPr>
          <a:xfrm>
            <a:off x="654050" y="1701800"/>
            <a:ext cx="878874" cy="1041401"/>
            <a:chOff x="654050" y="1701800"/>
            <a:chExt cx="878874" cy="1041401"/>
          </a:xfrm>
        </p:grpSpPr>
        <p:sp>
          <p:nvSpPr>
            <p:cNvPr id="174" name="SMARTInkShape-3554"/>
            <p:cNvSpPr/>
            <p:nvPr>
              <p:custDataLst>
                <p:tags r:id="rId115"/>
              </p:custDataLst>
            </p:nvPr>
          </p:nvSpPr>
          <p:spPr>
            <a:xfrm>
              <a:off x="908050" y="1701800"/>
              <a:ext cx="25401" cy="120651"/>
            </a:xfrm>
            <a:custGeom>
              <a:avLst/>
              <a:gdLst/>
              <a:ahLst/>
              <a:cxnLst/>
              <a:rect l="0" t="0" r="0" b="0"/>
              <a:pathLst>
                <a:path w="25401" h="1206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5"/>
                  </a:lnTo>
                  <a:lnTo>
                    <a:pt x="5026" y="1881"/>
                  </a:lnTo>
                  <a:lnTo>
                    <a:pt x="5958" y="8789"/>
                  </a:lnTo>
                  <a:lnTo>
                    <a:pt x="7004" y="23474"/>
                  </a:lnTo>
                  <a:lnTo>
                    <a:pt x="11810" y="42637"/>
                  </a:lnTo>
                  <a:lnTo>
                    <a:pt x="14547" y="76212"/>
                  </a:lnTo>
                  <a:lnTo>
                    <a:pt x="17716" y="88903"/>
                  </a:lnTo>
                  <a:lnTo>
                    <a:pt x="18972" y="111792"/>
                  </a:lnTo>
                  <a:lnTo>
                    <a:pt x="20897" y="115066"/>
                  </a:lnTo>
                  <a:lnTo>
                    <a:pt x="254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555"/>
            <p:cNvSpPr/>
            <p:nvPr>
              <p:custDataLst>
                <p:tags r:id="rId116"/>
              </p:custDataLst>
            </p:nvPr>
          </p:nvSpPr>
          <p:spPr>
            <a:xfrm>
              <a:off x="654050" y="2184400"/>
              <a:ext cx="25401" cy="342901"/>
            </a:xfrm>
            <a:custGeom>
              <a:avLst/>
              <a:gdLst/>
              <a:ahLst/>
              <a:cxnLst/>
              <a:rect l="0" t="0" r="0" b="0"/>
              <a:pathLst>
                <a:path w="25401" h="342901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1881" y="12865"/>
                  </a:lnTo>
                  <a:lnTo>
                    <a:pt x="3371" y="14927"/>
                  </a:lnTo>
                  <a:lnTo>
                    <a:pt x="11260" y="51527"/>
                  </a:lnTo>
                  <a:lnTo>
                    <a:pt x="12574" y="95871"/>
                  </a:lnTo>
                  <a:lnTo>
                    <a:pt x="12683" y="142735"/>
                  </a:lnTo>
                  <a:lnTo>
                    <a:pt x="14578" y="184331"/>
                  </a:lnTo>
                  <a:lnTo>
                    <a:pt x="18167" y="223148"/>
                  </a:lnTo>
                  <a:lnTo>
                    <a:pt x="20815" y="264658"/>
                  </a:lnTo>
                  <a:lnTo>
                    <a:pt x="25132" y="311030"/>
                  </a:lnTo>
                  <a:lnTo>
                    <a:pt x="2540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556"/>
            <p:cNvSpPr/>
            <p:nvPr>
              <p:custDataLst>
                <p:tags r:id="rId117"/>
              </p:custDataLst>
            </p:nvPr>
          </p:nvSpPr>
          <p:spPr>
            <a:xfrm>
              <a:off x="654312" y="2159000"/>
              <a:ext cx="209289" cy="88901"/>
            </a:xfrm>
            <a:custGeom>
              <a:avLst/>
              <a:gdLst/>
              <a:ahLst/>
              <a:cxnLst/>
              <a:rect l="0" t="0" r="0" b="0"/>
              <a:pathLst>
                <a:path w="209289" h="88901">
                  <a:moveTo>
                    <a:pt x="6088" y="88900"/>
                  </a:moveTo>
                  <a:lnTo>
                    <a:pt x="6088" y="88900"/>
                  </a:lnTo>
                  <a:lnTo>
                    <a:pt x="2717" y="88900"/>
                  </a:lnTo>
                  <a:lnTo>
                    <a:pt x="1724" y="88194"/>
                  </a:lnTo>
                  <a:lnTo>
                    <a:pt x="1062" y="87018"/>
                  </a:lnTo>
                  <a:lnTo>
                    <a:pt x="0" y="83433"/>
                  </a:lnTo>
                  <a:lnTo>
                    <a:pt x="3186" y="79440"/>
                  </a:lnTo>
                  <a:lnTo>
                    <a:pt x="6680" y="77640"/>
                  </a:lnTo>
                  <a:lnTo>
                    <a:pt x="8599" y="77160"/>
                  </a:lnTo>
                  <a:lnTo>
                    <a:pt x="9879" y="75429"/>
                  </a:lnTo>
                  <a:lnTo>
                    <a:pt x="13814" y="64393"/>
                  </a:lnTo>
                  <a:lnTo>
                    <a:pt x="15472" y="61979"/>
                  </a:lnTo>
                  <a:lnTo>
                    <a:pt x="57254" y="39447"/>
                  </a:lnTo>
                  <a:lnTo>
                    <a:pt x="101928" y="23637"/>
                  </a:lnTo>
                  <a:lnTo>
                    <a:pt x="143749" y="9776"/>
                  </a:lnTo>
                  <a:lnTo>
                    <a:pt x="188703" y="2287"/>
                  </a:lnTo>
                  <a:lnTo>
                    <a:pt x="2092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557"/>
            <p:cNvSpPr/>
            <p:nvPr>
              <p:custDataLst>
                <p:tags r:id="rId118"/>
              </p:custDataLst>
            </p:nvPr>
          </p:nvSpPr>
          <p:spPr>
            <a:xfrm>
              <a:off x="666827" y="2298700"/>
              <a:ext cx="190424" cy="50729"/>
            </a:xfrm>
            <a:custGeom>
              <a:avLst/>
              <a:gdLst/>
              <a:ahLst/>
              <a:cxnLst/>
              <a:rect l="0" t="0" r="0" b="0"/>
              <a:pathLst>
                <a:path w="190424" h="50729">
                  <a:moveTo>
                    <a:pt x="6273" y="31750"/>
                  </a:moveTo>
                  <a:lnTo>
                    <a:pt x="6273" y="31750"/>
                  </a:lnTo>
                  <a:lnTo>
                    <a:pt x="2902" y="35121"/>
                  </a:lnTo>
                  <a:lnTo>
                    <a:pt x="1247" y="38658"/>
                  </a:lnTo>
                  <a:lnTo>
                    <a:pt x="0" y="49578"/>
                  </a:lnTo>
                  <a:lnTo>
                    <a:pt x="680" y="49986"/>
                  </a:lnTo>
                  <a:lnTo>
                    <a:pt x="15828" y="50728"/>
                  </a:lnTo>
                  <a:lnTo>
                    <a:pt x="27762" y="50073"/>
                  </a:lnTo>
                  <a:lnTo>
                    <a:pt x="74982" y="34498"/>
                  </a:lnTo>
                  <a:lnTo>
                    <a:pt x="103179" y="28530"/>
                  </a:lnTo>
                  <a:lnTo>
                    <a:pt x="147442" y="12975"/>
                  </a:lnTo>
                  <a:lnTo>
                    <a:pt x="1904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558"/>
            <p:cNvSpPr/>
            <p:nvPr>
              <p:custDataLst>
                <p:tags r:id="rId119"/>
              </p:custDataLst>
            </p:nvPr>
          </p:nvSpPr>
          <p:spPr>
            <a:xfrm>
              <a:off x="812802" y="2495550"/>
              <a:ext cx="120649" cy="82551"/>
            </a:xfrm>
            <a:custGeom>
              <a:avLst/>
              <a:gdLst/>
              <a:ahLst/>
              <a:cxnLst/>
              <a:rect l="0" t="0" r="0" b="0"/>
              <a:pathLst>
                <a:path w="120649" h="82551">
                  <a:moveTo>
                    <a:pt x="6348" y="0"/>
                  </a:moveTo>
                  <a:lnTo>
                    <a:pt x="6348" y="0"/>
                  </a:lnTo>
                  <a:lnTo>
                    <a:pt x="21" y="0"/>
                  </a:lnTo>
                  <a:lnTo>
                    <a:pt x="0" y="8838"/>
                  </a:lnTo>
                  <a:lnTo>
                    <a:pt x="1880" y="12865"/>
                  </a:lnTo>
                  <a:lnTo>
                    <a:pt x="8837" y="21199"/>
                  </a:lnTo>
                  <a:lnTo>
                    <a:pt x="24123" y="33636"/>
                  </a:lnTo>
                  <a:lnTo>
                    <a:pt x="29770" y="40349"/>
                  </a:lnTo>
                  <a:lnTo>
                    <a:pt x="43012" y="52289"/>
                  </a:lnTo>
                  <a:lnTo>
                    <a:pt x="48749" y="59223"/>
                  </a:lnTo>
                  <a:lnTo>
                    <a:pt x="77146" y="78232"/>
                  </a:lnTo>
                  <a:lnTo>
                    <a:pt x="83910" y="80631"/>
                  </a:lnTo>
                  <a:lnTo>
                    <a:pt x="120648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559"/>
            <p:cNvSpPr/>
            <p:nvPr>
              <p:custDataLst>
                <p:tags r:id="rId120"/>
              </p:custDataLst>
            </p:nvPr>
          </p:nvSpPr>
          <p:spPr>
            <a:xfrm>
              <a:off x="914408" y="2489207"/>
              <a:ext cx="82543" cy="253994"/>
            </a:xfrm>
            <a:custGeom>
              <a:avLst/>
              <a:gdLst/>
              <a:ahLst/>
              <a:cxnLst/>
              <a:rect l="0" t="0" r="0" b="0"/>
              <a:pathLst>
                <a:path w="82543" h="253994">
                  <a:moveTo>
                    <a:pt x="82542" y="6343"/>
                  </a:moveTo>
                  <a:lnTo>
                    <a:pt x="82542" y="6343"/>
                  </a:lnTo>
                  <a:lnTo>
                    <a:pt x="82542" y="876"/>
                  </a:lnTo>
                  <a:lnTo>
                    <a:pt x="81836" y="581"/>
                  </a:lnTo>
                  <a:lnTo>
                    <a:pt x="67431" y="0"/>
                  </a:lnTo>
                  <a:lnTo>
                    <a:pt x="63361" y="1878"/>
                  </a:lnTo>
                  <a:lnTo>
                    <a:pt x="59201" y="4358"/>
                  </a:lnTo>
                  <a:lnTo>
                    <a:pt x="52891" y="6461"/>
                  </a:lnTo>
                  <a:lnTo>
                    <a:pt x="46553" y="10532"/>
                  </a:lnTo>
                  <a:lnTo>
                    <a:pt x="42323" y="11733"/>
                  </a:lnTo>
                  <a:lnTo>
                    <a:pt x="40913" y="12758"/>
                  </a:lnTo>
                  <a:lnTo>
                    <a:pt x="39972" y="14148"/>
                  </a:lnTo>
                  <a:lnTo>
                    <a:pt x="38222" y="17573"/>
                  </a:lnTo>
                  <a:lnTo>
                    <a:pt x="33976" y="23468"/>
                  </a:lnTo>
                  <a:lnTo>
                    <a:pt x="32735" y="27595"/>
                  </a:lnTo>
                  <a:lnTo>
                    <a:pt x="31698" y="28977"/>
                  </a:lnTo>
                  <a:lnTo>
                    <a:pt x="30302" y="29899"/>
                  </a:lnTo>
                  <a:lnTo>
                    <a:pt x="26869" y="31629"/>
                  </a:lnTo>
                  <a:lnTo>
                    <a:pt x="10550" y="46638"/>
                  </a:lnTo>
                  <a:lnTo>
                    <a:pt x="8212" y="50828"/>
                  </a:lnTo>
                  <a:lnTo>
                    <a:pt x="653" y="74195"/>
                  </a:lnTo>
                  <a:lnTo>
                    <a:pt x="0" y="112464"/>
                  </a:lnTo>
                  <a:lnTo>
                    <a:pt x="9452" y="150284"/>
                  </a:lnTo>
                  <a:lnTo>
                    <a:pt x="16416" y="162847"/>
                  </a:lnTo>
                  <a:lnTo>
                    <a:pt x="24479" y="207449"/>
                  </a:lnTo>
                  <a:lnTo>
                    <a:pt x="26868" y="214022"/>
                  </a:lnTo>
                  <a:lnTo>
                    <a:pt x="29576" y="219295"/>
                  </a:lnTo>
                  <a:lnTo>
                    <a:pt x="31100" y="226935"/>
                  </a:lnTo>
                  <a:lnTo>
                    <a:pt x="31657" y="242494"/>
                  </a:lnTo>
                  <a:lnTo>
                    <a:pt x="33586" y="247236"/>
                  </a:lnTo>
                  <a:lnTo>
                    <a:pt x="38092" y="253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560"/>
            <p:cNvSpPr/>
            <p:nvPr>
              <p:custDataLst>
                <p:tags r:id="rId121"/>
              </p:custDataLst>
            </p:nvPr>
          </p:nvSpPr>
          <p:spPr>
            <a:xfrm>
              <a:off x="1079531" y="2130187"/>
              <a:ext cx="69820" cy="282814"/>
            </a:xfrm>
            <a:custGeom>
              <a:avLst/>
              <a:gdLst/>
              <a:ahLst/>
              <a:cxnLst/>
              <a:rect l="0" t="0" r="0" b="0"/>
              <a:pathLst>
                <a:path w="69820" h="282814">
                  <a:moveTo>
                    <a:pt x="57119" y="28813"/>
                  </a:moveTo>
                  <a:lnTo>
                    <a:pt x="57119" y="28813"/>
                  </a:lnTo>
                  <a:lnTo>
                    <a:pt x="57119" y="25442"/>
                  </a:lnTo>
                  <a:lnTo>
                    <a:pt x="55237" y="21905"/>
                  </a:lnTo>
                  <a:lnTo>
                    <a:pt x="52755" y="17982"/>
                  </a:lnTo>
                  <a:lnTo>
                    <a:pt x="51161" y="9714"/>
                  </a:lnTo>
                  <a:lnTo>
                    <a:pt x="51031" y="7614"/>
                  </a:lnTo>
                  <a:lnTo>
                    <a:pt x="49532" y="6213"/>
                  </a:lnTo>
                  <a:lnTo>
                    <a:pt x="42093" y="3537"/>
                  </a:lnTo>
                  <a:lnTo>
                    <a:pt x="40751" y="2085"/>
                  </a:lnTo>
                  <a:lnTo>
                    <a:pt x="39857" y="411"/>
                  </a:lnTo>
                  <a:lnTo>
                    <a:pt x="38556" y="0"/>
                  </a:lnTo>
                  <a:lnTo>
                    <a:pt x="36982" y="432"/>
                  </a:lnTo>
                  <a:lnTo>
                    <a:pt x="29388" y="6195"/>
                  </a:lnTo>
                  <a:lnTo>
                    <a:pt x="27155" y="10059"/>
                  </a:lnTo>
                  <a:lnTo>
                    <a:pt x="12747" y="57229"/>
                  </a:lnTo>
                  <a:lnTo>
                    <a:pt x="2612" y="98983"/>
                  </a:lnTo>
                  <a:lnTo>
                    <a:pt x="317" y="139201"/>
                  </a:lnTo>
                  <a:lnTo>
                    <a:pt x="0" y="186337"/>
                  </a:lnTo>
                  <a:lnTo>
                    <a:pt x="10802" y="231941"/>
                  </a:lnTo>
                  <a:lnTo>
                    <a:pt x="17682" y="250336"/>
                  </a:lnTo>
                  <a:lnTo>
                    <a:pt x="28344" y="264332"/>
                  </a:lnTo>
                  <a:lnTo>
                    <a:pt x="48765" y="278097"/>
                  </a:lnTo>
                  <a:lnTo>
                    <a:pt x="69819" y="282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561"/>
            <p:cNvSpPr/>
            <p:nvPr>
              <p:custDataLst>
                <p:tags r:id="rId122"/>
              </p:custDataLst>
            </p:nvPr>
          </p:nvSpPr>
          <p:spPr>
            <a:xfrm>
              <a:off x="1200444" y="2260600"/>
              <a:ext cx="158326" cy="328828"/>
            </a:xfrm>
            <a:custGeom>
              <a:avLst/>
              <a:gdLst/>
              <a:ahLst/>
              <a:cxnLst/>
              <a:rect l="0" t="0" r="0" b="0"/>
              <a:pathLst>
                <a:path w="158326" h="328828">
                  <a:moveTo>
                    <a:pt x="31456" y="0"/>
                  </a:moveTo>
                  <a:lnTo>
                    <a:pt x="31456" y="0"/>
                  </a:lnTo>
                  <a:lnTo>
                    <a:pt x="28085" y="0"/>
                  </a:lnTo>
                  <a:lnTo>
                    <a:pt x="24548" y="1881"/>
                  </a:lnTo>
                  <a:lnTo>
                    <a:pt x="10257" y="14927"/>
                  </a:lnTo>
                  <a:lnTo>
                    <a:pt x="7923" y="19099"/>
                  </a:lnTo>
                  <a:lnTo>
                    <a:pt x="0" y="46306"/>
                  </a:lnTo>
                  <a:lnTo>
                    <a:pt x="3164" y="56210"/>
                  </a:lnTo>
                  <a:lnTo>
                    <a:pt x="10554" y="67130"/>
                  </a:lnTo>
                  <a:lnTo>
                    <a:pt x="14640" y="71698"/>
                  </a:lnTo>
                  <a:lnTo>
                    <a:pt x="20690" y="74199"/>
                  </a:lnTo>
                  <a:lnTo>
                    <a:pt x="55034" y="76165"/>
                  </a:lnTo>
                  <a:lnTo>
                    <a:pt x="67527" y="72819"/>
                  </a:lnTo>
                  <a:lnTo>
                    <a:pt x="74063" y="67406"/>
                  </a:lnTo>
                  <a:lnTo>
                    <a:pt x="86952" y="53431"/>
                  </a:lnTo>
                  <a:lnTo>
                    <a:pt x="97131" y="46013"/>
                  </a:lnTo>
                  <a:lnTo>
                    <a:pt x="104224" y="35898"/>
                  </a:lnTo>
                  <a:lnTo>
                    <a:pt x="108860" y="25801"/>
                  </a:lnTo>
                  <a:lnTo>
                    <a:pt x="111719" y="21345"/>
                  </a:lnTo>
                  <a:lnTo>
                    <a:pt x="113917" y="13079"/>
                  </a:lnTo>
                  <a:lnTo>
                    <a:pt x="117351" y="16183"/>
                  </a:lnTo>
                  <a:lnTo>
                    <a:pt x="119020" y="19657"/>
                  </a:lnTo>
                  <a:lnTo>
                    <a:pt x="120304" y="41076"/>
                  </a:lnTo>
                  <a:lnTo>
                    <a:pt x="122234" y="71782"/>
                  </a:lnTo>
                  <a:lnTo>
                    <a:pt x="131912" y="114413"/>
                  </a:lnTo>
                  <a:lnTo>
                    <a:pt x="136327" y="157877"/>
                  </a:lnTo>
                  <a:lnTo>
                    <a:pt x="147974" y="202241"/>
                  </a:lnTo>
                  <a:lnTo>
                    <a:pt x="155114" y="244587"/>
                  </a:lnTo>
                  <a:lnTo>
                    <a:pt x="158325" y="290491"/>
                  </a:lnTo>
                  <a:lnTo>
                    <a:pt x="157692" y="299851"/>
                  </a:lnTo>
                  <a:lnTo>
                    <a:pt x="151984" y="320834"/>
                  </a:lnTo>
                  <a:lnTo>
                    <a:pt x="148994" y="325567"/>
                  </a:lnTo>
                  <a:lnTo>
                    <a:pt x="145314" y="328141"/>
                  </a:lnTo>
                  <a:lnTo>
                    <a:pt x="143344" y="328827"/>
                  </a:lnTo>
                  <a:lnTo>
                    <a:pt x="141326" y="328579"/>
                  </a:lnTo>
                  <a:lnTo>
                    <a:pt x="115743" y="315238"/>
                  </a:lnTo>
                  <a:lnTo>
                    <a:pt x="103310" y="302248"/>
                  </a:lnTo>
                  <a:lnTo>
                    <a:pt x="89149" y="265806"/>
                  </a:lnTo>
                  <a:lnTo>
                    <a:pt x="82256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562"/>
            <p:cNvSpPr/>
            <p:nvPr>
              <p:custDataLst>
                <p:tags r:id="rId123"/>
              </p:custDataLst>
            </p:nvPr>
          </p:nvSpPr>
          <p:spPr>
            <a:xfrm>
              <a:off x="1428750" y="2082800"/>
              <a:ext cx="104174" cy="457201"/>
            </a:xfrm>
            <a:custGeom>
              <a:avLst/>
              <a:gdLst/>
              <a:ahLst/>
              <a:cxnLst/>
              <a:rect l="0" t="0" r="0" b="0"/>
              <a:pathLst>
                <a:path w="104174" h="457201">
                  <a:moveTo>
                    <a:pt x="6350" y="0"/>
                  </a:moveTo>
                  <a:lnTo>
                    <a:pt x="6350" y="0"/>
                  </a:lnTo>
                  <a:lnTo>
                    <a:pt x="27397" y="12209"/>
                  </a:lnTo>
                  <a:lnTo>
                    <a:pt x="35225" y="21654"/>
                  </a:lnTo>
                  <a:lnTo>
                    <a:pt x="65752" y="69259"/>
                  </a:lnTo>
                  <a:lnTo>
                    <a:pt x="83430" y="110268"/>
                  </a:lnTo>
                  <a:lnTo>
                    <a:pt x="92889" y="149748"/>
                  </a:lnTo>
                  <a:lnTo>
                    <a:pt x="101552" y="195699"/>
                  </a:lnTo>
                  <a:lnTo>
                    <a:pt x="104173" y="228259"/>
                  </a:lnTo>
                  <a:lnTo>
                    <a:pt x="98737" y="274237"/>
                  </a:lnTo>
                  <a:lnTo>
                    <a:pt x="90164" y="319015"/>
                  </a:lnTo>
                  <a:lnTo>
                    <a:pt x="73732" y="361831"/>
                  </a:lnTo>
                  <a:lnTo>
                    <a:pt x="50313" y="400889"/>
                  </a:lnTo>
                  <a:lnTo>
                    <a:pt x="18986" y="440569"/>
                  </a:lnTo>
                  <a:lnTo>
                    <a:pt x="0" y="45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SMARTInkShape-Group791"/>
          <p:cNvGrpSpPr/>
          <p:nvPr/>
        </p:nvGrpSpPr>
        <p:grpSpPr>
          <a:xfrm>
            <a:off x="819174" y="1390676"/>
            <a:ext cx="1963734" cy="425425"/>
            <a:chOff x="819174" y="1390676"/>
            <a:chExt cx="1963734" cy="425425"/>
          </a:xfrm>
        </p:grpSpPr>
        <p:sp>
          <p:nvSpPr>
            <p:cNvPr id="184" name="SMARTInkShape-3563"/>
            <p:cNvSpPr/>
            <p:nvPr>
              <p:custDataLst>
                <p:tags r:id="rId113"/>
              </p:custDataLst>
            </p:nvPr>
          </p:nvSpPr>
          <p:spPr>
            <a:xfrm>
              <a:off x="819174" y="1390676"/>
              <a:ext cx="1963734" cy="88865"/>
            </a:xfrm>
            <a:custGeom>
              <a:avLst/>
              <a:gdLst/>
              <a:ahLst/>
              <a:cxnLst/>
              <a:rect l="0" t="0" r="0" b="0"/>
              <a:pathLst>
                <a:path w="1963734" h="88865">
                  <a:moveTo>
                    <a:pt x="19026" y="76174"/>
                  </a:moveTo>
                  <a:lnTo>
                    <a:pt x="19026" y="76174"/>
                  </a:lnTo>
                  <a:lnTo>
                    <a:pt x="15655" y="76174"/>
                  </a:lnTo>
                  <a:lnTo>
                    <a:pt x="14662" y="76880"/>
                  </a:lnTo>
                  <a:lnTo>
                    <a:pt x="14000" y="78056"/>
                  </a:lnTo>
                  <a:lnTo>
                    <a:pt x="13559" y="79545"/>
                  </a:lnTo>
                  <a:lnTo>
                    <a:pt x="12559" y="80538"/>
                  </a:lnTo>
                  <a:lnTo>
                    <a:pt x="6610" y="82446"/>
                  </a:lnTo>
                  <a:lnTo>
                    <a:pt x="0" y="82524"/>
                  </a:lnTo>
                  <a:lnTo>
                    <a:pt x="3354" y="85895"/>
                  </a:lnTo>
                  <a:lnTo>
                    <a:pt x="6887" y="87550"/>
                  </a:lnTo>
                  <a:lnTo>
                    <a:pt x="40519" y="88864"/>
                  </a:lnTo>
                  <a:lnTo>
                    <a:pt x="85180" y="83847"/>
                  </a:lnTo>
                  <a:lnTo>
                    <a:pt x="125383" y="79414"/>
                  </a:lnTo>
                  <a:lnTo>
                    <a:pt x="163507" y="73763"/>
                  </a:lnTo>
                  <a:lnTo>
                    <a:pt x="209453" y="67620"/>
                  </a:lnTo>
                  <a:lnTo>
                    <a:pt x="244066" y="63435"/>
                  </a:lnTo>
                  <a:lnTo>
                    <a:pt x="281321" y="59223"/>
                  </a:lnTo>
                  <a:lnTo>
                    <a:pt x="321398" y="55000"/>
                  </a:lnTo>
                  <a:lnTo>
                    <a:pt x="366491" y="48889"/>
                  </a:lnTo>
                  <a:lnTo>
                    <a:pt x="390370" y="45284"/>
                  </a:lnTo>
                  <a:lnTo>
                    <a:pt x="414755" y="42175"/>
                  </a:lnTo>
                  <a:lnTo>
                    <a:pt x="439479" y="39397"/>
                  </a:lnTo>
                  <a:lnTo>
                    <a:pt x="464428" y="36839"/>
                  </a:lnTo>
                  <a:lnTo>
                    <a:pt x="490938" y="33723"/>
                  </a:lnTo>
                  <a:lnTo>
                    <a:pt x="518490" y="30234"/>
                  </a:lnTo>
                  <a:lnTo>
                    <a:pt x="546735" y="26498"/>
                  </a:lnTo>
                  <a:lnTo>
                    <a:pt x="574738" y="23301"/>
                  </a:lnTo>
                  <a:lnTo>
                    <a:pt x="602578" y="20464"/>
                  </a:lnTo>
                  <a:lnTo>
                    <a:pt x="630311" y="17867"/>
                  </a:lnTo>
                  <a:lnTo>
                    <a:pt x="658677" y="15431"/>
                  </a:lnTo>
                  <a:lnTo>
                    <a:pt x="687466" y="13101"/>
                  </a:lnTo>
                  <a:lnTo>
                    <a:pt x="716536" y="10842"/>
                  </a:lnTo>
                  <a:lnTo>
                    <a:pt x="745794" y="9336"/>
                  </a:lnTo>
                  <a:lnTo>
                    <a:pt x="775177" y="8332"/>
                  </a:lnTo>
                  <a:lnTo>
                    <a:pt x="804643" y="7663"/>
                  </a:lnTo>
                  <a:lnTo>
                    <a:pt x="834165" y="6511"/>
                  </a:lnTo>
                  <a:lnTo>
                    <a:pt x="863724" y="5037"/>
                  </a:lnTo>
                  <a:lnTo>
                    <a:pt x="893308" y="3350"/>
                  </a:lnTo>
                  <a:lnTo>
                    <a:pt x="922909" y="2224"/>
                  </a:lnTo>
                  <a:lnTo>
                    <a:pt x="952520" y="1474"/>
                  </a:lnTo>
                  <a:lnTo>
                    <a:pt x="982139" y="974"/>
                  </a:lnTo>
                  <a:lnTo>
                    <a:pt x="1011057" y="641"/>
                  </a:lnTo>
                  <a:lnTo>
                    <a:pt x="1039507" y="419"/>
                  </a:lnTo>
                  <a:lnTo>
                    <a:pt x="1067647" y="270"/>
                  </a:lnTo>
                  <a:lnTo>
                    <a:pt x="1096990" y="171"/>
                  </a:lnTo>
                  <a:lnTo>
                    <a:pt x="1127135" y="106"/>
                  </a:lnTo>
                  <a:lnTo>
                    <a:pt x="1157815" y="62"/>
                  </a:lnTo>
                  <a:lnTo>
                    <a:pt x="1187441" y="33"/>
                  </a:lnTo>
                  <a:lnTo>
                    <a:pt x="1216364" y="13"/>
                  </a:lnTo>
                  <a:lnTo>
                    <a:pt x="1244818" y="0"/>
                  </a:lnTo>
                  <a:lnTo>
                    <a:pt x="1273665" y="697"/>
                  </a:lnTo>
                  <a:lnTo>
                    <a:pt x="1302774" y="1867"/>
                  </a:lnTo>
                  <a:lnTo>
                    <a:pt x="1332058" y="3353"/>
                  </a:lnTo>
                  <a:lnTo>
                    <a:pt x="1360753" y="4343"/>
                  </a:lnTo>
                  <a:lnTo>
                    <a:pt x="1389055" y="5003"/>
                  </a:lnTo>
                  <a:lnTo>
                    <a:pt x="1417095" y="5444"/>
                  </a:lnTo>
                  <a:lnTo>
                    <a:pt x="1445667" y="5737"/>
                  </a:lnTo>
                  <a:lnTo>
                    <a:pt x="1474592" y="5933"/>
                  </a:lnTo>
                  <a:lnTo>
                    <a:pt x="1503753" y="6063"/>
                  </a:lnTo>
                  <a:lnTo>
                    <a:pt x="1532366" y="6856"/>
                  </a:lnTo>
                  <a:lnTo>
                    <a:pt x="1560614" y="8089"/>
                  </a:lnTo>
                  <a:lnTo>
                    <a:pt x="1588618" y="9618"/>
                  </a:lnTo>
                  <a:lnTo>
                    <a:pt x="1615754" y="10636"/>
                  </a:lnTo>
                  <a:lnTo>
                    <a:pt x="1642311" y="11316"/>
                  </a:lnTo>
                  <a:lnTo>
                    <a:pt x="1668483" y="11768"/>
                  </a:lnTo>
                  <a:lnTo>
                    <a:pt x="1692986" y="12070"/>
                  </a:lnTo>
                  <a:lnTo>
                    <a:pt x="1739027" y="12406"/>
                  </a:lnTo>
                  <a:lnTo>
                    <a:pt x="1783008" y="12555"/>
                  </a:lnTo>
                  <a:lnTo>
                    <a:pt x="1823957" y="12621"/>
                  </a:lnTo>
                  <a:lnTo>
                    <a:pt x="1858620" y="12650"/>
                  </a:lnTo>
                  <a:lnTo>
                    <a:pt x="1899159" y="12667"/>
                  </a:lnTo>
                  <a:lnTo>
                    <a:pt x="1944618" y="12673"/>
                  </a:lnTo>
                  <a:lnTo>
                    <a:pt x="1955050" y="11968"/>
                  </a:lnTo>
                  <a:lnTo>
                    <a:pt x="1962039" y="9303"/>
                  </a:lnTo>
                  <a:lnTo>
                    <a:pt x="1963479" y="8310"/>
                  </a:lnTo>
                  <a:lnTo>
                    <a:pt x="1963733" y="7648"/>
                  </a:lnTo>
                  <a:lnTo>
                    <a:pt x="1963198" y="7207"/>
                  </a:lnTo>
                  <a:lnTo>
                    <a:pt x="1943076" y="63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564"/>
            <p:cNvSpPr/>
            <p:nvPr>
              <p:custDataLst>
                <p:tags r:id="rId114"/>
              </p:custDataLst>
            </p:nvPr>
          </p:nvSpPr>
          <p:spPr>
            <a:xfrm>
              <a:off x="952500" y="1683132"/>
              <a:ext cx="44451" cy="132969"/>
            </a:xfrm>
            <a:custGeom>
              <a:avLst/>
              <a:gdLst/>
              <a:ahLst/>
              <a:cxnLst/>
              <a:rect l="0" t="0" r="0" b="0"/>
              <a:pathLst>
                <a:path w="44451" h="132969">
                  <a:moveTo>
                    <a:pt x="0" y="37718"/>
                  </a:moveTo>
                  <a:lnTo>
                    <a:pt x="0" y="37718"/>
                  </a:lnTo>
                  <a:lnTo>
                    <a:pt x="705" y="23920"/>
                  </a:lnTo>
                  <a:lnTo>
                    <a:pt x="5467" y="10614"/>
                  </a:lnTo>
                  <a:lnTo>
                    <a:pt x="6088" y="3974"/>
                  </a:lnTo>
                  <a:lnTo>
                    <a:pt x="7587" y="2522"/>
                  </a:lnTo>
                  <a:lnTo>
                    <a:pt x="17262" y="0"/>
                  </a:lnTo>
                  <a:lnTo>
                    <a:pt x="20137" y="1669"/>
                  </a:lnTo>
                  <a:lnTo>
                    <a:pt x="21891" y="3102"/>
                  </a:lnTo>
                  <a:lnTo>
                    <a:pt x="23841" y="6576"/>
                  </a:lnTo>
                  <a:lnTo>
                    <a:pt x="25195" y="16631"/>
                  </a:lnTo>
                  <a:lnTo>
                    <a:pt x="27269" y="40162"/>
                  </a:lnTo>
                  <a:lnTo>
                    <a:pt x="41701" y="87216"/>
                  </a:lnTo>
                  <a:lnTo>
                    <a:pt x="44450" y="132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792"/>
          <p:cNvGrpSpPr/>
          <p:nvPr/>
        </p:nvGrpSpPr>
        <p:grpSpPr>
          <a:xfrm>
            <a:off x="8766816" y="2827704"/>
            <a:ext cx="502563" cy="417147"/>
            <a:chOff x="8766816" y="2827704"/>
            <a:chExt cx="502563" cy="417147"/>
          </a:xfrm>
        </p:grpSpPr>
        <p:sp>
          <p:nvSpPr>
            <p:cNvPr id="187" name="SMARTInkShape-3565"/>
            <p:cNvSpPr/>
            <p:nvPr>
              <p:custDataLst>
                <p:tags r:id="rId111"/>
              </p:custDataLst>
            </p:nvPr>
          </p:nvSpPr>
          <p:spPr>
            <a:xfrm>
              <a:off x="9042400" y="2827704"/>
              <a:ext cx="226979" cy="417147"/>
            </a:xfrm>
            <a:custGeom>
              <a:avLst/>
              <a:gdLst/>
              <a:ahLst/>
              <a:cxnLst/>
              <a:rect l="0" t="0" r="0" b="0"/>
              <a:pathLst>
                <a:path w="226979" h="417147">
                  <a:moveTo>
                    <a:pt x="0" y="379046"/>
                  </a:moveTo>
                  <a:lnTo>
                    <a:pt x="0" y="379046"/>
                  </a:lnTo>
                  <a:lnTo>
                    <a:pt x="9459" y="379046"/>
                  </a:lnTo>
                  <a:lnTo>
                    <a:pt x="13141" y="377164"/>
                  </a:lnTo>
                  <a:lnTo>
                    <a:pt x="24625" y="370208"/>
                  </a:lnTo>
                  <a:lnTo>
                    <a:pt x="36118" y="365698"/>
                  </a:lnTo>
                  <a:lnTo>
                    <a:pt x="81264" y="326280"/>
                  </a:lnTo>
                  <a:lnTo>
                    <a:pt x="120945" y="280310"/>
                  </a:lnTo>
                  <a:lnTo>
                    <a:pt x="152440" y="237284"/>
                  </a:lnTo>
                  <a:lnTo>
                    <a:pt x="177807" y="196605"/>
                  </a:lnTo>
                  <a:lnTo>
                    <a:pt x="198131" y="154599"/>
                  </a:lnTo>
                  <a:lnTo>
                    <a:pt x="213854" y="114212"/>
                  </a:lnTo>
                  <a:lnTo>
                    <a:pt x="225508" y="70258"/>
                  </a:lnTo>
                  <a:lnTo>
                    <a:pt x="226978" y="46096"/>
                  </a:lnTo>
                  <a:lnTo>
                    <a:pt x="219640" y="16594"/>
                  </a:lnTo>
                  <a:lnTo>
                    <a:pt x="213800" y="7936"/>
                  </a:lnTo>
                  <a:lnTo>
                    <a:pt x="206501" y="2441"/>
                  </a:lnTo>
                  <a:lnTo>
                    <a:pt x="198551" y="0"/>
                  </a:lnTo>
                  <a:lnTo>
                    <a:pt x="190316" y="796"/>
                  </a:lnTo>
                  <a:lnTo>
                    <a:pt x="170159" y="7056"/>
                  </a:lnTo>
                  <a:lnTo>
                    <a:pt x="152018" y="19765"/>
                  </a:lnTo>
                  <a:lnTo>
                    <a:pt x="123104" y="60898"/>
                  </a:lnTo>
                  <a:lnTo>
                    <a:pt x="107311" y="96957"/>
                  </a:lnTo>
                  <a:lnTo>
                    <a:pt x="100847" y="138051"/>
                  </a:lnTo>
                  <a:lnTo>
                    <a:pt x="98789" y="169586"/>
                  </a:lnTo>
                  <a:lnTo>
                    <a:pt x="101044" y="215218"/>
                  </a:lnTo>
                  <a:lnTo>
                    <a:pt x="106559" y="259222"/>
                  </a:lnTo>
                  <a:lnTo>
                    <a:pt x="119883" y="304514"/>
                  </a:lnTo>
                  <a:lnTo>
                    <a:pt x="137995" y="345355"/>
                  </a:lnTo>
                  <a:lnTo>
                    <a:pt x="151201" y="372312"/>
                  </a:lnTo>
                  <a:lnTo>
                    <a:pt x="175607" y="405587"/>
                  </a:lnTo>
                  <a:lnTo>
                    <a:pt x="182938" y="411538"/>
                  </a:lnTo>
                  <a:lnTo>
                    <a:pt x="190903" y="414654"/>
                  </a:lnTo>
                  <a:lnTo>
                    <a:pt x="203200" y="417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566"/>
            <p:cNvSpPr/>
            <p:nvPr>
              <p:custDataLst>
                <p:tags r:id="rId112"/>
              </p:custDataLst>
            </p:nvPr>
          </p:nvSpPr>
          <p:spPr>
            <a:xfrm>
              <a:off x="8766816" y="2829744"/>
              <a:ext cx="210659" cy="370657"/>
            </a:xfrm>
            <a:custGeom>
              <a:avLst/>
              <a:gdLst/>
              <a:ahLst/>
              <a:cxnLst/>
              <a:rect l="0" t="0" r="0" b="0"/>
              <a:pathLst>
                <a:path w="210659" h="370657">
                  <a:moveTo>
                    <a:pt x="142234" y="262706"/>
                  </a:moveTo>
                  <a:lnTo>
                    <a:pt x="142234" y="262706"/>
                  </a:lnTo>
                  <a:lnTo>
                    <a:pt x="142232" y="259335"/>
                  </a:lnTo>
                  <a:lnTo>
                    <a:pt x="142939" y="258342"/>
                  </a:lnTo>
                  <a:lnTo>
                    <a:pt x="144115" y="257680"/>
                  </a:lnTo>
                  <a:lnTo>
                    <a:pt x="145604" y="257239"/>
                  </a:lnTo>
                  <a:lnTo>
                    <a:pt x="146597" y="256239"/>
                  </a:lnTo>
                  <a:lnTo>
                    <a:pt x="147701" y="253246"/>
                  </a:lnTo>
                  <a:lnTo>
                    <a:pt x="148562" y="235164"/>
                  </a:lnTo>
                  <a:lnTo>
                    <a:pt x="147862" y="233761"/>
                  </a:lnTo>
                  <a:lnTo>
                    <a:pt x="146693" y="232826"/>
                  </a:lnTo>
                  <a:lnTo>
                    <a:pt x="145207" y="232203"/>
                  </a:lnTo>
                  <a:lnTo>
                    <a:pt x="144215" y="231081"/>
                  </a:lnTo>
                  <a:lnTo>
                    <a:pt x="143116" y="227954"/>
                  </a:lnTo>
                  <a:lnTo>
                    <a:pt x="142114" y="226838"/>
                  </a:lnTo>
                  <a:lnTo>
                    <a:pt x="139123" y="225598"/>
                  </a:lnTo>
                  <a:lnTo>
                    <a:pt x="105870" y="224613"/>
                  </a:lnTo>
                  <a:lnTo>
                    <a:pt x="99497" y="226491"/>
                  </a:lnTo>
                  <a:lnTo>
                    <a:pt x="52261" y="254644"/>
                  </a:lnTo>
                  <a:lnTo>
                    <a:pt x="20358" y="283896"/>
                  </a:lnTo>
                  <a:lnTo>
                    <a:pt x="535" y="317740"/>
                  </a:lnTo>
                  <a:lnTo>
                    <a:pt x="0" y="326206"/>
                  </a:lnTo>
                  <a:lnTo>
                    <a:pt x="2905" y="342303"/>
                  </a:lnTo>
                  <a:lnTo>
                    <a:pt x="5756" y="347001"/>
                  </a:lnTo>
                  <a:lnTo>
                    <a:pt x="14698" y="353612"/>
                  </a:lnTo>
                  <a:lnTo>
                    <a:pt x="22915" y="356668"/>
                  </a:lnTo>
                  <a:lnTo>
                    <a:pt x="45170" y="357843"/>
                  </a:lnTo>
                  <a:lnTo>
                    <a:pt x="53468" y="354143"/>
                  </a:lnTo>
                  <a:lnTo>
                    <a:pt x="92968" y="328997"/>
                  </a:lnTo>
                  <a:lnTo>
                    <a:pt x="128176" y="286016"/>
                  </a:lnTo>
                  <a:lnTo>
                    <a:pt x="154887" y="245497"/>
                  </a:lnTo>
                  <a:lnTo>
                    <a:pt x="177932" y="200032"/>
                  </a:lnTo>
                  <a:lnTo>
                    <a:pt x="190729" y="158734"/>
                  </a:lnTo>
                  <a:lnTo>
                    <a:pt x="202352" y="118487"/>
                  </a:lnTo>
                  <a:lnTo>
                    <a:pt x="209652" y="74564"/>
                  </a:lnTo>
                  <a:lnTo>
                    <a:pt x="210658" y="50405"/>
                  </a:lnTo>
                  <a:lnTo>
                    <a:pt x="205184" y="6046"/>
                  </a:lnTo>
                  <a:lnTo>
                    <a:pt x="202432" y="938"/>
                  </a:lnTo>
                  <a:lnTo>
                    <a:pt x="200006" y="0"/>
                  </a:lnTo>
                  <a:lnTo>
                    <a:pt x="193545" y="839"/>
                  </a:lnTo>
                  <a:lnTo>
                    <a:pt x="191258" y="2050"/>
                  </a:lnTo>
                  <a:lnTo>
                    <a:pt x="189733" y="3563"/>
                  </a:lnTo>
                  <a:lnTo>
                    <a:pt x="188716" y="5277"/>
                  </a:lnTo>
                  <a:lnTo>
                    <a:pt x="177652" y="14509"/>
                  </a:lnTo>
                  <a:lnTo>
                    <a:pt x="165721" y="41220"/>
                  </a:lnTo>
                  <a:lnTo>
                    <a:pt x="154961" y="81096"/>
                  </a:lnTo>
                  <a:lnTo>
                    <a:pt x="145059" y="127443"/>
                  </a:lnTo>
                  <a:lnTo>
                    <a:pt x="142791" y="167914"/>
                  </a:lnTo>
                  <a:lnTo>
                    <a:pt x="142343" y="209880"/>
                  </a:lnTo>
                  <a:lnTo>
                    <a:pt x="146619" y="252141"/>
                  </a:lnTo>
                  <a:lnTo>
                    <a:pt x="151695" y="298300"/>
                  </a:lnTo>
                  <a:lnTo>
                    <a:pt x="168955" y="344154"/>
                  </a:lnTo>
                  <a:lnTo>
                    <a:pt x="186684" y="370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0" name="SMARTInkShape-3567"/>
          <p:cNvSpPr/>
          <p:nvPr>
            <p:custDataLst>
              <p:tags r:id="rId3"/>
            </p:custDataLst>
          </p:nvPr>
        </p:nvSpPr>
        <p:spPr>
          <a:xfrm>
            <a:off x="8432798" y="3111500"/>
            <a:ext cx="19053" cy="12701"/>
          </a:xfrm>
          <a:custGeom>
            <a:avLst/>
            <a:gdLst/>
            <a:ahLst/>
            <a:cxnLst/>
            <a:rect l="0" t="0" r="0" b="0"/>
            <a:pathLst>
              <a:path w="19053" h="12701">
                <a:moveTo>
                  <a:pt x="2" y="0"/>
                </a:moveTo>
                <a:lnTo>
                  <a:pt x="2" y="0"/>
                </a:lnTo>
                <a:lnTo>
                  <a:pt x="0" y="9460"/>
                </a:lnTo>
                <a:lnTo>
                  <a:pt x="707" y="10540"/>
                </a:lnTo>
                <a:lnTo>
                  <a:pt x="1883" y="11260"/>
                </a:lnTo>
                <a:lnTo>
                  <a:pt x="6909" y="12273"/>
                </a:lnTo>
                <a:lnTo>
                  <a:pt x="19052" y="127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7" name="SMARTInkShape-Group794"/>
          <p:cNvGrpSpPr/>
          <p:nvPr/>
        </p:nvGrpSpPr>
        <p:grpSpPr>
          <a:xfrm>
            <a:off x="6997702" y="2686052"/>
            <a:ext cx="819149" cy="203199"/>
            <a:chOff x="6997702" y="2686052"/>
            <a:chExt cx="819149" cy="203199"/>
          </a:xfrm>
        </p:grpSpPr>
        <p:sp>
          <p:nvSpPr>
            <p:cNvPr id="191" name="SMARTInkShape-3568"/>
            <p:cNvSpPr/>
            <p:nvPr>
              <p:custDataLst>
                <p:tags r:id="rId105"/>
              </p:custDataLst>
            </p:nvPr>
          </p:nvSpPr>
          <p:spPr>
            <a:xfrm>
              <a:off x="7717941" y="2686052"/>
              <a:ext cx="98910" cy="82547"/>
            </a:xfrm>
            <a:custGeom>
              <a:avLst/>
              <a:gdLst/>
              <a:ahLst/>
              <a:cxnLst/>
              <a:rect l="0" t="0" r="0" b="0"/>
              <a:pathLst>
                <a:path w="98910" h="82547">
                  <a:moveTo>
                    <a:pt x="3659" y="19048"/>
                  </a:moveTo>
                  <a:lnTo>
                    <a:pt x="3659" y="19048"/>
                  </a:lnTo>
                  <a:lnTo>
                    <a:pt x="3659" y="13581"/>
                  </a:lnTo>
                  <a:lnTo>
                    <a:pt x="288" y="9588"/>
                  </a:lnTo>
                  <a:lnTo>
                    <a:pt x="0" y="8508"/>
                  </a:lnTo>
                  <a:lnTo>
                    <a:pt x="514" y="7788"/>
                  </a:lnTo>
                  <a:lnTo>
                    <a:pt x="1561" y="7308"/>
                  </a:lnTo>
                  <a:lnTo>
                    <a:pt x="2261" y="6283"/>
                  </a:lnTo>
                  <a:lnTo>
                    <a:pt x="3475" y="965"/>
                  </a:lnTo>
                  <a:lnTo>
                    <a:pt x="5459" y="428"/>
                  </a:lnTo>
                  <a:lnTo>
                    <a:pt x="31184" y="0"/>
                  </a:lnTo>
                  <a:lnTo>
                    <a:pt x="35412" y="1880"/>
                  </a:lnTo>
                  <a:lnTo>
                    <a:pt x="39644" y="4362"/>
                  </a:lnTo>
                  <a:lnTo>
                    <a:pt x="45992" y="6465"/>
                  </a:lnTo>
                  <a:lnTo>
                    <a:pt x="50225" y="9458"/>
                  </a:lnTo>
                  <a:lnTo>
                    <a:pt x="52578" y="13139"/>
                  </a:lnTo>
                  <a:lnTo>
                    <a:pt x="54087" y="21252"/>
                  </a:lnTo>
                  <a:lnTo>
                    <a:pt x="54426" y="37243"/>
                  </a:lnTo>
                  <a:lnTo>
                    <a:pt x="52563" y="43127"/>
                  </a:lnTo>
                  <a:lnTo>
                    <a:pt x="46618" y="52006"/>
                  </a:lnTo>
                  <a:lnTo>
                    <a:pt x="41317" y="59387"/>
                  </a:lnTo>
                  <a:lnTo>
                    <a:pt x="37329" y="65199"/>
                  </a:lnTo>
                  <a:lnTo>
                    <a:pt x="31822" y="69176"/>
                  </a:lnTo>
                  <a:lnTo>
                    <a:pt x="30285" y="72607"/>
                  </a:lnTo>
                  <a:lnTo>
                    <a:pt x="29172" y="73804"/>
                  </a:lnTo>
                  <a:lnTo>
                    <a:pt x="26051" y="75134"/>
                  </a:lnTo>
                  <a:lnTo>
                    <a:pt x="24938" y="76194"/>
                  </a:lnTo>
                  <a:lnTo>
                    <a:pt x="23003" y="81572"/>
                  </a:lnTo>
                  <a:lnTo>
                    <a:pt x="23610" y="81897"/>
                  </a:lnTo>
                  <a:lnTo>
                    <a:pt x="48138" y="82546"/>
                  </a:lnTo>
                  <a:lnTo>
                    <a:pt x="90702" y="74433"/>
                  </a:lnTo>
                  <a:lnTo>
                    <a:pt x="98909" y="69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569"/>
            <p:cNvSpPr/>
            <p:nvPr>
              <p:custDataLst>
                <p:tags r:id="rId106"/>
              </p:custDataLst>
            </p:nvPr>
          </p:nvSpPr>
          <p:spPr>
            <a:xfrm>
              <a:off x="7639050" y="2755907"/>
              <a:ext cx="31743" cy="133344"/>
            </a:xfrm>
            <a:custGeom>
              <a:avLst/>
              <a:gdLst/>
              <a:ahLst/>
              <a:cxnLst/>
              <a:rect l="0" t="0" r="0" b="0"/>
              <a:pathLst>
                <a:path w="31743" h="133344">
                  <a:moveTo>
                    <a:pt x="0" y="6343"/>
                  </a:moveTo>
                  <a:lnTo>
                    <a:pt x="0" y="6343"/>
                  </a:lnTo>
                  <a:lnTo>
                    <a:pt x="0" y="2972"/>
                  </a:lnTo>
                  <a:lnTo>
                    <a:pt x="705" y="1979"/>
                  </a:lnTo>
                  <a:lnTo>
                    <a:pt x="1881" y="1317"/>
                  </a:lnTo>
                  <a:lnTo>
                    <a:pt x="11556" y="70"/>
                  </a:lnTo>
                  <a:lnTo>
                    <a:pt x="21438" y="0"/>
                  </a:lnTo>
                  <a:lnTo>
                    <a:pt x="22758" y="703"/>
                  </a:lnTo>
                  <a:lnTo>
                    <a:pt x="23639" y="1878"/>
                  </a:lnTo>
                  <a:lnTo>
                    <a:pt x="24617" y="5769"/>
                  </a:lnTo>
                  <a:lnTo>
                    <a:pt x="25873" y="15894"/>
                  </a:lnTo>
                  <a:lnTo>
                    <a:pt x="31141" y="35941"/>
                  </a:lnTo>
                  <a:lnTo>
                    <a:pt x="31742" y="74983"/>
                  </a:lnTo>
                  <a:lnTo>
                    <a:pt x="19955" y="121846"/>
                  </a:lnTo>
                  <a:lnTo>
                    <a:pt x="17571" y="126587"/>
                  </a:lnTo>
                  <a:lnTo>
                    <a:pt x="15947" y="128839"/>
                  </a:lnTo>
                  <a:lnTo>
                    <a:pt x="12261" y="131341"/>
                  </a:lnTo>
                  <a:lnTo>
                    <a:pt x="6350" y="133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3570"/>
            <p:cNvSpPr/>
            <p:nvPr>
              <p:custDataLst>
                <p:tags r:id="rId107"/>
              </p:custDataLst>
            </p:nvPr>
          </p:nvSpPr>
          <p:spPr>
            <a:xfrm>
              <a:off x="7442229" y="2813050"/>
              <a:ext cx="114272" cy="57064"/>
            </a:xfrm>
            <a:custGeom>
              <a:avLst/>
              <a:gdLst/>
              <a:ahLst/>
              <a:cxnLst/>
              <a:rect l="0" t="0" r="0" b="0"/>
              <a:pathLst>
                <a:path w="114272" h="57064">
                  <a:moveTo>
                    <a:pt x="50771" y="0"/>
                  </a:moveTo>
                  <a:lnTo>
                    <a:pt x="50771" y="0"/>
                  </a:lnTo>
                  <a:lnTo>
                    <a:pt x="50771" y="40224"/>
                  </a:lnTo>
                  <a:lnTo>
                    <a:pt x="48889" y="44453"/>
                  </a:lnTo>
                  <a:lnTo>
                    <a:pt x="47400" y="46569"/>
                  </a:lnTo>
                  <a:lnTo>
                    <a:pt x="43863" y="48919"/>
                  </a:lnTo>
                  <a:lnTo>
                    <a:pt x="41932" y="49546"/>
                  </a:lnTo>
                  <a:lnTo>
                    <a:pt x="40644" y="50670"/>
                  </a:lnTo>
                  <a:lnTo>
                    <a:pt x="39214" y="53799"/>
                  </a:lnTo>
                  <a:lnTo>
                    <a:pt x="38128" y="54916"/>
                  </a:lnTo>
                  <a:lnTo>
                    <a:pt x="35039" y="56157"/>
                  </a:lnTo>
                  <a:lnTo>
                    <a:pt x="23174" y="57063"/>
                  </a:lnTo>
                  <a:lnTo>
                    <a:pt x="18985" y="55230"/>
                  </a:lnTo>
                  <a:lnTo>
                    <a:pt x="7848" y="46609"/>
                  </a:lnTo>
                  <a:lnTo>
                    <a:pt x="3942" y="45409"/>
                  </a:lnTo>
                  <a:lnTo>
                    <a:pt x="2619" y="44384"/>
                  </a:lnTo>
                  <a:lnTo>
                    <a:pt x="1148" y="41363"/>
                  </a:lnTo>
                  <a:lnTo>
                    <a:pt x="0" y="23258"/>
                  </a:lnTo>
                  <a:lnTo>
                    <a:pt x="697" y="21855"/>
                  </a:lnTo>
                  <a:lnTo>
                    <a:pt x="1865" y="20920"/>
                  </a:lnTo>
                  <a:lnTo>
                    <a:pt x="5047" y="19176"/>
                  </a:lnTo>
                  <a:lnTo>
                    <a:pt x="10804" y="14932"/>
                  </a:lnTo>
                  <a:lnTo>
                    <a:pt x="35372" y="6996"/>
                  </a:lnTo>
                  <a:lnTo>
                    <a:pt x="61703" y="6375"/>
                  </a:lnTo>
                  <a:lnTo>
                    <a:pt x="107481" y="12666"/>
                  </a:lnTo>
                  <a:lnTo>
                    <a:pt x="11427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571"/>
            <p:cNvSpPr/>
            <p:nvPr>
              <p:custDataLst>
                <p:tags r:id="rId108"/>
              </p:custDataLst>
            </p:nvPr>
          </p:nvSpPr>
          <p:spPr>
            <a:xfrm>
              <a:off x="7302509" y="2806703"/>
              <a:ext cx="95242" cy="69848"/>
            </a:xfrm>
            <a:custGeom>
              <a:avLst/>
              <a:gdLst/>
              <a:ahLst/>
              <a:cxnLst/>
              <a:rect l="0" t="0" r="0" b="0"/>
              <a:pathLst>
                <a:path w="95242" h="69848">
                  <a:moveTo>
                    <a:pt x="50791" y="31747"/>
                  </a:moveTo>
                  <a:lnTo>
                    <a:pt x="50791" y="31747"/>
                  </a:lnTo>
                  <a:lnTo>
                    <a:pt x="50791" y="28376"/>
                  </a:lnTo>
                  <a:lnTo>
                    <a:pt x="51496" y="27383"/>
                  </a:lnTo>
                  <a:lnTo>
                    <a:pt x="52672" y="26721"/>
                  </a:lnTo>
                  <a:lnTo>
                    <a:pt x="54161" y="26280"/>
                  </a:lnTo>
                  <a:lnTo>
                    <a:pt x="55154" y="25280"/>
                  </a:lnTo>
                  <a:lnTo>
                    <a:pt x="56258" y="22287"/>
                  </a:lnTo>
                  <a:lnTo>
                    <a:pt x="55847" y="20502"/>
                  </a:lnTo>
                  <a:lnTo>
                    <a:pt x="51998" y="12566"/>
                  </a:lnTo>
                  <a:lnTo>
                    <a:pt x="51029" y="4205"/>
                  </a:lnTo>
                  <a:lnTo>
                    <a:pt x="50245" y="2802"/>
                  </a:lnTo>
                  <a:lnTo>
                    <a:pt x="49015" y="1867"/>
                  </a:lnTo>
                  <a:lnTo>
                    <a:pt x="45345" y="366"/>
                  </a:lnTo>
                  <a:lnTo>
                    <a:pt x="28716" y="0"/>
                  </a:lnTo>
                  <a:lnTo>
                    <a:pt x="24987" y="1880"/>
                  </a:lnTo>
                  <a:lnTo>
                    <a:pt x="20978" y="4362"/>
                  </a:lnTo>
                  <a:lnTo>
                    <a:pt x="16844" y="5464"/>
                  </a:lnTo>
                  <a:lnTo>
                    <a:pt x="15460" y="6464"/>
                  </a:lnTo>
                  <a:lnTo>
                    <a:pt x="14537" y="7836"/>
                  </a:lnTo>
                  <a:lnTo>
                    <a:pt x="12806" y="11242"/>
                  </a:lnTo>
                  <a:lnTo>
                    <a:pt x="2637" y="23338"/>
                  </a:lnTo>
                  <a:lnTo>
                    <a:pt x="340" y="30500"/>
                  </a:lnTo>
                  <a:lnTo>
                    <a:pt x="0" y="43270"/>
                  </a:lnTo>
                  <a:lnTo>
                    <a:pt x="703" y="43663"/>
                  </a:lnTo>
                  <a:lnTo>
                    <a:pt x="15723" y="44438"/>
                  </a:lnTo>
                  <a:lnTo>
                    <a:pt x="16828" y="43735"/>
                  </a:lnTo>
                  <a:lnTo>
                    <a:pt x="17567" y="42561"/>
                  </a:lnTo>
                  <a:lnTo>
                    <a:pt x="18057" y="41073"/>
                  </a:lnTo>
                  <a:lnTo>
                    <a:pt x="19092" y="40081"/>
                  </a:lnTo>
                  <a:lnTo>
                    <a:pt x="25818" y="36607"/>
                  </a:lnTo>
                  <a:lnTo>
                    <a:pt x="30571" y="32707"/>
                  </a:lnTo>
                  <a:lnTo>
                    <a:pt x="31222" y="30292"/>
                  </a:lnTo>
                  <a:lnTo>
                    <a:pt x="31395" y="28661"/>
                  </a:lnTo>
                  <a:lnTo>
                    <a:pt x="32215" y="27573"/>
                  </a:lnTo>
                  <a:lnTo>
                    <a:pt x="37178" y="25683"/>
                  </a:lnTo>
                  <a:lnTo>
                    <a:pt x="41193" y="25482"/>
                  </a:lnTo>
                  <a:lnTo>
                    <a:pt x="42274" y="26159"/>
                  </a:lnTo>
                  <a:lnTo>
                    <a:pt x="42996" y="27316"/>
                  </a:lnTo>
                  <a:lnTo>
                    <a:pt x="44156" y="30872"/>
                  </a:lnTo>
                  <a:lnTo>
                    <a:pt x="46196" y="31358"/>
                  </a:lnTo>
                  <a:lnTo>
                    <a:pt x="47728" y="31488"/>
                  </a:lnTo>
                  <a:lnTo>
                    <a:pt x="48748" y="32280"/>
                  </a:lnTo>
                  <a:lnTo>
                    <a:pt x="53893" y="40562"/>
                  </a:lnTo>
                  <a:lnTo>
                    <a:pt x="65695" y="52944"/>
                  </a:lnTo>
                  <a:lnTo>
                    <a:pt x="69880" y="55279"/>
                  </a:lnTo>
                  <a:lnTo>
                    <a:pt x="74092" y="57022"/>
                  </a:lnTo>
                  <a:lnTo>
                    <a:pt x="80430" y="61265"/>
                  </a:lnTo>
                  <a:lnTo>
                    <a:pt x="86776" y="63541"/>
                  </a:lnTo>
                  <a:lnTo>
                    <a:pt x="95241" y="69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572"/>
            <p:cNvSpPr/>
            <p:nvPr>
              <p:custDataLst>
                <p:tags r:id="rId109"/>
              </p:custDataLst>
            </p:nvPr>
          </p:nvSpPr>
          <p:spPr>
            <a:xfrm>
              <a:off x="6997702" y="2724152"/>
              <a:ext cx="152399" cy="152375"/>
            </a:xfrm>
            <a:custGeom>
              <a:avLst/>
              <a:gdLst/>
              <a:ahLst/>
              <a:cxnLst/>
              <a:rect l="0" t="0" r="0" b="0"/>
              <a:pathLst>
                <a:path w="152399" h="152375">
                  <a:moveTo>
                    <a:pt x="6348" y="19048"/>
                  </a:moveTo>
                  <a:lnTo>
                    <a:pt x="6348" y="19048"/>
                  </a:lnTo>
                  <a:lnTo>
                    <a:pt x="2977" y="19048"/>
                  </a:lnTo>
                  <a:lnTo>
                    <a:pt x="1984" y="18342"/>
                  </a:lnTo>
                  <a:lnTo>
                    <a:pt x="1322" y="17166"/>
                  </a:lnTo>
                  <a:lnTo>
                    <a:pt x="5" y="12721"/>
                  </a:lnTo>
                  <a:lnTo>
                    <a:pt x="0" y="7232"/>
                  </a:lnTo>
                  <a:lnTo>
                    <a:pt x="703" y="6938"/>
                  </a:lnTo>
                  <a:lnTo>
                    <a:pt x="3368" y="6610"/>
                  </a:lnTo>
                  <a:lnTo>
                    <a:pt x="6905" y="4583"/>
                  </a:lnTo>
                  <a:lnTo>
                    <a:pt x="11554" y="903"/>
                  </a:lnTo>
                  <a:lnTo>
                    <a:pt x="17541" y="177"/>
                  </a:lnTo>
                  <a:lnTo>
                    <a:pt x="46310" y="0"/>
                  </a:lnTo>
                  <a:lnTo>
                    <a:pt x="50684" y="1880"/>
                  </a:lnTo>
                  <a:lnTo>
                    <a:pt x="71962" y="21197"/>
                  </a:lnTo>
                  <a:lnTo>
                    <a:pt x="74315" y="27294"/>
                  </a:lnTo>
                  <a:lnTo>
                    <a:pt x="75826" y="39335"/>
                  </a:lnTo>
                  <a:lnTo>
                    <a:pt x="69003" y="65811"/>
                  </a:lnTo>
                  <a:lnTo>
                    <a:pt x="45975" y="103014"/>
                  </a:lnTo>
                  <a:lnTo>
                    <a:pt x="28113" y="118990"/>
                  </a:lnTo>
                  <a:lnTo>
                    <a:pt x="17009" y="134549"/>
                  </a:lnTo>
                  <a:lnTo>
                    <a:pt x="12733" y="137410"/>
                  </a:lnTo>
                  <a:lnTo>
                    <a:pt x="8480" y="139387"/>
                  </a:lnTo>
                  <a:lnTo>
                    <a:pt x="370" y="145747"/>
                  </a:lnTo>
                  <a:lnTo>
                    <a:pt x="31" y="151489"/>
                  </a:lnTo>
                  <a:lnTo>
                    <a:pt x="725" y="151792"/>
                  </a:lnTo>
                  <a:lnTo>
                    <a:pt x="14926" y="152374"/>
                  </a:lnTo>
                  <a:lnTo>
                    <a:pt x="61413" y="142754"/>
                  </a:lnTo>
                  <a:lnTo>
                    <a:pt x="105571" y="139777"/>
                  </a:lnTo>
                  <a:lnTo>
                    <a:pt x="143090" y="132818"/>
                  </a:lnTo>
                  <a:lnTo>
                    <a:pt x="152398" y="1269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573"/>
            <p:cNvSpPr/>
            <p:nvPr>
              <p:custDataLst>
                <p:tags r:id="rId110"/>
              </p:custDataLst>
            </p:nvPr>
          </p:nvSpPr>
          <p:spPr>
            <a:xfrm>
              <a:off x="7208151" y="2724173"/>
              <a:ext cx="75300" cy="158728"/>
            </a:xfrm>
            <a:custGeom>
              <a:avLst/>
              <a:gdLst/>
              <a:ahLst/>
              <a:cxnLst/>
              <a:rect l="0" t="0" r="0" b="0"/>
              <a:pathLst>
                <a:path w="75300" h="158728">
                  <a:moveTo>
                    <a:pt x="75299" y="19027"/>
                  </a:moveTo>
                  <a:lnTo>
                    <a:pt x="75299" y="19027"/>
                  </a:lnTo>
                  <a:lnTo>
                    <a:pt x="75299" y="7287"/>
                  </a:lnTo>
                  <a:lnTo>
                    <a:pt x="74594" y="6967"/>
                  </a:lnTo>
                  <a:lnTo>
                    <a:pt x="71928" y="6611"/>
                  </a:lnTo>
                  <a:lnTo>
                    <a:pt x="70935" y="5811"/>
                  </a:lnTo>
                  <a:lnTo>
                    <a:pt x="69211" y="885"/>
                  </a:lnTo>
                  <a:lnTo>
                    <a:pt x="67184" y="380"/>
                  </a:lnTo>
                  <a:lnTo>
                    <a:pt x="59496" y="0"/>
                  </a:lnTo>
                  <a:lnTo>
                    <a:pt x="55810" y="1869"/>
                  </a:lnTo>
                  <a:lnTo>
                    <a:pt x="35002" y="21231"/>
                  </a:lnTo>
                  <a:lnTo>
                    <a:pt x="9681" y="61655"/>
                  </a:lnTo>
                  <a:lnTo>
                    <a:pt x="93" y="99468"/>
                  </a:lnTo>
                  <a:lnTo>
                    <a:pt x="0" y="116395"/>
                  </a:lnTo>
                  <a:lnTo>
                    <a:pt x="4226" y="128389"/>
                  </a:lnTo>
                  <a:lnTo>
                    <a:pt x="10094" y="139120"/>
                  </a:lnTo>
                  <a:lnTo>
                    <a:pt x="11746" y="143663"/>
                  </a:lnTo>
                  <a:lnTo>
                    <a:pt x="20537" y="154461"/>
                  </a:lnTo>
                  <a:lnTo>
                    <a:pt x="24619" y="156831"/>
                  </a:lnTo>
                  <a:lnTo>
                    <a:pt x="32766" y="158165"/>
                  </a:lnTo>
                  <a:lnTo>
                    <a:pt x="43549" y="158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SMARTInkShape-Group795"/>
          <p:cNvGrpSpPr/>
          <p:nvPr/>
        </p:nvGrpSpPr>
        <p:grpSpPr>
          <a:xfrm>
            <a:off x="6286500" y="485292"/>
            <a:ext cx="177684" cy="295759"/>
            <a:chOff x="6286500" y="485292"/>
            <a:chExt cx="177684" cy="295759"/>
          </a:xfrm>
        </p:grpSpPr>
        <p:sp>
          <p:nvSpPr>
            <p:cNvPr id="198" name="SMARTInkShape-3574"/>
            <p:cNvSpPr/>
            <p:nvPr>
              <p:custDataLst>
                <p:tags r:id="rId101"/>
              </p:custDataLst>
            </p:nvPr>
          </p:nvSpPr>
          <p:spPr>
            <a:xfrm>
              <a:off x="6314593" y="485292"/>
              <a:ext cx="149591" cy="41757"/>
            </a:xfrm>
            <a:custGeom>
              <a:avLst/>
              <a:gdLst/>
              <a:ahLst/>
              <a:cxnLst/>
              <a:rect l="0" t="0" r="0" b="0"/>
              <a:pathLst>
                <a:path w="149591" h="41757">
                  <a:moveTo>
                    <a:pt x="3657" y="22708"/>
                  </a:moveTo>
                  <a:lnTo>
                    <a:pt x="3657" y="22708"/>
                  </a:lnTo>
                  <a:lnTo>
                    <a:pt x="286" y="19337"/>
                  </a:lnTo>
                  <a:lnTo>
                    <a:pt x="0" y="17638"/>
                  </a:lnTo>
                  <a:lnTo>
                    <a:pt x="512" y="15801"/>
                  </a:lnTo>
                  <a:lnTo>
                    <a:pt x="2260" y="11877"/>
                  </a:lnTo>
                  <a:lnTo>
                    <a:pt x="3035" y="7781"/>
                  </a:lnTo>
                  <a:lnTo>
                    <a:pt x="3948" y="7112"/>
                  </a:lnTo>
                  <a:lnTo>
                    <a:pt x="5262" y="7372"/>
                  </a:lnTo>
                  <a:lnTo>
                    <a:pt x="6844" y="8251"/>
                  </a:lnTo>
                  <a:lnTo>
                    <a:pt x="8604" y="8131"/>
                  </a:lnTo>
                  <a:lnTo>
                    <a:pt x="18567" y="4386"/>
                  </a:lnTo>
                  <a:lnTo>
                    <a:pt x="65324" y="3660"/>
                  </a:lnTo>
                  <a:lnTo>
                    <a:pt x="112895" y="3658"/>
                  </a:lnTo>
                  <a:lnTo>
                    <a:pt x="145178" y="3658"/>
                  </a:lnTo>
                  <a:lnTo>
                    <a:pt x="146688" y="2952"/>
                  </a:lnTo>
                  <a:lnTo>
                    <a:pt x="147694" y="1777"/>
                  </a:lnTo>
                  <a:lnTo>
                    <a:pt x="148365" y="287"/>
                  </a:lnTo>
                  <a:lnTo>
                    <a:pt x="148812" y="0"/>
                  </a:lnTo>
                  <a:lnTo>
                    <a:pt x="149110" y="513"/>
                  </a:lnTo>
                  <a:lnTo>
                    <a:pt x="149590" y="3037"/>
                  </a:lnTo>
                  <a:lnTo>
                    <a:pt x="146301" y="6845"/>
                  </a:lnTo>
                  <a:lnTo>
                    <a:pt x="142785" y="8602"/>
                  </a:lnTo>
                  <a:lnTo>
                    <a:pt x="140859" y="9071"/>
                  </a:lnTo>
                  <a:lnTo>
                    <a:pt x="131992" y="14187"/>
                  </a:lnTo>
                  <a:lnTo>
                    <a:pt x="122037" y="16420"/>
                  </a:lnTo>
                  <a:lnTo>
                    <a:pt x="98112" y="26427"/>
                  </a:lnTo>
                  <a:lnTo>
                    <a:pt x="53609" y="34495"/>
                  </a:lnTo>
                  <a:lnTo>
                    <a:pt x="29499" y="41330"/>
                  </a:lnTo>
                  <a:lnTo>
                    <a:pt x="22741" y="41756"/>
                  </a:lnTo>
                  <a:lnTo>
                    <a:pt x="26089" y="38386"/>
                  </a:lnTo>
                  <a:lnTo>
                    <a:pt x="31502" y="36732"/>
                  </a:lnTo>
                  <a:lnTo>
                    <a:pt x="42481" y="33919"/>
                  </a:lnTo>
                  <a:lnTo>
                    <a:pt x="67221" y="24459"/>
                  </a:lnTo>
                  <a:lnTo>
                    <a:pt x="114125" y="16967"/>
                  </a:lnTo>
                  <a:lnTo>
                    <a:pt x="117957" y="16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575"/>
            <p:cNvSpPr/>
            <p:nvPr>
              <p:custDataLst>
                <p:tags r:id="rId102"/>
              </p:custDataLst>
            </p:nvPr>
          </p:nvSpPr>
          <p:spPr>
            <a:xfrm>
              <a:off x="6318327" y="539750"/>
              <a:ext cx="18974" cy="209551"/>
            </a:xfrm>
            <a:custGeom>
              <a:avLst/>
              <a:gdLst/>
              <a:ahLst/>
              <a:cxnLst/>
              <a:rect l="0" t="0" r="0" b="0"/>
              <a:pathLst>
                <a:path w="18974" h="209551">
                  <a:moveTo>
                    <a:pt x="18973" y="0"/>
                  </a:moveTo>
                  <a:lnTo>
                    <a:pt x="18973" y="0"/>
                  </a:lnTo>
                  <a:lnTo>
                    <a:pt x="13506" y="0"/>
                  </a:lnTo>
                  <a:lnTo>
                    <a:pt x="13211" y="706"/>
                  </a:lnTo>
                  <a:lnTo>
                    <a:pt x="11969" y="10831"/>
                  </a:lnTo>
                  <a:lnTo>
                    <a:pt x="8274" y="17712"/>
                  </a:lnTo>
                  <a:lnTo>
                    <a:pt x="2924" y="61417"/>
                  </a:lnTo>
                  <a:lnTo>
                    <a:pt x="0" y="108944"/>
                  </a:lnTo>
                  <a:lnTo>
                    <a:pt x="1807" y="147805"/>
                  </a:lnTo>
                  <a:lnTo>
                    <a:pt x="6099" y="175962"/>
                  </a:lnTo>
                  <a:lnTo>
                    <a:pt x="6927" y="186271"/>
                  </a:lnTo>
                  <a:lnTo>
                    <a:pt x="12600" y="203083"/>
                  </a:lnTo>
                  <a:lnTo>
                    <a:pt x="12623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3576"/>
            <p:cNvSpPr/>
            <p:nvPr>
              <p:custDataLst>
                <p:tags r:id="rId103"/>
              </p:custDataLst>
            </p:nvPr>
          </p:nvSpPr>
          <p:spPr>
            <a:xfrm>
              <a:off x="6286500" y="743028"/>
              <a:ext cx="44451" cy="18973"/>
            </a:xfrm>
            <a:custGeom>
              <a:avLst/>
              <a:gdLst/>
              <a:ahLst/>
              <a:cxnLst/>
              <a:rect l="0" t="0" r="0" b="0"/>
              <a:pathLst>
                <a:path w="44451" h="18973">
                  <a:moveTo>
                    <a:pt x="0" y="6272"/>
                  </a:moveTo>
                  <a:lnTo>
                    <a:pt x="0" y="6272"/>
                  </a:lnTo>
                  <a:lnTo>
                    <a:pt x="0" y="0"/>
                  </a:lnTo>
                  <a:lnTo>
                    <a:pt x="0" y="5396"/>
                  </a:lnTo>
                  <a:lnTo>
                    <a:pt x="705" y="5688"/>
                  </a:lnTo>
                  <a:lnTo>
                    <a:pt x="3371" y="6012"/>
                  </a:lnTo>
                  <a:lnTo>
                    <a:pt x="6907" y="8038"/>
                  </a:lnTo>
                  <a:lnTo>
                    <a:pt x="15732" y="15725"/>
                  </a:lnTo>
                  <a:lnTo>
                    <a:pt x="21337" y="17529"/>
                  </a:lnTo>
                  <a:lnTo>
                    <a:pt x="44450" y="18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3577"/>
            <p:cNvSpPr/>
            <p:nvPr>
              <p:custDataLst>
                <p:tags r:id="rId104"/>
              </p:custDataLst>
            </p:nvPr>
          </p:nvSpPr>
          <p:spPr>
            <a:xfrm>
              <a:off x="6292850" y="736600"/>
              <a:ext cx="50801" cy="44451"/>
            </a:xfrm>
            <a:custGeom>
              <a:avLst/>
              <a:gdLst/>
              <a:ahLst/>
              <a:cxnLst/>
              <a:rect l="0" t="0" r="0" b="0"/>
              <a:pathLst>
                <a:path w="50801" h="44451">
                  <a:moveTo>
                    <a:pt x="50800" y="0"/>
                  </a:moveTo>
                  <a:lnTo>
                    <a:pt x="50800" y="0"/>
                  </a:lnTo>
                  <a:lnTo>
                    <a:pt x="47429" y="3371"/>
                  </a:lnTo>
                  <a:lnTo>
                    <a:pt x="45774" y="6908"/>
                  </a:lnTo>
                  <a:lnTo>
                    <a:pt x="45333" y="8838"/>
                  </a:lnTo>
                  <a:lnTo>
                    <a:pt x="41340" y="14927"/>
                  </a:lnTo>
                  <a:lnTo>
                    <a:pt x="35690" y="21199"/>
                  </a:lnTo>
                  <a:lnTo>
                    <a:pt x="29739" y="23533"/>
                  </a:lnTo>
                  <a:lnTo>
                    <a:pt x="26176" y="24155"/>
                  </a:lnTo>
                  <a:lnTo>
                    <a:pt x="23802" y="25276"/>
                  </a:lnTo>
                  <a:lnTo>
                    <a:pt x="22217" y="26728"/>
                  </a:lnTo>
                  <a:lnTo>
                    <a:pt x="10397" y="40294"/>
                  </a:lnTo>
                  <a:lnTo>
                    <a:pt x="6267" y="42603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SMARTInkShape-Group796"/>
          <p:cNvGrpSpPr/>
          <p:nvPr/>
        </p:nvGrpSpPr>
        <p:grpSpPr>
          <a:xfrm>
            <a:off x="6305550" y="2127257"/>
            <a:ext cx="1955801" cy="552444"/>
            <a:chOff x="6305550" y="2127257"/>
            <a:chExt cx="1955801" cy="552444"/>
          </a:xfrm>
        </p:grpSpPr>
        <p:sp>
          <p:nvSpPr>
            <p:cNvPr id="203" name="SMARTInkShape-3578"/>
            <p:cNvSpPr/>
            <p:nvPr>
              <p:custDataLst>
                <p:tags r:id="rId87"/>
              </p:custDataLst>
            </p:nvPr>
          </p:nvSpPr>
          <p:spPr>
            <a:xfrm>
              <a:off x="6305550" y="2425700"/>
              <a:ext cx="133351" cy="12694"/>
            </a:xfrm>
            <a:custGeom>
              <a:avLst/>
              <a:gdLst/>
              <a:ahLst/>
              <a:cxnLst/>
              <a:rect l="0" t="0" r="0" b="0"/>
              <a:pathLst>
                <a:path w="133351" h="12694">
                  <a:moveTo>
                    <a:pt x="0" y="6350"/>
                  </a:moveTo>
                  <a:lnTo>
                    <a:pt x="0" y="6350"/>
                  </a:lnTo>
                  <a:lnTo>
                    <a:pt x="0" y="12622"/>
                  </a:lnTo>
                  <a:lnTo>
                    <a:pt x="12209" y="12693"/>
                  </a:lnTo>
                  <a:lnTo>
                    <a:pt x="17891" y="10815"/>
                  </a:lnTo>
                  <a:lnTo>
                    <a:pt x="22769" y="8335"/>
                  </a:lnTo>
                  <a:lnTo>
                    <a:pt x="33531" y="6742"/>
                  </a:lnTo>
                  <a:lnTo>
                    <a:pt x="80202" y="6357"/>
                  </a:lnTo>
                  <a:lnTo>
                    <a:pt x="86916" y="4471"/>
                  </a:lnTo>
                  <a:lnTo>
                    <a:pt x="89695" y="2981"/>
                  </a:lnTo>
                  <a:lnTo>
                    <a:pt x="117985" y="17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3579"/>
            <p:cNvSpPr/>
            <p:nvPr>
              <p:custDataLst>
                <p:tags r:id="rId88"/>
              </p:custDataLst>
            </p:nvPr>
          </p:nvSpPr>
          <p:spPr>
            <a:xfrm>
              <a:off x="6575382" y="2266975"/>
              <a:ext cx="132479" cy="311126"/>
            </a:xfrm>
            <a:custGeom>
              <a:avLst/>
              <a:gdLst/>
              <a:ahLst/>
              <a:cxnLst/>
              <a:rect l="0" t="0" r="0" b="0"/>
              <a:pathLst>
                <a:path w="132479" h="311126">
                  <a:moveTo>
                    <a:pt x="130218" y="19025"/>
                  </a:moveTo>
                  <a:lnTo>
                    <a:pt x="130218" y="19025"/>
                  </a:lnTo>
                  <a:lnTo>
                    <a:pt x="130218" y="7469"/>
                  </a:lnTo>
                  <a:lnTo>
                    <a:pt x="126847" y="3293"/>
                  </a:lnTo>
                  <a:lnTo>
                    <a:pt x="127265" y="2187"/>
                  </a:lnTo>
                  <a:lnTo>
                    <a:pt x="132478" y="630"/>
                  </a:lnTo>
                  <a:lnTo>
                    <a:pt x="132430" y="412"/>
                  </a:lnTo>
                  <a:lnTo>
                    <a:pt x="121508" y="0"/>
                  </a:lnTo>
                  <a:lnTo>
                    <a:pt x="117409" y="1868"/>
                  </a:lnTo>
                  <a:lnTo>
                    <a:pt x="96215" y="18393"/>
                  </a:lnTo>
                  <a:lnTo>
                    <a:pt x="63699" y="64918"/>
                  </a:lnTo>
                  <a:lnTo>
                    <a:pt x="37786" y="108107"/>
                  </a:lnTo>
                  <a:lnTo>
                    <a:pt x="21219" y="148444"/>
                  </a:lnTo>
                  <a:lnTo>
                    <a:pt x="5449" y="195597"/>
                  </a:lnTo>
                  <a:lnTo>
                    <a:pt x="0" y="226346"/>
                  </a:lnTo>
                  <a:lnTo>
                    <a:pt x="2656" y="246259"/>
                  </a:lnTo>
                  <a:lnTo>
                    <a:pt x="11890" y="273821"/>
                  </a:lnTo>
                  <a:lnTo>
                    <a:pt x="17890" y="282316"/>
                  </a:lnTo>
                  <a:lnTo>
                    <a:pt x="45667" y="305809"/>
                  </a:lnTo>
                  <a:lnTo>
                    <a:pt x="58286" y="309550"/>
                  </a:lnTo>
                  <a:lnTo>
                    <a:pt x="92118" y="311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3580"/>
            <p:cNvSpPr/>
            <p:nvPr>
              <p:custDataLst>
                <p:tags r:id="rId89"/>
              </p:custDataLst>
            </p:nvPr>
          </p:nvSpPr>
          <p:spPr>
            <a:xfrm>
              <a:off x="6769100" y="2267337"/>
              <a:ext cx="138786" cy="240801"/>
            </a:xfrm>
            <a:custGeom>
              <a:avLst/>
              <a:gdLst/>
              <a:ahLst/>
              <a:cxnLst/>
              <a:rect l="0" t="0" r="0" b="0"/>
              <a:pathLst>
                <a:path w="138786" h="240801">
                  <a:moveTo>
                    <a:pt x="0" y="228213"/>
                  </a:moveTo>
                  <a:lnTo>
                    <a:pt x="0" y="228213"/>
                  </a:lnTo>
                  <a:lnTo>
                    <a:pt x="0" y="234485"/>
                  </a:lnTo>
                  <a:lnTo>
                    <a:pt x="5467" y="234556"/>
                  </a:lnTo>
                  <a:lnTo>
                    <a:pt x="9459" y="231190"/>
                  </a:lnTo>
                  <a:lnTo>
                    <a:pt x="15022" y="229536"/>
                  </a:lnTo>
                  <a:lnTo>
                    <a:pt x="21492" y="228095"/>
                  </a:lnTo>
                  <a:lnTo>
                    <a:pt x="31397" y="221422"/>
                  </a:lnTo>
                  <a:lnTo>
                    <a:pt x="49444" y="207243"/>
                  </a:lnTo>
                  <a:lnTo>
                    <a:pt x="86005" y="162574"/>
                  </a:lnTo>
                  <a:lnTo>
                    <a:pt x="111575" y="119426"/>
                  </a:lnTo>
                  <a:lnTo>
                    <a:pt x="129093" y="72801"/>
                  </a:lnTo>
                  <a:lnTo>
                    <a:pt x="137640" y="25195"/>
                  </a:lnTo>
                  <a:lnTo>
                    <a:pt x="138785" y="18509"/>
                  </a:lnTo>
                  <a:lnTo>
                    <a:pt x="137411" y="13185"/>
                  </a:lnTo>
                  <a:lnTo>
                    <a:pt x="135155" y="8467"/>
                  </a:lnTo>
                  <a:lnTo>
                    <a:pt x="133588" y="918"/>
                  </a:lnTo>
                  <a:lnTo>
                    <a:pt x="132803" y="483"/>
                  </a:lnTo>
                  <a:lnTo>
                    <a:pt x="130049" y="0"/>
                  </a:lnTo>
                  <a:lnTo>
                    <a:pt x="126474" y="1666"/>
                  </a:lnTo>
                  <a:lnTo>
                    <a:pt x="122533" y="4053"/>
                  </a:lnTo>
                  <a:lnTo>
                    <a:pt x="116348" y="6103"/>
                  </a:lnTo>
                  <a:lnTo>
                    <a:pt x="112153" y="9082"/>
                  </a:lnTo>
                  <a:lnTo>
                    <a:pt x="99481" y="29706"/>
                  </a:lnTo>
                  <a:lnTo>
                    <a:pt x="91722" y="46976"/>
                  </a:lnTo>
                  <a:lnTo>
                    <a:pt x="80171" y="89509"/>
                  </a:lnTo>
                  <a:lnTo>
                    <a:pt x="76549" y="132168"/>
                  </a:lnTo>
                  <a:lnTo>
                    <a:pt x="76219" y="176661"/>
                  </a:lnTo>
                  <a:lnTo>
                    <a:pt x="76907" y="204678"/>
                  </a:lnTo>
                  <a:lnTo>
                    <a:pt x="81270" y="216850"/>
                  </a:lnTo>
                  <a:lnTo>
                    <a:pt x="87184" y="227641"/>
                  </a:lnTo>
                  <a:lnTo>
                    <a:pt x="88843" y="232192"/>
                  </a:lnTo>
                  <a:lnTo>
                    <a:pt x="91932" y="236567"/>
                  </a:lnTo>
                  <a:lnTo>
                    <a:pt x="95656" y="238981"/>
                  </a:lnTo>
                  <a:lnTo>
                    <a:pt x="103797" y="240531"/>
                  </a:lnTo>
                  <a:lnTo>
                    <a:pt x="110089" y="240800"/>
                  </a:lnTo>
                  <a:lnTo>
                    <a:pt x="119793" y="237509"/>
                  </a:lnTo>
                  <a:lnTo>
                    <a:pt x="133350" y="228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3581"/>
            <p:cNvSpPr/>
            <p:nvPr>
              <p:custDataLst>
                <p:tags r:id="rId90"/>
              </p:custDataLst>
            </p:nvPr>
          </p:nvSpPr>
          <p:spPr>
            <a:xfrm>
              <a:off x="7759700" y="2387600"/>
              <a:ext cx="12701" cy="120651"/>
            </a:xfrm>
            <a:custGeom>
              <a:avLst/>
              <a:gdLst/>
              <a:ahLst/>
              <a:cxnLst/>
              <a:rect l="0" t="0" r="0" b="0"/>
              <a:pathLst>
                <a:path w="12701" h="120651">
                  <a:moveTo>
                    <a:pt x="6350" y="0"/>
                  </a:moveTo>
                  <a:lnTo>
                    <a:pt x="6350" y="0"/>
                  </a:lnTo>
                  <a:lnTo>
                    <a:pt x="882" y="0"/>
                  </a:lnTo>
                  <a:lnTo>
                    <a:pt x="588" y="705"/>
                  </a:lnTo>
                  <a:lnTo>
                    <a:pt x="0" y="46529"/>
                  </a:lnTo>
                  <a:lnTo>
                    <a:pt x="0" y="93420"/>
                  </a:lnTo>
                  <a:lnTo>
                    <a:pt x="1881" y="99846"/>
                  </a:lnTo>
                  <a:lnTo>
                    <a:pt x="4363" y="105054"/>
                  </a:lnTo>
                  <a:lnTo>
                    <a:pt x="6088" y="112943"/>
                  </a:lnTo>
                  <a:lnTo>
                    <a:pt x="127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3582"/>
            <p:cNvSpPr/>
            <p:nvPr>
              <p:custDataLst>
                <p:tags r:id="rId91"/>
              </p:custDataLst>
            </p:nvPr>
          </p:nvSpPr>
          <p:spPr>
            <a:xfrm>
              <a:off x="8147312" y="2127257"/>
              <a:ext cx="114039" cy="120644"/>
            </a:xfrm>
            <a:custGeom>
              <a:avLst/>
              <a:gdLst/>
              <a:ahLst/>
              <a:cxnLst/>
              <a:rect l="0" t="0" r="0" b="0"/>
              <a:pathLst>
                <a:path w="114039" h="120644">
                  <a:moveTo>
                    <a:pt x="6088" y="19043"/>
                  </a:moveTo>
                  <a:lnTo>
                    <a:pt x="6088" y="19043"/>
                  </a:lnTo>
                  <a:lnTo>
                    <a:pt x="6088" y="13576"/>
                  </a:lnTo>
                  <a:lnTo>
                    <a:pt x="0" y="6627"/>
                  </a:lnTo>
                  <a:lnTo>
                    <a:pt x="5228" y="901"/>
                  </a:lnTo>
                  <a:lnTo>
                    <a:pt x="11479" y="73"/>
                  </a:lnTo>
                  <a:lnTo>
                    <a:pt x="21192" y="0"/>
                  </a:lnTo>
                  <a:lnTo>
                    <a:pt x="25266" y="1878"/>
                  </a:lnTo>
                  <a:lnTo>
                    <a:pt x="29428" y="4358"/>
                  </a:lnTo>
                  <a:lnTo>
                    <a:pt x="35737" y="6460"/>
                  </a:lnTo>
                  <a:lnTo>
                    <a:pt x="39961" y="9453"/>
                  </a:lnTo>
                  <a:lnTo>
                    <a:pt x="42309" y="13134"/>
                  </a:lnTo>
                  <a:lnTo>
                    <a:pt x="44058" y="17122"/>
                  </a:lnTo>
                  <a:lnTo>
                    <a:pt x="48304" y="23334"/>
                  </a:lnTo>
                  <a:lnTo>
                    <a:pt x="50582" y="29644"/>
                  </a:lnTo>
                  <a:lnTo>
                    <a:pt x="54707" y="36687"/>
                  </a:lnTo>
                  <a:lnTo>
                    <a:pt x="55918" y="43583"/>
                  </a:lnTo>
                  <a:lnTo>
                    <a:pt x="54576" y="49470"/>
                  </a:lnTo>
                  <a:lnTo>
                    <a:pt x="52332" y="54438"/>
                  </a:lnTo>
                  <a:lnTo>
                    <a:pt x="50364" y="61202"/>
                  </a:lnTo>
                  <a:lnTo>
                    <a:pt x="46331" y="67675"/>
                  </a:lnTo>
                  <a:lnTo>
                    <a:pt x="44117" y="74061"/>
                  </a:lnTo>
                  <a:lnTo>
                    <a:pt x="40012" y="80422"/>
                  </a:lnTo>
                  <a:lnTo>
                    <a:pt x="37776" y="86775"/>
                  </a:lnTo>
                  <a:lnTo>
                    <a:pt x="26105" y="100600"/>
                  </a:lnTo>
                  <a:lnTo>
                    <a:pt x="26488" y="101637"/>
                  </a:lnTo>
                  <a:lnTo>
                    <a:pt x="30690" y="106973"/>
                  </a:lnTo>
                  <a:lnTo>
                    <a:pt x="33015" y="107512"/>
                  </a:lnTo>
                  <a:lnTo>
                    <a:pt x="52845" y="108632"/>
                  </a:lnTo>
                  <a:lnTo>
                    <a:pt x="64739" y="112966"/>
                  </a:lnTo>
                  <a:lnTo>
                    <a:pt x="83896" y="114824"/>
                  </a:lnTo>
                  <a:lnTo>
                    <a:pt x="96351" y="119285"/>
                  </a:lnTo>
                  <a:lnTo>
                    <a:pt x="114038" y="120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3583"/>
            <p:cNvSpPr/>
            <p:nvPr>
              <p:custDataLst>
                <p:tags r:id="rId92"/>
              </p:custDataLst>
            </p:nvPr>
          </p:nvSpPr>
          <p:spPr>
            <a:xfrm>
              <a:off x="7848600" y="2330528"/>
              <a:ext cx="69766" cy="171364"/>
            </a:xfrm>
            <a:custGeom>
              <a:avLst/>
              <a:gdLst/>
              <a:ahLst/>
              <a:cxnLst/>
              <a:rect l="0" t="0" r="0" b="0"/>
              <a:pathLst>
                <a:path w="69766" h="171364">
                  <a:moveTo>
                    <a:pt x="19050" y="6272"/>
                  </a:moveTo>
                  <a:lnTo>
                    <a:pt x="19050" y="6272"/>
                  </a:lnTo>
                  <a:lnTo>
                    <a:pt x="19050" y="183"/>
                  </a:lnTo>
                  <a:lnTo>
                    <a:pt x="22420" y="0"/>
                  </a:lnTo>
                  <a:lnTo>
                    <a:pt x="23413" y="679"/>
                  </a:lnTo>
                  <a:lnTo>
                    <a:pt x="24075" y="1838"/>
                  </a:lnTo>
                  <a:lnTo>
                    <a:pt x="25138" y="8767"/>
                  </a:lnTo>
                  <a:lnTo>
                    <a:pt x="23402" y="12790"/>
                  </a:lnTo>
                  <a:lnTo>
                    <a:pt x="21951" y="14851"/>
                  </a:lnTo>
                  <a:lnTo>
                    <a:pt x="19910" y="24493"/>
                  </a:lnTo>
                  <a:lnTo>
                    <a:pt x="14034" y="68579"/>
                  </a:lnTo>
                  <a:lnTo>
                    <a:pt x="10854" y="107841"/>
                  </a:lnTo>
                  <a:lnTo>
                    <a:pt x="7683" y="120563"/>
                  </a:lnTo>
                  <a:lnTo>
                    <a:pt x="6352" y="158297"/>
                  </a:lnTo>
                  <a:lnTo>
                    <a:pt x="6350" y="143736"/>
                  </a:lnTo>
                  <a:lnTo>
                    <a:pt x="8231" y="139569"/>
                  </a:lnTo>
                  <a:lnTo>
                    <a:pt x="10713" y="135365"/>
                  </a:lnTo>
                  <a:lnTo>
                    <a:pt x="12818" y="129032"/>
                  </a:lnTo>
                  <a:lnTo>
                    <a:pt x="34756" y="104873"/>
                  </a:lnTo>
                  <a:lnTo>
                    <a:pt x="36577" y="104461"/>
                  </a:lnTo>
                  <a:lnTo>
                    <a:pt x="38495" y="104893"/>
                  </a:lnTo>
                  <a:lnTo>
                    <a:pt x="42509" y="106548"/>
                  </a:lnTo>
                  <a:lnTo>
                    <a:pt x="48736" y="108185"/>
                  </a:lnTo>
                  <a:lnTo>
                    <a:pt x="52940" y="111069"/>
                  </a:lnTo>
                  <a:lnTo>
                    <a:pt x="55279" y="114702"/>
                  </a:lnTo>
                  <a:lnTo>
                    <a:pt x="55903" y="116659"/>
                  </a:lnTo>
                  <a:lnTo>
                    <a:pt x="57024" y="117963"/>
                  </a:lnTo>
                  <a:lnTo>
                    <a:pt x="60151" y="119413"/>
                  </a:lnTo>
                  <a:lnTo>
                    <a:pt x="61269" y="120504"/>
                  </a:lnTo>
                  <a:lnTo>
                    <a:pt x="68395" y="133392"/>
                  </a:lnTo>
                  <a:lnTo>
                    <a:pt x="69765" y="148095"/>
                  </a:lnTo>
                  <a:lnTo>
                    <a:pt x="67931" y="152325"/>
                  </a:lnTo>
                  <a:lnTo>
                    <a:pt x="54739" y="167400"/>
                  </a:lnTo>
                  <a:lnTo>
                    <a:pt x="50669" y="169607"/>
                  </a:lnTo>
                  <a:lnTo>
                    <a:pt x="42529" y="170849"/>
                  </a:lnTo>
                  <a:lnTo>
                    <a:pt x="17011" y="171363"/>
                  </a:lnTo>
                  <a:lnTo>
                    <a:pt x="12734" y="169486"/>
                  </a:lnTo>
                  <a:lnTo>
                    <a:pt x="10606" y="167998"/>
                  </a:lnTo>
                  <a:lnTo>
                    <a:pt x="8241" y="164463"/>
                  </a:lnTo>
                  <a:lnTo>
                    <a:pt x="6485" y="160540"/>
                  </a:lnTo>
                  <a:lnTo>
                    <a:pt x="2235" y="154365"/>
                  </a:lnTo>
                  <a:lnTo>
                    <a:pt x="662" y="148067"/>
                  </a:lnTo>
                  <a:lnTo>
                    <a:pt x="0" y="139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3584"/>
            <p:cNvSpPr/>
            <p:nvPr>
              <p:custDataLst>
                <p:tags r:id="rId93"/>
              </p:custDataLst>
            </p:nvPr>
          </p:nvSpPr>
          <p:spPr>
            <a:xfrm>
              <a:off x="7962900" y="2318633"/>
              <a:ext cx="37342" cy="195968"/>
            </a:xfrm>
            <a:custGeom>
              <a:avLst/>
              <a:gdLst/>
              <a:ahLst/>
              <a:cxnLst/>
              <a:rect l="0" t="0" r="0" b="0"/>
              <a:pathLst>
                <a:path w="37342" h="195968">
                  <a:moveTo>
                    <a:pt x="6350" y="5467"/>
                  </a:moveTo>
                  <a:lnTo>
                    <a:pt x="6350" y="5467"/>
                  </a:lnTo>
                  <a:lnTo>
                    <a:pt x="11817" y="0"/>
                  </a:lnTo>
                  <a:lnTo>
                    <a:pt x="12112" y="411"/>
                  </a:lnTo>
                  <a:lnTo>
                    <a:pt x="12438" y="2750"/>
                  </a:lnTo>
                  <a:lnTo>
                    <a:pt x="13231" y="3655"/>
                  </a:lnTo>
                  <a:lnTo>
                    <a:pt x="15994" y="4662"/>
                  </a:lnTo>
                  <a:lnTo>
                    <a:pt x="17012" y="5636"/>
                  </a:lnTo>
                  <a:lnTo>
                    <a:pt x="20529" y="12268"/>
                  </a:lnTo>
                  <a:lnTo>
                    <a:pt x="23236" y="16251"/>
                  </a:lnTo>
                  <a:lnTo>
                    <a:pt x="25464" y="22460"/>
                  </a:lnTo>
                  <a:lnTo>
                    <a:pt x="29574" y="29473"/>
                  </a:lnTo>
                  <a:lnTo>
                    <a:pt x="37192" y="73233"/>
                  </a:lnTo>
                  <a:lnTo>
                    <a:pt x="37341" y="109303"/>
                  </a:lnTo>
                  <a:lnTo>
                    <a:pt x="26853" y="153444"/>
                  </a:lnTo>
                  <a:lnTo>
                    <a:pt x="9692" y="191360"/>
                  </a:lnTo>
                  <a:lnTo>
                    <a:pt x="5955" y="193919"/>
                  </a:lnTo>
                  <a:lnTo>
                    <a:pt x="0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3585"/>
            <p:cNvSpPr/>
            <p:nvPr>
              <p:custDataLst>
                <p:tags r:id="rId94"/>
              </p:custDataLst>
            </p:nvPr>
          </p:nvSpPr>
          <p:spPr>
            <a:xfrm>
              <a:off x="8051800" y="2286960"/>
              <a:ext cx="50744" cy="233991"/>
            </a:xfrm>
            <a:custGeom>
              <a:avLst/>
              <a:gdLst/>
              <a:ahLst/>
              <a:cxnLst/>
              <a:rect l="0" t="0" r="0" b="0"/>
              <a:pathLst>
                <a:path w="50744" h="233991">
                  <a:moveTo>
                    <a:pt x="12700" y="11740"/>
                  </a:moveTo>
                  <a:lnTo>
                    <a:pt x="12700" y="11740"/>
                  </a:lnTo>
                  <a:lnTo>
                    <a:pt x="12700" y="8369"/>
                  </a:lnTo>
                  <a:lnTo>
                    <a:pt x="13405" y="7376"/>
                  </a:lnTo>
                  <a:lnTo>
                    <a:pt x="14581" y="6714"/>
                  </a:lnTo>
                  <a:lnTo>
                    <a:pt x="16070" y="6273"/>
                  </a:lnTo>
                  <a:lnTo>
                    <a:pt x="17063" y="5273"/>
                  </a:lnTo>
                  <a:lnTo>
                    <a:pt x="18167" y="2280"/>
                  </a:lnTo>
                  <a:lnTo>
                    <a:pt x="19168" y="1200"/>
                  </a:lnTo>
                  <a:lnTo>
                    <a:pt x="22159" y="0"/>
                  </a:lnTo>
                  <a:lnTo>
                    <a:pt x="23239" y="386"/>
                  </a:lnTo>
                  <a:lnTo>
                    <a:pt x="23959" y="1348"/>
                  </a:lnTo>
                  <a:lnTo>
                    <a:pt x="24440" y="2695"/>
                  </a:lnTo>
                  <a:lnTo>
                    <a:pt x="36346" y="18150"/>
                  </a:lnTo>
                  <a:lnTo>
                    <a:pt x="38027" y="22350"/>
                  </a:lnTo>
                  <a:lnTo>
                    <a:pt x="41125" y="26569"/>
                  </a:lnTo>
                  <a:lnTo>
                    <a:pt x="49830" y="69993"/>
                  </a:lnTo>
                  <a:lnTo>
                    <a:pt x="50743" y="113405"/>
                  </a:lnTo>
                  <a:lnTo>
                    <a:pt x="48908" y="138753"/>
                  </a:lnTo>
                  <a:lnTo>
                    <a:pt x="39554" y="185177"/>
                  </a:lnTo>
                  <a:lnTo>
                    <a:pt x="31618" y="205219"/>
                  </a:lnTo>
                  <a:lnTo>
                    <a:pt x="16925" y="228677"/>
                  </a:lnTo>
                  <a:lnTo>
                    <a:pt x="12696" y="231628"/>
                  </a:lnTo>
                  <a:lnTo>
                    <a:pt x="6348" y="233290"/>
                  </a:lnTo>
                  <a:lnTo>
                    <a:pt x="0" y="233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3586"/>
            <p:cNvSpPr/>
            <p:nvPr>
              <p:custDataLst>
                <p:tags r:id="rId95"/>
              </p:custDataLst>
            </p:nvPr>
          </p:nvSpPr>
          <p:spPr>
            <a:xfrm>
              <a:off x="7716132" y="2451100"/>
              <a:ext cx="75319" cy="6351"/>
            </a:xfrm>
            <a:custGeom>
              <a:avLst/>
              <a:gdLst/>
              <a:ahLst/>
              <a:cxnLst/>
              <a:rect l="0" t="0" r="0" b="0"/>
              <a:pathLst>
                <a:path w="75319" h="6351">
                  <a:moveTo>
                    <a:pt x="5468" y="6350"/>
                  </a:moveTo>
                  <a:lnTo>
                    <a:pt x="5468" y="6350"/>
                  </a:lnTo>
                  <a:lnTo>
                    <a:pt x="0" y="883"/>
                  </a:lnTo>
                  <a:lnTo>
                    <a:pt x="411" y="588"/>
                  </a:lnTo>
                  <a:lnTo>
                    <a:pt x="30017" y="2"/>
                  </a:lnTo>
                  <a:lnTo>
                    <a:pt x="35899" y="1882"/>
                  </a:lnTo>
                  <a:lnTo>
                    <a:pt x="40866" y="4364"/>
                  </a:lnTo>
                  <a:lnTo>
                    <a:pt x="51957" y="6088"/>
                  </a:lnTo>
                  <a:lnTo>
                    <a:pt x="61733" y="6272"/>
                  </a:lnTo>
                  <a:lnTo>
                    <a:pt x="67634" y="4434"/>
                  </a:lnTo>
                  <a:lnTo>
                    <a:pt x="753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3587"/>
            <p:cNvSpPr/>
            <p:nvPr>
              <p:custDataLst>
                <p:tags r:id="rId96"/>
              </p:custDataLst>
            </p:nvPr>
          </p:nvSpPr>
          <p:spPr>
            <a:xfrm>
              <a:off x="6667530" y="2603500"/>
              <a:ext cx="1244571" cy="76201"/>
            </a:xfrm>
            <a:custGeom>
              <a:avLst/>
              <a:gdLst/>
              <a:ahLst/>
              <a:cxnLst/>
              <a:rect l="0" t="0" r="0" b="0"/>
              <a:pathLst>
                <a:path w="1244571" h="76201">
                  <a:moveTo>
                    <a:pt x="12670" y="76200"/>
                  </a:moveTo>
                  <a:lnTo>
                    <a:pt x="12670" y="76200"/>
                  </a:lnTo>
                  <a:lnTo>
                    <a:pt x="0" y="76200"/>
                  </a:lnTo>
                  <a:lnTo>
                    <a:pt x="41748" y="76200"/>
                  </a:lnTo>
                  <a:lnTo>
                    <a:pt x="82237" y="76200"/>
                  </a:lnTo>
                  <a:lnTo>
                    <a:pt x="123073" y="72829"/>
                  </a:lnTo>
                  <a:lnTo>
                    <a:pt x="162818" y="67362"/>
                  </a:lnTo>
                  <a:lnTo>
                    <a:pt x="209244" y="64644"/>
                  </a:lnTo>
                  <a:lnTo>
                    <a:pt x="245850" y="62127"/>
                  </a:lnTo>
                  <a:lnTo>
                    <a:pt x="286345" y="58657"/>
                  </a:lnTo>
                  <a:lnTo>
                    <a:pt x="330213" y="54762"/>
                  </a:lnTo>
                  <a:lnTo>
                    <a:pt x="375580" y="50679"/>
                  </a:lnTo>
                  <a:lnTo>
                    <a:pt x="422318" y="46513"/>
                  </a:lnTo>
                  <a:lnTo>
                    <a:pt x="446636" y="44414"/>
                  </a:lnTo>
                  <a:lnTo>
                    <a:pt x="471313" y="42309"/>
                  </a:lnTo>
                  <a:lnTo>
                    <a:pt x="498349" y="40200"/>
                  </a:lnTo>
                  <a:lnTo>
                    <a:pt x="526956" y="38089"/>
                  </a:lnTo>
                  <a:lnTo>
                    <a:pt x="556610" y="35976"/>
                  </a:lnTo>
                  <a:lnTo>
                    <a:pt x="586257" y="33862"/>
                  </a:lnTo>
                  <a:lnTo>
                    <a:pt x="615901" y="31747"/>
                  </a:lnTo>
                  <a:lnTo>
                    <a:pt x="645541" y="29631"/>
                  </a:lnTo>
                  <a:lnTo>
                    <a:pt x="674473" y="27515"/>
                  </a:lnTo>
                  <a:lnTo>
                    <a:pt x="702933" y="25399"/>
                  </a:lnTo>
                  <a:lnTo>
                    <a:pt x="731078" y="23283"/>
                  </a:lnTo>
                  <a:lnTo>
                    <a:pt x="758309" y="21872"/>
                  </a:lnTo>
                  <a:lnTo>
                    <a:pt x="784929" y="20931"/>
                  </a:lnTo>
                  <a:lnTo>
                    <a:pt x="811142" y="20304"/>
                  </a:lnTo>
                  <a:lnTo>
                    <a:pt x="837085" y="19180"/>
                  </a:lnTo>
                  <a:lnTo>
                    <a:pt x="862846" y="17726"/>
                  </a:lnTo>
                  <a:lnTo>
                    <a:pt x="888488" y="16051"/>
                  </a:lnTo>
                  <a:lnTo>
                    <a:pt x="913342" y="14934"/>
                  </a:lnTo>
                  <a:lnTo>
                    <a:pt x="937672" y="14189"/>
                  </a:lnTo>
                  <a:lnTo>
                    <a:pt x="983994" y="13362"/>
                  </a:lnTo>
                  <a:lnTo>
                    <a:pt x="1025747" y="12994"/>
                  </a:lnTo>
                  <a:lnTo>
                    <a:pt x="1063589" y="12831"/>
                  </a:lnTo>
                  <a:lnTo>
                    <a:pt x="1109101" y="12739"/>
                  </a:lnTo>
                  <a:lnTo>
                    <a:pt x="1153134" y="12707"/>
                  </a:lnTo>
                  <a:lnTo>
                    <a:pt x="1197626" y="12701"/>
                  </a:lnTo>
                  <a:lnTo>
                    <a:pt x="1216549" y="10819"/>
                  </a:lnTo>
                  <a:lnTo>
                    <a:pt x="1237432" y="4861"/>
                  </a:lnTo>
                  <a:lnTo>
                    <a:pt x="12445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3588"/>
            <p:cNvSpPr/>
            <p:nvPr>
              <p:custDataLst>
                <p:tags r:id="rId97"/>
              </p:custDataLst>
            </p:nvPr>
          </p:nvSpPr>
          <p:spPr>
            <a:xfrm>
              <a:off x="7499350" y="2375011"/>
              <a:ext cx="139701" cy="158640"/>
            </a:xfrm>
            <a:custGeom>
              <a:avLst/>
              <a:gdLst/>
              <a:ahLst/>
              <a:cxnLst/>
              <a:rect l="0" t="0" r="0" b="0"/>
              <a:pathLst>
                <a:path w="139701" h="158640">
                  <a:moveTo>
                    <a:pt x="0" y="158639"/>
                  </a:moveTo>
                  <a:lnTo>
                    <a:pt x="0" y="158639"/>
                  </a:lnTo>
                  <a:lnTo>
                    <a:pt x="22075" y="136564"/>
                  </a:lnTo>
                  <a:lnTo>
                    <a:pt x="23922" y="132835"/>
                  </a:lnTo>
                  <a:lnTo>
                    <a:pt x="28478" y="121322"/>
                  </a:lnTo>
                  <a:lnTo>
                    <a:pt x="35468" y="109823"/>
                  </a:lnTo>
                  <a:lnTo>
                    <a:pt x="39462" y="96576"/>
                  </a:lnTo>
                  <a:lnTo>
                    <a:pt x="41125" y="93980"/>
                  </a:lnTo>
                  <a:lnTo>
                    <a:pt x="49830" y="56974"/>
                  </a:lnTo>
                  <a:lnTo>
                    <a:pt x="50798" y="10577"/>
                  </a:lnTo>
                  <a:lnTo>
                    <a:pt x="50798" y="4153"/>
                  </a:lnTo>
                  <a:lnTo>
                    <a:pt x="50095" y="2732"/>
                  </a:lnTo>
                  <a:lnTo>
                    <a:pt x="48918" y="1784"/>
                  </a:lnTo>
                  <a:lnTo>
                    <a:pt x="44712" y="0"/>
                  </a:lnTo>
                  <a:lnTo>
                    <a:pt x="41156" y="3293"/>
                  </a:lnTo>
                  <a:lnTo>
                    <a:pt x="39458" y="6811"/>
                  </a:lnTo>
                  <a:lnTo>
                    <a:pt x="38153" y="23900"/>
                  </a:lnTo>
                  <a:lnTo>
                    <a:pt x="38098" y="70146"/>
                  </a:lnTo>
                  <a:lnTo>
                    <a:pt x="38805" y="77681"/>
                  </a:lnTo>
                  <a:lnTo>
                    <a:pt x="43126" y="90149"/>
                  </a:lnTo>
                  <a:lnTo>
                    <a:pt x="44566" y="97154"/>
                  </a:lnTo>
                  <a:lnTo>
                    <a:pt x="49345" y="105065"/>
                  </a:lnTo>
                  <a:lnTo>
                    <a:pt x="55983" y="112848"/>
                  </a:lnTo>
                  <a:lnTo>
                    <a:pt x="58512" y="113593"/>
                  </a:lnTo>
                  <a:lnTo>
                    <a:pt x="72047" y="114154"/>
                  </a:lnTo>
                  <a:lnTo>
                    <a:pt x="76236" y="112292"/>
                  </a:lnTo>
                  <a:lnTo>
                    <a:pt x="97367" y="92990"/>
                  </a:lnTo>
                  <a:lnTo>
                    <a:pt x="124178" y="52326"/>
                  </a:lnTo>
                  <a:lnTo>
                    <a:pt x="128324" y="39358"/>
                  </a:lnTo>
                  <a:lnTo>
                    <a:pt x="133341" y="31651"/>
                  </a:lnTo>
                  <a:lnTo>
                    <a:pt x="133348" y="77945"/>
                  </a:lnTo>
                  <a:lnTo>
                    <a:pt x="133348" y="91781"/>
                  </a:lnTo>
                  <a:lnTo>
                    <a:pt x="134055" y="92901"/>
                  </a:lnTo>
                  <a:lnTo>
                    <a:pt x="135231" y="93647"/>
                  </a:lnTo>
                  <a:lnTo>
                    <a:pt x="139700" y="95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3589"/>
            <p:cNvSpPr/>
            <p:nvPr>
              <p:custDataLst>
                <p:tags r:id="rId98"/>
              </p:custDataLst>
            </p:nvPr>
          </p:nvSpPr>
          <p:spPr>
            <a:xfrm>
              <a:off x="7378702" y="2393957"/>
              <a:ext cx="95249" cy="82544"/>
            </a:xfrm>
            <a:custGeom>
              <a:avLst/>
              <a:gdLst/>
              <a:ahLst/>
              <a:cxnLst/>
              <a:rect l="0" t="0" r="0" b="0"/>
              <a:pathLst>
                <a:path w="95249" h="82544">
                  <a:moveTo>
                    <a:pt x="57148" y="31743"/>
                  </a:moveTo>
                  <a:lnTo>
                    <a:pt x="57148" y="31743"/>
                  </a:lnTo>
                  <a:lnTo>
                    <a:pt x="57148" y="22283"/>
                  </a:lnTo>
                  <a:lnTo>
                    <a:pt x="60911" y="18602"/>
                  </a:lnTo>
                  <a:lnTo>
                    <a:pt x="68083" y="13860"/>
                  </a:lnTo>
                  <a:lnTo>
                    <a:pt x="67965" y="12765"/>
                  </a:lnTo>
                  <a:lnTo>
                    <a:pt x="64225" y="7328"/>
                  </a:lnTo>
                  <a:lnTo>
                    <a:pt x="61939" y="6781"/>
                  </a:lnTo>
                  <a:lnTo>
                    <a:pt x="60342" y="6635"/>
                  </a:lnTo>
                  <a:lnTo>
                    <a:pt x="59277" y="5832"/>
                  </a:lnTo>
                  <a:lnTo>
                    <a:pt x="58094" y="3059"/>
                  </a:lnTo>
                  <a:lnTo>
                    <a:pt x="57075" y="2036"/>
                  </a:lnTo>
                  <a:lnTo>
                    <a:pt x="51764" y="262"/>
                  </a:lnTo>
                  <a:lnTo>
                    <a:pt x="35896" y="0"/>
                  </a:lnTo>
                  <a:lnTo>
                    <a:pt x="31709" y="1878"/>
                  </a:lnTo>
                  <a:lnTo>
                    <a:pt x="4231" y="27519"/>
                  </a:lnTo>
                  <a:lnTo>
                    <a:pt x="1879" y="33629"/>
                  </a:lnTo>
                  <a:lnTo>
                    <a:pt x="0" y="71953"/>
                  </a:lnTo>
                  <a:lnTo>
                    <a:pt x="705" y="73366"/>
                  </a:lnTo>
                  <a:lnTo>
                    <a:pt x="1880" y="74308"/>
                  </a:lnTo>
                  <a:lnTo>
                    <a:pt x="5068" y="75355"/>
                  </a:lnTo>
                  <a:lnTo>
                    <a:pt x="21197" y="76160"/>
                  </a:lnTo>
                  <a:lnTo>
                    <a:pt x="25412" y="74297"/>
                  </a:lnTo>
                  <a:lnTo>
                    <a:pt x="40347" y="66066"/>
                  </a:lnTo>
                  <a:lnTo>
                    <a:pt x="45682" y="64637"/>
                  </a:lnTo>
                  <a:lnTo>
                    <a:pt x="47387" y="62844"/>
                  </a:lnTo>
                  <a:lnTo>
                    <a:pt x="57177" y="41036"/>
                  </a:lnTo>
                  <a:lnTo>
                    <a:pt x="58577" y="40055"/>
                  </a:lnTo>
                  <a:lnTo>
                    <a:pt x="60218" y="39401"/>
                  </a:lnTo>
                  <a:lnTo>
                    <a:pt x="61311" y="38259"/>
                  </a:lnTo>
                  <a:lnTo>
                    <a:pt x="64948" y="31358"/>
                  </a:lnTo>
                  <a:lnTo>
                    <a:pt x="69561" y="25742"/>
                  </a:lnTo>
                  <a:lnTo>
                    <a:pt x="75290" y="25424"/>
                  </a:lnTo>
                  <a:lnTo>
                    <a:pt x="75592" y="26119"/>
                  </a:lnTo>
                  <a:lnTo>
                    <a:pt x="76887" y="36639"/>
                  </a:lnTo>
                  <a:lnTo>
                    <a:pt x="80557" y="42522"/>
                  </a:lnTo>
                  <a:lnTo>
                    <a:pt x="82154" y="50832"/>
                  </a:lnTo>
                  <a:lnTo>
                    <a:pt x="82470" y="59267"/>
                  </a:lnTo>
                  <a:lnTo>
                    <a:pt x="84394" y="63496"/>
                  </a:lnTo>
                  <a:lnTo>
                    <a:pt x="86897" y="67728"/>
                  </a:lnTo>
                  <a:lnTo>
                    <a:pt x="88009" y="71960"/>
                  </a:lnTo>
                  <a:lnTo>
                    <a:pt x="89010" y="73371"/>
                  </a:lnTo>
                  <a:lnTo>
                    <a:pt x="90384" y="74312"/>
                  </a:lnTo>
                  <a:lnTo>
                    <a:pt x="94288" y="75821"/>
                  </a:lnTo>
                  <a:lnTo>
                    <a:pt x="94821" y="77910"/>
                  </a:lnTo>
                  <a:lnTo>
                    <a:pt x="95248" y="82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3590"/>
            <p:cNvSpPr/>
            <p:nvPr>
              <p:custDataLst>
                <p:tags r:id="rId99"/>
              </p:custDataLst>
            </p:nvPr>
          </p:nvSpPr>
          <p:spPr>
            <a:xfrm>
              <a:off x="7309143" y="2298725"/>
              <a:ext cx="75908" cy="196445"/>
            </a:xfrm>
            <a:custGeom>
              <a:avLst/>
              <a:gdLst/>
              <a:ahLst/>
              <a:cxnLst/>
              <a:rect l="0" t="0" r="0" b="0"/>
              <a:pathLst>
                <a:path w="75908" h="196445">
                  <a:moveTo>
                    <a:pt x="75907" y="12675"/>
                  </a:moveTo>
                  <a:lnTo>
                    <a:pt x="75907" y="12675"/>
                  </a:lnTo>
                  <a:lnTo>
                    <a:pt x="75905" y="935"/>
                  </a:lnTo>
                  <a:lnTo>
                    <a:pt x="75202" y="615"/>
                  </a:lnTo>
                  <a:lnTo>
                    <a:pt x="66447" y="0"/>
                  </a:lnTo>
                  <a:lnTo>
                    <a:pt x="65367" y="697"/>
                  </a:lnTo>
                  <a:lnTo>
                    <a:pt x="64647" y="1867"/>
                  </a:lnTo>
                  <a:lnTo>
                    <a:pt x="64167" y="3353"/>
                  </a:lnTo>
                  <a:lnTo>
                    <a:pt x="63142" y="4344"/>
                  </a:lnTo>
                  <a:lnTo>
                    <a:pt x="56426" y="7815"/>
                  </a:lnTo>
                  <a:lnTo>
                    <a:pt x="52432" y="11926"/>
                  </a:lnTo>
                  <a:lnTo>
                    <a:pt x="34651" y="38279"/>
                  </a:lnTo>
                  <a:lnTo>
                    <a:pt x="16585" y="83783"/>
                  </a:lnTo>
                  <a:lnTo>
                    <a:pt x="7931" y="109415"/>
                  </a:lnTo>
                  <a:lnTo>
                    <a:pt x="4731" y="125535"/>
                  </a:lnTo>
                  <a:lnTo>
                    <a:pt x="1195" y="139248"/>
                  </a:lnTo>
                  <a:lnTo>
                    <a:pt x="0" y="156524"/>
                  </a:lnTo>
                  <a:lnTo>
                    <a:pt x="5200" y="178630"/>
                  </a:lnTo>
                  <a:lnTo>
                    <a:pt x="7556" y="183564"/>
                  </a:lnTo>
                  <a:lnTo>
                    <a:pt x="14819" y="192481"/>
                  </a:lnTo>
                  <a:lnTo>
                    <a:pt x="18889" y="194894"/>
                  </a:lnTo>
                  <a:lnTo>
                    <a:pt x="27250" y="196444"/>
                  </a:lnTo>
                  <a:lnTo>
                    <a:pt x="56857" y="190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3591"/>
            <p:cNvSpPr/>
            <p:nvPr>
              <p:custDataLst>
                <p:tags r:id="rId100"/>
              </p:custDataLst>
            </p:nvPr>
          </p:nvSpPr>
          <p:spPr>
            <a:xfrm>
              <a:off x="7024005" y="2406650"/>
              <a:ext cx="126096" cy="25401"/>
            </a:xfrm>
            <a:custGeom>
              <a:avLst/>
              <a:gdLst/>
              <a:ahLst/>
              <a:cxnLst/>
              <a:rect l="0" t="0" r="0" b="0"/>
              <a:pathLst>
                <a:path w="126096" h="25401">
                  <a:moveTo>
                    <a:pt x="11795" y="0"/>
                  </a:moveTo>
                  <a:lnTo>
                    <a:pt x="11795" y="0"/>
                  </a:lnTo>
                  <a:lnTo>
                    <a:pt x="5707" y="6088"/>
                  </a:lnTo>
                  <a:lnTo>
                    <a:pt x="0" y="22729"/>
                  </a:lnTo>
                  <a:lnTo>
                    <a:pt x="403" y="23619"/>
                  </a:lnTo>
                  <a:lnTo>
                    <a:pt x="1379" y="24213"/>
                  </a:lnTo>
                  <a:lnTo>
                    <a:pt x="8012" y="25166"/>
                  </a:lnTo>
                  <a:lnTo>
                    <a:pt x="52259" y="25399"/>
                  </a:lnTo>
                  <a:lnTo>
                    <a:pt x="98581" y="25400"/>
                  </a:lnTo>
                  <a:lnTo>
                    <a:pt x="12609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8" name="SMARTInkShape-3592"/>
          <p:cNvSpPr/>
          <p:nvPr>
            <p:custDataLst>
              <p:tags r:id="rId4"/>
            </p:custDataLst>
          </p:nvPr>
        </p:nvSpPr>
        <p:spPr>
          <a:xfrm>
            <a:off x="6161117" y="2776207"/>
            <a:ext cx="271434" cy="235769"/>
          </a:xfrm>
          <a:custGeom>
            <a:avLst/>
            <a:gdLst/>
            <a:ahLst/>
            <a:cxnLst/>
            <a:rect l="0" t="0" r="0" b="0"/>
            <a:pathLst>
              <a:path w="271434" h="235769">
                <a:moveTo>
                  <a:pt x="17433" y="87643"/>
                </a:moveTo>
                <a:lnTo>
                  <a:pt x="17433" y="87643"/>
                </a:lnTo>
                <a:lnTo>
                  <a:pt x="11966" y="93110"/>
                </a:lnTo>
                <a:lnTo>
                  <a:pt x="11345" y="97103"/>
                </a:lnTo>
                <a:lnTo>
                  <a:pt x="10552" y="98183"/>
                </a:lnTo>
                <a:lnTo>
                  <a:pt x="5638" y="100058"/>
                </a:lnTo>
                <a:lnTo>
                  <a:pt x="7017" y="102098"/>
                </a:lnTo>
                <a:lnTo>
                  <a:pt x="10280" y="105785"/>
                </a:lnTo>
                <a:lnTo>
                  <a:pt x="14216" y="106424"/>
                </a:lnTo>
                <a:lnTo>
                  <a:pt x="35647" y="106686"/>
                </a:lnTo>
                <a:lnTo>
                  <a:pt x="51553" y="101622"/>
                </a:lnTo>
                <a:lnTo>
                  <a:pt x="94016" y="85494"/>
                </a:lnTo>
                <a:lnTo>
                  <a:pt x="121670" y="69912"/>
                </a:lnTo>
                <a:lnTo>
                  <a:pt x="161277" y="41738"/>
                </a:lnTo>
                <a:lnTo>
                  <a:pt x="166030" y="34785"/>
                </a:lnTo>
                <a:lnTo>
                  <a:pt x="168706" y="26904"/>
                </a:lnTo>
                <a:lnTo>
                  <a:pt x="169333" y="22313"/>
                </a:lnTo>
                <a:lnTo>
                  <a:pt x="167729" y="17920"/>
                </a:lnTo>
                <a:lnTo>
                  <a:pt x="160950" y="9351"/>
                </a:lnTo>
                <a:lnTo>
                  <a:pt x="151522" y="2984"/>
                </a:lnTo>
                <a:lnTo>
                  <a:pt x="139792" y="0"/>
                </a:lnTo>
                <a:lnTo>
                  <a:pt x="131552" y="1183"/>
                </a:lnTo>
                <a:lnTo>
                  <a:pt x="93250" y="17073"/>
                </a:lnTo>
                <a:lnTo>
                  <a:pt x="55628" y="46097"/>
                </a:lnTo>
                <a:lnTo>
                  <a:pt x="23912" y="87813"/>
                </a:lnTo>
                <a:lnTo>
                  <a:pt x="7702" y="119415"/>
                </a:lnTo>
                <a:lnTo>
                  <a:pt x="433" y="144797"/>
                </a:lnTo>
                <a:lnTo>
                  <a:pt x="0" y="157495"/>
                </a:lnTo>
                <a:lnTo>
                  <a:pt x="7342" y="189243"/>
                </a:lnTo>
                <a:lnTo>
                  <a:pt x="19777" y="208868"/>
                </a:lnTo>
                <a:lnTo>
                  <a:pt x="25060" y="215134"/>
                </a:lnTo>
                <a:lnTo>
                  <a:pt x="38743" y="222628"/>
                </a:lnTo>
                <a:lnTo>
                  <a:pt x="80249" y="235768"/>
                </a:lnTo>
                <a:lnTo>
                  <a:pt x="127811" y="234200"/>
                </a:lnTo>
                <a:lnTo>
                  <a:pt x="169874" y="226852"/>
                </a:lnTo>
                <a:lnTo>
                  <a:pt x="212877" y="216695"/>
                </a:lnTo>
                <a:lnTo>
                  <a:pt x="256597" y="206167"/>
                </a:lnTo>
                <a:lnTo>
                  <a:pt x="271433" y="20194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9" name="SMARTInkShape-Group798"/>
          <p:cNvGrpSpPr/>
          <p:nvPr/>
        </p:nvGrpSpPr>
        <p:grpSpPr>
          <a:xfrm>
            <a:off x="4461035" y="2908300"/>
            <a:ext cx="1349216" cy="551194"/>
            <a:chOff x="4461035" y="2908300"/>
            <a:chExt cx="1349216" cy="551194"/>
          </a:xfrm>
        </p:grpSpPr>
        <p:sp>
          <p:nvSpPr>
            <p:cNvPr id="219" name="SMARTInkShape-3593"/>
            <p:cNvSpPr/>
            <p:nvPr>
              <p:custDataLst>
                <p:tags r:id="rId77"/>
              </p:custDataLst>
            </p:nvPr>
          </p:nvSpPr>
          <p:spPr>
            <a:xfrm>
              <a:off x="4552959" y="3289326"/>
              <a:ext cx="146042" cy="120489"/>
            </a:xfrm>
            <a:custGeom>
              <a:avLst/>
              <a:gdLst/>
              <a:ahLst/>
              <a:cxnLst/>
              <a:rect l="0" t="0" r="0" b="0"/>
              <a:pathLst>
                <a:path w="146042" h="120489">
                  <a:moveTo>
                    <a:pt x="50791" y="57124"/>
                  </a:moveTo>
                  <a:lnTo>
                    <a:pt x="50791" y="57124"/>
                  </a:lnTo>
                  <a:lnTo>
                    <a:pt x="56258" y="51657"/>
                  </a:lnTo>
                  <a:lnTo>
                    <a:pt x="60250" y="51035"/>
                  </a:lnTo>
                  <a:lnTo>
                    <a:pt x="61330" y="50243"/>
                  </a:lnTo>
                  <a:lnTo>
                    <a:pt x="62051" y="49009"/>
                  </a:lnTo>
                  <a:lnTo>
                    <a:pt x="63064" y="43901"/>
                  </a:lnTo>
                  <a:lnTo>
                    <a:pt x="63484" y="28716"/>
                  </a:lnTo>
                  <a:lnTo>
                    <a:pt x="61606" y="24978"/>
                  </a:lnTo>
                  <a:lnTo>
                    <a:pt x="52951" y="14186"/>
                  </a:lnTo>
                  <a:lnTo>
                    <a:pt x="51751" y="10288"/>
                  </a:lnTo>
                  <a:lnTo>
                    <a:pt x="50726" y="8967"/>
                  </a:lnTo>
                  <a:lnTo>
                    <a:pt x="47704" y="7498"/>
                  </a:lnTo>
                  <a:lnTo>
                    <a:pt x="46616" y="6402"/>
                  </a:lnTo>
                  <a:lnTo>
                    <a:pt x="45408" y="3301"/>
                  </a:lnTo>
                  <a:lnTo>
                    <a:pt x="44380" y="2192"/>
                  </a:lnTo>
                  <a:lnTo>
                    <a:pt x="41356" y="960"/>
                  </a:lnTo>
                  <a:lnTo>
                    <a:pt x="23249" y="0"/>
                  </a:lnTo>
                  <a:lnTo>
                    <a:pt x="21847" y="696"/>
                  </a:lnTo>
                  <a:lnTo>
                    <a:pt x="20912" y="1867"/>
                  </a:lnTo>
                  <a:lnTo>
                    <a:pt x="20288" y="3352"/>
                  </a:lnTo>
                  <a:lnTo>
                    <a:pt x="19167" y="4343"/>
                  </a:lnTo>
                  <a:lnTo>
                    <a:pt x="16040" y="5443"/>
                  </a:lnTo>
                  <a:lnTo>
                    <a:pt x="14923" y="7148"/>
                  </a:lnTo>
                  <a:lnTo>
                    <a:pt x="11250" y="18141"/>
                  </a:lnTo>
                  <a:lnTo>
                    <a:pt x="2623" y="30197"/>
                  </a:lnTo>
                  <a:lnTo>
                    <a:pt x="337" y="49013"/>
                  </a:lnTo>
                  <a:lnTo>
                    <a:pt x="0" y="86766"/>
                  </a:lnTo>
                  <a:lnTo>
                    <a:pt x="1877" y="93347"/>
                  </a:lnTo>
                  <a:lnTo>
                    <a:pt x="17819" y="119076"/>
                  </a:lnTo>
                  <a:lnTo>
                    <a:pt x="20379" y="119936"/>
                  </a:lnTo>
                  <a:lnTo>
                    <a:pt x="31143" y="120488"/>
                  </a:lnTo>
                  <a:lnTo>
                    <a:pt x="40647" y="114919"/>
                  </a:lnTo>
                  <a:lnTo>
                    <a:pt x="59333" y="98261"/>
                  </a:lnTo>
                  <a:lnTo>
                    <a:pt x="67490" y="80357"/>
                  </a:lnTo>
                  <a:lnTo>
                    <a:pt x="70340" y="65772"/>
                  </a:lnTo>
                  <a:lnTo>
                    <a:pt x="74826" y="57160"/>
                  </a:lnTo>
                  <a:lnTo>
                    <a:pt x="76189" y="38184"/>
                  </a:lnTo>
                  <a:lnTo>
                    <a:pt x="79561" y="38107"/>
                  </a:lnTo>
                  <a:lnTo>
                    <a:pt x="80555" y="38801"/>
                  </a:lnTo>
                  <a:lnTo>
                    <a:pt x="81217" y="39970"/>
                  </a:lnTo>
                  <a:lnTo>
                    <a:pt x="81658" y="41455"/>
                  </a:lnTo>
                  <a:lnTo>
                    <a:pt x="82658" y="42445"/>
                  </a:lnTo>
                  <a:lnTo>
                    <a:pt x="89332" y="45914"/>
                  </a:lnTo>
                  <a:lnTo>
                    <a:pt x="99531" y="54498"/>
                  </a:lnTo>
                  <a:lnTo>
                    <a:pt x="107953" y="58487"/>
                  </a:lnTo>
                  <a:lnTo>
                    <a:pt x="124874" y="73405"/>
                  </a:lnTo>
                  <a:lnTo>
                    <a:pt x="133341" y="77508"/>
                  </a:lnTo>
                  <a:lnTo>
                    <a:pt x="135458" y="79180"/>
                  </a:lnTo>
                  <a:lnTo>
                    <a:pt x="137574" y="79589"/>
                  </a:lnTo>
                  <a:lnTo>
                    <a:pt x="139691" y="79156"/>
                  </a:lnTo>
                  <a:lnTo>
                    <a:pt x="146041" y="76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3594"/>
            <p:cNvSpPr/>
            <p:nvPr>
              <p:custDataLst>
                <p:tags r:id="rId78"/>
              </p:custDataLst>
            </p:nvPr>
          </p:nvSpPr>
          <p:spPr>
            <a:xfrm>
              <a:off x="4738070" y="3295650"/>
              <a:ext cx="170481" cy="107839"/>
            </a:xfrm>
            <a:custGeom>
              <a:avLst/>
              <a:gdLst/>
              <a:ahLst/>
              <a:cxnLst/>
              <a:rect l="0" t="0" r="0" b="0"/>
              <a:pathLst>
                <a:path w="170481" h="107839">
                  <a:moveTo>
                    <a:pt x="30780" y="6350"/>
                  </a:moveTo>
                  <a:lnTo>
                    <a:pt x="30780" y="6350"/>
                  </a:lnTo>
                  <a:lnTo>
                    <a:pt x="30780" y="11817"/>
                  </a:lnTo>
                  <a:lnTo>
                    <a:pt x="31485" y="12111"/>
                  </a:lnTo>
                  <a:lnTo>
                    <a:pt x="34151" y="12438"/>
                  </a:lnTo>
                  <a:lnTo>
                    <a:pt x="35144" y="13231"/>
                  </a:lnTo>
                  <a:lnTo>
                    <a:pt x="36247" y="15993"/>
                  </a:lnTo>
                  <a:lnTo>
                    <a:pt x="37661" y="23516"/>
                  </a:lnTo>
                  <a:lnTo>
                    <a:pt x="41442" y="29702"/>
                  </a:lnTo>
                  <a:lnTo>
                    <a:pt x="43077" y="38113"/>
                  </a:lnTo>
                  <a:lnTo>
                    <a:pt x="43211" y="40225"/>
                  </a:lnTo>
                  <a:lnTo>
                    <a:pt x="45242" y="44454"/>
                  </a:lnTo>
                  <a:lnTo>
                    <a:pt x="46771" y="46569"/>
                  </a:lnTo>
                  <a:lnTo>
                    <a:pt x="48923" y="56288"/>
                  </a:lnTo>
                  <a:lnTo>
                    <a:pt x="49751" y="71705"/>
                  </a:lnTo>
                  <a:lnTo>
                    <a:pt x="43358" y="92530"/>
                  </a:lnTo>
                  <a:lnTo>
                    <a:pt x="38569" y="101481"/>
                  </a:lnTo>
                  <a:lnTo>
                    <a:pt x="38089" y="103637"/>
                  </a:lnTo>
                  <a:lnTo>
                    <a:pt x="37064" y="105075"/>
                  </a:lnTo>
                  <a:lnTo>
                    <a:pt x="35675" y="106033"/>
                  </a:lnTo>
                  <a:lnTo>
                    <a:pt x="31747" y="107571"/>
                  </a:lnTo>
                  <a:lnTo>
                    <a:pt x="27695" y="107838"/>
                  </a:lnTo>
                  <a:lnTo>
                    <a:pt x="24000" y="106018"/>
                  </a:lnTo>
                  <a:lnTo>
                    <a:pt x="15877" y="99101"/>
                  </a:lnTo>
                  <a:lnTo>
                    <a:pt x="13573" y="95080"/>
                  </a:lnTo>
                  <a:lnTo>
                    <a:pt x="11844" y="90941"/>
                  </a:lnTo>
                  <a:lnTo>
                    <a:pt x="8723" y="86750"/>
                  </a:lnTo>
                  <a:lnTo>
                    <a:pt x="6866" y="80654"/>
                  </a:lnTo>
                  <a:lnTo>
                    <a:pt x="5335" y="73946"/>
                  </a:lnTo>
                  <a:lnTo>
                    <a:pt x="1212" y="65498"/>
                  </a:lnTo>
                  <a:lnTo>
                    <a:pt x="0" y="58273"/>
                  </a:lnTo>
                  <a:lnTo>
                    <a:pt x="1342" y="52240"/>
                  </a:lnTo>
                  <a:lnTo>
                    <a:pt x="3586" y="47206"/>
                  </a:lnTo>
                  <a:lnTo>
                    <a:pt x="5552" y="40406"/>
                  </a:lnTo>
                  <a:lnTo>
                    <a:pt x="20286" y="23291"/>
                  </a:lnTo>
                  <a:lnTo>
                    <a:pt x="24470" y="20935"/>
                  </a:lnTo>
                  <a:lnTo>
                    <a:pt x="70482" y="8532"/>
                  </a:lnTo>
                  <a:lnTo>
                    <a:pt x="114845" y="645"/>
                  </a:lnTo>
                  <a:lnTo>
                    <a:pt x="161173" y="5"/>
                  </a:lnTo>
                  <a:lnTo>
                    <a:pt x="1704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3595"/>
            <p:cNvSpPr/>
            <p:nvPr>
              <p:custDataLst>
                <p:tags r:id="rId79"/>
              </p:custDataLst>
            </p:nvPr>
          </p:nvSpPr>
          <p:spPr>
            <a:xfrm>
              <a:off x="4953000" y="3188583"/>
              <a:ext cx="57048" cy="253118"/>
            </a:xfrm>
            <a:custGeom>
              <a:avLst/>
              <a:gdLst/>
              <a:ahLst/>
              <a:cxnLst/>
              <a:rect l="0" t="0" r="0" b="0"/>
              <a:pathLst>
                <a:path w="57048" h="253118">
                  <a:moveTo>
                    <a:pt x="19050" y="5467"/>
                  </a:moveTo>
                  <a:lnTo>
                    <a:pt x="19050" y="5467"/>
                  </a:lnTo>
                  <a:lnTo>
                    <a:pt x="19050" y="0"/>
                  </a:lnTo>
                  <a:lnTo>
                    <a:pt x="41686" y="33158"/>
                  </a:lnTo>
                  <a:lnTo>
                    <a:pt x="55385" y="76006"/>
                  </a:lnTo>
                  <a:lnTo>
                    <a:pt x="57047" y="119808"/>
                  </a:lnTo>
                  <a:lnTo>
                    <a:pt x="55255" y="151522"/>
                  </a:lnTo>
                  <a:lnTo>
                    <a:pt x="44283" y="194643"/>
                  </a:lnTo>
                  <a:lnTo>
                    <a:pt x="39438" y="207373"/>
                  </a:lnTo>
                  <a:lnTo>
                    <a:pt x="28070" y="222473"/>
                  </a:lnTo>
                  <a:lnTo>
                    <a:pt x="0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3596"/>
            <p:cNvSpPr/>
            <p:nvPr>
              <p:custDataLst>
                <p:tags r:id="rId80"/>
              </p:custDataLst>
            </p:nvPr>
          </p:nvSpPr>
          <p:spPr>
            <a:xfrm>
              <a:off x="4461035" y="3225887"/>
              <a:ext cx="85566" cy="215814"/>
            </a:xfrm>
            <a:custGeom>
              <a:avLst/>
              <a:gdLst/>
              <a:ahLst/>
              <a:cxnLst/>
              <a:rect l="0" t="0" r="0" b="0"/>
              <a:pathLst>
                <a:path w="85566" h="215814">
                  <a:moveTo>
                    <a:pt x="34765" y="25313"/>
                  </a:moveTo>
                  <a:lnTo>
                    <a:pt x="34765" y="25313"/>
                  </a:lnTo>
                  <a:lnTo>
                    <a:pt x="34765" y="21942"/>
                  </a:lnTo>
                  <a:lnTo>
                    <a:pt x="36646" y="18406"/>
                  </a:lnTo>
                  <a:lnTo>
                    <a:pt x="39129" y="14482"/>
                  </a:lnTo>
                  <a:lnTo>
                    <a:pt x="40853" y="7484"/>
                  </a:lnTo>
                  <a:lnTo>
                    <a:pt x="41092" y="903"/>
                  </a:lnTo>
                  <a:lnTo>
                    <a:pt x="40394" y="573"/>
                  </a:lnTo>
                  <a:lnTo>
                    <a:pt x="32274" y="0"/>
                  </a:lnTo>
                  <a:lnTo>
                    <a:pt x="30988" y="677"/>
                  </a:lnTo>
                  <a:lnTo>
                    <a:pt x="30130" y="1833"/>
                  </a:lnTo>
                  <a:lnTo>
                    <a:pt x="28472" y="5000"/>
                  </a:lnTo>
                  <a:lnTo>
                    <a:pt x="13518" y="29951"/>
                  </a:lnTo>
                  <a:lnTo>
                    <a:pt x="4501" y="76294"/>
                  </a:lnTo>
                  <a:lnTo>
                    <a:pt x="0" y="119255"/>
                  </a:lnTo>
                  <a:lnTo>
                    <a:pt x="6210" y="164936"/>
                  </a:lnTo>
                  <a:lnTo>
                    <a:pt x="11801" y="180669"/>
                  </a:lnTo>
                  <a:lnTo>
                    <a:pt x="21297" y="194268"/>
                  </a:lnTo>
                  <a:lnTo>
                    <a:pt x="50934" y="211175"/>
                  </a:lnTo>
                  <a:lnTo>
                    <a:pt x="85565" y="215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3597"/>
            <p:cNvSpPr/>
            <p:nvPr>
              <p:custDataLst>
                <p:tags r:id="rId81"/>
              </p:custDataLst>
            </p:nvPr>
          </p:nvSpPr>
          <p:spPr>
            <a:xfrm>
              <a:off x="5143873" y="3136900"/>
              <a:ext cx="336178" cy="322594"/>
            </a:xfrm>
            <a:custGeom>
              <a:avLst/>
              <a:gdLst/>
              <a:ahLst/>
              <a:cxnLst/>
              <a:rect l="0" t="0" r="0" b="0"/>
              <a:pathLst>
                <a:path w="336178" h="322594">
                  <a:moveTo>
                    <a:pt x="12327" y="234950"/>
                  </a:moveTo>
                  <a:lnTo>
                    <a:pt x="12327" y="234950"/>
                  </a:lnTo>
                  <a:lnTo>
                    <a:pt x="6860" y="234950"/>
                  </a:lnTo>
                  <a:lnTo>
                    <a:pt x="6565" y="235655"/>
                  </a:lnTo>
                  <a:lnTo>
                    <a:pt x="6055" y="240417"/>
                  </a:lnTo>
                  <a:lnTo>
                    <a:pt x="1628" y="246195"/>
                  </a:lnTo>
                  <a:lnTo>
                    <a:pt x="516" y="250061"/>
                  </a:lnTo>
                  <a:lnTo>
                    <a:pt x="925" y="252079"/>
                  </a:lnTo>
                  <a:lnTo>
                    <a:pt x="4165" y="258997"/>
                  </a:lnTo>
                  <a:lnTo>
                    <a:pt x="9278" y="284628"/>
                  </a:lnTo>
                  <a:lnTo>
                    <a:pt x="16951" y="298024"/>
                  </a:lnTo>
                  <a:lnTo>
                    <a:pt x="18615" y="302494"/>
                  </a:lnTo>
                  <a:lnTo>
                    <a:pt x="33574" y="319609"/>
                  </a:lnTo>
                  <a:lnTo>
                    <a:pt x="37762" y="321965"/>
                  </a:lnTo>
                  <a:lnTo>
                    <a:pt x="39868" y="322593"/>
                  </a:lnTo>
                  <a:lnTo>
                    <a:pt x="41270" y="322306"/>
                  </a:lnTo>
                  <a:lnTo>
                    <a:pt x="42206" y="321410"/>
                  </a:lnTo>
                  <a:lnTo>
                    <a:pt x="42829" y="320106"/>
                  </a:lnTo>
                  <a:lnTo>
                    <a:pt x="44536" y="308581"/>
                  </a:lnTo>
                  <a:lnTo>
                    <a:pt x="48367" y="300355"/>
                  </a:lnTo>
                  <a:lnTo>
                    <a:pt x="53904" y="272009"/>
                  </a:lnTo>
                  <a:lnTo>
                    <a:pt x="48810" y="226657"/>
                  </a:lnTo>
                  <a:lnTo>
                    <a:pt x="43994" y="186011"/>
                  </a:lnTo>
                  <a:lnTo>
                    <a:pt x="35411" y="152349"/>
                  </a:lnTo>
                  <a:lnTo>
                    <a:pt x="19031" y="108503"/>
                  </a:lnTo>
                  <a:lnTo>
                    <a:pt x="8140" y="82048"/>
                  </a:lnTo>
                  <a:lnTo>
                    <a:pt x="1518" y="70587"/>
                  </a:lnTo>
                  <a:lnTo>
                    <a:pt x="0" y="61529"/>
                  </a:lnTo>
                  <a:lnTo>
                    <a:pt x="1675" y="57214"/>
                  </a:lnTo>
                  <a:lnTo>
                    <a:pt x="5127" y="52067"/>
                  </a:lnTo>
                  <a:lnTo>
                    <a:pt x="51740" y="41350"/>
                  </a:lnTo>
                  <a:lnTo>
                    <a:pt x="94110" y="29547"/>
                  </a:lnTo>
                  <a:lnTo>
                    <a:pt x="138460" y="20920"/>
                  </a:lnTo>
                  <a:lnTo>
                    <a:pt x="155875" y="18470"/>
                  </a:lnTo>
                  <a:lnTo>
                    <a:pt x="201914" y="8225"/>
                  </a:lnTo>
                  <a:lnTo>
                    <a:pt x="241852" y="1571"/>
                  </a:lnTo>
                  <a:lnTo>
                    <a:pt x="284900" y="137"/>
                  </a:lnTo>
                  <a:lnTo>
                    <a:pt x="331798" y="1"/>
                  </a:lnTo>
                  <a:lnTo>
                    <a:pt x="3361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3598"/>
            <p:cNvSpPr/>
            <p:nvPr>
              <p:custDataLst>
                <p:tags r:id="rId82"/>
              </p:custDataLst>
            </p:nvPr>
          </p:nvSpPr>
          <p:spPr>
            <a:xfrm>
              <a:off x="5265151" y="3251226"/>
              <a:ext cx="119650" cy="145999"/>
            </a:xfrm>
            <a:custGeom>
              <a:avLst/>
              <a:gdLst/>
              <a:ahLst/>
              <a:cxnLst/>
              <a:rect l="0" t="0" r="0" b="0"/>
              <a:pathLst>
                <a:path w="119650" h="145999">
                  <a:moveTo>
                    <a:pt x="24399" y="19024"/>
                  </a:moveTo>
                  <a:lnTo>
                    <a:pt x="24399" y="19024"/>
                  </a:lnTo>
                  <a:lnTo>
                    <a:pt x="21028" y="19024"/>
                  </a:lnTo>
                  <a:lnTo>
                    <a:pt x="20035" y="18318"/>
                  </a:lnTo>
                  <a:lnTo>
                    <a:pt x="19373" y="17142"/>
                  </a:lnTo>
                  <a:lnTo>
                    <a:pt x="18223" y="12557"/>
                  </a:lnTo>
                  <a:lnTo>
                    <a:pt x="18127" y="9564"/>
                  </a:lnTo>
                  <a:lnTo>
                    <a:pt x="18806" y="8484"/>
                  </a:lnTo>
                  <a:lnTo>
                    <a:pt x="19965" y="7764"/>
                  </a:lnTo>
                  <a:lnTo>
                    <a:pt x="21443" y="7284"/>
                  </a:lnTo>
                  <a:lnTo>
                    <a:pt x="22429" y="6259"/>
                  </a:lnTo>
                  <a:lnTo>
                    <a:pt x="23523" y="3237"/>
                  </a:lnTo>
                  <a:lnTo>
                    <a:pt x="24521" y="2150"/>
                  </a:lnTo>
                  <a:lnTo>
                    <a:pt x="27510" y="941"/>
                  </a:lnTo>
                  <a:lnTo>
                    <a:pt x="51059" y="0"/>
                  </a:lnTo>
                  <a:lnTo>
                    <a:pt x="55768" y="1866"/>
                  </a:lnTo>
                  <a:lnTo>
                    <a:pt x="60213" y="4343"/>
                  </a:lnTo>
                  <a:lnTo>
                    <a:pt x="66682" y="6443"/>
                  </a:lnTo>
                  <a:lnTo>
                    <a:pt x="70943" y="9434"/>
                  </a:lnTo>
                  <a:lnTo>
                    <a:pt x="73306" y="14997"/>
                  </a:lnTo>
                  <a:lnTo>
                    <a:pt x="75064" y="21468"/>
                  </a:lnTo>
                  <a:lnTo>
                    <a:pt x="79314" y="29783"/>
                  </a:lnTo>
                  <a:lnTo>
                    <a:pt x="80555" y="36976"/>
                  </a:lnTo>
                  <a:lnTo>
                    <a:pt x="75023" y="61286"/>
                  </a:lnTo>
                  <a:lnTo>
                    <a:pt x="66431" y="80676"/>
                  </a:lnTo>
                  <a:lnTo>
                    <a:pt x="60484" y="87112"/>
                  </a:lnTo>
                  <a:lnTo>
                    <a:pt x="14471" y="124799"/>
                  </a:lnTo>
                  <a:lnTo>
                    <a:pt x="8365" y="131190"/>
                  </a:lnTo>
                  <a:lnTo>
                    <a:pt x="6689" y="135433"/>
                  </a:lnTo>
                  <a:lnTo>
                    <a:pt x="5537" y="136847"/>
                  </a:lnTo>
                  <a:lnTo>
                    <a:pt x="1250" y="139541"/>
                  </a:lnTo>
                  <a:lnTo>
                    <a:pt x="0" y="142673"/>
                  </a:lnTo>
                  <a:lnTo>
                    <a:pt x="372" y="143790"/>
                  </a:lnTo>
                  <a:lnTo>
                    <a:pt x="1325" y="144534"/>
                  </a:lnTo>
                  <a:lnTo>
                    <a:pt x="4266" y="145362"/>
                  </a:lnTo>
                  <a:lnTo>
                    <a:pt x="23577" y="145998"/>
                  </a:lnTo>
                  <a:lnTo>
                    <a:pt x="29442" y="144131"/>
                  </a:lnTo>
                  <a:lnTo>
                    <a:pt x="31995" y="142645"/>
                  </a:lnTo>
                  <a:lnTo>
                    <a:pt x="55268" y="140065"/>
                  </a:lnTo>
                  <a:lnTo>
                    <a:pt x="64224" y="139143"/>
                  </a:lnTo>
                  <a:lnTo>
                    <a:pt x="110086" y="125604"/>
                  </a:lnTo>
                  <a:lnTo>
                    <a:pt x="119649" y="1206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3599"/>
            <p:cNvSpPr/>
            <p:nvPr>
              <p:custDataLst>
                <p:tags r:id="rId83"/>
              </p:custDataLst>
            </p:nvPr>
          </p:nvSpPr>
          <p:spPr>
            <a:xfrm>
              <a:off x="5457531" y="3302000"/>
              <a:ext cx="35220" cy="127001"/>
            </a:xfrm>
            <a:custGeom>
              <a:avLst/>
              <a:gdLst/>
              <a:ahLst/>
              <a:cxnLst/>
              <a:rect l="0" t="0" r="0" b="0"/>
              <a:pathLst>
                <a:path w="35220" h="127001">
                  <a:moveTo>
                    <a:pt x="35219" y="0"/>
                  </a:moveTo>
                  <a:lnTo>
                    <a:pt x="35219" y="0"/>
                  </a:lnTo>
                  <a:lnTo>
                    <a:pt x="31848" y="0"/>
                  </a:lnTo>
                  <a:lnTo>
                    <a:pt x="30855" y="705"/>
                  </a:lnTo>
                  <a:lnTo>
                    <a:pt x="30193" y="1881"/>
                  </a:lnTo>
                  <a:lnTo>
                    <a:pt x="29131" y="5467"/>
                  </a:lnTo>
                  <a:lnTo>
                    <a:pt x="25575" y="9460"/>
                  </a:lnTo>
                  <a:lnTo>
                    <a:pt x="22417" y="25152"/>
                  </a:lnTo>
                  <a:lnTo>
                    <a:pt x="21040" y="27351"/>
                  </a:lnTo>
                  <a:lnTo>
                    <a:pt x="19416" y="28818"/>
                  </a:lnTo>
                  <a:lnTo>
                    <a:pt x="17612" y="32328"/>
                  </a:lnTo>
                  <a:lnTo>
                    <a:pt x="14414" y="49527"/>
                  </a:lnTo>
                  <a:lnTo>
                    <a:pt x="12882" y="52067"/>
                  </a:lnTo>
                  <a:lnTo>
                    <a:pt x="8341" y="68414"/>
                  </a:lnTo>
                  <a:lnTo>
                    <a:pt x="6717" y="71009"/>
                  </a:lnTo>
                  <a:lnTo>
                    <a:pt x="0" y="96853"/>
                  </a:lnTo>
                  <a:lnTo>
                    <a:pt x="3469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3600"/>
            <p:cNvSpPr/>
            <p:nvPr>
              <p:custDataLst>
                <p:tags r:id="rId84"/>
              </p:custDataLst>
            </p:nvPr>
          </p:nvSpPr>
          <p:spPr>
            <a:xfrm>
              <a:off x="5549900" y="3295728"/>
              <a:ext cx="12701" cy="152323"/>
            </a:xfrm>
            <a:custGeom>
              <a:avLst/>
              <a:gdLst/>
              <a:ahLst/>
              <a:cxnLst/>
              <a:rect l="0" t="0" r="0" b="0"/>
              <a:pathLst>
                <a:path w="12701" h="152323">
                  <a:moveTo>
                    <a:pt x="0" y="6272"/>
                  </a:moveTo>
                  <a:lnTo>
                    <a:pt x="0" y="6272"/>
                  </a:lnTo>
                  <a:lnTo>
                    <a:pt x="3371" y="2901"/>
                  </a:lnTo>
                  <a:lnTo>
                    <a:pt x="6907" y="1246"/>
                  </a:lnTo>
                  <a:lnTo>
                    <a:pt x="12361" y="0"/>
                  </a:lnTo>
                  <a:lnTo>
                    <a:pt x="12700" y="46739"/>
                  </a:lnTo>
                  <a:lnTo>
                    <a:pt x="11994" y="84595"/>
                  </a:lnTo>
                  <a:lnTo>
                    <a:pt x="6938" y="114353"/>
                  </a:lnTo>
                  <a:lnTo>
                    <a:pt x="5819" y="127745"/>
                  </a:lnTo>
                  <a:lnTo>
                    <a:pt x="907" y="141289"/>
                  </a:lnTo>
                  <a:lnTo>
                    <a:pt x="0" y="152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3601"/>
            <p:cNvSpPr/>
            <p:nvPr>
              <p:custDataLst>
                <p:tags r:id="rId85"/>
              </p:custDataLst>
            </p:nvPr>
          </p:nvSpPr>
          <p:spPr>
            <a:xfrm>
              <a:off x="5405725" y="3263900"/>
              <a:ext cx="277526" cy="25401"/>
            </a:xfrm>
            <a:custGeom>
              <a:avLst/>
              <a:gdLst/>
              <a:ahLst/>
              <a:cxnLst/>
              <a:rect l="0" t="0" r="0" b="0"/>
              <a:pathLst>
                <a:path w="277526" h="25401">
                  <a:moveTo>
                    <a:pt x="36225" y="25400"/>
                  </a:moveTo>
                  <a:lnTo>
                    <a:pt x="36225" y="25400"/>
                  </a:lnTo>
                  <a:lnTo>
                    <a:pt x="25393" y="15274"/>
                  </a:lnTo>
                  <a:lnTo>
                    <a:pt x="19218" y="13464"/>
                  </a:lnTo>
                  <a:lnTo>
                    <a:pt x="15026" y="13039"/>
                  </a:lnTo>
                  <a:lnTo>
                    <a:pt x="13625" y="12220"/>
                  </a:lnTo>
                  <a:lnTo>
                    <a:pt x="12691" y="10969"/>
                  </a:lnTo>
                  <a:lnTo>
                    <a:pt x="12069" y="9429"/>
                  </a:lnTo>
                  <a:lnTo>
                    <a:pt x="10243" y="8403"/>
                  </a:lnTo>
                  <a:lnTo>
                    <a:pt x="0" y="6620"/>
                  </a:lnTo>
                  <a:lnTo>
                    <a:pt x="7929" y="5698"/>
                  </a:lnTo>
                  <a:lnTo>
                    <a:pt x="15533" y="2002"/>
                  </a:lnTo>
                  <a:lnTo>
                    <a:pt x="55747" y="78"/>
                  </a:lnTo>
                  <a:lnTo>
                    <a:pt x="99020" y="10"/>
                  </a:lnTo>
                  <a:lnTo>
                    <a:pt x="136823" y="3373"/>
                  </a:lnTo>
                  <a:lnTo>
                    <a:pt x="178262" y="5762"/>
                  </a:lnTo>
                  <a:lnTo>
                    <a:pt x="220418" y="4352"/>
                  </a:lnTo>
                  <a:lnTo>
                    <a:pt x="265406" y="573"/>
                  </a:lnTo>
                  <a:lnTo>
                    <a:pt x="277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3602"/>
            <p:cNvSpPr/>
            <p:nvPr>
              <p:custDataLst>
                <p:tags r:id="rId86"/>
              </p:custDataLst>
            </p:nvPr>
          </p:nvSpPr>
          <p:spPr>
            <a:xfrm>
              <a:off x="5810250" y="290830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0"/>
                  </a:moveTo>
                  <a:lnTo>
                    <a:pt x="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0" name="SMARTInkShape-3603"/>
          <p:cNvSpPr/>
          <p:nvPr>
            <p:custDataLst>
              <p:tags r:id="rId5"/>
            </p:custDataLst>
          </p:nvPr>
        </p:nvSpPr>
        <p:spPr>
          <a:xfrm>
            <a:off x="4408122" y="1422830"/>
            <a:ext cx="182929" cy="88463"/>
          </a:xfrm>
          <a:custGeom>
            <a:avLst/>
            <a:gdLst/>
            <a:ahLst/>
            <a:cxnLst/>
            <a:rect l="0" t="0" r="0" b="0"/>
            <a:pathLst>
              <a:path w="182929" h="88463">
                <a:moveTo>
                  <a:pt x="17828" y="12270"/>
                </a:moveTo>
                <a:lnTo>
                  <a:pt x="17828" y="12270"/>
                </a:lnTo>
                <a:lnTo>
                  <a:pt x="17828" y="15641"/>
                </a:lnTo>
                <a:lnTo>
                  <a:pt x="17122" y="16634"/>
                </a:lnTo>
                <a:lnTo>
                  <a:pt x="15946" y="17296"/>
                </a:lnTo>
                <a:lnTo>
                  <a:pt x="6996" y="19151"/>
                </a:lnTo>
                <a:lnTo>
                  <a:pt x="0" y="24064"/>
                </a:lnTo>
                <a:lnTo>
                  <a:pt x="298" y="24366"/>
                </a:lnTo>
                <a:lnTo>
                  <a:pt x="2511" y="24701"/>
                </a:lnTo>
                <a:lnTo>
                  <a:pt x="3384" y="24085"/>
                </a:lnTo>
                <a:lnTo>
                  <a:pt x="4352" y="21519"/>
                </a:lnTo>
                <a:lnTo>
                  <a:pt x="6022" y="20553"/>
                </a:lnTo>
                <a:lnTo>
                  <a:pt x="14408" y="18487"/>
                </a:lnTo>
                <a:lnTo>
                  <a:pt x="22381" y="14426"/>
                </a:lnTo>
                <a:lnTo>
                  <a:pt x="68939" y="5859"/>
                </a:lnTo>
                <a:lnTo>
                  <a:pt x="113095" y="0"/>
                </a:lnTo>
                <a:lnTo>
                  <a:pt x="152342" y="292"/>
                </a:lnTo>
                <a:lnTo>
                  <a:pt x="158280" y="2948"/>
                </a:lnTo>
                <a:lnTo>
                  <a:pt x="160146" y="4644"/>
                </a:lnTo>
                <a:lnTo>
                  <a:pt x="162220" y="8410"/>
                </a:lnTo>
                <a:lnTo>
                  <a:pt x="163387" y="14497"/>
                </a:lnTo>
                <a:lnTo>
                  <a:pt x="162139" y="16577"/>
                </a:lnTo>
                <a:lnTo>
                  <a:pt x="153642" y="22875"/>
                </a:lnTo>
                <a:lnTo>
                  <a:pt x="111166" y="49046"/>
                </a:lnTo>
                <a:lnTo>
                  <a:pt x="67273" y="67252"/>
                </a:lnTo>
                <a:lnTo>
                  <a:pt x="41179" y="79293"/>
                </a:lnTo>
                <a:lnTo>
                  <a:pt x="29137" y="81988"/>
                </a:lnTo>
                <a:lnTo>
                  <a:pt x="18311" y="88176"/>
                </a:lnTo>
                <a:lnTo>
                  <a:pt x="39509" y="88462"/>
                </a:lnTo>
                <a:lnTo>
                  <a:pt x="82755" y="80631"/>
                </a:lnTo>
                <a:lnTo>
                  <a:pt x="129232" y="72684"/>
                </a:lnTo>
                <a:lnTo>
                  <a:pt x="174292" y="63849"/>
                </a:lnTo>
                <a:lnTo>
                  <a:pt x="182928" y="6307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SMARTInkShape-3604"/>
          <p:cNvSpPr/>
          <p:nvPr>
            <p:custDataLst>
              <p:tags r:id="rId6"/>
            </p:custDataLst>
          </p:nvPr>
        </p:nvSpPr>
        <p:spPr>
          <a:xfrm>
            <a:off x="8280662" y="1536700"/>
            <a:ext cx="241039" cy="57151"/>
          </a:xfrm>
          <a:custGeom>
            <a:avLst/>
            <a:gdLst/>
            <a:ahLst/>
            <a:cxnLst/>
            <a:rect l="0" t="0" r="0" b="0"/>
            <a:pathLst>
              <a:path w="241039" h="57151">
                <a:moveTo>
                  <a:pt x="6088" y="0"/>
                </a:moveTo>
                <a:lnTo>
                  <a:pt x="6088" y="0"/>
                </a:lnTo>
                <a:lnTo>
                  <a:pt x="0" y="6088"/>
                </a:lnTo>
                <a:lnTo>
                  <a:pt x="45278" y="6350"/>
                </a:lnTo>
                <a:lnTo>
                  <a:pt x="86747" y="6350"/>
                </a:lnTo>
                <a:lnTo>
                  <a:pt x="131642" y="10714"/>
                </a:lnTo>
                <a:lnTo>
                  <a:pt x="176761" y="13231"/>
                </a:lnTo>
                <a:lnTo>
                  <a:pt x="220243" y="18970"/>
                </a:lnTo>
                <a:lnTo>
                  <a:pt x="218101" y="19026"/>
                </a:lnTo>
                <a:lnTo>
                  <a:pt x="214850" y="20921"/>
                </a:lnTo>
                <a:lnTo>
                  <a:pt x="212996" y="22414"/>
                </a:lnTo>
                <a:lnTo>
                  <a:pt x="207173" y="24073"/>
                </a:lnTo>
                <a:lnTo>
                  <a:pt x="163802" y="25348"/>
                </a:lnTo>
                <a:lnTo>
                  <a:pt x="116584" y="25395"/>
                </a:lnTo>
                <a:lnTo>
                  <a:pt x="89141" y="27281"/>
                </a:lnTo>
                <a:lnTo>
                  <a:pt x="43633" y="31575"/>
                </a:lnTo>
                <a:lnTo>
                  <a:pt x="33227" y="31727"/>
                </a:lnTo>
                <a:lnTo>
                  <a:pt x="33353" y="32440"/>
                </a:lnTo>
                <a:lnTo>
                  <a:pt x="35374" y="35114"/>
                </a:lnTo>
                <a:lnTo>
                  <a:pt x="40506" y="36773"/>
                </a:lnTo>
                <a:lnTo>
                  <a:pt x="84797" y="39947"/>
                </a:lnTo>
                <a:lnTo>
                  <a:pt x="129315" y="48221"/>
                </a:lnTo>
                <a:lnTo>
                  <a:pt x="176457" y="53831"/>
                </a:lnTo>
                <a:lnTo>
                  <a:pt x="216540" y="56713"/>
                </a:lnTo>
                <a:lnTo>
                  <a:pt x="241038" y="571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4" name="SMARTInkShape-Group801"/>
          <p:cNvGrpSpPr/>
          <p:nvPr/>
        </p:nvGrpSpPr>
        <p:grpSpPr>
          <a:xfrm>
            <a:off x="4604633" y="2622650"/>
            <a:ext cx="716668" cy="380851"/>
            <a:chOff x="4604633" y="2622650"/>
            <a:chExt cx="716668" cy="380851"/>
          </a:xfrm>
        </p:grpSpPr>
        <p:sp>
          <p:nvSpPr>
            <p:cNvPr id="232" name="SMARTInkShape-3605"/>
            <p:cNvSpPr/>
            <p:nvPr>
              <p:custDataLst>
                <p:tags r:id="rId75"/>
              </p:custDataLst>
            </p:nvPr>
          </p:nvSpPr>
          <p:spPr>
            <a:xfrm>
              <a:off x="4832350" y="2622650"/>
              <a:ext cx="9995" cy="260251"/>
            </a:xfrm>
            <a:custGeom>
              <a:avLst/>
              <a:gdLst/>
              <a:ahLst/>
              <a:cxnLst/>
              <a:rect l="0" t="0" r="0" b="0"/>
              <a:pathLst>
                <a:path w="9995" h="260251">
                  <a:moveTo>
                    <a:pt x="0" y="12600"/>
                  </a:moveTo>
                  <a:lnTo>
                    <a:pt x="0" y="12600"/>
                  </a:lnTo>
                  <a:lnTo>
                    <a:pt x="0" y="0"/>
                  </a:lnTo>
                  <a:lnTo>
                    <a:pt x="0" y="46401"/>
                  </a:lnTo>
                  <a:lnTo>
                    <a:pt x="1882" y="87656"/>
                  </a:lnTo>
                  <a:lnTo>
                    <a:pt x="5958" y="131825"/>
                  </a:lnTo>
                  <a:lnTo>
                    <a:pt x="8198" y="176251"/>
                  </a:lnTo>
                  <a:lnTo>
                    <a:pt x="9994" y="189756"/>
                  </a:lnTo>
                  <a:lnTo>
                    <a:pt x="6625" y="232931"/>
                  </a:lnTo>
                  <a:lnTo>
                    <a:pt x="6350" y="260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3606"/>
            <p:cNvSpPr/>
            <p:nvPr>
              <p:custDataLst>
                <p:tags r:id="rId76"/>
              </p:custDataLst>
            </p:nvPr>
          </p:nvSpPr>
          <p:spPr>
            <a:xfrm>
              <a:off x="4604633" y="2965737"/>
              <a:ext cx="716668" cy="37764"/>
            </a:xfrm>
            <a:custGeom>
              <a:avLst/>
              <a:gdLst/>
              <a:ahLst/>
              <a:cxnLst/>
              <a:rect l="0" t="0" r="0" b="0"/>
              <a:pathLst>
                <a:path w="716668" h="37764">
                  <a:moveTo>
                    <a:pt x="5467" y="6063"/>
                  </a:moveTo>
                  <a:lnTo>
                    <a:pt x="5467" y="6063"/>
                  </a:lnTo>
                  <a:lnTo>
                    <a:pt x="441" y="17996"/>
                  </a:lnTo>
                  <a:lnTo>
                    <a:pt x="0" y="20368"/>
                  </a:lnTo>
                  <a:lnTo>
                    <a:pt x="411" y="22656"/>
                  </a:lnTo>
                  <a:lnTo>
                    <a:pt x="2749" y="27078"/>
                  </a:lnTo>
                  <a:lnTo>
                    <a:pt x="11403" y="33535"/>
                  </a:lnTo>
                  <a:lnTo>
                    <a:pt x="22905" y="36545"/>
                  </a:lnTo>
                  <a:lnTo>
                    <a:pt x="66957" y="37763"/>
                  </a:lnTo>
                  <a:lnTo>
                    <a:pt x="105807" y="34432"/>
                  </a:lnTo>
                  <a:lnTo>
                    <a:pt x="143696" y="32343"/>
                  </a:lnTo>
                  <a:lnTo>
                    <a:pt x="186202" y="28352"/>
                  </a:lnTo>
                  <a:lnTo>
                    <a:pt x="233447" y="22702"/>
                  </a:lnTo>
                  <a:lnTo>
                    <a:pt x="268364" y="18632"/>
                  </a:lnTo>
                  <a:lnTo>
                    <a:pt x="305754" y="15177"/>
                  </a:lnTo>
                  <a:lnTo>
                    <a:pt x="345891" y="13642"/>
                  </a:lnTo>
                  <a:lnTo>
                    <a:pt x="385366" y="11077"/>
                  </a:lnTo>
                  <a:lnTo>
                    <a:pt x="423372" y="8292"/>
                  </a:lnTo>
                  <a:lnTo>
                    <a:pt x="459078" y="7054"/>
                  </a:lnTo>
                  <a:lnTo>
                    <a:pt x="493763" y="4622"/>
                  </a:lnTo>
                  <a:lnTo>
                    <a:pt x="527992" y="1895"/>
                  </a:lnTo>
                  <a:lnTo>
                    <a:pt x="562021" y="683"/>
                  </a:lnTo>
                  <a:lnTo>
                    <a:pt x="606170" y="0"/>
                  </a:lnTo>
                  <a:lnTo>
                    <a:pt x="648875" y="475"/>
                  </a:lnTo>
                  <a:lnTo>
                    <a:pt x="695179" y="5479"/>
                  </a:lnTo>
                  <a:lnTo>
                    <a:pt x="716667" y="6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9" name="SMARTInkShape-Group802"/>
          <p:cNvGrpSpPr/>
          <p:nvPr/>
        </p:nvGrpSpPr>
        <p:grpSpPr>
          <a:xfrm>
            <a:off x="3779472" y="2393950"/>
            <a:ext cx="468575" cy="1504951"/>
            <a:chOff x="3779472" y="2393950"/>
            <a:chExt cx="468575" cy="1504951"/>
          </a:xfrm>
        </p:grpSpPr>
        <p:sp>
          <p:nvSpPr>
            <p:cNvPr id="235" name="SMARTInkShape-3607"/>
            <p:cNvSpPr/>
            <p:nvPr>
              <p:custDataLst>
                <p:tags r:id="rId71"/>
              </p:custDataLst>
            </p:nvPr>
          </p:nvSpPr>
          <p:spPr>
            <a:xfrm>
              <a:off x="4038600" y="2730871"/>
              <a:ext cx="171451" cy="761170"/>
            </a:xfrm>
            <a:custGeom>
              <a:avLst/>
              <a:gdLst/>
              <a:ahLst/>
              <a:cxnLst/>
              <a:rect l="0" t="0" r="0" b="0"/>
              <a:pathLst>
                <a:path w="171451" h="761170">
                  <a:moveTo>
                    <a:pt x="171450" y="31379"/>
                  </a:moveTo>
                  <a:lnTo>
                    <a:pt x="171450" y="31379"/>
                  </a:lnTo>
                  <a:lnTo>
                    <a:pt x="171450" y="16452"/>
                  </a:lnTo>
                  <a:lnTo>
                    <a:pt x="169568" y="12280"/>
                  </a:lnTo>
                  <a:lnTo>
                    <a:pt x="167086" y="8074"/>
                  </a:lnTo>
                  <a:lnTo>
                    <a:pt x="165983" y="3852"/>
                  </a:lnTo>
                  <a:lnTo>
                    <a:pt x="164277" y="2445"/>
                  </a:lnTo>
                  <a:lnTo>
                    <a:pt x="155841" y="463"/>
                  </a:lnTo>
                  <a:lnTo>
                    <a:pt x="150872" y="0"/>
                  </a:lnTo>
                  <a:lnTo>
                    <a:pt x="146311" y="1675"/>
                  </a:lnTo>
                  <a:lnTo>
                    <a:pt x="103872" y="29669"/>
                  </a:lnTo>
                  <a:lnTo>
                    <a:pt x="69855" y="72866"/>
                  </a:lnTo>
                  <a:lnTo>
                    <a:pt x="49390" y="112258"/>
                  </a:lnTo>
                  <a:lnTo>
                    <a:pt x="36355" y="154204"/>
                  </a:lnTo>
                  <a:lnTo>
                    <a:pt x="32660" y="193094"/>
                  </a:lnTo>
                  <a:lnTo>
                    <a:pt x="31929" y="234746"/>
                  </a:lnTo>
                  <a:lnTo>
                    <a:pt x="31785" y="280317"/>
                  </a:lnTo>
                  <a:lnTo>
                    <a:pt x="32463" y="325013"/>
                  </a:lnTo>
                  <a:lnTo>
                    <a:pt x="38659" y="367814"/>
                  </a:lnTo>
                  <a:lnTo>
                    <a:pt x="50048" y="413610"/>
                  </a:lnTo>
                  <a:lnTo>
                    <a:pt x="61522" y="458352"/>
                  </a:lnTo>
                  <a:lnTo>
                    <a:pt x="74764" y="501162"/>
                  </a:lnTo>
                  <a:lnTo>
                    <a:pt x="87754" y="540218"/>
                  </a:lnTo>
                  <a:lnTo>
                    <a:pt x="101170" y="585542"/>
                  </a:lnTo>
                  <a:lnTo>
                    <a:pt x="111421" y="626832"/>
                  </a:lnTo>
                  <a:lnTo>
                    <a:pt x="113921" y="659838"/>
                  </a:lnTo>
                  <a:lnTo>
                    <a:pt x="105428" y="698112"/>
                  </a:lnTo>
                  <a:lnTo>
                    <a:pt x="95992" y="713803"/>
                  </a:lnTo>
                  <a:lnTo>
                    <a:pt x="84259" y="727389"/>
                  </a:lnTo>
                  <a:lnTo>
                    <a:pt x="40467" y="756393"/>
                  </a:lnTo>
                  <a:lnTo>
                    <a:pt x="27591" y="760078"/>
                  </a:lnTo>
                  <a:lnTo>
                    <a:pt x="18209" y="761169"/>
                  </a:lnTo>
                  <a:lnTo>
                    <a:pt x="13267" y="759543"/>
                  </a:lnTo>
                  <a:lnTo>
                    <a:pt x="0" y="7489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3608"/>
            <p:cNvSpPr/>
            <p:nvPr>
              <p:custDataLst>
                <p:tags r:id="rId72"/>
              </p:custDataLst>
            </p:nvPr>
          </p:nvSpPr>
          <p:spPr>
            <a:xfrm>
              <a:off x="4025900" y="2393950"/>
              <a:ext cx="132706" cy="310744"/>
            </a:xfrm>
            <a:custGeom>
              <a:avLst/>
              <a:gdLst/>
              <a:ahLst/>
              <a:cxnLst/>
              <a:rect l="0" t="0" r="0" b="0"/>
              <a:pathLst>
                <a:path w="132706" h="310744">
                  <a:moveTo>
                    <a:pt x="0" y="0"/>
                  </a:moveTo>
                  <a:lnTo>
                    <a:pt x="0" y="0"/>
                  </a:lnTo>
                  <a:lnTo>
                    <a:pt x="0" y="18482"/>
                  </a:lnTo>
                  <a:lnTo>
                    <a:pt x="1881" y="24207"/>
                  </a:lnTo>
                  <a:lnTo>
                    <a:pt x="4364" y="29808"/>
                  </a:lnTo>
                  <a:lnTo>
                    <a:pt x="6088" y="45614"/>
                  </a:lnTo>
                  <a:lnTo>
                    <a:pt x="9997" y="52258"/>
                  </a:lnTo>
                  <a:lnTo>
                    <a:pt x="15026" y="59209"/>
                  </a:lnTo>
                  <a:lnTo>
                    <a:pt x="21891" y="71680"/>
                  </a:lnTo>
                  <a:lnTo>
                    <a:pt x="33930" y="84641"/>
                  </a:lnTo>
                  <a:lnTo>
                    <a:pt x="38128" y="87007"/>
                  </a:lnTo>
                  <a:lnTo>
                    <a:pt x="40235" y="87638"/>
                  </a:lnTo>
                  <a:lnTo>
                    <a:pt x="42346" y="87353"/>
                  </a:lnTo>
                  <a:lnTo>
                    <a:pt x="49392" y="84287"/>
                  </a:lnTo>
                  <a:lnTo>
                    <a:pt x="59398" y="82359"/>
                  </a:lnTo>
                  <a:lnTo>
                    <a:pt x="67146" y="77633"/>
                  </a:lnTo>
                  <a:lnTo>
                    <a:pt x="78239" y="67643"/>
                  </a:lnTo>
                  <a:lnTo>
                    <a:pt x="91010" y="49558"/>
                  </a:lnTo>
                  <a:lnTo>
                    <a:pt x="93365" y="42957"/>
                  </a:lnTo>
                  <a:lnTo>
                    <a:pt x="95117" y="36026"/>
                  </a:lnTo>
                  <a:lnTo>
                    <a:pt x="100110" y="25826"/>
                  </a:lnTo>
                  <a:lnTo>
                    <a:pt x="101513" y="19447"/>
                  </a:lnTo>
                  <a:lnTo>
                    <a:pt x="104945" y="15797"/>
                  </a:lnTo>
                  <a:lnTo>
                    <a:pt x="105947" y="15470"/>
                  </a:lnTo>
                  <a:lnTo>
                    <a:pt x="106614" y="15958"/>
                  </a:lnTo>
                  <a:lnTo>
                    <a:pt x="107686" y="18439"/>
                  </a:lnTo>
                  <a:lnTo>
                    <a:pt x="108603" y="28363"/>
                  </a:lnTo>
                  <a:lnTo>
                    <a:pt x="112299" y="36312"/>
                  </a:lnTo>
                  <a:lnTo>
                    <a:pt x="119291" y="83150"/>
                  </a:lnTo>
                  <a:lnTo>
                    <a:pt x="126038" y="127035"/>
                  </a:lnTo>
                  <a:lnTo>
                    <a:pt x="132705" y="171452"/>
                  </a:lnTo>
                  <a:lnTo>
                    <a:pt x="128929" y="213914"/>
                  </a:lnTo>
                  <a:lnTo>
                    <a:pt x="123883" y="244017"/>
                  </a:lnTo>
                  <a:lnTo>
                    <a:pt x="112095" y="276267"/>
                  </a:lnTo>
                  <a:lnTo>
                    <a:pt x="102436" y="289682"/>
                  </a:lnTo>
                  <a:lnTo>
                    <a:pt x="86530" y="301787"/>
                  </a:lnTo>
                  <a:lnTo>
                    <a:pt x="71681" y="309091"/>
                  </a:lnTo>
                  <a:lnTo>
                    <a:pt x="58374" y="310743"/>
                  </a:lnTo>
                  <a:lnTo>
                    <a:pt x="52285" y="309088"/>
                  </a:lnTo>
                  <a:lnTo>
                    <a:pt x="46520" y="306706"/>
                  </a:lnTo>
                  <a:lnTo>
                    <a:pt x="39255" y="305647"/>
                  </a:lnTo>
                  <a:lnTo>
                    <a:pt x="36048" y="303953"/>
                  </a:lnTo>
                  <a:lnTo>
                    <a:pt x="30602" y="298309"/>
                  </a:lnTo>
                  <a:lnTo>
                    <a:pt x="27712" y="292978"/>
                  </a:lnTo>
                  <a:lnTo>
                    <a:pt x="25857" y="283807"/>
                  </a:lnTo>
                  <a:lnTo>
                    <a:pt x="27484" y="279477"/>
                  </a:lnTo>
                  <a:lnTo>
                    <a:pt x="36964" y="264463"/>
                  </a:lnTo>
                  <a:lnTo>
                    <a:pt x="59539" y="249942"/>
                  </a:lnTo>
                  <a:lnTo>
                    <a:pt x="8890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3609"/>
            <p:cNvSpPr/>
            <p:nvPr>
              <p:custDataLst>
                <p:tags r:id="rId73"/>
              </p:custDataLst>
            </p:nvPr>
          </p:nvSpPr>
          <p:spPr>
            <a:xfrm>
              <a:off x="3779472" y="3848100"/>
              <a:ext cx="163879" cy="50801"/>
            </a:xfrm>
            <a:custGeom>
              <a:avLst/>
              <a:gdLst/>
              <a:ahLst/>
              <a:cxnLst/>
              <a:rect l="0" t="0" r="0" b="0"/>
              <a:pathLst>
                <a:path w="163879" h="50801">
                  <a:moveTo>
                    <a:pt x="17828" y="50800"/>
                  </a:moveTo>
                  <a:lnTo>
                    <a:pt x="17828" y="50800"/>
                  </a:lnTo>
                  <a:lnTo>
                    <a:pt x="14457" y="50800"/>
                  </a:lnTo>
                  <a:lnTo>
                    <a:pt x="10921" y="48918"/>
                  </a:lnTo>
                  <a:lnTo>
                    <a:pt x="6997" y="46436"/>
                  </a:lnTo>
                  <a:lnTo>
                    <a:pt x="2901" y="45333"/>
                  </a:lnTo>
                  <a:lnTo>
                    <a:pt x="1527" y="44333"/>
                  </a:lnTo>
                  <a:lnTo>
                    <a:pt x="610" y="42961"/>
                  </a:lnTo>
                  <a:lnTo>
                    <a:pt x="0" y="41340"/>
                  </a:lnTo>
                  <a:lnTo>
                    <a:pt x="1003" y="39555"/>
                  </a:lnTo>
                  <a:lnTo>
                    <a:pt x="9820" y="32917"/>
                  </a:lnTo>
                  <a:lnTo>
                    <a:pt x="10741" y="30387"/>
                  </a:lnTo>
                  <a:lnTo>
                    <a:pt x="10987" y="28725"/>
                  </a:lnTo>
                  <a:lnTo>
                    <a:pt x="12562" y="27617"/>
                  </a:lnTo>
                  <a:lnTo>
                    <a:pt x="23347" y="23956"/>
                  </a:lnTo>
                  <a:lnTo>
                    <a:pt x="28042" y="21230"/>
                  </a:lnTo>
                  <a:lnTo>
                    <a:pt x="71521" y="2766"/>
                  </a:lnTo>
                  <a:lnTo>
                    <a:pt x="114074" y="108"/>
                  </a:lnTo>
                  <a:lnTo>
                    <a:pt x="1638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3610"/>
            <p:cNvSpPr/>
            <p:nvPr>
              <p:custDataLst>
                <p:tags r:id="rId74"/>
              </p:custDataLst>
            </p:nvPr>
          </p:nvSpPr>
          <p:spPr>
            <a:xfrm>
              <a:off x="4051387" y="3740150"/>
              <a:ext cx="196660" cy="144787"/>
            </a:xfrm>
            <a:custGeom>
              <a:avLst/>
              <a:gdLst/>
              <a:ahLst/>
              <a:cxnLst/>
              <a:rect l="0" t="0" r="0" b="0"/>
              <a:pathLst>
                <a:path w="196660" h="144787">
                  <a:moveTo>
                    <a:pt x="101513" y="0"/>
                  </a:moveTo>
                  <a:lnTo>
                    <a:pt x="101513" y="0"/>
                  </a:lnTo>
                  <a:lnTo>
                    <a:pt x="104884" y="3371"/>
                  </a:lnTo>
                  <a:lnTo>
                    <a:pt x="106539" y="6907"/>
                  </a:lnTo>
                  <a:lnTo>
                    <a:pt x="107601" y="21668"/>
                  </a:lnTo>
                  <a:lnTo>
                    <a:pt x="105865" y="29151"/>
                  </a:lnTo>
                  <a:lnTo>
                    <a:pt x="103447" y="35533"/>
                  </a:lnTo>
                  <a:lnTo>
                    <a:pt x="93707" y="71203"/>
                  </a:lnTo>
                  <a:lnTo>
                    <a:pt x="90988" y="78918"/>
                  </a:lnTo>
                  <a:lnTo>
                    <a:pt x="85728" y="99562"/>
                  </a:lnTo>
                  <a:lnTo>
                    <a:pt x="80060" y="112207"/>
                  </a:lnTo>
                  <a:lnTo>
                    <a:pt x="74104" y="118779"/>
                  </a:lnTo>
                  <a:lnTo>
                    <a:pt x="45824" y="143206"/>
                  </a:lnTo>
                  <a:lnTo>
                    <a:pt x="38897" y="144786"/>
                  </a:lnTo>
                  <a:lnTo>
                    <a:pt x="32997" y="143608"/>
                  </a:lnTo>
                  <a:lnTo>
                    <a:pt x="28023" y="141436"/>
                  </a:lnTo>
                  <a:lnTo>
                    <a:pt x="23460" y="140471"/>
                  </a:lnTo>
                  <a:lnTo>
                    <a:pt x="19080" y="136280"/>
                  </a:lnTo>
                  <a:lnTo>
                    <a:pt x="9101" y="122447"/>
                  </a:lnTo>
                  <a:lnTo>
                    <a:pt x="354" y="87534"/>
                  </a:lnTo>
                  <a:lnTo>
                    <a:pt x="0" y="71696"/>
                  </a:lnTo>
                  <a:lnTo>
                    <a:pt x="1833" y="65261"/>
                  </a:lnTo>
                  <a:lnTo>
                    <a:pt x="4294" y="60049"/>
                  </a:lnTo>
                  <a:lnTo>
                    <a:pt x="6385" y="53149"/>
                  </a:lnTo>
                  <a:lnTo>
                    <a:pt x="9374" y="48787"/>
                  </a:lnTo>
                  <a:lnTo>
                    <a:pt x="13055" y="46377"/>
                  </a:lnTo>
                  <a:lnTo>
                    <a:pt x="24084" y="44562"/>
                  </a:lnTo>
                  <a:lnTo>
                    <a:pt x="28320" y="44483"/>
                  </a:lnTo>
                  <a:lnTo>
                    <a:pt x="32058" y="46346"/>
                  </a:lnTo>
                  <a:lnTo>
                    <a:pt x="46503" y="59377"/>
                  </a:lnTo>
                  <a:lnTo>
                    <a:pt x="84318" y="106804"/>
                  </a:lnTo>
                  <a:lnTo>
                    <a:pt x="90852" y="115450"/>
                  </a:lnTo>
                  <a:lnTo>
                    <a:pt x="119437" y="135441"/>
                  </a:lnTo>
                  <a:lnTo>
                    <a:pt x="128069" y="138438"/>
                  </a:lnTo>
                  <a:lnTo>
                    <a:pt x="145016" y="139589"/>
                  </a:lnTo>
                  <a:lnTo>
                    <a:pt x="150951" y="137769"/>
                  </a:lnTo>
                  <a:lnTo>
                    <a:pt x="155941" y="135314"/>
                  </a:lnTo>
                  <a:lnTo>
                    <a:pt x="170421" y="130237"/>
                  </a:lnTo>
                  <a:lnTo>
                    <a:pt x="176354" y="124676"/>
                  </a:lnTo>
                  <a:lnTo>
                    <a:pt x="180636" y="118206"/>
                  </a:lnTo>
                  <a:lnTo>
                    <a:pt x="195579" y="81598"/>
                  </a:lnTo>
                  <a:lnTo>
                    <a:pt x="196659" y="62368"/>
                  </a:lnTo>
                  <a:lnTo>
                    <a:pt x="191287" y="43302"/>
                  </a:lnTo>
                  <a:lnTo>
                    <a:pt x="190290" y="41568"/>
                  </a:lnTo>
                  <a:lnTo>
                    <a:pt x="188920" y="40412"/>
                  </a:lnTo>
                  <a:lnTo>
                    <a:pt x="185516" y="38422"/>
                  </a:lnTo>
                  <a:lnTo>
                    <a:pt x="181652" y="35185"/>
                  </a:lnTo>
                  <a:lnTo>
                    <a:pt x="175700" y="33277"/>
                  </a:lnTo>
                  <a:lnTo>
                    <a:pt x="153428" y="31840"/>
                  </a:lnTo>
                  <a:lnTo>
                    <a:pt x="147400" y="33671"/>
                  </a:lnTo>
                  <a:lnTo>
                    <a:pt x="120992" y="50850"/>
                  </a:lnTo>
                  <a:lnTo>
                    <a:pt x="114213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SMARTInkShape-Group803"/>
          <p:cNvGrpSpPr/>
          <p:nvPr/>
        </p:nvGrpSpPr>
        <p:grpSpPr>
          <a:xfrm>
            <a:off x="3131433" y="2952818"/>
            <a:ext cx="246768" cy="191684"/>
            <a:chOff x="3131433" y="2952818"/>
            <a:chExt cx="246768" cy="191684"/>
          </a:xfrm>
        </p:grpSpPr>
        <p:sp>
          <p:nvSpPr>
            <p:cNvPr id="240" name="SMARTInkShape-3611"/>
            <p:cNvSpPr/>
            <p:nvPr>
              <p:custDataLst>
                <p:tags r:id="rId69"/>
              </p:custDataLst>
            </p:nvPr>
          </p:nvSpPr>
          <p:spPr>
            <a:xfrm>
              <a:off x="3131433" y="2952818"/>
              <a:ext cx="215018" cy="18960"/>
            </a:xfrm>
            <a:custGeom>
              <a:avLst/>
              <a:gdLst/>
              <a:ahLst/>
              <a:cxnLst/>
              <a:rect l="0" t="0" r="0" b="0"/>
              <a:pathLst>
                <a:path w="215018" h="18960">
                  <a:moveTo>
                    <a:pt x="5467" y="12632"/>
                  </a:moveTo>
                  <a:lnTo>
                    <a:pt x="5467" y="12632"/>
                  </a:lnTo>
                  <a:lnTo>
                    <a:pt x="0" y="18099"/>
                  </a:lnTo>
                  <a:lnTo>
                    <a:pt x="411" y="18394"/>
                  </a:lnTo>
                  <a:lnTo>
                    <a:pt x="22905" y="18959"/>
                  </a:lnTo>
                  <a:lnTo>
                    <a:pt x="70518" y="7736"/>
                  </a:lnTo>
                  <a:lnTo>
                    <a:pt x="113608" y="710"/>
                  </a:lnTo>
                  <a:lnTo>
                    <a:pt x="157233" y="0"/>
                  </a:lnTo>
                  <a:lnTo>
                    <a:pt x="195206" y="644"/>
                  </a:lnTo>
                  <a:lnTo>
                    <a:pt x="215017" y="6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3612"/>
            <p:cNvSpPr/>
            <p:nvPr>
              <p:custDataLst>
                <p:tags r:id="rId70"/>
              </p:custDataLst>
            </p:nvPr>
          </p:nvSpPr>
          <p:spPr>
            <a:xfrm>
              <a:off x="3188076" y="3092450"/>
              <a:ext cx="190125" cy="52052"/>
            </a:xfrm>
            <a:custGeom>
              <a:avLst/>
              <a:gdLst/>
              <a:ahLst/>
              <a:cxnLst/>
              <a:rect l="0" t="0" r="0" b="0"/>
              <a:pathLst>
                <a:path w="190125" h="52052">
                  <a:moveTo>
                    <a:pt x="31374" y="0"/>
                  </a:moveTo>
                  <a:lnTo>
                    <a:pt x="31374" y="0"/>
                  </a:lnTo>
                  <a:lnTo>
                    <a:pt x="19441" y="13815"/>
                  </a:lnTo>
                  <a:lnTo>
                    <a:pt x="1525" y="37964"/>
                  </a:lnTo>
                  <a:lnTo>
                    <a:pt x="188" y="46291"/>
                  </a:lnTo>
                  <a:lnTo>
                    <a:pt x="0" y="49911"/>
                  </a:lnTo>
                  <a:lnTo>
                    <a:pt x="580" y="51618"/>
                  </a:lnTo>
                  <a:lnTo>
                    <a:pt x="1673" y="52051"/>
                  </a:lnTo>
                  <a:lnTo>
                    <a:pt x="8463" y="51171"/>
                  </a:lnTo>
                  <a:lnTo>
                    <a:pt x="51721" y="47435"/>
                  </a:lnTo>
                  <a:lnTo>
                    <a:pt x="95655" y="39555"/>
                  </a:lnTo>
                  <a:lnTo>
                    <a:pt x="139448" y="31823"/>
                  </a:lnTo>
                  <a:lnTo>
                    <a:pt x="190124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SMARTInkShape-Group804"/>
          <p:cNvGrpSpPr/>
          <p:nvPr/>
        </p:nvGrpSpPr>
        <p:grpSpPr>
          <a:xfrm>
            <a:off x="8197964" y="511804"/>
            <a:ext cx="565010" cy="923297"/>
            <a:chOff x="8197964" y="511804"/>
            <a:chExt cx="565010" cy="923297"/>
          </a:xfrm>
        </p:grpSpPr>
        <p:sp>
          <p:nvSpPr>
            <p:cNvPr id="243" name="SMARTInkShape-3613"/>
            <p:cNvSpPr/>
            <p:nvPr>
              <p:custDataLst>
                <p:tags r:id="rId65"/>
              </p:custDataLst>
            </p:nvPr>
          </p:nvSpPr>
          <p:spPr>
            <a:xfrm>
              <a:off x="8331233" y="511804"/>
              <a:ext cx="184118" cy="401595"/>
            </a:xfrm>
            <a:custGeom>
              <a:avLst/>
              <a:gdLst/>
              <a:ahLst/>
              <a:cxnLst/>
              <a:rect l="0" t="0" r="0" b="0"/>
              <a:pathLst>
                <a:path w="184118" h="401595">
                  <a:moveTo>
                    <a:pt x="152367" y="339096"/>
                  </a:moveTo>
                  <a:lnTo>
                    <a:pt x="152367" y="339096"/>
                  </a:lnTo>
                  <a:lnTo>
                    <a:pt x="152367" y="317021"/>
                  </a:lnTo>
                  <a:lnTo>
                    <a:pt x="150485" y="313292"/>
                  </a:lnTo>
                  <a:lnTo>
                    <a:pt x="137257" y="298611"/>
                  </a:lnTo>
                  <a:lnTo>
                    <a:pt x="131305" y="296408"/>
                  </a:lnTo>
                  <a:lnTo>
                    <a:pt x="112766" y="292919"/>
                  </a:lnTo>
                  <a:lnTo>
                    <a:pt x="109033" y="291378"/>
                  </a:lnTo>
                  <a:lnTo>
                    <a:pt x="101122" y="291547"/>
                  </a:lnTo>
                  <a:lnTo>
                    <a:pt x="59224" y="303431"/>
                  </a:lnTo>
                  <a:lnTo>
                    <a:pt x="27222" y="325542"/>
                  </a:lnTo>
                  <a:lnTo>
                    <a:pt x="13190" y="345612"/>
                  </a:lnTo>
                  <a:lnTo>
                    <a:pt x="2858" y="366635"/>
                  </a:lnTo>
                  <a:lnTo>
                    <a:pt x="0" y="394882"/>
                  </a:lnTo>
                  <a:lnTo>
                    <a:pt x="3347" y="399213"/>
                  </a:lnTo>
                  <a:lnTo>
                    <a:pt x="6879" y="401092"/>
                  </a:lnTo>
                  <a:lnTo>
                    <a:pt x="8808" y="401594"/>
                  </a:lnTo>
                  <a:lnTo>
                    <a:pt x="14715" y="400269"/>
                  </a:lnTo>
                  <a:lnTo>
                    <a:pt x="25973" y="397438"/>
                  </a:lnTo>
                  <a:lnTo>
                    <a:pt x="30004" y="397041"/>
                  </a:lnTo>
                  <a:lnTo>
                    <a:pt x="38247" y="392836"/>
                  </a:lnTo>
                  <a:lnTo>
                    <a:pt x="83774" y="350483"/>
                  </a:lnTo>
                  <a:lnTo>
                    <a:pt x="106422" y="310210"/>
                  </a:lnTo>
                  <a:lnTo>
                    <a:pt x="122856" y="272373"/>
                  </a:lnTo>
                  <a:lnTo>
                    <a:pt x="137811" y="230927"/>
                  </a:lnTo>
                  <a:lnTo>
                    <a:pt x="144396" y="188769"/>
                  </a:lnTo>
                  <a:lnTo>
                    <a:pt x="150766" y="146471"/>
                  </a:lnTo>
                  <a:lnTo>
                    <a:pt x="156937" y="106026"/>
                  </a:lnTo>
                  <a:lnTo>
                    <a:pt x="162845" y="62766"/>
                  </a:lnTo>
                  <a:lnTo>
                    <a:pt x="164980" y="17854"/>
                  </a:lnTo>
                  <a:lnTo>
                    <a:pt x="163146" y="10996"/>
                  </a:lnTo>
                  <a:lnTo>
                    <a:pt x="156221" y="844"/>
                  </a:lnTo>
                  <a:lnTo>
                    <a:pt x="154937" y="0"/>
                  </a:lnTo>
                  <a:lnTo>
                    <a:pt x="154080" y="143"/>
                  </a:lnTo>
                  <a:lnTo>
                    <a:pt x="135380" y="25300"/>
                  </a:lnTo>
                  <a:lnTo>
                    <a:pt x="118365" y="65091"/>
                  </a:lnTo>
                  <a:lnTo>
                    <a:pt x="110189" y="98025"/>
                  </a:lnTo>
                  <a:lnTo>
                    <a:pt x="103852" y="144524"/>
                  </a:lnTo>
                  <a:lnTo>
                    <a:pt x="101867" y="191926"/>
                  </a:lnTo>
                  <a:lnTo>
                    <a:pt x="106633" y="237070"/>
                  </a:lnTo>
                  <a:lnTo>
                    <a:pt x="112817" y="279068"/>
                  </a:lnTo>
                  <a:lnTo>
                    <a:pt x="125614" y="319088"/>
                  </a:lnTo>
                  <a:lnTo>
                    <a:pt x="147874" y="352538"/>
                  </a:lnTo>
                  <a:lnTo>
                    <a:pt x="157778" y="359855"/>
                  </a:lnTo>
                  <a:lnTo>
                    <a:pt x="166279" y="363121"/>
                  </a:lnTo>
                  <a:lnTo>
                    <a:pt x="184117" y="3644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3614"/>
            <p:cNvSpPr/>
            <p:nvPr>
              <p:custDataLst>
                <p:tags r:id="rId66"/>
              </p:custDataLst>
            </p:nvPr>
          </p:nvSpPr>
          <p:spPr>
            <a:xfrm>
              <a:off x="8604250" y="521138"/>
              <a:ext cx="158724" cy="374213"/>
            </a:xfrm>
            <a:custGeom>
              <a:avLst/>
              <a:gdLst/>
              <a:ahLst/>
              <a:cxnLst/>
              <a:rect l="0" t="0" r="0" b="0"/>
              <a:pathLst>
                <a:path w="158724" h="374213">
                  <a:moveTo>
                    <a:pt x="0" y="348812"/>
                  </a:moveTo>
                  <a:lnTo>
                    <a:pt x="0" y="348812"/>
                  </a:lnTo>
                  <a:lnTo>
                    <a:pt x="3370" y="352183"/>
                  </a:lnTo>
                  <a:lnTo>
                    <a:pt x="6907" y="353838"/>
                  </a:lnTo>
                  <a:lnTo>
                    <a:pt x="8838" y="354279"/>
                  </a:lnTo>
                  <a:lnTo>
                    <a:pt x="10126" y="353868"/>
                  </a:lnTo>
                  <a:lnTo>
                    <a:pt x="10984" y="352888"/>
                  </a:lnTo>
                  <a:lnTo>
                    <a:pt x="11556" y="351529"/>
                  </a:lnTo>
                  <a:lnTo>
                    <a:pt x="13348" y="350624"/>
                  </a:lnTo>
                  <a:lnTo>
                    <a:pt x="21907" y="348643"/>
                  </a:lnTo>
                  <a:lnTo>
                    <a:pt x="44927" y="334097"/>
                  </a:lnTo>
                  <a:lnTo>
                    <a:pt x="55410" y="322815"/>
                  </a:lnTo>
                  <a:lnTo>
                    <a:pt x="84847" y="277986"/>
                  </a:lnTo>
                  <a:lnTo>
                    <a:pt x="105856" y="238338"/>
                  </a:lnTo>
                  <a:lnTo>
                    <a:pt x="127003" y="196358"/>
                  </a:lnTo>
                  <a:lnTo>
                    <a:pt x="143802" y="154072"/>
                  </a:lnTo>
                  <a:lnTo>
                    <a:pt x="155379" y="120211"/>
                  </a:lnTo>
                  <a:lnTo>
                    <a:pt x="158306" y="78584"/>
                  </a:lnTo>
                  <a:lnTo>
                    <a:pt x="158723" y="31477"/>
                  </a:lnTo>
                  <a:lnTo>
                    <a:pt x="158033" y="20096"/>
                  </a:lnTo>
                  <a:lnTo>
                    <a:pt x="155373" y="12687"/>
                  </a:lnTo>
                  <a:lnTo>
                    <a:pt x="149959" y="7041"/>
                  </a:lnTo>
                  <a:lnTo>
                    <a:pt x="143553" y="2886"/>
                  </a:lnTo>
                  <a:lnTo>
                    <a:pt x="138357" y="1039"/>
                  </a:lnTo>
                  <a:lnTo>
                    <a:pt x="124720" y="0"/>
                  </a:lnTo>
                  <a:lnTo>
                    <a:pt x="117050" y="1638"/>
                  </a:lnTo>
                  <a:lnTo>
                    <a:pt x="110583" y="5424"/>
                  </a:lnTo>
                  <a:lnTo>
                    <a:pt x="103005" y="11810"/>
                  </a:lnTo>
                  <a:lnTo>
                    <a:pt x="77661" y="56942"/>
                  </a:lnTo>
                  <a:lnTo>
                    <a:pt x="66516" y="93562"/>
                  </a:lnTo>
                  <a:lnTo>
                    <a:pt x="63897" y="135143"/>
                  </a:lnTo>
                  <a:lnTo>
                    <a:pt x="65433" y="182403"/>
                  </a:lnTo>
                  <a:lnTo>
                    <a:pt x="76371" y="229371"/>
                  </a:lnTo>
                  <a:lnTo>
                    <a:pt x="84482" y="252039"/>
                  </a:lnTo>
                  <a:lnTo>
                    <a:pt x="103457" y="297923"/>
                  </a:lnTo>
                  <a:lnTo>
                    <a:pt x="120641" y="334062"/>
                  </a:lnTo>
                  <a:lnTo>
                    <a:pt x="122761" y="336862"/>
                  </a:lnTo>
                  <a:lnTo>
                    <a:pt x="125116" y="343736"/>
                  </a:lnTo>
                  <a:lnTo>
                    <a:pt x="126867" y="350789"/>
                  </a:lnTo>
                  <a:lnTo>
                    <a:pt x="133741" y="361066"/>
                  </a:lnTo>
                  <a:lnTo>
                    <a:pt x="146050" y="374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3615"/>
            <p:cNvSpPr/>
            <p:nvPr>
              <p:custDataLst>
                <p:tags r:id="rId67"/>
              </p:custDataLst>
            </p:nvPr>
          </p:nvSpPr>
          <p:spPr>
            <a:xfrm>
              <a:off x="8197964" y="1079500"/>
              <a:ext cx="539637" cy="56889"/>
            </a:xfrm>
            <a:custGeom>
              <a:avLst/>
              <a:gdLst/>
              <a:ahLst/>
              <a:cxnLst/>
              <a:rect l="0" t="0" r="0" b="0"/>
              <a:pathLst>
                <a:path w="539637" h="56889">
                  <a:moveTo>
                    <a:pt x="25286" y="50800"/>
                  </a:moveTo>
                  <a:lnTo>
                    <a:pt x="25286" y="50800"/>
                  </a:lnTo>
                  <a:lnTo>
                    <a:pt x="13353" y="55826"/>
                  </a:lnTo>
                  <a:lnTo>
                    <a:pt x="4270" y="56888"/>
                  </a:lnTo>
                  <a:lnTo>
                    <a:pt x="2809" y="56270"/>
                  </a:lnTo>
                  <a:lnTo>
                    <a:pt x="1835" y="55152"/>
                  </a:lnTo>
                  <a:lnTo>
                    <a:pt x="269" y="51660"/>
                  </a:lnTo>
                  <a:lnTo>
                    <a:pt x="0" y="47684"/>
                  </a:lnTo>
                  <a:lnTo>
                    <a:pt x="1373" y="45900"/>
                  </a:lnTo>
                  <a:lnTo>
                    <a:pt x="6662" y="42037"/>
                  </a:lnTo>
                  <a:lnTo>
                    <a:pt x="47419" y="29607"/>
                  </a:lnTo>
                  <a:lnTo>
                    <a:pt x="94558" y="24072"/>
                  </a:lnTo>
                  <a:lnTo>
                    <a:pt x="133065" y="18657"/>
                  </a:lnTo>
                  <a:lnTo>
                    <a:pt x="175048" y="12583"/>
                  </a:lnTo>
                  <a:lnTo>
                    <a:pt x="221355" y="8197"/>
                  </a:lnTo>
                  <a:lnTo>
                    <a:pt x="252833" y="7171"/>
                  </a:lnTo>
                  <a:lnTo>
                    <a:pt x="287990" y="6715"/>
                  </a:lnTo>
                  <a:lnTo>
                    <a:pt x="321018" y="4631"/>
                  </a:lnTo>
                  <a:lnTo>
                    <a:pt x="367381" y="1372"/>
                  </a:lnTo>
                  <a:lnTo>
                    <a:pt x="412397" y="406"/>
                  </a:lnTo>
                  <a:lnTo>
                    <a:pt x="453252" y="120"/>
                  </a:lnTo>
                  <a:lnTo>
                    <a:pt x="495291" y="24"/>
                  </a:lnTo>
                  <a:lnTo>
                    <a:pt x="5396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3616"/>
            <p:cNvSpPr/>
            <p:nvPr>
              <p:custDataLst>
                <p:tags r:id="rId68"/>
              </p:custDataLst>
            </p:nvPr>
          </p:nvSpPr>
          <p:spPr>
            <a:xfrm>
              <a:off x="8346897" y="1280007"/>
              <a:ext cx="251004" cy="155094"/>
            </a:xfrm>
            <a:custGeom>
              <a:avLst/>
              <a:gdLst/>
              <a:ahLst/>
              <a:cxnLst/>
              <a:rect l="0" t="0" r="0" b="0"/>
              <a:pathLst>
                <a:path w="251004" h="155094">
                  <a:moveTo>
                    <a:pt x="155753" y="66193"/>
                  </a:moveTo>
                  <a:lnTo>
                    <a:pt x="155753" y="66193"/>
                  </a:lnTo>
                  <a:lnTo>
                    <a:pt x="152382" y="62822"/>
                  </a:lnTo>
                  <a:lnTo>
                    <a:pt x="150726" y="57404"/>
                  </a:lnTo>
                  <a:lnTo>
                    <a:pt x="148872" y="43425"/>
                  </a:lnTo>
                  <a:lnTo>
                    <a:pt x="142530" y="34545"/>
                  </a:lnTo>
                  <a:lnTo>
                    <a:pt x="126099" y="12458"/>
                  </a:lnTo>
                  <a:lnTo>
                    <a:pt x="100348" y="338"/>
                  </a:lnTo>
                  <a:lnTo>
                    <a:pt x="92088" y="0"/>
                  </a:lnTo>
                  <a:lnTo>
                    <a:pt x="49916" y="11485"/>
                  </a:lnTo>
                  <a:lnTo>
                    <a:pt x="37219" y="20977"/>
                  </a:lnTo>
                  <a:lnTo>
                    <a:pt x="8579" y="57761"/>
                  </a:lnTo>
                  <a:lnTo>
                    <a:pt x="441" y="83129"/>
                  </a:lnTo>
                  <a:lnTo>
                    <a:pt x="0" y="86656"/>
                  </a:lnTo>
                  <a:lnTo>
                    <a:pt x="1392" y="92456"/>
                  </a:lnTo>
                  <a:lnTo>
                    <a:pt x="10002" y="109154"/>
                  </a:lnTo>
                  <a:lnTo>
                    <a:pt x="14774" y="114215"/>
                  </a:lnTo>
                  <a:lnTo>
                    <a:pt x="24690" y="120325"/>
                  </a:lnTo>
                  <a:lnTo>
                    <a:pt x="43705" y="126316"/>
                  </a:lnTo>
                  <a:lnTo>
                    <a:pt x="53271" y="126311"/>
                  </a:lnTo>
                  <a:lnTo>
                    <a:pt x="97256" y="115581"/>
                  </a:lnTo>
                  <a:lnTo>
                    <a:pt x="106471" y="111426"/>
                  </a:lnTo>
                  <a:lnTo>
                    <a:pt x="151398" y="76692"/>
                  </a:lnTo>
                  <a:lnTo>
                    <a:pt x="158616" y="68912"/>
                  </a:lnTo>
                  <a:lnTo>
                    <a:pt x="167434" y="54771"/>
                  </a:lnTo>
                  <a:lnTo>
                    <a:pt x="174515" y="47438"/>
                  </a:lnTo>
                  <a:lnTo>
                    <a:pt x="176681" y="62169"/>
                  </a:lnTo>
                  <a:lnTo>
                    <a:pt x="179827" y="71351"/>
                  </a:lnTo>
                  <a:lnTo>
                    <a:pt x="182641" y="80421"/>
                  </a:lnTo>
                  <a:lnTo>
                    <a:pt x="196056" y="108616"/>
                  </a:lnTo>
                  <a:lnTo>
                    <a:pt x="226703" y="140515"/>
                  </a:lnTo>
                  <a:lnTo>
                    <a:pt x="251003" y="155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8" name="SMARTInkShape-3617"/>
          <p:cNvSpPr/>
          <p:nvPr>
            <p:custDataLst>
              <p:tags r:id="rId7"/>
            </p:custDataLst>
          </p:nvPr>
        </p:nvSpPr>
        <p:spPr>
          <a:xfrm>
            <a:off x="7772477" y="806450"/>
            <a:ext cx="50724" cy="25401"/>
          </a:xfrm>
          <a:custGeom>
            <a:avLst/>
            <a:gdLst/>
            <a:ahLst/>
            <a:cxnLst/>
            <a:rect l="0" t="0" r="0" b="0"/>
            <a:pathLst>
              <a:path w="50724" h="25401">
                <a:moveTo>
                  <a:pt x="6273" y="25400"/>
                </a:moveTo>
                <a:lnTo>
                  <a:pt x="6273" y="25400"/>
                </a:lnTo>
                <a:lnTo>
                  <a:pt x="0" y="25400"/>
                </a:lnTo>
                <a:lnTo>
                  <a:pt x="8768" y="16562"/>
                </a:lnTo>
                <a:lnTo>
                  <a:pt x="12791" y="14416"/>
                </a:lnTo>
                <a:lnTo>
                  <a:pt x="16931" y="12757"/>
                </a:lnTo>
                <a:lnTo>
                  <a:pt x="21122" y="9668"/>
                </a:lnTo>
                <a:lnTo>
                  <a:pt x="27219" y="7825"/>
                </a:lnTo>
                <a:lnTo>
                  <a:pt x="38584" y="4905"/>
                </a:lnTo>
                <a:lnTo>
                  <a:pt x="50723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4" name="SMARTInkShape-Group806"/>
          <p:cNvGrpSpPr/>
          <p:nvPr/>
        </p:nvGrpSpPr>
        <p:grpSpPr>
          <a:xfrm>
            <a:off x="673100" y="451253"/>
            <a:ext cx="1054101" cy="544383"/>
            <a:chOff x="673100" y="451253"/>
            <a:chExt cx="1054101" cy="544383"/>
          </a:xfrm>
        </p:grpSpPr>
        <p:sp>
          <p:nvSpPr>
            <p:cNvPr id="249" name="SMARTInkShape-3618"/>
            <p:cNvSpPr/>
            <p:nvPr>
              <p:custDataLst>
                <p:tags r:id="rId60"/>
              </p:custDataLst>
            </p:nvPr>
          </p:nvSpPr>
          <p:spPr>
            <a:xfrm>
              <a:off x="673100" y="458598"/>
              <a:ext cx="182609" cy="537038"/>
            </a:xfrm>
            <a:custGeom>
              <a:avLst/>
              <a:gdLst/>
              <a:ahLst/>
              <a:cxnLst/>
              <a:rect l="0" t="0" r="0" b="0"/>
              <a:pathLst>
                <a:path w="182609" h="537038">
                  <a:moveTo>
                    <a:pt x="0" y="125602"/>
                  </a:moveTo>
                  <a:lnTo>
                    <a:pt x="0" y="125602"/>
                  </a:lnTo>
                  <a:lnTo>
                    <a:pt x="14306" y="125602"/>
                  </a:lnTo>
                  <a:lnTo>
                    <a:pt x="24386" y="128973"/>
                  </a:lnTo>
                  <a:lnTo>
                    <a:pt x="32939" y="134440"/>
                  </a:lnTo>
                  <a:lnTo>
                    <a:pt x="42150" y="147678"/>
                  </a:lnTo>
                  <a:lnTo>
                    <a:pt x="64727" y="189509"/>
                  </a:lnTo>
                  <a:lnTo>
                    <a:pt x="72771" y="236076"/>
                  </a:lnTo>
                  <a:lnTo>
                    <a:pt x="87682" y="278056"/>
                  </a:lnTo>
                  <a:lnTo>
                    <a:pt x="100028" y="324706"/>
                  </a:lnTo>
                  <a:lnTo>
                    <a:pt x="115513" y="372129"/>
                  </a:lnTo>
                  <a:lnTo>
                    <a:pt x="124999" y="417275"/>
                  </a:lnTo>
                  <a:lnTo>
                    <a:pt x="131850" y="463438"/>
                  </a:lnTo>
                  <a:lnTo>
                    <a:pt x="133262" y="507188"/>
                  </a:lnTo>
                  <a:lnTo>
                    <a:pt x="133349" y="537037"/>
                  </a:lnTo>
                  <a:lnTo>
                    <a:pt x="132644" y="521669"/>
                  </a:lnTo>
                  <a:lnTo>
                    <a:pt x="122366" y="479087"/>
                  </a:lnTo>
                  <a:lnTo>
                    <a:pt x="115806" y="433521"/>
                  </a:lnTo>
                  <a:lnTo>
                    <a:pt x="107830" y="390200"/>
                  </a:lnTo>
                  <a:lnTo>
                    <a:pt x="101564" y="353579"/>
                  </a:lnTo>
                  <a:lnTo>
                    <a:pt x="96497" y="306650"/>
                  </a:lnTo>
                  <a:lnTo>
                    <a:pt x="92249" y="267362"/>
                  </a:lnTo>
                  <a:lnTo>
                    <a:pt x="89892" y="227812"/>
                  </a:lnTo>
                  <a:lnTo>
                    <a:pt x="84732" y="181592"/>
                  </a:lnTo>
                  <a:lnTo>
                    <a:pt x="84863" y="138491"/>
                  </a:lnTo>
                  <a:lnTo>
                    <a:pt x="88368" y="91185"/>
                  </a:lnTo>
                  <a:lnTo>
                    <a:pt x="92201" y="56237"/>
                  </a:lnTo>
                  <a:lnTo>
                    <a:pt x="100423" y="31153"/>
                  </a:lnTo>
                  <a:lnTo>
                    <a:pt x="122514" y="3321"/>
                  </a:lnTo>
                  <a:lnTo>
                    <a:pt x="126888" y="699"/>
                  </a:lnTo>
                  <a:lnTo>
                    <a:pt x="129042" y="0"/>
                  </a:lnTo>
                  <a:lnTo>
                    <a:pt x="131183" y="240"/>
                  </a:lnTo>
                  <a:lnTo>
                    <a:pt x="135445" y="2387"/>
                  </a:lnTo>
                  <a:lnTo>
                    <a:pt x="148165" y="13565"/>
                  </a:lnTo>
                  <a:lnTo>
                    <a:pt x="167217" y="56859"/>
                  </a:lnTo>
                  <a:lnTo>
                    <a:pt x="181328" y="100972"/>
                  </a:lnTo>
                  <a:lnTo>
                    <a:pt x="182608" y="123635"/>
                  </a:lnTo>
                  <a:lnTo>
                    <a:pt x="176262" y="169937"/>
                  </a:lnTo>
                  <a:lnTo>
                    <a:pt x="166309" y="201081"/>
                  </a:lnTo>
                  <a:lnTo>
                    <a:pt x="135349" y="237675"/>
                  </a:lnTo>
                  <a:lnTo>
                    <a:pt x="119361" y="247082"/>
                  </a:lnTo>
                  <a:lnTo>
                    <a:pt x="100065" y="251511"/>
                  </a:lnTo>
                  <a:lnTo>
                    <a:pt x="69770" y="251801"/>
                  </a:lnTo>
                  <a:lnTo>
                    <a:pt x="46835" y="243751"/>
                  </a:lnTo>
                  <a:lnTo>
                    <a:pt x="37317" y="237671"/>
                  </a:lnTo>
                  <a:lnTo>
                    <a:pt x="34224" y="233501"/>
                  </a:lnTo>
                  <a:lnTo>
                    <a:pt x="31750" y="227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3619"/>
            <p:cNvSpPr/>
            <p:nvPr>
              <p:custDataLst>
                <p:tags r:id="rId61"/>
              </p:custDataLst>
            </p:nvPr>
          </p:nvSpPr>
          <p:spPr>
            <a:xfrm>
              <a:off x="920828" y="666750"/>
              <a:ext cx="158673" cy="284463"/>
            </a:xfrm>
            <a:custGeom>
              <a:avLst/>
              <a:gdLst/>
              <a:ahLst/>
              <a:cxnLst/>
              <a:rect l="0" t="0" r="0" b="0"/>
              <a:pathLst>
                <a:path w="158673" h="284463">
                  <a:moveTo>
                    <a:pt x="6272" y="101600"/>
                  </a:moveTo>
                  <a:lnTo>
                    <a:pt x="6272" y="101600"/>
                  </a:lnTo>
                  <a:lnTo>
                    <a:pt x="0" y="107872"/>
                  </a:lnTo>
                  <a:lnTo>
                    <a:pt x="3316" y="107927"/>
                  </a:lnTo>
                  <a:lnTo>
                    <a:pt x="4301" y="108640"/>
                  </a:lnTo>
                  <a:lnTo>
                    <a:pt x="5396" y="111314"/>
                  </a:lnTo>
                  <a:lnTo>
                    <a:pt x="7099" y="112309"/>
                  </a:lnTo>
                  <a:lnTo>
                    <a:pt x="15532" y="114416"/>
                  </a:lnTo>
                  <a:lnTo>
                    <a:pt x="20501" y="117409"/>
                  </a:lnTo>
                  <a:lnTo>
                    <a:pt x="59142" y="161068"/>
                  </a:lnTo>
                  <a:lnTo>
                    <a:pt x="71604" y="185431"/>
                  </a:lnTo>
                  <a:lnTo>
                    <a:pt x="75230" y="205439"/>
                  </a:lnTo>
                  <a:lnTo>
                    <a:pt x="76099" y="249577"/>
                  </a:lnTo>
                  <a:lnTo>
                    <a:pt x="75409" y="261705"/>
                  </a:lnTo>
                  <a:lnTo>
                    <a:pt x="68282" y="279232"/>
                  </a:lnTo>
                  <a:lnTo>
                    <a:pt x="66662" y="281404"/>
                  </a:lnTo>
                  <a:lnTo>
                    <a:pt x="62981" y="283819"/>
                  </a:lnTo>
                  <a:lnTo>
                    <a:pt x="61011" y="284462"/>
                  </a:lnTo>
                  <a:lnTo>
                    <a:pt x="58992" y="284186"/>
                  </a:lnTo>
                  <a:lnTo>
                    <a:pt x="54868" y="281998"/>
                  </a:lnTo>
                  <a:lnTo>
                    <a:pt x="53486" y="280426"/>
                  </a:lnTo>
                  <a:lnTo>
                    <a:pt x="51950" y="276799"/>
                  </a:lnTo>
                  <a:lnTo>
                    <a:pt x="45287" y="234456"/>
                  </a:lnTo>
                  <a:lnTo>
                    <a:pt x="46374" y="201253"/>
                  </a:lnTo>
                  <a:lnTo>
                    <a:pt x="55925" y="156246"/>
                  </a:lnTo>
                  <a:lnTo>
                    <a:pt x="71041" y="112411"/>
                  </a:lnTo>
                  <a:lnTo>
                    <a:pt x="91149" y="69880"/>
                  </a:lnTo>
                  <a:lnTo>
                    <a:pt x="120878" y="33296"/>
                  </a:lnTo>
                  <a:lnTo>
                    <a:pt x="1586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3620"/>
            <p:cNvSpPr/>
            <p:nvPr>
              <p:custDataLst>
                <p:tags r:id="rId62"/>
              </p:custDataLst>
            </p:nvPr>
          </p:nvSpPr>
          <p:spPr>
            <a:xfrm>
              <a:off x="1177061" y="451253"/>
              <a:ext cx="156440" cy="475848"/>
            </a:xfrm>
            <a:custGeom>
              <a:avLst/>
              <a:gdLst/>
              <a:ahLst/>
              <a:cxnLst/>
              <a:rect l="0" t="0" r="0" b="0"/>
              <a:pathLst>
                <a:path w="156440" h="475848">
                  <a:moveTo>
                    <a:pt x="118339" y="50397"/>
                  </a:moveTo>
                  <a:lnTo>
                    <a:pt x="118339" y="50397"/>
                  </a:lnTo>
                  <a:lnTo>
                    <a:pt x="118339" y="11369"/>
                  </a:lnTo>
                  <a:lnTo>
                    <a:pt x="116457" y="6475"/>
                  </a:lnTo>
                  <a:lnTo>
                    <a:pt x="112872" y="956"/>
                  </a:lnTo>
                  <a:lnTo>
                    <a:pt x="110500" y="201"/>
                  </a:lnTo>
                  <a:lnTo>
                    <a:pt x="108879" y="0"/>
                  </a:lnTo>
                  <a:lnTo>
                    <a:pt x="107094" y="1277"/>
                  </a:lnTo>
                  <a:lnTo>
                    <a:pt x="97277" y="11583"/>
                  </a:lnTo>
                  <a:lnTo>
                    <a:pt x="93714" y="13938"/>
                  </a:lnTo>
                  <a:lnTo>
                    <a:pt x="87874" y="22199"/>
                  </a:lnTo>
                  <a:lnTo>
                    <a:pt x="76857" y="38749"/>
                  </a:lnTo>
                  <a:lnTo>
                    <a:pt x="67447" y="51570"/>
                  </a:lnTo>
                  <a:lnTo>
                    <a:pt x="46526" y="91047"/>
                  </a:lnTo>
                  <a:lnTo>
                    <a:pt x="27771" y="133999"/>
                  </a:lnTo>
                  <a:lnTo>
                    <a:pt x="12359" y="177187"/>
                  </a:lnTo>
                  <a:lnTo>
                    <a:pt x="5682" y="219689"/>
                  </a:lnTo>
                  <a:lnTo>
                    <a:pt x="0" y="262055"/>
                  </a:lnTo>
                  <a:lnTo>
                    <a:pt x="27" y="304395"/>
                  </a:lnTo>
                  <a:lnTo>
                    <a:pt x="6617" y="343359"/>
                  </a:lnTo>
                  <a:lnTo>
                    <a:pt x="20489" y="378232"/>
                  </a:lnTo>
                  <a:lnTo>
                    <a:pt x="50098" y="423483"/>
                  </a:lnTo>
                  <a:lnTo>
                    <a:pt x="69320" y="443370"/>
                  </a:lnTo>
                  <a:lnTo>
                    <a:pt x="108722" y="470317"/>
                  </a:lnTo>
                  <a:lnTo>
                    <a:pt x="125603" y="474208"/>
                  </a:lnTo>
                  <a:lnTo>
                    <a:pt x="156439" y="475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3621"/>
            <p:cNvSpPr/>
            <p:nvPr>
              <p:custDataLst>
                <p:tags r:id="rId63"/>
              </p:custDataLst>
            </p:nvPr>
          </p:nvSpPr>
          <p:spPr>
            <a:xfrm>
              <a:off x="1435100" y="527050"/>
              <a:ext cx="203201" cy="138414"/>
            </a:xfrm>
            <a:custGeom>
              <a:avLst/>
              <a:gdLst/>
              <a:ahLst/>
              <a:cxnLst/>
              <a:rect l="0" t="0" r="0" b="0"/>
              <a:pathLst>
                <a:path w="203201" h="138414">
                  <a:moveTo>
                    <a:pt x="0" y="0"/>
                  </a:moveTo>
                  <a:lnTo>
                    <a:pt x="0" y="0"/>
                  </a:lnTo>
                  <a:lnTo>
                    <a:pt x="9460" y="0"/>
                  </a:lnTo>
                  <a:lnTo>
                    <a:pt x="13141" y="1881"/>
                  </a:lnTo>
                  <a:lnTo>
                    <a:pt x="25446" y="12830"/>
                  </a:lnTo>
                  <a:lnTo>
                    <a:pt x="61739" y="58683"/>
                  </a:lnTo>
                  <a:lnTo>
                    <a:pt x="103723" y="103670"/>
                  </a:lnTo>
                  <a:lnTo>
                    <a:pt x="124884" y="121506"/>
                  </a:lnTo>
                  <a:lnTo>
                    <a:pt x="153654" y="135356"/>
                  </a:lnTo>
                  <a:lnTo>
                    <a:pt x="168451" y="138413"/>
                  </a:lnTo>
                  <a:lnTo>
                    <a:pt x="177408" y="137246"/>
                  </a:lnTo>
                  <a:lnTo>
                    <a:pt x="20320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3622"/>
            <p:cNvSpPr/>
            <p:nvPr>
              <p:custDataLst>
                <p:tags r:id="rId64"/>
              </p:custDataLst>
            </p:nvPr>
          </p:nvSpPr>
          <p:spPr>
            <a:xfrm>
              <a:off x="1619276" y="473488"/>
              <a:ext cx="107925" cy="402813"/>
            </a:xfrm>
            <a:custGeom>
              <a:avLst/>
              <a:gdLst/>
              <a:ahLst/>
              <a:cxnLst/>
              <a:rect l="0" t="0" r="0" b="0"/>
              <a:pathLst>
                <a:path w="107925" h="402813">
                  <a:moveTo>
                    <a:pt x="107924" y="40862"/>
                  </a:moveTo>
                  <a:lnTo>
                    <a:pt x="107924" y="40862"/>
                  </a:lnTo>
                  <a:lnTo>
                    <a:pt x="107924" y="14379"/>
                  </a:lnTo>
                  <a:lnTo>
                    <a:pt x="106043" y="9572"/>
                  </a:lnTo>
                  <a:lnTo>
                    <a:pt x="99085" y="736"/>
                  </a:lnTo>
                  <a:lnTo>
                    <a:pt x="97798" y="0"/>
                  </a:lnTo>
                  <a:lnTo>
                    <a:pt x="96940" y="215"/>
                  </a:lnTo>
                  <a:lnTo>
                    <a:pt x="96368" y="1064"/>
                  </a:lnTo>
                  <a:lnTo>
                    <a:pt x="91970" y="2007"/>
                  </a:lnTo>
                  <a:lnTo>
                    <a:pt x="77993" y="3368"/>
                  </a:lnTo>
                  <a:lnTo>
                    <a:pt x="58923" y="11587"/>
                  </a:lnTo>
                  <a:lnTo>
                    <a:pt x="52514" y="17503"/>
                  </a:lnTo>
                  <a:lnTo>
                    <a:pt x="17178" y="65038"/>
                  </a:lnTo>
                  <a:lnTo>
                    <a:pt x="9200" y="81255"/>
                  </a:lnTo>
                  <a:lnTo>
                    <a:pt x="637" y="125650"/>
                  </a:lnTo>
                  <a:lnTo>
                    <a:pt x="0" y="168832"/>
                  </a:lnTo>
                  <a:lnTo>
                    <a:pt x="3353" y="183828"/>
                  </a:lnTo>
                  <a:lnTo>
                    <a:pt x="10959" y="207716"/>
                  </a:lnTo>
                  <a:lnTo>
                    <a:pt x="21412" y="250515"/>
                  </a:lnTo>
                  <a:lnTo>
                    <a:pt x="30245" y="295258"/>
                  </a:lnTo>
                  <a:lnTo>
                    <a:pt x="33476" y="331115"/>
                  </a:lnTo>
                  <a:lnTo>
                    <a:pt x="36711" y="346996"/>
                  </a:lnTo>
                  <a:lnTo>
                    <a:pt x="38058" y="393451"/>
                  </a:lnTo>
                  <a:lnTo>
                    <a:pt x="38067" y="398181"/>
                  </a:lnTo>
                  <a:lnTo>
                    <a:pt x="38775" y="399725"/>
                  </a:lnTo>
                  <a:lnTo>
                    <a:pt x="39952" y="400754"/>
                  </a:lnTo>
                  <a:lnTo>
                    <a:pt x="44424" y="402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SMARTInkShape-Group807"/>
          <p:cNvGrpSpPr/>
          <p:nvPr/>
        </p:nvGrpSpPr>
        <p:grpSpPr>
          <a:xfrm>
            <a:off x="2082900" y="596977"/>
            <a:ext cx="158651" cy="288625"/>
            <a:chOff x="2082900" y="596977"/>
            <a:chExt cx="158651" cy="288625"/>
          </a:xfrm>
        </p:grpSpPr>
        <p:sp>
          <p:nvSpPr>
            <p:cNvPr id="255" name="SMARTInkShape-3623"/>
            <p:cNvSpPr/>
            <p:nvPr>
              <p:custDataLst>
                <p:tags r:id="rId58"/>
              </p:custDataLst>
            </p:nvPr>
          </p:nvSpPr>
          <p:spPr>
            <a:xfrm>
              <a:off x="2083182" y="596977"/>
              <a:ext cx="158291" cy="184074"/>
            </a:xfrm>
            <a:custGeom>
              <a:avLst/>
              <a:gdLst/>
              <a:ahLst/>
              <a:cxnLst/>
              <a:rect l="0" t="0" r="0" b="0"/>
              <a:pathLst>
                <a:path w="158291" h="184074">
                  <a:moveTo>
                    <a:pt x="152018" y="6273"/>
                  </a:moveTo>
                  <a:lnTo>
                    <a:pt x="152018" y="6273"/>
                  </a:lnTo>
                  <a:lnTo>
                    <a:pt x="158290" y="0"/>
                  </a:lnTo>
                  <a:lnTo>
                    <a:pt x="152894" y="5397"/>
                  </a:lnTo>
                  <a:lnTo>
                    <a:pt x="151485" y="11170"/>
                  </a:lnTo>
                  <a:lnTo>
                    <a:pt x="143202" y="21177"/>
                  </a:lnTo>
                  <a:lnTo>
                    <a:pt x="115621" y="39908"/>
                  </a:lnTo>
                  <a:lnTo>
                    <a:pt x="109030" y="47327"/>
                  </a:lnTo>
                  <a:lnTo>
                    <a:pt x="63108" y="84611"/>
                  </a:lnTo>
                  <a:lnTo>
                    <a:pt x="17830" y="121697"/>
                  </a:lnTo>
                  <a:lnTo>
                    <a:pt x="2515" y="143210"/>
                  </a:lnTo>
                  <a:lnTo>
                    <a:pt x="476" y="150015"/>
                  </a:lnTo>
                  <a:lnTo>
                    <a:pt x="0" y="154354"/>
                  </a:lnTo>
                  <a:lnTo>
                    <a:pt x="578" y="155794"/>
                  </a:lnTo>
                  <a:lnTo>
                    <a:pt x="1669" y="156754"/>
                  </a:lnTo>
                  <a:lnTo>
                    <a:pt x="4763" y="158526"/>
                  </a:lnTo>
                  <a:lnTo>
                    <a:pt x="8490" y="161665"/>
                  </a:lnTo>
                  <a:lnTo>
                    <a:pt x="14380" y="163531"/>
                  </a:lnTo>
                  <a:lnTo>
                    <a:pt x="25629" y="166462"/>
                  </a:lnTo>
                  <a:lnTo>
                    <a:pt x="37899" y="169918"/>
                  </a:lnTo>
                  <a:lnTo>
                    <a:pt x="83662" y="177293"/>
                  </a:lnTo>
                  <a:lnTo>
                    <a:pt x="99779" y="179477"/>
                  </a:lnTo>
                  <a:lnTo>
                    <a:pt x="115373" y="182711"/>
                  </a:lnTo>
                  <a:lnTo>
                    <a:pt x="152018" y="184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3624"/>
            <p:cNvSpPr/>
            <p:nvPr>
              <p:custDataLst>
                <p:tags r:id="rId59"/>
              </p:custDataLst>
            </p:nvPr>
          </p:nvSpPr>
          <p:spPr>
            <a:xfrm>
              <a:off x="2082900" y="857250"/>
              <a:ext cx="158651" cy="28352"/>
            </a:xfrm>
            <a:custGeom>
              <a:avLst/>
              <a:gdLst/>
              <a:ahLst/>
              <a:cxnLst/>
              <a:rect l="0" t="0" r="0" b="0"/>
              <a:pathLst>
                <a:path w="158651" h="28352">
                  <a:moveTo>
                    <a:pt x="12600" y="0"/>
                  </a:moveTo>
                  <a:lnTo>
                    <a:pt x="12600" y="0"/>
                  </a:lnTo>
                  <a:lnTo>
                    <a:pt x="7530" y="5775"/>
                  </a:lnTo>
                  <a:lnTo>
                    <a:pt x="1044" y="17023"/>
                  </a:lnTo>
                  <a:lnTo>
                    <a:pt x="126" y="23719"/>
                  </a:lnTo>
                  <a:lnTo>
                    <a:pt x="0" y="27710"/>
                  </a:lnTo>
                  <a:lnTo>
                    <a:pt x="673" y="28351"/>
                  </a:lnTo>
                  <a:lnTo>
                    <a:pt x="1826" y="28073"/>
                  </a:lnTo>
                  <a:lnTo>
                    <a:pt x="3301" y="27182"/>
                  </a:lnTo>
                  <a:lnTo>
                    <a:pt x="45282" y="21067"/>
                  </a:lnTo>
                  <a:lnTo>
                    <a:pt x="90736" y="17286"/>
                  </a:lnTo>
                  <a:lnTo>
                    <a:pt x="134744" y="8077"/>
                  </a:lnTo>
                  <a:lnTo>
                    <a:pt x="1586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SMARTInkShape-Group808"/>
          <p:cNvGrpSpPr/>
          <p:nvPr/>
        </p:nvGrpSpPr>
        <p:grpSpPr>
          <a:xfrm>
            <a:off x="2559057" y="435811"/>
            <a:ext cx="291132" cy="687726"/>
            <a:chOff x="2559057" y="435811"/>
            <a:chExt cx="291132" cy="687726"/>
          </a:xfrm>
        </p:grpSpPr>
        <p:sp>
          <p:nvSpPr>
            <p:cNvPr id="258" name="SMARTInkShape-3625"/>
            <p:cNvSpPr/>
            <p:nvPr>
              <p:custDataLst>
                <p:tags r:id="rId56"/>
              </p:custDataLst>
            </p:nvPr>
          </p:nvSpPr>
          <p:spPr>
            <a:xfrm>
              <a:off x="2559057" y="603250"/>
              <a:ext cx="183152" cy="520287"/>
            </a:xfrm>
            <a:custGeom>
              <a:avLst/>
              <a:gdLst/>
              <a:ahLst/>
              <a:cxnLst/>
              <a:rect l="0" t="0" r="0" b="0"/>
              <a:pathLst>
                <a:path w="183152" h="520287">
                  <a:moveTo>
                    <a:pt x="6343" y="0"/>
                  </a:moveTo>
                  <a:lnTo>
                    <a:pt x="6343" y="0"/>
                  </a:lnTo>
                  <a:lnTo>
                    <a:pt x="2972" y="3371"/>
                  </a:lnTo>
                  <a:lnTo>
                    <a:pt x="1317" y="6908"/>
                  </a:lnTo>
                  <a:lnTo>
                    <a:pt x="0" y="54264"/>
                  </a:lnTo>
                  <a:lnTo>
                    <a:pt x="7832" y="101735"/>
                  </a:lnTo>
                  <a:lnTo>
                    <a:pt x="23334" y="147336"/>
                  </a:lnTo>
                  <a:lnTo>
                    <a:pt x="30349" y="159915"/>
                  </a:lnTo>
                  <a:lnTo>
                    <a:pt x="45004" y="170844"/>
                  </a:lnTo>
                  <a:lnTo>
                    <a:pt x="55428" y="175739"/>
                  </a:lnTo>
                  <a:lnTo>
                    <a:pt x="68642" y="177393"/>
                  </a:lnTo>
                  <a:lnTo>
                    <a:pt x="80698" y="174308"/>
                  </a:lnTo>
                  <a:lnTo>
                    <a:pt x="93207" y="168926"/>
                  </a:lnTo>
                  <a:lnTo>
                    <a:pt x="99747" y="163037"/>
                  </a:lnTo>
                  <a:lnTo>
                    <a:pt x="114131" y="142663"/>
                  </a:lnTo>
                  <a:lnTo>
                    <a:pt x="131457" y="99796"/>
                  </a:lnTo>
                  <a:lnTo>
                    <a:pt x="135059" y="75275"/>
                  </a:lnTo>
                  <a:lnTo>
                    <a:pt x="139613" y="63704"/>
                  </a:lnTo>
                  <a:lnTo>
                    <a:pt x="141574" y="108608"/>
                  </a:lnTo>
                  <a:lnTo>
                    <a:pt x="147532" y="153015"/>
                  </a:lnTo>
                  <a:lnTo>
                    <a:pt x="152458" y="199178"/>
                  </a:lnTo>
                  <a:lnTo>
                    <a:pt x="161147" y="243166"/>
                  </a:lnTo>
                  <a:lnTo>
                    <a:pt x="171481" y="290743"/>
                  </a:lnTo>
                  <a:lnTo>
                    <a:pt x="177667" y="334255"/>
                  </a:lnTo>
                  <a:lnTo>
                    <a:pt x="183151" y="376743"/>
                  </a:lnTo>
                  <a:lnTo>
                    <a:pt x="178589" y="424194"/>
                  </a:lnTo>
                  <a:lnTo>
                    <a:pt x="172175" y="450602"/>
                  </a:lnTo>
                  <a:lnTo>
                    <a:pt x="150864" y="493404"/>
                  </a:lnTo>
                  <a:lnTo>
                    <a:pt x="142541" y="502218"/>
                  </a:lnTo>
                  <a:lnTo>
                    <a:pt x="117203" y="515984"/>
                  </a:lnTo>
                  <a:lnTo>
                    <a:pt x="103945" y="519303"/>
                  </a:lnTo>
                  <a:lnTo>
                    <a:pt x="87708" y="520286"/>
                  </a:lnTo>
                  <a:lnTo>
                    <a:pt x="77548" y="516753"/>
                  </a:lnTo>
                  <a:lnTo>
                    <a:pt x="62898" y="506358"/>
                  </a:lnTo>
                  <a:lnTo>
                    <a:pt x="39972" y="475548"/>
                  </a:lnTo>
                  <a:lnTo>
                    <a:pt x="25393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3626"/>
            <p:cNvSpPr/>
            <p:nvPr>
              <p:custDataLst>
                <p:tags r:id="rId57"/>
              </p:custDataLst>
            </p:nvPr>
          </p:nvSpPr>
          <p:spPr>
            <a:xfrm>
              <a:off x="2698750" y="435811"/>
              <a:ext cx="151439" cy="548440"/>
            </a:xfrm>
            <a:custGeom>
              <a:avLst/>
              <a:gdLst/>
              <a:ahLst/>
              <a:cxnLst/>
              <a:rect l="0" t="0" r="0" b="0"/>
              <a:pathLst>
                <a:path w="151439" h="548440">
                  <a:moveTo>
                    <a:pt x="0" y="53139"/>
                  </a:moveTo>
                  <a:lnTo>
                    <a:pt x="0" y="53139"/>
                  </a:lnTo>
                  <a:lnTo>
                    <a:pt x="19646" y="15257"/>
                  </a:lnTo>
                  <a:lnTo>
                    <a:pt x="32704" y="3427"/>
                  </a:lnTo>
                  <a:lnTo>
                    <a:pt x="36619" y="948"/>
                  </a:lnTo>
                  <a:lnTo>
                    <a:pt x="40641" y="0"/>
                  </a:lnTo>
                  <a:lnTo>
                    <a:pt x="48872" y="829"/>
                  </a:lnTo>
                  <a:lnTo>
                    <a:pt x="61439" y="8634"/>
                  </a:lnTo>
                  <a:lnTo>
                    <a:pt x="78328" y="29688"/>
                  </a:lnTo>
                  <a:lnTo>
                    <a:pt x="99485" y="71862"/>
                  </a:lnTo>
                  <a:lnTo>
                    <a:pt x="117122" y="118534"/>
                  </a:lnTo>
                  <a:lnTo>
                    <a:pt x="132775" y="159455"/>
                  </a:lnTo>
                  <a:lnTo>
                    <a:pt x="142509" y="198705"/>
                  </a:lnTo>
                  <a:lnTo>
                    <a:pt x="149155" y="237851"/>
                  </a:lnTo>
                  <a:lnTo>
                    <a:pt x="151438" y="280416"/>
                  </a:lnTo>
                  <a:lnTo>
                    <a:pt x="151410" y="323602"/>
                  </a:lnTo>
                  <a:lnTo>
                    <a:pt x="146540" y="363522"/>
                  </a:lnTo>
                  <a:lnTo>
                    <a:pt x="136475" y="402162"/>
                  </a:lnTo>
                  <a:lnTo>
                    <a:pt x="124555" y="439716"/>
                  </a:lnTo>
                  <a:lnTo>
                    <a:pt x="106003" y="480605"/>
                  </a:lnTo>
                  <a:lnTo>
                    <a:pt x="76586" y="525803"/>
                  </a:lnTo>
                  <a:lnTo>
                    <a:pt x="63615" y="539145"/>
                  </a:lnTo>
                  <a:lnTo>
                    <a:pt x="50800" y="548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SMARTInkShape-Group809"/>
          <p:cNvGrpSpPr/>
          <p:nvPr/>
        </p:nvGrpSpPr>
        <p:grpSpPr>
          <a:xfrm>
            <a:off x="3284326" y="742950"/>
            <a:ext cx="233575" cy="163843"/>
            <a:chOff x="3284326" y="742950"/>
            <a:chExt cx="233575" cy="163843"/>
          </a:xfrm>
        </p:grpSpPr>
        <p:sp>
          <p:nvSpPr>
            <p:cNvPr id="261" name="SMARTInkShape-3627"/>
            <p:cNvSpPr/>
            <p:nvPr>
              <p:custDataLst>
                <p:tags r:id="rId54"/>
              </p:custDataLst>
            </p:nvPr>
          </p:nvSpPr>
          <p:spPr>
            <a:xfrm>
              <a:off x="3302000" y="742950"/>
              <a:ext cx="152401" cy="6351"/>
            </a:xfrm>
            <a:custGeom>
              <a:avLst/>
              <a:gdLst/>
              <a:ahLst/>
              <a:cxnLst/>
              <a:rect l="0" t="0" r="0" b="0"/>
              <a:pathLst>
                <a:path w="152401" h="6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3371" y="5467"/>
                  </a:lnTo>
                  <a:lnTo>
                    <a:pt x="5069" y="5056"/>
                  </a:lnTo>
                  <a:lnTo>
                    <a:pt x="11536" y="1812"/>
                  </a:lnTo>
                  <a:lnTo>
                    <a:pt x="54447" y="21"/>
                  </a:lnTo>
                  <a:lnTo>
                    <a:pt x="101742" y="1"/>
                  </a:lnTo>
                  <a:lnTo>
                    <a:pt x="137210" y="706"/>
                  </a:lnTo>
                  <a:lnTo>
                    <a:pt x="1524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3628"/>
            <p:cNvSpPr/>
            <p:nvPr>
              <p:custDataLst>
                <p:tags r:id="rId55"/>
              </p:custDataLst>
            </p:nvPr>
          </p:nvSpPr>
          <p:spPr>
            <a:xfrm>
              <a:off x="3284326" y="869950"/>
              <a:ext cx="233575" cy="36843"/>
            </a:xfrm>
            <a:custGeom>
              <a:avLst/>
              <a:gdLst/>
              <a:ahLst/>
              <a:cxnLst/>
              <a:rect l="0" t="0" r="0" b="0"/>
              <a:pathLst>
                <a:path w="233575" h="36843">
                  <a:moveTo>
                    <a:pt x="30374" y="0"/>
                  </a:moveTo>
                  <a:lnTo>
                    <a:pt x="30374" y="0"/>
                  </a:lnTo>
                  <a:lnTo>
                    <a:pt x="3270" y="21015"/>
                  </a:lnTo>
                  <a:lnTo>
                    <a:pt x="689" y="25333"/>
                  </a:lnTo>
                  <a:lnTo>
                    <a:pt x="0" y="27472"/>
                  </a:lnTo>
                  <a:lnTo>
                    <a:pt x="247" y="29603"/>
                  </a:lnTo>
                  <a:lnTo>
                    <a:pt x="2403" y="33853"/>
                  </a:lnTo>
                  <a:lnTo>
                    <a:pt x="3965" y="35269"/>
                  </a:lnTo>
                  <a:lnTo>
                    <a:pt x="7583" y="36842"/>
                  </a:lnTo>
                  <a:lnTo>
                    <a:pt x="51655" y="32093"/>
                  </a:lnTo>
                  <a:lnTo>
                    <a:pt x="97121" y="31090"/>
                  </a:lnTo>
                  <a:lnTo>
                    <a:pt x="138546" y="24851"/>
                  </a:lnTo>
                  <a:lnTo>
                    <a:pt x="177330" y="16825"/>
                  </a:lnTo>
                  <a:lnTo>
                    <a:pt x="233574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SMARTInkShape-Group810"/>
          <p:cNvGrpSpPr/>
          <p:nvPr/>
        </p:nvGrpSpPr>
        <p:grpSpPr>
          <a:xfrm>
            <a:off x="3861139" y="114300"/>
            <a:ext cx="1504612" cy="1504864"/>
            <a:chOff x="3861139" y="114300"/>
            <a:chExt cx="1504612" cy="1504864"/>
          </a:xfrm>
        </p:grpSpPr>
        <p:sp>
          <p:nvSpPr>
            <p:cNvPr id="264" name="SMARTInkShape-3629"/>
            <p:cNvSpPr/>
            <p:nvPr>
              <p:custDataLst>
                <p:tags r:id="rId43"/>
              </p:custDataLst>
            </p:nvPr>
          </p:nvSpPr>
          <p:spPr>
            <a:xfrm>
              <a:off x="5099344" y="1149350"/>
              <a:ext cx="56596" cy="127001"/>
            </a:xfrm>
            <a:custGeom>
              <a:avLst/>
              <a:gdLst/>
              <a:ahLst/>
              <a:cxnLst/>
              <a:rect l="0" t="0" r="0" b="0"/>
              <a:pathLst>
                <a:path w="56596" h="127001">
                  <a:moveTo>
                    <a:pt x="50506" y="0"/>
                  </a:moveTo>
                  <a:lnTo>
                    <a:pt x="50506" y="0"/>
                  </a:lnTo>
                  <a:lnTo>
                    <a:pt x="55973" y="0"/>
                  </a:lnTo>
                  <a:lnTo>
                    <a:pt x="56267" y="705"/>
                  </a:lnTo>
                  <a:lnTo>
                    <a:pt x="56595" y="3371"/>
                  </a:lnTo>
                  <a:lnTo>
                    <a:pt x="55975" y="4364"/>
                  </a:lnTo>
                  <a:lnTo>
                    <a:pt x="54858" y="5026"/>
                  </a:lnTo>
                  <a:lnTo>
                    <a:pt x="53407" y="5467"/>
                  </a:lnTo>
                  <a:lnTo>
                    <a:pt x="52440" y="7173"/>
                  </a:lnTo>
                  <a:lnTo>
                    <a:pt x="50373" y="15609"/>
                  </a:lnTo>
                  <a:lnTo>
                    <a:pt x="27205" y="59330"/>
                  </a:lnTo>
                  <a:lnTo>
                    <a:pt x="8878" y="93710"/>
                  </a:lnTo>
                  <a:lnTo>
                    <a:pt x="4732" y="111487"/>
                  </a:lnTo>
                  <a:lnTo>
                    <a:pt x="699" y="118840"/>
                  </a:lnTo>
                  <a:lnTo>
                    <a:pt x="0" y="123485"/>
                  </a:lnTo>
                  <a:lnTo>
                    <a:pt x="607" y="124656"/>
                  </a:lnTo>
                  <a:lnTo>
                    <a:pt x="1718" y="125438"/>
                  </a:lnTo>
                  <a:lnTo>
                    <a:pt x="6652" y="126537"/>
                  </a:lnTo>
                  <a:lnTo>
                    <a:pt x="12406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3630"/>
            <p:cNvSpPr/>
            <p:nvPr>
              <p:custDataLst>
                <p:tags r:id="rId44"/>
              </p:custDataLst>
            </p:nvPr>
          </p:nvSpPr>
          <p:spPr>
            <a:xfrm>
              <a:off x="4915279" y="1111256"/>
              <a:ext cx="113922" cy="158734"/>
            </a:xfrm>
            <a:custGeom>
              <a:avLst/>
              <a:gdLst/>
              <a:ahLst/>
              <a:cxnLst/>
              <a:rect l="0" t="0" r="0" b="0"/>
              <a:pathLst>
                <a:path w="113922" h="158734">
                  <a:moveTo>
                    <a:pt x="12321" y="6344"/>
                  </a:moveTo>
                  <a:lnTo>
                    <a:pt x="12321" y="6344"/>
                  </a:lnTo>
                  <a:lnTo>
                    <a:pt x="12321" y="2973"/>
                  </a:lnTo>
                  <a:lnTo>
                    <a:pt x="13026" y="1980"/>
                  </a:lnTo>
                  <a:lnTo>
                    <a:pt x="14203" y="1318"/>
                  </a:lnTo>
                  <a:lnTo>
                    <a:pt x="15692" y="877"/>
                  </a:lnTo>
                  <a:lnTo>
                    <a:pt x="17390" y="1288"/>
                  </a:lnTo>
                  <a:lnTo>
                    <a:pt x="25186" y="5136"/>
                  </a:lnTo>
                  <a:lnTo>
                    <a:pt x="27248" y="5539"/>
                  </a:lnTo>
                  <a:lnTo>
                    <a:pt x="29328" y="5102"/>
                  </a:lnTo>
                  <a:lnTo>
                    <a:pt x="37735" y="1212"/>
                  </a:lnTo>
                  <a:lnTo>
                    <a:pt x="77599" y="0"/>
                  </a:lnTo>
                  <a:lnTo>
                    <a:pt x="82020" y="1878"/>
                  </a:lnTo>
                  <a:lnTo>
                    <a:pt x="96978" y="14921"/>
                  </a:lnTo>
                  <a:lnTo>
                    <a:pt x="99335" y="20975"/>
                  </a:lnTo>
                  <a:lnTo>
                    <a:pt x="99964" y="24564"/>
                  </a:lnTo>
                  <a:lnTo>
                    <a:pt x="98780" y="30434"/>
                  </a:lnTo>
                  <a:lnTo>
                    <a:pt x="91022" y="47224"/>
                  </a:lnTo>
                  <a:lnTo>
                    <a:pt x="89632" y="55322"/>
                  </a:lnTo>
                  <a:lnTo>
                    <a:pt x="87850" y="58752"/>
                  </a:lnTo>
                  <a:lnTo>
                    <a:pt x="54526" y="90484"/>
                  </a:lnTo>
                  <a:lnTo>
                    <a:pt x="42622" y="99400"/>
                  </a:lnTo>
                  <a:lnTo>
                    <a:pt x="30039" y="112815"/>
                  </a:lnTo>
                  <a:lnTo>
                    <a:pt x="3941" y="135435"/>
                  </a:lnTo>
                  <a:lnTo>
                    <a:pt x="1541" y="139683"/>
                  </a:lnTo>
                  <a:lnTo>
                    <a:pt x="0" y="148158"/>
                  </a:lnTo>
                  <a:lnTo>
                    <a:pt x="579" y="149570"/>
                  </a:lnTo>
                  <a:lnTo>
                    <a:pt x="1671" y="150512"/>
                  </a:lnTo>
                  <a:lnTo>
                    <a:pt x="17792" y="157371"/>
                  </a:lnTo>
                  <a:lnTo>
                    <a:pt x="63164" y="158733"/>
                  </a:lnTo>
                  <a:lnTo>
                    <a:pt x="71607" y="158034"/>
                  </a:lnTo>
                  <a:lnTo>
                    <a:pt x="113921" y="146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3631"/>
            <p:cNvSpPr/>
            <p:nvPr>
              <p:custDataLst>
                <p:tags r:id="rId45"/>
              </p:custDataLst>
            </p:nvPr>
          </p:nvSpPr>
          <p:spPr>
            <a:xfrm>
              <a:off x="4390546" y="1149350"/>
              <a:ext cx="276705" cy="146043"/>
            </a:xfrm>
            <a:custGeom>
              <a:avLst/>
              <a:gdLst/>
              <a:ahLst/>
              <a:cxnLst/>
              <a:rect l="0" t="0" r="0" b="0"/>
              <a:pathLst>
                <a:path w="276705" h="146043">
                  <a:moveTo>
                    <a:pt x="60804" y="31750"/>
                  </a:moveTo>
                  <a:lnTo>
                    <a:pt x="60804" y="31750"/>
                  </a:lnTo>
                  <a:lnTo>
                    <a:pt x="54456" y="31750"/>
                  </a:lnTo>
                  <a:lnTo>
                    <a:pt x="57825" y="35121"/>
                  </a:lnTo>
                  <a:lnTo>
                    <a:pt x="59480" y="38657"/>
                  </a:lnTo>
                  <a:lnTo>
                    <a:pt x="61458" y="55055"/>
                  </a:lnTo>
                  <a:lnTo>
                    <a:pt x="67702" y="63504"/>
                  </a:lnTo>
                  <a:lnTo>
                    <a:pt x="70925" y="67735"/>
                  </a:lnTo>
                  <a:lnTo>
                    <a:pt x="72358" y="71967"/>
                  </a:lnTo>
                  <a:lnTo>
                    <a:pt x="73983" y="84797"/>
                  </a:lnTo>
                  <a:lnTo>
                    <a:pt x="77801" y="93250"/>
                  </a:lnTo>
                  <a:lnTo>
                    <a:pt x="79830" y="122682"/>
                  </a:lnTo>
                  <a:lnTo>
                    <a:pt x="73765" y="142436"/>
                  </a:lnTo>
                  <a:lnTo>
                    <a:pt x="72972" y="143641"/>
                  </a:lnTo>
                  <a:lnTo>
                    <a:pt x="71738" y="144444"/>
                  </a:lnTo>
                  <a:lnTo>
                    <a:pt x="66631" y="145574"/>
                  </a:lnTo>
                  <a:lnTo>
                    <a:pt x="52067" y="146042"/>
                  </a:lnTo>
                  <a:lnTo>
                    <a:pt x="47983" y="144165"/>
                  </a:lnTo>
                  <a:lnTo>
                    <a:pt x="43817" y="141684"/>
                  </a:lnTo>
                  <a:lnTo>
                    <a:pt x="39613" y="140582"/>
                  </a:lnTo>
                  <a:lnTo>
                    <a:pt x="38210" y="139582"/>
                  </a:lnTo>
                  <a:lnTo>
                    <a:pt x="37275" y="138210"/>
                  </a:lnTo>
                  <a:lnTo>
                    <a:pt x="35530" y="134805"/>
                  </a:lnTo>
                  <a:lnTo>
                    <a:pt x="32403" y="130939"/>
                  </a:lnTo>
                  <a:lnTo>
                    <a:pt x="28661" y="128751"/>
                  </a:lnTo>
                  <a:lnTo>
                    <a:pt x="26675" y="128167"/>
                  </a:lnTo>
                  <a:lnTo>
                    <a:pt x="25352" y="127072"/>
                  </a:lnTo>
                  <a:lnTo>
                    <a:pt x="17833" y="114180"/>
                  </a:lnTo>
                  <a:lnTo>
                    <a:pt x="17340" y="112104"/>
                  </a:lnTo>
                  <a:lnTo>
                    <a:pt x="11458" y="101589"/>
                  </a:lnTo>
                  <a:lnTo>
                    <a:pt x="10973" y="99476"/>
                  </a:lnTo>
                  <a:lnTo>
                    <a:pt x="9945" y="98068"/>
                  </a:lnTo>
                  <a:lnTo>
                    <a:pt x="8553" y="97128"/>
                  </a:lnTo>
                  <a:lnTo>
                    <a:pt x="6920" y="96502"/>
                  </a:lnTo>
                  <a:lnTo>
                    <a:pt x="5831" y="95379"/>
                  </a:lnTo>
                  <a:lnTo>
                    <a:pt x="4623" y="92250"/>
                  </a:lnTo>
                  <a:lnTo>
                    <a:pt x="3680" y="77431"/>
                  </a:lnTo>
                  <a:lnTo>
                    <a:pt x="290" y="73194"/>
                  </a:lnTo>
                  <a:lnTo>
                    <a:pt x="0" y="71374"/>
                  </a:lnTo>
                  <a:lnTo>
                    <a:pt x="513" y="69455"/>
                  </a:lnTo>
                  <a:lnTo>
                    <a:pt x="2258" y="65441"/>
                  </a:lnTo>
                  <a:lnTo>
                    <a:pt x="3033" y="61305"/>
                  </a:lnTo>
                  <a:lnTo>
                    <a:pt x="3946" y="59920"/>
                  </a:lnTo>
                  <a:lnTo>
                    <a:pt x="5260" y="58997"/>
                  </a:lnTo>
                  <a:lnTo>
                    <a:pt x="8601" y="57265"/>
                  </a:lnTo>
                  <a:lnTo>
                    <a:pt x="30316" y="42255"/>
                  </a:lnTo>
                  <a:lnTo>
                    <a:pt x="36905" y="39947"/>
                  </a:lnTo>
                  <a:lnTo>
                    <a:pt x="48549" y="36766"/>
                  </a:lnTo>
                  <a:lnTo>
                    <a:pt x="57474" y="33979"/>
                  </a:lnTo>
                  <a:lnTo>
                    <a:pt x="99081" y="24973"/>
                  </a:lnTo>
                  <a:lnTo>
                    <a:pt x="143949" y="14917"/>
                  </a:lnTo>
                  <a:lnTo>
                    <a:pt x="189688" y="12758"/>
                  </a:lnTo>
                  <a:lnTo>
                    <a:pt x="201846" y="13423"/>
                  </a:lnTo>
                  <a:lnTo>
                    <a:pt x="214514" y="17729"/>
                  </a:lnTo>
                  <a:lnTo>
                    <a:pt x="240633" y="19027"/>
                  </a:lnTo>
                  <a:lnTo>
                    <a:pt x="244915" y="17158"/>
                  </a:lnTo>
                  <a:lnTo>
                    <a:pt x="249170" y="14681"/>
                  </a:lnTo>
                  <a:lnTo>
                    <a:pt x="255532" y="12581"/>
                  </a:lnTo>
                  <a:lnTo>
                    <a:pt x="262749" y="7310"/>
                  </a:lnTo>
                  <a:lnTo>
                    <a:pt x="269361" y="6434"/>
                  </a:lnTo>
                  <a:lnTo>
                    <a:pt x="2767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3632"/>
            <p:cNvSpPr/>
            <p:nvPr>
              <p:custDataLst>
                <p:tags r:id="rId46"/>
              </p:custDataLst>
            </p:nvPr>
          </p:nvSpPr>
          <p:spPr>
            <a:xfrm>
              <a:off x="3861139" y="1562100"/>
              <a:ext cx="183812" cy="38087"/>
            </a:xfrm>
            <a:custGeom>
              <a:avLst/>
              <a:gdLst/>
              <a:ahLst/>
              <a:cxnLst/>
              <a:rect l="0" t="0" r="0" b="0"/>
              <a:pathLst>
                <a:path w="183812" h="38087">
                  <a:moveTo>
                    <a:pt x="12361" y="0"/>
                  </a:moveTo>
                  <a:lnTo>
                    <a:pt x="12361" y="0"/>
                  </a:lnTo>
                  <a:lnTo>
                    <a:pt x="8990" y="6742"/>
                  </a:lnTo>
                  <a:lnTo>
                    <a:pt x="7292" y="8728"/>
                  </a:lnTo>
                  <a:lnTo>
                    <a:pt x="2236" y="12229"/>
                  </a:lnTo>
                  <a:lnTo>
                    <a:pt x="806" y="15548"/>
                  </a:lnTo>
                  <a:lnTo>
                    <a:pt x="0" y="21383"/>
                  </a:lnTo>
                  <a:lnTo>
                    <a:pt x="592" y="22722"/>
                  </a:lnTo>
                  <a:lnTo>
                    <a:pt x="1693" y="23615"/>
                  </a:lnTo>
                  <a:lnTo>
                    <a:pt x="3132" y="24210"/>
                  </a:lnTo>
                  <a:lnTo>
                    <a:pt x="12539" y="35295"/>
                  </a:lnTo>
                  <a:lnTo>
                    <a:pt x="17379" y="36853"/>
                  </a:lnTo>
                  <a:lnTo>
                    <a:pt x="64449" y="38086"/>
                  </a:lnTo>
                  <a:lnTo>
                    <a:pt x="95081" y="36217"/>
                  </a:lnTo>
                  <a:lnTo>
                    <a:pt x="138052" y="30261"/>
                  </a:lnTo>
                  <a:lnTo>
                    <a:pt x="18381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3633"/>
            <p:cNvSpPr/>
            <p:nvPr>
              <p:custDataLst>
                <p:tags r:id="rId47"/>
              </p:custDataLst>
            </p:nvPr>
          </p:nvSpPr>
          <p:spPr>
            <a:xfrm>
              <a:off x="4020640" y="403577"/>
              <a:ext cx="170354" cy="955324"/>
            </a:xfrm>
            <a:custGeom>
              <a:avLst/>
              <a:gdLst/>
              <a:ahLst/>
              <a:cxnLst/>
              <a:rect l="0" t="0" r="0" b="0"/>
              <a:pathLst>
                <a:path w="170354" h="955324">
                  <a:moveTo>
                    <a:pt x="164010" y="59973"/>
                  </a:moveTo>
                  <a:lnTo>
                    <a:pt x="164010" y="59973"/>
                  </a:lnTo>
                  <a:lnTo>
                    <a:pt x="164010" y="50329"/>
                  </a:lnTo>
                  <a:lnTo>
                    <a:pt x="165892" y="46750"/>
                  </a:lnTo>
                  <a:lnTo>
                    <a:pt x="169477" y="42074"/>
                  </a:lnTo>
                  <a:lnTo>
                    <a:pt x="170186" y="36081"/>
                  </a:lnTo>
                  <a:lnTo>
                    <a:pt x="170353" y="19733"/>
                  </a:lnTo>
                  <a:lnTo>
                    <a:pt x="168475" y="15512"/>
                  </a:lnTo>
                  <a:lnTo>
                    <a:pt x="165994" y="11285"/>
                  </a:lnTo>
                  <a:lnTo>
                    <a:pt x="164892" y="7054"/>
                  </a:lnTo>
                  <a:lnTo>
                    <a:pt x="160639" y="2822"/>
                  </a:lnTo>
                  <a:lnTo>
                    <a:pt x="157529" y="706"/>
                  </a:lnTo>
                  <a:lnTo>
                    <a:pt x="154045" y="0"/>
                  </a:lnTo>
                  <a:lnTo>
                    <a:pt x="141694" y="2379"/>
                  </a:lnTo>
                  <a:lnTo>
                    <a:pt x="130808" y="5683"/>
                  </a:lnTo>
                  <a:lnTo>
                    <a:pt x="120796" y="13266"/>
                  </a:lnTo>
                  <a:lnTo>
                    <a:pt x="82335" y="56421"/>
                  </a:lnTo>
                  <a:lnTo>
                    <a:pt x="56233" y="99880"/>
                  </a:lnTo>
                  <a:lnTo>
                    <a:pt x="37061" y="136708"/>
                  </a:lnTo>
                  <a:lnTo>
                    <a:pt x="24717" y="174432"/>
                  </a:lnTo>
                  <a:lnTo>
                    <a:pt x="13220" y="212420"/>
                  </a:lnTo>
                  <a:lnTo>
                    <a:pt x="7618" y="250487"/>
                  </a:lnTo>
                  <a:lnTo>
                    <a:pt x="2588" y="288577"/>
                  </a:lnTo>
                  <a:lnTo>
                    <a:pt x="0" y="330045"/>
                  </a:lnTo>
                  <a:lnTo>
                    <a:pt x="2604" y="370241"/>
                  </a:lnTo>
                  <a:lnTo>
                    <a:pt x="7844" y="408962"/>
                  </a:lnTo>
                  <a:lnTo>
                    <a:pt x="17236" y="447245"/>
                  </a:lnTo>
                  <a:lnTo>
                    <a:pt x="25585" y="485400"/>
                  </a:lnTo>
                  <a:lnTo>
                    <a:pt x="32527" y="523516"/>
                  </a:lnTo>
                  <a:lnTo>
                    <a:pt x="42424" y="561621"/>
                  </a:lnTo>
                  <a:lnTo>
                    <a:pt x="58409" y="607353"/>
                  </a:lnTo>
                  <a:lnTo>
                    <a:pt x="73274" y="652239"/>
                  </a:lnTo>
                  <a:lnTo>
                    <a:pt x="83214" y="698291"/>
                  </a:lnTo>
                  <a:lnTo>
                    <a:pt x="91972" y="740653"/>
                  </a:lnTo>
                  <a:lnTo>
                    <a:pt x="98614" y="778811"/>
                  </a:lnTo>
                  <a:lnTo>
                    <a:pt x="100965" y="821881"/>
                  </a:lnTo>
                  <a:lnTo>
                    <a:pt x="103605" y="857128"/>
                  </a:lnTo>
                  <a:lnTo>
                    <a:pt x="91853" y="904351"/>
                  </a:lnTo>
                  <a:lnTo>
                    <a:pt x="69145" y="940569"/>
                  </a:lnTo>
                  <a:lnTo>
                    <a:pt x="63992" y="945944"/>
                  </a:lnTo>
                  <a:lnTo>
                    <a:pt x="53863" y="952230"/>
                  </a:lnTo>
                  <a:lnTo>
                    <a:pt x="43360" y="955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3634"/>
            <p:cNvSpPr/>
            <p:nvPr>
              <p:custDataLst>
                <p:tags r:id="rId48"/>
              </p:custDataLst>
            </p:nvPr>
          </p:nvSpPr>
          <p:spPr>
            <a:xfrm>
              <a:off x="3981450" y="114300"/>
              <a:ext cx="107866" cy="247557"/>
            </a:xfrm>
            <a:custGeom>
              <a:avLst/>
              <a:gdLst/>
              <a:ahLst/>
              <a:cxnLst/>
              <a:rect l="0" t="0" r="0" b="0"/>
              <a:pathLst>
                <a:path w="107866" h="247557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  <a:lnTo>
                    <a:pt x="0" y="27288"/>
                  </a:lnTo>
                  <a:lnTo>
                    <a:pt x="1881" y="31648"/>
                  </a:lnTo>
                  <a:lnTo>
                    <a:pt x="4364" y="35938"/>
                  </a:lnTo>
                  <a:lnTo>
                    <a:pt x="6467" y="42320"/>
                  </a:lnTo>
                  <a:lnTo>
                    <a:pt x="21454" y="59528"/>
                  </a:lnTo>
                  <a:lnTo>
                    <a:pt x="25528" y="61735"/>
                  </a:lnTo>
                  <a:lnTo>
                    <a:pt x="33892" y="63151"/>
                  </a:lnTo>
                  <a:lnTo>
                    <a:pt x="38111" y="61464"/>
                  </a:lnTo>
                  <a:lnTo>
                    <a:pt x="40224" y="60026"/>
                  </a:lnTo>
                  <a:lnTo>
                    <a:pt x="55827" y="55647"/>
                  </a:lnTo>
                  <a:lnTo>
                    <a:pt x="61984" y="51757"/>
                  </a:lnTo>
                  <a:lnTo>
                    <a:pt x="68270" y="50284"/>
                  </a:lnTo>
                  <a:lnTo>
                    <a:pt x="75016" y="45358"/>
                  </a:lnTo>
                  <a:lnTo>
                    <a:pt x="79220" y="44719"/>
                  </a:lnTo>
                  <a:lnTo>
                    <a:pt x="93192" y="44474"/>
                  </a:lnTo>
                  <a:lnTo>
                    <a:pt x="93878" y="45171"/>
                  </a:lnTo>
                  <a:lnTo>
                    <a:pt x="95549" y="49524"/>
                  </a:lnTo>
                  <a:lnTo>
                    <a:pt x="99493" y="55282"/>
                  </a:lnTo>
                  <a:lnTo>
                    <a:pt x="106503" y="86824"/>
                  </a:lnTo>
                  <a:lnTo>
                    <a:pt x="107865" y="118412"/>
                  </a:lnTo>
                  <a:lnTo>
                    <a:pt x="101859" y="162719"/>
                  </a:lnTo>
                  <a:lnTo>
                    <a:pt x="95148" y="197657"/>
                  </a:lnTo>
                  <a:lnTo>
                    <a:pt x="83718" y="219979"/>
                  </a:lnTo>
                  <a:lnTo>
                    <a:pt x="70770" y="230740"/>
                  </a:lnTo>
                  <a:lnTo>
                    <a:pt x="64936" y="239214"/>
                  </a:lnTo>
                  <a:lnTo>
                    <a:pt x="57183" y="244053"/>
                  </a:lnTo>
                  <a:lnTo>
                    <a:pt x="49320" y="246584"/>
                  </a:lnTo>
                  <a:lnTo>
                    <a:pt x="39410" y="247556"/>
                  </a:lnTo>
                  <a:lnTo>
                    <a:pt x="35116" y="244251"/>
                  </a:lnTo>
                  <a:lnTo>
                    <a:pt x="33246" y="240730"/>
                  </a:lnTo>
                  <a:lnTo>
                    <a:pt x="31881" y="228550"/>
                  </a:lnTo>
                  <a:lnTo>
                    <a:pt x="31838" y="226450"/>
                  </a:lnTo>
                  <a:lnTo>
                    <a:pt x="33670" y="222235"/>
                  </a:lnTo>
                  <a:lnTo>
                    <a:pt x="3810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3635"/>
            <p:cNvSpPr/>
            <p:nvPr>
              <p:custDataLst>
                <p:tags r:id="rId49"/>
              </p:custDataLst>
            </p:nvPr>
          </p:nvSpPr>
          <p:spPr>
            <a:xfrm>
              <a:off x="4749800" y="997053"/>
              <a:ext cx="425451" cy="330065"/>
            </a:xfrm>
            <a:custGeom>
              <a:avLst/>
              <a:gdLst/>
              <a:ahLst/>
              <a:cxnLst/>
              <a:rect l="0" t="0" r="0" b="0"/>
              <a:pathLst>
                <a:path w="425451" h="330065">
                  <a:moveTo>
                    <a:pt x="0" y="241197"/>
                  </a:moveTo>
                  <a:lnTo>
                    <a:pt x="0" y="241197"/>
                  </a:lnTo>
                  <a:lnTo>
                    <a:pt x="0" y="287530"/>
                  </a:lnTo>
                  <a:lnTo>
                    <a:pt x="705" y="294245"/>
                  </a:lnTo>
                  <a:lnTo>
                    <a:pt x="7839" y="310931"/>
                  </a:lnTo>
                  <a:lnTo>
                    <a:pt x="10540" y="315229"/>
                  </a:lnTo>
                  <a:lnTo>
                    <a:pt x="12059" y="321615"/>
                  </a:lnTo>
                  <a:lnTo>
                    <a:pt x="12416" y="325857"/>
                  </a:lnTo>
                  <a:lnTo>
                    <a:pt x="13216" y="327270"/>
                  </a:lnTo>
                  <a:lnTo>
                    <a:pt x="14455" y="328212"/>
                  </a:lnTo>
                  <a:lnTo>
                    <a:pt x="18142" y="329725"/>
                  </a:lnTo>
                  <a:lnTo>
                    <a:pt x="27808" y="330064"/>
                  </a:lnTo>
                  <a:lnTo>
                    <a:pt x="29122" y="328664"/>
                  </a:lnTo>
                  <a:lnTo>
                    <a:pt x="33112" y="318159"/>
                  </a:lnTo>
                  <a:lnTo>
                    <a:pt x="34775" y="315788"/>
                  </a:lnTo>
                  <a:lnTo>
                    <a:pt x="37115" y="305710"/>
                  </a:lnTo>
                  <a:lnTo>
                    <a:pt x="39852" y="280476"/>
                  </a:lnTo>
                  <a:lnTo>
                    <a:pt x="41384" y="275850"/>
                  </a:lnTo>
                  <a:lnTo>
                    <a:pt x="41206" y="265065"/>
                  </a:lnTo>
                  <a:lnTo>
                    <a:pt x="38372" y="223336"/>
                  </a:lnTo>
                  <a:lnTo>
                    <a:pt x="31216" y="177244"/>
                  </a:lnTo>
                  <a:lnTo>
                    <a:pt x="20884" y="131883"/>
                  </a:lnTo>
                  <a:lnTo>
                    <a:pt x="17712" y="111206"/>
                  </a:lnTo>
                  <a:lnTo>
                    <a:pt x="13690" y="88206"/>
                  </a:lnTo>
                  <a:lnTo>
                    <a:pt x="13601" y="69055"/>
                  </a:lnTo>
                  <a:lnTo>
                    <a:pt x="21564" y="52026"/>
                  </a:lnTo>
                  <a:lnTo>
                    <a:pt x="25576" y="47760"/>
                  </a:lnTo>
                  <a:lnTo>
                    <a:pt x="33684" y="41595"/>
                  </a:lnTo>
                  <a:lnTo>
                    <a:pt x="41076" y="36068"/>
                  </a:lnTo>
                  <a:lnTo>
                    <a:pt x="88422" y="22981"/>
                  </a:lnTo>
                  <a:lnTo>
                    <a:pt x="129376" y="14452"/>
                  </a:lnTo>
                  <a:lnTo>
                    <a:pt x="169802" y="9593"/>
                  </a:lnTo>
                  <a:lnTo>
                    <a:pt x="216122" y="2544"/>
                  </a:lnTo>
                  <a:lnTo>
                    <a:pt x="261857" y="420"/>
                  </a:lnTo>
                  <a:lnTo>
                    <a:pt x="304705" y="0"/>
                  </a:lnTo>
                  <a:lnTo>
                    <a:pt x="348959" y="4937"/>
                  </a:lnTo>
                  <a:lnTo>
                    <a:pt x="391235" y="8013"/>
                  </a:lnTo>
                  <a:lnTo>
                    <a:pt x="417002" y="14076"/>
                  </a:lnTo>
                  <a:lnTo>
                    <a:pt x="425450" y="189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3636"/>
            <p:cNvSpPr/>
            <p:nvPr>
              <p:custDataLst>
                <p:tags r:id="rId50"/>
              </p:custDataLst>
            </p:nvPr>
          </p:nvSpPr>
          <p:spPr>
            <a:xfrm>
              <a:off x="5181600" y="1169622"/>
              <a:ext cx="18972" cy="113079"/>
            </a:xfrm>
            <a:custGeom>
              <a:avLst/>
              <a:gdLst/>
              <a:ahLst/>
              <a:cxnLst/>
              <a:rect l="0" t="0" r="0" b="0"/>
              <a:pathLst>
                <a:path w="18972" h="113079">
                  <a:moveTo>
                    <a:pt x="0" y="17828"/>
                  </a:moveTo>
                  <a:lnTo>
                    <a:pt x="0" y="17828"/>
                  </a:lnTo>
                  <a:lnTo>
                    <a:pt x="10125" y="6997"/>
                  </a:lnTo>
                  <a:lnTo>
                    <a:pt x="12361" y="0"/>
                  </a:lnTo>
                  <a:lnTo>
                    <a:pt x="13179" y="298"/>
                  </a:lnTo>
                  <a:lnTo>
                    <a:pt x="18137" y="4353"/>
                  </a:lnTo>
                  <a:lnTo>
                    <a:pt x="18971" y="19366"/>
                  </a:lnTo>
                  <a:lnTo>
                    <a:pt x="12776" y="66539"/>
                  </a:lnTo>
                  <a:lnTo>
                    <a:pt x="12700" y="1130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3637"/>
            <p:cNvSpPr/>
            <p:nvPr>
              <p:custDataLst>
                <p:tags r:id="rId51"/>
              </p:custDataLst>
            </p:nvPr>
          </p:nvSpPr>
          <p:spPr>
            <a:xfrm>
              <a:off x="4422535" y="1149635"/>
              <a:ext cx="124066" cy="107530"/>
            </a:xfrm>
            <a:custGeom>
              <a:avLst/>
              <a:gdLst/>
              <a:ahLst/>
              <a:cxnLst/>
              <a:rect l="0" t="0" r="0" b="0"/>
              <a:pathLst>
                <a:path w="124066" h="107530">
                  <a:moveTo>
                    <a:pt x="85965" y="18765"/>
                  </a:moveTo>
                  <a:lnTo>
                    <a:pt x="85965" y="18765"/>
                  </a:lnTo>
                  <a:lnTo>
                    <a:pt x="76505" y="18765"/>
                  </a:lnTo>
                  <a:lnTo>
                    <a:pt x="72824" y="16883"/>
                  </a:lnTo>
                  <a:lnTo>
                    <a:pt x="68835" y="14401"/>
                  </a:lnTo>
                  <a:lnTo>
                    <a:pt x="60526" y="12807"/>
                  </a:lnTo>
                  <a:lnTo>
                    <a:pt x="55461" y="12493"/>
                  </a:lnTo>
                  <a:lnTo>
                    <a:pt x="41088" y="1156"/>
                  </a:lnTo>
                  <a:lnTo>
                    <a:pt x="32964" y="0"/>
                  </a:lnTo>
                  <a:lnTo>
                    <a:pt x="28779" y="1723"/>
                  </a:lnTo>
                  <a:lnTo>
                    <a:pt x="23712" y="5207"/>
                  </a:lnTo>
                  <a:lnTo>
                    <a:pt x="7571" y="30429"/>
                  </a:lnTo>
                  <a:lnTo>
                    <a:pt x="0" y="54681"/>
                  </a:lnTo>
                  <a:lnTo>
                    <a:pt x="4086" y="96980"/>
                  </a:lnTo>
                  <a:lnTo>
                    <a:pt x="8877" y="106119"/>
                  </a:lnTo>
                  <a:lnTo>
                    <a:pt x="16244" y="107207"/>
                  </a:lnTo>
                  <a:lnTo>
                    <a:pt x="23992" y="107529"/>
                  </a:lnTo>
                  <a:lnTo>
                    <a:pt x="28553" y="105723"/>
                  </a:lnTo>
                  <a:lnTo>
                    <a:pt x="62681" y="73795"/>
                  </a:lnTo>
                  <a:lnTo>
                    <a:pt x="65033" y="69564"/>
                  </a:lnTo>
                  <a:lnTo>
                    <a:pt x="66784" y="65331"/>
                  </a:lnTo>
                  <a:lnTo>
                    <a:pt x="85878" y="44252"/>
                  </a:lnTo>
                  <a:lnTo>
                    <a:pt x="89310" y="47562"/>
                  </a:lnTo>
                  <a:lnTo>
                    <a:pt x="90979" y="51084"/>
                  </a:lnTo>
                  <a:lnTo>
                    <a:pt x="92051" y="55723"/>
                  </a:lnTo>
                  <a:lnTo>
                    <a:pt x="96627" y="61709"/>
                  </a:lnTo>
                  <a:lnTo>
                    <a:pt x="98062" y="67629"/>
                  </a:lnTo>
                  <a:lnTo>
                    <a:pt x="98396" y="71762"/>
                  </a:lnTo>
                  <a:lnTo>
                    <a:pt x="100427" y="75951"/>
                  </a:lnTo>
                  <a:lnTo>
                    <a:pt x="108117" y="85266"/>
                  </a:lnTo>
                  <a:lnTo>
                    <a:pt x="111803" y="87127"/>
                  </a:lnTo>
                  <a:lnTo>
                    <a:pt x="124065" y="88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3638"/>
            <p:cNvSpPr/>
            <p:nvPr>
              <p:custDataLst>
                <p:tags r:id="rId52"/>
              </p:custDataLst>
            </p:nvPr>
          </p:nvSpPr>
          <p:spPr>
            <a:xfrm>
              <a:off x="5067946" y="1085850"/>
              <a:ext cx="297805" cy="69851"/>
            </a:xfrm>
            <a:custGeom>
              <a:avLst/>
              <a:gdLst/>
              <a:ahLst/>
              <a:cxnLst/>
              <a:rect l="0" t="0" r="0" b="0"/>
              <a:pathLst>
                <a:path w="297805" h="69851">
                  <a:moveTo>
                    <a:pt x="31104" y="69850"/>
                  </a:moveTo>
                  <a:lnTo>
                    <a:pt x="31104" y="69850"/>
                  </a:lnTo>
                  <a:lnTo>
                    <a:pt x="10400" y="58866"/>
                  </a:lnTo>
                  <a:lnTo>
                    <a:pt x="6718" y="58294"/>
                  </a:lnTo>
                  <a:lnTo>
                    <a:pt x="4263" y="57207"/>
                  </a:lnTo>
                  <a:lnTo>
                    <a:pt x="2627" y="55777"/>
                  </a:lnTo>
                  <a:lnTo>
                    <a:pt x="809" y="52306"/>
                  </a:lnTo>
                  <a:lnTo>
                    <a:pt x="0" y="48412"/>
                  </a:lnTo>
                  <a:lnTo>
                    <a:pt x="490" y="47091"/>
                  </a:lnTo>
                  <a:lnTo>
                    <a:pt x="1523" y="46211"/>
                  </a:lnTo>
                  <a:lnTo>
                    <a:pt x="47694" y="29554"/>
                  </a:lnTo>
                  <a:lnTo>
                    <a:pt x="90369" y="24066"/>
                  </a:lnTo>
                  <a:lnTo>
                    <a:pt x="134376" y="16670"/>
                  </a:lnTo>
                  <a:lnTo>
                    <a:pt x="171299" y="13876"/>
                  </a:lnTo>
                  <a:lnTo>
                    <a:pt x="217338" y="8568"/>
                  </a:lnTo>
                  <a:lnTo>
                    <a:pt x="264584" y="4907"/>
                  </a:lnTo>
                  <a:lnTo>
                    <a:pt x="2978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3639"/>
            <p:cNvSpPr/>
            <p:nvPr>
              <p:custDataLst>
                <p:tags r:id="rId53"/>
              </p:custDataLst>
            </p:nvPr>
          </p:nvSpPr>
          <p:spPr>
            <a:xfrm>
              <a:off x="4090292" y="1524000"/>
              <a:ext cx="156889" cy="95164"/>
            </a:xfrm>
            <a:custGeom>
              <a:avLst/>
              <a:gdLst/>
              <a:ahLst/>
              <a:cxnLst/>
              <a:rect l="0" t="0" r="0" b="0"/>
              <a:pathLst>
                <a:path w="156889" h="95164">
                  <a:moveTo>
                    <a:pt x="138808" y="19050"/>
                  </a:moveTo>
                  <a:lnTo>
                    <a:pt x="138808" y="19050"/>
                  </a:lnTo>
                  <a:lnTo>
                    <a:pt x="138808" y="22421"/>
                  </a:lnTo>
                  <a:lnTo>
                    <a:pt x="138102" y="23414"/>
                  </a:lnTo>
                  <a:lnTo>
                    <a:pt x="136926" y="24076"/>
                  </a:lnTo>
                  <a:lnTo>
                    <a:pt x="135437" y="24517"/>
                  </a:lnTo>
                  <a:lnTo>
                    <a:pt x="134444" y="25517"/>
                  </a:lnTo>
                  <a:lnTo>
                    <a:pt x="133341" y="28510"/>
                  </a:lnTo>
                  <a:lnTo>
                    <a:pt x="132341" y="29590"/>
                  </a:lnTo>
                  <a:lnTo>
                    <a:pt x="120267" y="35924"/>
                  </a:lnTo>
                  <a:lnTo>
                    <a:pt x="103317" y="39552"/>
                  </a:lnTo>
                  <a:lnTo>
                    <a:pt x="88237" y="49046"/>
                  </a:lnTo>
                  <a:lnTo>
                    <a:pt x="86044" y="49631"/>
                  </a:lnTo>
                  <a:lnTo>
                    <a:pt x="81725" y="54043"/>
                  </a:lnTo>
                  <a:lnTo>
                    <a:pt x="54141" y="84651"/>
                  </a:lnTo>
                  <a:lnTo>
                    <a:pt x="49908" y="87012"/>
                  </a:lnTo>
                  <a:lnTo>
                    <a:pt x="45675" y="88766"/>
                  </a:lnTo>
                  <a:lnTo>
                    <a:pt x="41441" y="91898"/>
                  </a:lnTo>
                  <a:lnTo>
                    <a:pt x="35326" y="93760"/>
                  </a:lnTo>
                  <a:lnTo>
                    <a:pt x="16303" y="95163"/>
                  </a:lnTo>
                  <a:lnTo>
                    <a:pt x="11924" y="93330"/>
                  </a:lnTo>
                  <a:lnTo>
                    <a:pt x="9769" y="91853"/>
                  </a:lnTo>
                  <a:lnTo>
                    <a:pt x="7374" y="88331"/>
                  </a:lnTo>
                  <a:lnTo>
                    <a:pt x="6025" y="82381"/>
                  </a:lnTo>
                  <a:lnTo>
                    <a:pt x="4827" y="67581"/>
                  </a:lnTo>
                  <a:lnTo>
                    <a:pt x="0" y="55292"/>
                  </a:lnTo>
                  <a:lnTo>
                    <a:pt x="6004" y="24037"/>
                  </a:lnTo>
                  <a:lnTo>
                    <a:pt x="7233" y="22375"/>
                  </a:lnTo>
                  <a:lnTo>
                    <a:pt x="16275" y="15124"/>
                  </a:lnTo>
                  <a:lnTo>
                    <a:pt x="22460" y="13418"/>
                  </a:lnTo>
                  <a:lnTo>
                    <a:pt x="26656" y="13019"/>
                  </a:lnTo>
                  <a:lnTo>
                    <a:pt x="30872" y="14723"/>
                  </a:lnTo>
                  <a:lnTo>
                    <a:pt x="75473" y="49481"/>
                  </a:lnTo>
                  <a:lnTo>
                    <a:pt x="119351" y="80665"/>
                  </a:lnTo>
                  <a:lnTo>
                    <a:pt x="130288" y="82302"/>
                  </a:lnTo>
                  <a:lnTo>
                    <a:pt x="140918" y="82517"/>
                  </a:lnTo>
                  <a:lnTo>
                    <a:pt x="142331" y="81823"/>
                  </a:lnTo>
                  <a:lnTo>
                    <a:pt x="143273" y="80654"/>
                  </a:lnTo>
                  <a:lnTo>
                    <a:pt x="145025" y="77474"/>
                  </a:lnTo>
                  <a:lnTo>
                    <a:pt x="149274" y="71717"/>
                  </a:lnTo>
                  <a:lnTo>
                    <a:pt x="156888" y="49556"/>
                  </a:lnTo>
                  <a:lnTo>
                    <a:pt x="156506" y="47149"/>
                  </a:lnTo>
                  <a:lnTo>
                    <a:pt x="152704" y="36334"/>
                  </a:lnTo>
                  <a:lnTo>
                    <a:pt x="151334" y="29554"/>
                  </a:lnTo>
                  <a:lnTo>
                    <a:pt x="146587" y="19452"/>
                  </a:lnTo>
                  <a:lnTo>
                    <a:pt x="146110" y="17202"/>
                  </a:lnTo>
                  <a:lnTo>
                    <a:pt x="142069" y="10663"/>
                  </a:lnTo>
                  <a:lnTo>
                    <a:pt x="136494" y="8267"/>
                  </a:lnTo>
                  <a:lnTo>
                    <a:pt x="130019" y="6496"/>
                  </a:lnTo>
                  <a:lnTo>
                    <a:pt x="121701" y="2238"/>
                  </a:lnTo>
                  <a:lnTo>
                    <a:pt x="81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8" name="SMARTInkShape-Group811"/>
          <p:cNvGrpSpPr/>
          <p:nvPr/>
        </p:nvGrpSpPr>
        <p:grpSpPr>
          <a:xfrm>
            <a:off x="4484244" y="463834"/>
            <a:ext cx="525907" cy="418177"/>
            <a:chOff x="4484244" y="463834"/>
            <a:chExt cx="525907" cy="418177"/>
          </a:xfrm>
        </p:grpSpPr>
        <p:sp>
          <p:nvSpPr>
            <p:cNvPr id="276" name="SMARTInkShape-3640"/>
            <p:cNvSpPr/>
            <p:nvPr>
              <p:custDataLst>
                <p:tags r:id="rId41"/>
              </p:custDataLst>
            </p:nvPr>
          </p:nvSpPr>
          <p:spPr>
            <a:xfrm>
              <a:off x="4484244" y="819150"/>
              <a:ext cx="525907" cy="62861"/>
            </a:xfrm>
            <a:custGeom>
              <a:avLst/>
              <a:gdLst/>
              <a:ahLst/>
              <a:cxnLst/>
              <a:rect l="0" t="0" r="0" b="0"/>
              <a:pathLst>
                <a:path w="525907" h="62861">
                  <a:moveTo>
                    <a:pt x="11556" y="50800"/>
                  </a:moveTo>
                  <a:lnTo>
                    <a:pt x="11556" y="50800"/>
                  </a:lnTo>
                  <a:lnTo>
                    <a:pt x="8185" y="54171"/>
                  </a:lnTo>
                  <a:lnTo>
                    <a:pt x="4648" y="55826"/>
                  </a:lnTo>
                  <a:lnTo>
                    <a:pt x="2717" y="56267"/>
                  </a:lnTo>
                  <a:lnTo>
                    <a:pt x="1430" y="57267"/>
                  </a:lnTo>
                  <a:lnTo>
                    <a:pt x="0" y="60259"/>
                  </a:lnTo>
                  <a:lnTo>
                    <a:pt x="324" y="61340"/>
                  </a:lnTo>
                  <a:lnTo>
                    <a:pt x="1246" y="62060"/>
                  </a:lnTo>
                  <a:lnTo>
                    <a:pt x="4857" y="62860"/>
                  </a:lnTo>
                  <a:lnTo>
                    <a:pt x="32488" y="62738"/>
                  </a:lnTo>
                  <a:lnTo>
                    <a:pt x="74720" y="58025"/>
                  </a:lnTo>
                  <a:lnTo>
                    <a:pt x="121399" y="47889"/>
                  </a:lnTo>
                  <a:lnTo>
                    <a:pt x="163734" y="40609"/>
                  </a:lnTo>
                  <a:lnTo>
                    <a:pt x="195372" y="36157"/>
                  </a:lnTo>
                  <a:lnTo>
                    <a:pt x="230129" y="31827"/>
                  </a:lnTo>
                  <a:lnTo>
                    <a:pt x="266038" y="27551"/>
                  </a:lnTo>
                  <a:lnTo>
                    <a:pt x="300813" y="23299"/>
                  </a:lnTo>
                  <a:lnTo>
                    <a:pt x="336964" y="19057"/>
                  </a:lnTo>
                  <a:lnTo>
                    <a:pt x="374199" y="14820"/>
                  </a:lnTo>
                  <a:lnTo>
                    <a:pt x="411914" y="10585"/>
                  </a:lnTo>
                  <a:lnTo>
                    <a:pt x="446080" y="8232"/>
                  </a:lnTo>
                  <a:lnTo>
                    <a:pt x="489319" y="5026"/>
                  </a:lnTo>
                  <a:lnTo>
                    <a:pt x="5259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3641"/>
            <p:cNvSpPr/>
            <p:nvPr>
              <p:custDataLst>
                <p:tags r:id="rId42"/>
              </p:custDataLst>
            </p:nvPr>
          </p:nvSpPr>
          <p:spPr>
            <a:xfrm>
              <a:off x="4711700" y="463834"/>
              <a:ext cx="12439" cy="298167"/>
            </a:xfrm>
            <a:custGeom>
              <a:avLst/>
              <a:gdLst/>
              <a:ahLst/>
              <a:cxnLst/>
              <a:rect l="0" t="0" r="0" b="0"/>
              <a:pathLst>
                <a:path w="12439" h="298167">
                  <a:moveTo>
                    <a:pt x="6350" y="12416"/>
                  </a:moveTo>
                  <a:lnTo>
                    <a:pt x="6350" y="12416"/>
                  </a:lnTo>
                  <a:lnTo>
                    <a:pt x="6350" y="6949"/>
                  </a:lnTo>
                  <a:lnTo>
                    <a:pt x="12438" y="0"/>
                  </a:lnTo>
                  <a:lnTo>
                    <a:pt x="9251" y="3171"/>
                  </a:lnTo>
                  <a:lnTo>
                    <a:pt x="7639" y="8542"/>
                  </a:lnTo>
                  <a:lnTo>
                    <a:pt x="6426" y="42586"/>
                  </a:lnTo>
                  <a:lnTo>
                    <a:pt x="9504" y="77589"/>
                  </a:lnTo>
                  <a:lnTo>
                    <a:pt x="6765" y="122834"/>
                  </a:lnTo>
                  <a:lnTo>
                    <a:pt x="6405" y="170071"/>
                  </a:lnTo>
                  <a:lnTo>
                    <a:pt x="4476" y="215193"/>
                  </a:lnTo>
                  <a:lnTo>
                    <a:pt x="393" y="259471"/>
                  </a:lnTo>
                  <a:lnTo>
                    <a:pt x="0" y="298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5" name="SMARTInkShape-Group812"/>
          <p:cNvGrpSpPr/>
          <p:nvPr/>
        </p:nvGrpSpPr>
        <p:grpSpPr>
          <a:xfrm>
            <a:off x="5715753" y="31780"/>
            <a:ext cx="1739148" cy="912805"/>
            <a:chOff x="5715753" y="31780"/>
            <a:chExt cx="1739148" cy="912805"/>
          </a:xfrm>
        </p:grpSpPr>
        <p:sp>
          <p:nvSpPr>
            <p:cNvPr id="279" name="SMARTInkShape-3642"/>
            <p:cNvSpPr/>
            <p:nvPr>
              <p:custDataLst>
                <p:tags r:id="rId25"/>
              </p:custDataLst>
            </p:nvPr>
          </p:nvSpPr>
          <p:spPr>
            <a:xfrm>
              <a:off x="7289800" y="158785"/>
              <a:ext cx="54147" cy="234916"/>
            </a:xfrm>
            <a:custGeom>
              <a:avLst/>
              <a:gdLst/>
              <a:ahLst/>
              <a:cxnLst/>
              <a:rect l="0" t="0" r="0" b="0"/>
              <a:pathLst>
                <a:path w="54147" h="234916">
                  <a:moveTo>
                    <a:pt x="0" y="38065"/>
                  </a:moveTo>
                  <a:lnTo>
                    <a:pt x="0" y="38065"/>
                  </a:lnTo>
                  <a:lnTo>
                    <a:pt x="8838" y="29227"/>
                  </a:lnTo>
                  <a:lnTo>
                    <a:pt x="10984" y="23318"/>
                  </a:lnTo>
                  <a:lnTo>
                    <a:pt x="12643" y="16694"/>
                  </a:lnTo>
                  <a:lnTo>
                    <a:pt x="17576" y="6693"/>
                  </a:lnTo>
                  <a:lnTo>
                    <a:pt x="18963" y="359"/>
                  </a:lnTo>
                  <a:lnTo>
                    <a:pt x="24509" y="0"/>
                  </a:lnTo>
                  <a:lnTo>
                    <a:pt x="30293" y="4336"/>
                  </a:lnTo>
                  <a:lnTo>
                    <a:pt x="34160" y="5435"/>
                  </a:lnTo>
                  <a:lnTo>
                    <a:pt x="35473" y="6434"/>
                  </a:lnTo>
                  <a:lnTo>
                    <a:pt x="36933" y="9425"/>
                  </a:lnTo>
                  <a:lnTo>
                    <a:pt x="45893" y="52066"/>
                  </a:lnTo>
                  <a:lnTo>
                    <a:pt x="50154" y="78322"/>
                  </a:lnTo>
                  <a:lnTo>
                    <a:pt x="54146" y="121582"/>
                  </a:lnTo>
                  <a:lnTo>
                    <a:pt x="53933" y="129982"/>
                  </a:lnTo>
                  <a:lnTo>
                    <a:pt x="52192" y="138889"/>
                  </a:lnTo>
                  <a:lnTo>
                    <a:pt x="46557" y="182598"/>
                  </a:lnTo>
                  <a:lnTo>
                    <a:pt x="43799" y="212009"/>
                  </a:lnTo>
                  <a:lnTo>
                    <a:pt x="36614" y="228463"/>
                  </a:lnTo>
                  <a:lnTo>
                    <a:pt x="31750" y="234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3643"/>
            <p:cNvSpPr/>
            <p:nvPr>
              <p:custDataLst>
                <p:tags r:id="rId26"/>
              </p:custDataLst>
            </p:nvPr>
          </p:nvSpPr>
          <p:spPr>
            <a:xfrm>
              <a:off x="7381391" y="69873"/>
              <a:ext cx="73510" cy="120628"/>
            </a:xfrm>
            <a:custGeom>
              <a:avLst/>
              <a:gdLst/>
              <a:ahLst/>
              <a:cxnLst/>
              <a:rect l="0" t="0" r="0" b="0"/>
              <a:pathLst>
                <a:path w="73510" h="120628">
                  <a:moveTo>
                    <a:pt x="10009" y="31727"/>
                  </a:moveTo>
                  <a:lnTo>
                    <a:pt x="10009" y="31727"/>
                  </a:lnTo>
                  <a:lnTo>
                    <a:pt x="10009" y="26260"/>
                  </a:lnTo>
                  <a:lnTo>
                    <a:pt x="3668" y="6383"/>
                  </a:lnTo>
                  <a:lnTo>
                    <a:pt x="3661" y="6330"/>
                  </a:lnTo>
                  <a:lnTo>
                    <a:pt x="288" y="2957"/>
                  </a:lnTo>
                  <a:lnTo>
                    <a:pt x="0" y="1964"/>
                  </a:lnTo>
                  <a:lnTo>
                    <a:pt x="514" y="1301"/>
                  </a:lnTo>
                  <a:lnTo>
                    <a:pt x="3037" y="239"/>
                  </a:lnTo>
                  <a:lnTo>
                    <a:pt x="12442" y="0"/>
                  </a:lnTo>
                  <a:lnTo>
                    <a:pt x="26949" y="5446"/>
                  </a:lnTo>
                  <a:lnTo>
                    <a:pt x="31805" y="9437"/>
                  </a:lnTo>
                  <a:lnTo>
                    <a:pt x="33807" y="13119"/>
                  </a:lnTo>
                  <a:lnTo>
                    <a:pt x="35403" y="17107"/>
                  </a:lnTo>
                  <a:lnTo>
                    <a:pt x="39561" y="23318"/>
                  </a:lnTo>
                  <a:lnTo>
                    <a:pt x="41107" y="30333"/>
                  </a:lnTo>
                  <a:lnTo>
                    <a:pt x="41757" y="71937"/>
                  </a:lnTo>
                  <a:lnTo>
                    <a:pt x="39877" y="76174"/>
                  </a:lnTo>
                  <a:lnTo>
                    <a:pt x="37395" y="80409"/>
                  </a:lnTo>
                  <a:lnTo>
                    <a:pt x="35671" y="87622"/>
                  </a:lnTo>
                  <a:lnTo>
                    <a:pt x="35411" y="101228"/>
                  </a:lnTo>
                  <a:lnTo>
                    <a:pt x="40877" y="107014"/>
                  </a:lnTo>
                  <a:lnTo>
                    <a:pt x="48239" y="111027"/>
                  </a:lnTo>
                  <a:lnTo>
                    <a:pt x="65573" y="115731"/>
                  </a:lnTo>
                  <a:lnTo>
                    <a:pt x="73509" y="120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3644"/>
            <p:cNvSpPr/>
            <p:nvPr>
              <p:custDataLst>
                <p:tags r:id="rId27"/>
              </p:custDataLst>
            </p:nvPr>
          </p:nvSpPr>
          <p:spPr>
            <a:xfrm>
              <a:off x="6940550" y="603257"/>
              <a:ext cx="228601" cy="82520"/>
            </a:xfrm>
            <a:custGeom>
              <a:avLst/>
              <a:gdLst/>
              <a:ahLst/>
              <a:cxnLst/>
              <a:rect l="0" t="0" r="0" b="0"/>
              <a:pathLst>
                <a:path w="228601" h="82520">
                  <a:moveTo>
                    <a:pt x="0" y="19043"/>
                  </a:moveTo>
                  <a:lnTo>
                    <a:pt x="0" y="19043"/>
                  </a:lnTo>
                  <a:lnTo>
                    <a:pt x="0" y="9345"/>
                  </a:lnTo>
                  <a:lnTo>
                    <a:pt x="705" y="8344"/>
                  </a:lnTo>
                  <a:lnTo>
                    <a:pt x="1881" y="7677"/>
                  </a:lnTo>
                  <a:lnTo>
                    <a:pt x="3370" y="7232"/>
                  </a:lnTo>
                  <a:lnTo>
                    <a:pt x="11556" y="954"/>
                  </a:lnTo>
                  <a:lnTo>
                    <a:pt x="40163" y="0"/>
                  </a:lnTo>
                  <a:lnTo>
                    <a:pt x="44427" y="1878"/>
                  </a:lnTo>
                  <a:lnTo>
                    <a:pt x="52911" y="8832"/>
                  </a:lnTo>
                  <a:lnTo>
                    <a:pt x="55266" y="12858"/>
                  </a:lnTo>
                  <a:lnTo>
                    <a:pt x="56778" y="21192"/>
                  </a:lnTo>
                  <a:lnTo>
                    <a:pt x="57140" y="40211"/>
                  </a:lnTo>
                  <a:lnTo>
                    <a:pt x="55263" y="44443"/>
                  </a:lnTo>
                  <a:lnTo>
                    <a:pt x="48311" y="52910"/>
                  </a:lnTo>
                  <a:lnTo>
                    <a:pt x="44284" y="55262"/>
                  </a:lnTo>
                  <a:lnTo>
                    <a:pt x="40143" y="57012"/>
                  </a:lnTo>
                  <a:lnTo>
                    <a:pt x="19399" y="75846"/>
                  </a:lnTo>
                  <a:lnTo>
                    <a:pt x="19153" y="79461"/>
                  </a:lnTo>
                  <a:lnTo>
                    <a:pt x="19824" y="80489"/>
                  </a:lnTo>
                  <a:lnTo>
                    <a:pt x="20977" y="81173"/>
                  </a:lnTo>
                  <a:lnTo>
                    <a:pt x="25972" y="82137"/>
                  </a:lnTo>
                  <a:lnTo>
                    <a:pt x="40249" y="82519"/>
                  </a:lnTo>
                  <a:lnTo>
                    <a:pt x="83460" y="71297"/>
                  </a:lnTo>
                  <a:lnTo>
                    <a:pt x="101870" y="66825"/>
                  </a:lnTo>
                  <a:lnTo>
                    <a:pt x="144793" y="65121"/>
                  </a:lnTo>
                  <a:lnTo>
                    <a:pt x="186379" y="63707"/>
                  </a:lnTo>
                  <a:lnTo>
                    <a:pt x="228600" y="57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3645"/>
            <p:cNvSpPr/>
            <p:nvPr>
              <p:custDataLst>
                <p:tags r:id="rId28"/>
              </p:custDataLst>
            </p:nvPr>
          </p:nvSpPr>
          <p:spPr>
            <a:xfrm>
              <a:off x="6870702" y="279400"/>
              <a:ext cx="76199" cy="6351"/>
            </a:xfrm>
            <a:custGeom>
              <a:avLst/>
              <a:gdLst/>
              <a:ahLst/>
              <a:cxnLst/>
              <a:rect l="0" t="0" r="0" b="0"/>
              <a:pathLst>
                <a:path w="76199" h="6351">
                  <a:moveTo>
                    <a:pt x="44448" y="6350"/>
                  </a:moveTo>
                  <a:lnTo>
                    <a:pt x="44448" y="6350"/>
                  </a:lnTo>
                  <a:lnTo>
                    <a:pt x="0" y="6350"/>
                  </a:lnTo>
                  <a:lnTo>
                    <a:pt x="19970" y="5644"/>
                  </a:lnTo>
                  <a:lnTo>
                    <a:pt x="32974" y="1324"/>
                  </a:lnTo>
                  <a:lnTo>
                    <a:pt x="761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3646"/>
            <p:cNvSpPr/>
            <p:nvPr>
              <p:custDataLst>
                <p:tags r:id="rId29"/>
              </p:custDataLst>
            </p:nvPr>
          </p:nvSpPr>
          <p:spPr>
            <a:xfrm>
              <a:off x="7048500" y="209653"/>
              <a:ext cx="177801" cy="133246"/>
            </a:xfrm>
            <a:custGeom>
              <a:avLst/>
              <a:gdLst/>
              <a:ahLst/>
              <a:cxnLst/>
              <a:rect l="0" t="0" r="0" b="0"/>
              <a:pathLst>
                <a:path w="177801" h="133246">
                  <a:moveTo>
                    <a:pt x="0" y="126897"/>
                  </a:moveTo>
                  <a:lnTo>
                    <a:pt x="0" y="126897"/>
                  </a:lnTo>
                  <a:lnTo>
                    <a:pt x="3370" y="126897"/>
                  </a:lnTo>
                  <a:lnTo>
                    <a:pt x="4363" y="127603"/>
                  </a:lnTo>
                  <a:lnTo>
                    <a:pt x="5025" y="128778"/>
                  </a:lnTo>
                  <a:lnTo>
                    <a:pt x="5467" y="130268"/>
                  </a:lnTo>
                  <a:lnTo>
                    <a:pt x="6467" y="131261"/>
                  </a:lnTo>
                  <a:lnTo>
                    <a:pt x="12675" y="133240"/>
                  </a:lnTo>
                  <a:lnTo>
                    <a:pt x="16063" y="133245"/>
                  </a:lnTo>
                  <a:lnTo>
                    <a:pt x="17059" y="132540"/>
                  </a:lnTo>
                  <a:lnTo>
                    <a:pt x="17721" y="131365"/>
                  </a:lnTo>
                  <a:lnTo>
                    <a:pt x="18165" y="129875"/>
                  </a:lnTo>
                  <a:lnTo>
                    <a:pt x="35957" y="108190"/>
                  </a:lnTo>
                  <a:lnTo>
                    <a:pt x="37854" y="103766"/>
                  </a:lnTo>
                  <a:lnTo>
                    <a:pt x="42182" y="96603"/>
                  </a:lnTo>
                  <a:lnTo>
                    <a:pt x="44483" y="86563"/>
                  </a:lnTo>
                  <a:lnTo>
                    <a:pt x="51224" y="76492"/>
                  </a:lnTo>
                  <a:lnTo>
                    <a:pt x="53199" y="74244"/>
                  </a:lnTo>
                  <a:lnTo>
                    <a:pt x="55394" y="67983"/>
                  </a:lnTo>
                  <a:lnTo>
                    <a:pt x="57074" y="61202"/>
                  </a:lnTo>
                  <a:lnTo>
                    <a:pt x="62022" y="51100"/>
                  </a:lnTo>
                  <a:lnTo>
                    <a:pt x="69909" y="28018"/>
                  </a:lnTo>
                  <a:lnTo>
                    <a:pt x="74747" y="19066"/>
                  </a:lnTo>
                  <a:lnTo>
                    <a:pt x="76198" y="0"/>
                  </a:lnTo>
                  <a:lnTo>
                    <a:pt x="76200" y="46459"/>
                  </a:lnTo>
                  <a:lnTo>
                    <a:pt x="76200" y="52812"/>
                  </a:lnTo>
                  <a:lnTo>
                    <a:pt x="78081" y="57046"/>
                  </a:lnTo>
                  <a:lnTo>
                    <a:pt x="81667" y="62143"/>
                  </a:lnTo>
                  <a:lnTo>
                    <a:pt x="83081" y="68219"/>
                  </a:lnTo>
                  <a:lnTo>
                    <a:pt x="87995" y="74920"/>
                  </a:lnTo>
                  <a:lnTo>
                    <a:pt x="90378" y="75574"/>
                  </a:lnTo>
                  <a:lnTo>
                    <a:pt x="100432" y="76066"/>
                  </a:lnTo>
                  <a:lnTo>
                    <a:pt x="126922" y="51480"/>
                  </a:lnTo>
                  <a:lnTo>
                    <a:pt x="130023" y="51045"/>
                  </a:lnTo>
                  <a:lnTo>
                    <a:pt x="133752" y="48970"/>
                  </a:lnTo>
                  <a:lnTo>
                    <a:pt x="138525" y="45260"/>
                  </a:lnTo>
                  <a:lnTo>
                    <a:pt x="144538" y="44527"/>
                  </a:lnTo>
                  <a:lnTo>
                    <a:pt x="155740" y="44348"/>
                  </a:lnTo>
                  <a:lnTo>
                    <a:pt x="156743" y="45053"/>
                  </a:lnTo>
                  <a:lnTo>
                    <a:pt x="157412" y="46229"/>
                  </a:lnTo>
                  <a:lnTo>
                    <a:pt x="157859" y="47718"/>
                  </a:lnTo>
                  <a:lnTo>
                    <a:pt x="162116" y="51255"/>
                  </a:lnTo>
                  <a:lnTo>
                    <a:pt x="177800" y="63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3647"/>
            <p:cNvSpPr/>
            <p:nvPr>
              <p:custDataLst>
                <p:tags r:id="rId30"/>
              </p:custDataLst>
            </p:nvPr>
          </p:nvSpPr>
          <p:spPr>
            <a:xfrm>
              <a:off x="6197610" y="511328"/>
              <a:ext cx="1073141" cy="117061"/>
            </a:xfrm>
            <a:custGeom>
              <a:avLst/>
              <a:gdLst/>
              <a:ahLst/>
              <a:cxnLst/>
              <a:rect l="0" t="0" r="0" b="0"/>
              <a:pathLst>
                <a:path w="1073141" h="117061">
                  <a:moveTo>
                    <a:pt x="19040" y="110972"/>
                  </a:moveTo>
                  <a:lnTo>
                    <a:pt x="19040" y="110972"/>
                  </a:lnTo>
                  <a:lnTo>
                    <a:pt x="15669" y="110972"/>
                  </a:lnTo>
                  <a:lnTo>
                    <a:pt x="12133" y="112853"/>
                  </a:lnTo>
                  <a:lnTo>
                    <a:pt x="8208" y="115336"/>
                  </a:lnTo>
                  <a:lnTo>
                    <a:pt x="1212" y="117060"/>
                  </a:lnTo>
                  <a:lnTo>
                    <a:pt x="533" y="113443"/>
                  </a:lnTo>
                  <a:lnTo>
                    <a:pt x="0" y="104775"/>
                  </a:lnTo>
                  <a:lnTo>
                    <a:pt x="25996" y="102742"/>
                  </a:lnTo>
                  <a:lnTo>
                    <a:pt x="35537" y="100259"/>
                  </a:lnTo>
                  <a:lnTo>
                    <a:pt x="76106" y="95163"/>
                  </a:lnTo>
                  <a:lnTo>
                    <a:pt x="122583" y="87493"/>
                  </a:lnTo>
                  <a:lnTo>
                    <a:pt x="164881" y="81281"/>
                  </a:lnTo>
                  <a:lnTo>
                    <a:pt x="196512" y="77079"/>
                  </a:lnTo>
                  <a:lnTo>
                    <a:pt x="229385" y="72860"/>
                  </a:lnTo>
                  <a:lnTo>
                    <a:pt x="264220" y="68634"/>
                  </a:lnTo>
                  <a:lnTo>
                    <a:pt x="303222" y="64403"/>
                  </a:lnTo>
                  <a:lnTo>
                    <a:pt x="345956" y="58289"/>
                  </a:lnTo>
                  <a:lnTo>
                    <a:pt x="390113" y="51574"/>
                  </a:lnTo>
                  <a:lnTo>
                    <a:pt x="433257" y="46238"/>
                  </a:lnTo>
                  <a:lnTo>
                    <a:pt x="479715" y="39633"/>
                  </a:lnTo>
                  <a:lnTo>
                    <a:pt x="503956" y="35896"/>
                  </a:lnTo>
                  <a:lnTo>
                    <a:pt x="527879" y="32699"/>
                  </a:lnTo>
                  <a:lnTo>
                    <a:pt x="575156" y="27265"/>
                  </a:lnTo>
                  <a:lnTo>
                    <a:pt x="599333" y="24829"/>
                  </a:lnTo>
                  <a:lnTo>
                    <a:pt x="623919" y="22499"/>
                  </a:lnTo>
                  <a:lnTo>
                    <a:pt x="648776" y="20240"/>
                  </a:lnTo>
                  <a:lnTo>
                    <a:pt x="673108" y="18734"/>
                  </a:lnTo>
                  <a:lnTo>
                    <a:pt x="697091" y="17730"/>
                  </a:lnTo>
                  <a:lnTo>
                    <a:pt x="743729" y="15909"/>
                  </a:lnTo>
                  <a:lnTo>
                    <a:pt x="787975" y="12748"/>
                  </a:lnTo>
                  <a:lnTo>
                    <a:pt x="829277" y="8991"/>
                  </a:lnTo>
                  <a:lnTo>
                    <a:pt x="868096" y="5675"/>
                  </a:lnTo>
                  <a:lnTo>
                    <a:pt x="904162" y="4201"/>
                  </a:lnTo>
                  <a:lnTo>
                    <a:pt x="949459" y="0"/>
                  </a:lnTo>
                  <a:lnTo>
                    <a:pt x="986320" y="1029"/>
                  </a:lnTo>
                  <a:lnTo>
                    <a:pt x="1028264" y="2628"/>
                  </a:lnTo>
                  <a:lnTo>
                    <a:pt x="1073140" y="3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3648"/>
            <p:cNvSpPr/>
            <p:nvPr>
              <p:custDataLst>
                <p:tags r:id="rId31"/>
              </p:custDataLst>
            </p:nvPr>
          </p:nvSpPr>
          <p:spPr>
            <a:xfrm>
              <a:off x="6546850" y="666751"/>
              <a:ext cx="171451" cy="114030"/>
            </a:xfrm>
            <a:custGeom>
              <a:avLst/>
              <a:gdLst/>
              <a:ahLst/>
              <a:cxnLst/>
              <a:rect l="0" t="0" r="0" b="0"/>
              <a:pathLst>
                <a:path w="171451" h="114030">
                  <a:moveTo>
                    <a:pt x="0" y="6349"/>
                  </a:moveTo>
                  <a:lnTo>
                    <a:pt x="0" y="6349"/>
                  </a:lnTo>
                  <a:lnTo>
                    <a:pt x="8838" y="6349"/>
                  </a:lnTo>
                  <a:lnTo>
                    <a:pt x="10126" y="5643"/>
                  </a:lnTo>
                  <a:lnTo>
                    <a:pt x="10984" y="4468"/>
                  </a:lnTo>
                  <a:lnTo>
                    <a:pt x="11556" y="2978"/>
                  </a:lnTo>
                  <a:lnTo>
                    <a:pt x="12643" y="1985"/>
                  </a:lnTo>
                  <a:lnTo>
                    <a:pt x="15731" y="882"/>
                  </a:lnTo>
                  <a:lnTo>
                    <a:pt x="62377" y="0"/>
                  </a:lnTo>
                  <a:lnTo>
                    <a:pt x="68410" y="1881"/>
                  </a:lnTo>
                  <a:lnTo>
                    <a:pt x="78032" y="8837"/>
                  </a:lnTo>
                  <a:lnTo>
                    <a:pt x="80542" y="12864"/>
                  </a:lnTo>
                  <a:lnTo>
                    <a:pt x="82152" y="17827"/>
                  </a:lnTo>
                  <a:lnTo>
                    <a:pt x="82433" y="25429"/>
                  </a:lnTo>
                  <a:lnTo>
                    <a:pt x="80617" y="30822"/>
                  </a:lnTo>
                  <a:lnTo>
                    <a:pt x="72417" y="46574"/>
                  </a:lnTo>
                  <a:lnTo>
                    <a:pt x="69904" y="54408"/>
                  </a:lnTo>
                  <a:lnTo>
                    <a:pt x="58379" y="72041"/>
                  </a:lnTo>
                  <a:lnTo>
                    <a:pt x="48499" y="79122"/>
                  </a:lnTo>
                  <a:lnTo>
                    <a:pt x="43192" y="81026"/>
                  </a:lnTo>
                  <a:lnTo>
                    <a:pt x="41494" y="82239"/>
                  </a:lnTo>
                  <a:lnTo>
                    <a:pt x="40363" y="83753"/>
                  </a:lnTo>
                  <a:lnTo>
                    <a:pt x="32765" y="99532"/>
                  </a:lnTo>
                  <a:lnTo>
                    <a:pt x="26371" y="106885"/>
                  </a:lnTo>
                  <a:lnTo>
                    <a:pt x="26753" y="107240"/>
                  </a:lnTo>
                  <a:lnTo>
                    <a:pt x="29057" y="107634"/>
                  </a:lnTo>
                  <a:lnTo>
                    <a:pt x="38303" y="112934"/>
                  </a:lnTo>
                  <a:lnTo>
                    <a:pt x="49978" y="114029"/>
                  </a:lnTo>
                  <a:lnTo>
                    <a:pt x="94334" y="108062"/>
                  </a:lnTo>
                  <a:lnTo>
                    <a:pt x="103309" y="107294"/>
                  </a:lnTo>
                  <a:lnTo>
                    <a:pt x="150278" y="96210"/>
                  </a:lnTo>
                  <a:lnTo>
                    <a:pt x="171450" y="888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3649"/>
            <p:cNvSpPr/>
            <p:nvPr>
              <p:custDataLst>
                <p:tags r:id="rId32"/>
              </p:custDataLst>
            </p:nvPr>
          </p:nvSpPr>
          <p:spPr>
            <a:xfrm>
              <a:off x="6725642" y="717550"/>
              <a:ext cx="202209" cy="73313"/>
            </a:xfrm>
            <a:custGeom>
              <a:avLst/>
              <a:gdLst/>
              <a:ahLst/>
              <a:cxnLst/>
              <a:rect l="0" t="0" r="0" b="0"/>
              <a:pathLst>
                <a:path w="202209" h="73313">
                  <a:moveTo>
                    <a:pt x="87908" y="6350"/>
                  </a:moveTo>
                  <a:lnTo>
                    <a:pt x="87908" y="6350"/>
                  </a:lnTo>
                  <a:lnTo>
                    <a:pt x="84537" y="9721"/>
                  </a:lnTo>
                  <a:lnTo>
                    <a:pt x="82882" y="13258"/>
                  </a:lnTo>
                  <a:lnTo>
                    <a:pt x="81820" y="17906"/>
                  </a:lnTo>
                  <a:lnTo>
                    <a:pt x="77245" y="23894"/>
                  </a:lnTo>
                  <a:lnTo>
                    <a:pt x="75106" y="29814"/>
                  </a:lnTo>
                  <a:lnTo>
                    <a:pt x="71022" y="36037"/>
                  </a:lnTo>
                  <a:lnTo>
                    <a:pt x="68794" y="42349"/>
                  </a:lnTo>
                  <a:lnTo>
                    <a:pt x="64683" y="48688"/>
                  </a:lnTo>
                  <a:lnTo>
                    <a:pt x="62448" y="55035"/>
                  </a:lnTo>
                  <a:lnTo>
                    <a:pt x="59424" y="59267"/>
                  </a:lnTo>
                  <a:lnTo>
                    <a:pt x="55728" y="61619"/>
                  </a:lnTo>
                  <a:lnTo>
                    <a:pt x="51733" y="63370"/>
                  </a:lnTo>
                  <a:lnTo>
                    <a:pt x="45518" y="67616"/>
                  </a:lnTo>
                  <a:lnTo>
                    <a:pt x="41316" y="68857"/>
                  </a:lnTo>
                  <a:lnTo>
                    <a:pt x="39913" y="69894"/>
                  </a:lnTo>
                  <a:lnTo>
                    <a:pt x="38978" y="71290"/>
                  </a:lnTo>
                  <a:lnTo>
                    <a:pt x="38354" y="72927"/>
                  </a:lnTo>
                  <a:lnTo>
                    <a:pt x="37234" y="73312"/>
                  </a:lnTo>
                  <a:lnTo>
                    <a:pt x="35779" y="72864"/>
                  </a:lnTo>
                  <a:lnTo>
                    <a:pt x="32285" y="71189"/>
                  </a:lnTo>
                  <a:lnTo>
                    <a:pt x="13809" y="69179"/>
                  </a:lnTo>
                  <a:lnTo>
                    <a:pt x="9584" y="66494"/>
                  </a:lnTo>
                  <a:lnTo>
                    <a:pt x="7236" y="62949"/>
                  </a:lnTo>
                  <a:lnTo>
                    <a:pt x="5487" y="59022"/>
                  </a:lnTo>
                  <a:lnTo>
                    <a:pt x="0" y="52022"/>
                  </a:lnTo>
                  <a:lnTo>
                    <a:pt x="4563" y="39973"/>
                  </a:lnTo>
                  <a:lnTo>
                    <a:pt x="14125" y="29426"/>
                  </a:lnTo>
                  <a:lnTo>
                    <a:pt x="20073" y="27189"/>
                  </a:lnTo>
                  <a:lnTo>
                    <a:pt x="26715" y="25490"/>
                  </a:lnTo>
                  <a:lnTo>
                    <a:pt x="35126" y="21272"/>
                  </a:lnTo>
                  <a:lnTo>
                    <a:pt x="80273" y="11249"/>
                  </a:lnTo>
                  <a:lnTo>
                    <a:pt x="84934" y="9616"/>
                  </a:lnTo>
                  <a:lnTo>
                    <a:pt x="95757" y="9683"/>
                  </a:lnTo>
                  <a:lnTo>
                    <a:pt x="106919" y="10654"/>
                  </a:lnTo>
                  <a:lnTo>
                    <a:pt x="152188" y="6489"/>
                  </a:lnTo>
                  <a:lnTo>
                    <a:pt x="169277" y="5686"/>
                  </a:lnTo>
                  <a:lnTo>
                    <a:pt x="191280" y="592"/>
                  </a:lnTo>
                  <a:lnTo>
                    <a:pt x="2022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3650"/>
            <p:cNvSpPr/>
            <p:nvPr>
              <p:custDataLst>
                <p:tags r:id="rId33"/>
              </p:custDataLst>
            </p:nvPr>
          </p:nvSpPr>
          <p:spPr>
            <a:xfrm>
              <a:off x="6445252" y="368380"/>
              <a:ext cx="114299" cy="76016"/>
            </a:xfrm>
            <a:custGeom>
              <a:avLst/>
              <a:gdLst/>
              <a:ahLst/>
              <a:cxnLst/>
              <a:rect l="0" t="0" r="0" b="0"/>
              <a:pathLst>
                <a:path w="114299" h="76016">
                  <a:moveTo>
                    <a:pt x="76198" y="44370"/>
                  </a:moveTo>
                  <a:lnTo>
                    <a:pt x="76198" y="44370"/>
                  </a:lnTo>
                  <a:lnTo>
                    <a:pt x="72827" y="44370"/>
                  </a:lnTo>
                  <a:lnTo>
                    <a:pt x="69290" y="42489"/>
                  </a:lnTo>
                  <a:lnTo>
                    <a:pt x="67359" y="40999"/>
                  </a:lnTo>
                  <a:lnTo>
                    <a:pt x="65213" y="37463"/>
                  </a:lnTo>
                  <a:lnTo>
                    <a:pt x="63018" y="27363"/>
                  </a:lnTo>
                  <a:lnTo>
                    <a:pt x="59201" y="21065"/>
                  </a:lnTo>
                  <a:lnTo>
                    <a:pt x="57418" y="13871"/>
                  </a:lnTo>
                  <a:lnTo>
                    <a:pt x="53857" y="9620"/>
                  </a:lnTo>
                  <a:lnTo>
                    <a:pt x="50276" y="7759"/>
                  </a:lnTo>
                  <a:lnTo>
                    <a:pt x="45599" y="6564"/>
                  </a:lnTo>
                  <a:lnTo>
                    <a:pt x="39606" y="1964"/>
                  </a:lnTo>
                  <a:lnTo>
                    <a:pt x="32922" y="189"/>
                  </a:lnTo>
                  <a:lnTo>
                    <a:pt x="28724" y="0"/>
                  </a:lnTo>
                  <a:lnTo>
                    <a:pt x="24995" y="1837"/>
                  </a:lnTo>
                  <a:lnTo>
                    <a:pt x="9846" y="11872"/>
                  </a:lnTo>
                  <a:lnTo>
                    <a:pt x="1434" y="23270"/>
                  </a:lnTo>
                  <a:lnTo>
                    <a:pt x="0" y="56862"/>
                  </a:lnTo>
                  <a:lnTo>
                    <a:pt x="0" y="56932"/>
                  </a:lnTo>
                  <a:lnTo>
                    <a:pt x="23986" y="57070"/>
                  </a:lnTo>
                  <a:lnTo>
                    <a:pt x="41164" y="46371"/>
                  </a:lnTo>
                  <a:lnTo>
                    <a:pt x="52761" y="44634"/>
                  </a:lnTo>
                  <a:lnTo>
                    <a:pt x="57079" y="46369"/>
                  </a:lnTo>
                  <a:lnTo>
                    <a:pt x="59218" y="47819"/>
                  </a:lnTo>
                  <a:lnTo>
                    <a:pt x="69841" y="60390"/>
                  </a:lnTo>
                  <a:lnTo>
                    <a:pt x="76196" y="64404"/>
                  </a:lnTo>
                  <a:lnTo>
                    <a:pt x="88035" y="72081"/>
                  </a:lnTo>
                  <a:lnTo>
                    <a:pt x="101148" y="76015"/>
                  </a:lnTo>
                  <a:lnTo>
                    <a:pt x="106578" y="71735"/>
                  </a:lnTo>
                  <a:lnTo>
                    <a:pt x="114298" y="69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3651"/>
            <p:cNvSpPr/>
            <p:nvPr>
              <p:custDataLst>
                <p:tags r:id="rId34"/>
              </p:custDataLst>
            </p:nvPr>
          </p:nvSpPr>
          <p:spPr>
            <a:xfrm>
              <a:off x="6286510" y="292100"/>
              <a:ext cx="266691" cy="19051"/>
            </a:xfrm>
            <a:custGeom>
              <a:avLst/>
              <a:gdLst/>
              <a:ahLst/>
              <a:cxnLst/>
              <a:rect l="0" t="0" r="0" b="0"/>
              <a:pathLst>
                <a:path w="266691" h="19051">
                  <a:moveTo>
                    <a:pt x="38090" y="12700"/>
                  </a:moveTo>
                  <a:lnTo>
                    <a:pt x="38090" y="12700"/>
                  </a:lnTo>
                  <a:lnTo>
                    <a:pt x="34719" y="16071"/>
                  </a:lnTo>
                  <a:lnTo>
                    <a:pt x="29301" y="17726"/>
                  </a:lnTo>
                  <a:lnTo>
                    <a:pt x="0" y="19050"/>
                  </a:lnTo>
                  <a:lnTo>
                    <a:pt x="47183" y="19050"/>
                  </a:lnTo>
                  <a:lnTo>
                    <a:pt x="94076" y="17169"/>
                  </a:lnTo>
                  <a:lnTo>
                    <a:pt x="135119" y="13092"/>
                  </a:lnTo>
                  <a:lnTo>
                    <a:pt x="182414" y="7708"/>
                  </a:lnTo>
                  <a:lnTo>
                    <a:pt x="227114" y="1443"/>
                  </a:lnTo>
                  <a:lnTo>
                    <a:pt x="2666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3652"/>
            <p:cNvSpPr/>
            <p:nvPr>
              <p:custDataLst>
                <p:tags r:id="rId35"/>
              </p:custDataLst>
            </p:nvPr>
          </p:nvSpPr>
          <p:spPr>
            <a:xfrm>
              <a:off x="6603998" y="31780"/>
              <a:ext cx="57151" cy="190471"/>
            </a:xfrm>
            <a:custGeom>
              <a:avLst/>
              <a:gdLst/>
              <a:ahLst/>
              <a:cxnLst/>
              <a:rect l="0" t="0" r="0" b="0"/>
              <a:pathLst>
                <a:path w="57151" h="190471">
                  <a:moveTo>
                    <a:pt x="6352" y="44420"/>
                  </a:moveTo>
                  <a:lnTo>
                    <a:pt x="6352" y="44420"/>
                  </a:lnTo>
                  <a:lnTo>
                    <a:pt x="6352" y="13046"/>
                  </a:lnTo>
                  <a:lnTo>
                    <a:pt x="1988" y="7675"/>
                  </a:lnTo>
                  <a:lnTo>
                    <a:pt x="8" y="0"/>
                  </a:lnTo>
                  <a:lnTo>
                    <a:pt x="0" y="46080"/>
                  </a:lnTo>
                  <a:lnTo>
                    <a:pt x="0" y="91002"/>
                  </a:lnTo>
                  <a:lnTo>
                    <a:pt x="0" y="138420"/>
                  </a:lnTo>
                  <a:lnTo>
                    <a:pt x="0" y="171419"/>
                  </a:lnTo>
                  <a:lnTo>
                    <a:pt x="0" y="168049"/>
                  </a:lnTo>
                  <a:lnTo>
                    <a:pt x="1883" y="164512"/>
                  </a:lnTo>
                  <a:lnTo>
                    <a:pt x="11558" y="153592"/>
                  </a:lnTo>
                  <a:lnTo>
                    <a:pt x="12195" y="151031"/>
                  </a:lnTo>
                  <a:lnTo>
                    <a:pt x="12363" y="149361"/>
                  </a:lnTo>
                  <a:lnTo>
                    <a:pt x="14433" y="145623"/>
                  </a:lnTo>
                  <a:lnTo>
                    <a:pt x="22154" y="136647"/>
                  </a:lnTo>
                  <a:lnTo>
                    <a:pt x="25839" y="134799"/>
                  </a:lnTo>
                  <a:lnTo>
                    <a:pt x="34777" y="133407"/>
                  </a:lnTo>
                  <a:lnTo>
                    <a:pt x="38506" y="135240"/>
                  </a:lnTo>
                  <a:lnTo>
                    <a:pt x="43277" y="138795"/>
                  </a:lnTo>
                  <a:lnTo>
                    <a:pt x="47475" y="139411"/>
                  </a:lnTo>
                  <a:lnTo>
                    <a:pt x="51205" y="143318"/>
                  </a:lnTo>
                  <a:lnTo>
                    <a:pt x="55977" y="150582"/>
                  </a:lnTo>
                  <a:lnTo>
                    <a:pt x="56803" y="155211"/>
                  </a:lnTo>
                  <a:lnTo>
                    <a:pt x="57150" y="177667"/>
                  </a:lnTo>
                  <a:lnTo>
                    <a:pt x="51684" y="183228"/>
                  </a:lnTo>
                  <a:lnTo>
                    <a:pt x="41542" y="188308"/>
                  </a:lnTo>
                  <a:lnTo>
                    <a:pt x="31998" y="190280"/>
                  </a:lnTo>
                  <a:lnTo>
                    <a:pt x="12702" y="190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3653"/>
            <p:cNvSpPr/>
            <p:nvPr>
              <p:custDataLst>
                <p:tags r:id="rId36"/>
              </p:custDataLst>
            </p:nvPr>
          </p:nvSpPr>
          <p:spPr>
            <a:xfrm>
              <a:off x="6445252" y="184150"/>
              <a:ext cx="38099" cy="6351"/>
            </a:xfrm>
            <a:custGeom>
              <a:avLst/>
              <a:gdLst/>
              <a:ahLst/>
              <a:cxnLst/>
              <a:rect l="0" t="0" r="0" b="0"/>
              <a:pathLst>
                <a:path w="38099" h="6351">
                  <a:moveTo>
                    <a:pt x="19048" y="6350"/>
                  </a:moveTo>
                  <a:lnTo>
                    <a:pt x="19048" y="6350"/>
                  </a:lnTo>
                  <a:lnTo>
                    <a:pt x="0" y="6350"/>
                  </a:lnTo>
                  <a:lnTo>
                    <a:pt x="21635" y="6350"/>
                  </a:lnTo>
                  <a:lnTo>
                    <a:pt x="25607" y="4469"/>
                  </a:lnTo>
                  <a:lnTo>
                    <a:pt x="29724" y="1986"/>
                  </a:lnTo>
                  <a:lnTo>
                    <a:pt x="380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3654"/>
            <p:cNvSpPr/>
            <p:nvPr>
              <p:custDataLst>
                <p:tags r:id="rId37"/>
              </p:custDataLst>
            </p:nvPr>
          </p:nvSpPr>
          <p:spPr>
            <a:xfrm>
              <a:off x="6330950" y="63503"/>
              <a:ext cx="50801" cy="158748"/>
            </a:xfrm>
            <a:custGeom>
              <a:avLst/>
              <a:gdLst/>
              <a:ahLst/>
              <a:cxnLst/>
              <a:rect l="0" t="0" r="0" b="0"/>
              <a:pathLst>
                <a:path w="50801" h="158748">
                  <a:moveTo>
                    <a:pt x="0" y="158747"/>
                  </a:moveTo>
                  <a:lnTo>
                    <a:pt x="0" y="158747"/>
                  </a:lnTo>
                  <a:lnTo>
                    <a:pt x="23451" y="127181"/>
                  </a:lnTo>
                  <a:lnTo>
                    <a:pt x="25240" y="122845"/>
                  </a:lnTo>
                  <a:lnTo>
                    <a:pt x="32136" y="110550"/>
                  </a:lnTo>
                  <a:lnTo>
                    <a:pt x="36333" y="96018"/>
                  </a:lnTo>
                  <a:lnTo>
                    <a:pt x="37751" y="85208"/>
                  </a:lnTo>
                  <a:lnTo>
                    <a:pt x="42395" y="77298"/>
                  </a:lnTo>
                  <a:lnTo>
                    <a:pt x="44547" y="67508"/>
                  </a:lnTo>
                  <a:lnTo>
                    <a:pt x="48634" y="59119"/>
                  </a:lnTo>
                  <a:lnTo>
                    <a:pt x="50797" y="12824"/>
                  </a:lnTo>
                  <a:lnTo>
                    <a:pt x="50800" y="30"/>
                  </a:lnTo>
                  <a:lnTo>
                    <a:pt x="45333" y="0"/>
                  </a:lnTo>
                  <a:lnTo>
                    <a:pt x="35897" y="9431"/>
                  </a:lnTo>
                  <a:lnTo>
                    <a:pt x="26967" y="25330"/>
                  </a:lnTo>
                  <a:lnTo>
                    <a:pt x="25391" y="29600"/>
                  </a:lnTo>
                  <a:lnTo>
                    <a:pt x="21243" y="36677"/>
                  </a:lnTo>
                  <a:lnTo>
                    <a:pt x="18993" y="46692"/>
                  </a:lnTo>
                  <a:lnTo>
                    <a:pt x="14878" y="55147"/>
                  </a:lnTo>
                  <a:lnTo>
                    <a:pt x="12707" y="100448"/>
                  </a:lnTo>
                  <a:lnTo>
                    <a:pt x="12702" y="109096"/>
                  </a:lnTo>
                  <a:lnTo>
                    <a:pt x="14582" y="113867"/>
                  </a:lnTo>
                  <a:lnTo>
                    <a:pt x="17064" y="118339"/>
                  </a:lnTo>
                  <a:lnTo>
                    <a:pt x="18659" y="126959"/>
                  </a:lnTo>
                  <a:lnTo>
                    <a:pt x="18973" y="132085"/>
                  </a:lnTo>
                  <a:lnTo>
                    <a:pt x="22399" y="136344"/>
                  </a:lnTo>
                  <a:lnTo>
                    <a:pt x="42768" y="150179"/>
                  </a:lnTo>
                  <a:lnTo>
                    <a:pt x="50800" y="152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3655"/>
            <p:cNvSpPr/>
            <p:nvPr>
              <p:custDataLst>
                <p:tags r:id="rId38"/>
              </p:custDataLst>
            </p:nvPr>
          </p:nvSpPr>
          <p:spPr>
            <a:xfrm>
              <a:off x="5715753" y="667209"/>
              <a:ext cx="329448" cy="277376"/>
            </a:xfrm>
            <a:custGeom>
              <a:avLst/>
              <a:gdLst/>
              <a:ahLst/>
              <a:cxnLst/>
              <a:rect l="0" t="0" r="0" b="0"/>
              <a:pathLst>
                <a:path w="329448" h="277376">
                  <a:moveTo>
                    <a:pt x="37347" y="107491"/>
                  </a:moveTo>
                  <a:lnTo>
                    <a:pt x="37347" y="107491"/>
                  </a:lnTo>
                  <a:lnTo>
                    <a:pt x="33976" y="107491"/>
                  </a:lnTo>
                  <a:lnTo>
                    <a:pt x="32983" y="108197"/>
                  </a:lnTo>
                  <a:lnTo>
                    <a:pt x="32321" y="109372"/>
                  </a:lnTo>
                  <a:lnTo>
                    <a:pt x="31880" y="110862"/>
                  </a:lnTo>
                  <a:lnTo>
                    <a:pt x="32291" y="112561"/>
                  </a:lnTo>
                  <a:lnTo>
                    <a:pt x="36542" y="119047"/>
                  </a:lnTo>
                  <a:lnTo>
                    <a:pt x="37893" y="125035"/>
                  </a:lnTo>
                  <a:lnTo>
                    <a:pt x="40647" y="128929"/>
                  </a:lnTo>
                  <a:lnTo>
                    <a:pt x="44223" y="131130"/>
                  </a:lnTo>
                  <a:lnTo>
                    <a:pt x="67384" y="138255"/>
                  </a:lnTo>
                  <a:lnTo>
                    <a:pt x="114550" y="129756"/>
                  </a:lnTo>
                  <a:lnTo>
                    <a:pt x="156547" y="105962"/>
                  </a:lnTo>
                  <a:lnTo>
                    <a:pt x="187545" y="77768"/>
                  </a:lnTo>
                  <a:lnTo>
                    <a:pt x="204185" y="46982"/>
                  </a:lnTo>
                  <a:lnTo>
                    <a:pt x="207430" y="33667"/>
                  </a:lnTo>
                  <a:lnTo>
                    <a:pt x="206308" y="26938"/>
                  </a:lnTo>
                  <a:lnTo>
                    <a:pt x="195878" y="7390"/>
                  </a:lnTo>
                  <a:lnTo>
                    <a:pt x="193834" y="4774"/>
                  </a:lnTo>
                  <a:lnTo>
                    <a:pt x="187801" y="1867"/>
                  </a:lnTo>
                  <a:lnTo>
                    <a:pt x="172429" y="0"/>
                  </a:lnTo>
                  <a:lnTo>
                    <a:pt x="144009" y="8420"/>
                  </a:lnTo>
                  <a:lnTo>
                    <a:pt x="119642" y="22331"/>
                  </a:lnTo>
                  <a:lnTo>
                    <a:pt x="75433" y="63260"/>
                  </a:lnTo>
                  <a:lnTo>
                    <a:pt x="44400" y="99889"/>
                  </a:lnTo>
                  <a:lnTo>
                    <a:pt x="16429" y="145536"/>
                  </a:lnTo>
                  <a:lnTo>
                    <a:pt x="4964" y="168780"/>
                  </a:lnTo>
                  <a:lnTo>
                    <a:pt x="0" y="202450"/>
                  </a:lnTo>
                  <a:lnTo>
                    <a:pt x="4465" y="227378"/>
                  </a:lnTo>
                  <a:lnTo>
                    <a:pt x="8151" y="237445"/>
                  </a:lnTo>
                  <a:lnTo>
                    <a:pt x="20936" y="251045"/>
                  </a:lnTo>
                  <a:lnTo>
                    <a:pt x="39854" y="263213"/>
                  </a:lnTo>
                  <a:lnTo>
                    <a:pt x="72798" y="274588"/>
                  </a:lnTo>
                  <a:lnTo>
                    <a:pt x="105393" y="277375"/>
                  </a:lnTo>
                  <a:lnTo>
                    <a:pt x="150827" y="273360"/>
                  </a:lnTo>
                  <a:lnTo>
                    <a:pt x="196483" y="263309"/>
                  </a:lnTo>
                  <a:lnTo>
                    <a:pt x="240205" y="251917"/>
                  </a:lnTo>
                  <a:lnTo>
                    <a:pt x="279442" y="236287"/>
                  </a:lnTo>
                  <a:lnTo>
                    <a:pt x="329447" y="2154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3656"/>
            <p:cNvSpPr/>
            <p:nvPr>
              <p:custDataLst>
                <p:tags r:id="rId39"/>
              </p:custDataLst>
            </p:nvPr>
          </p:nvSpPr>
          <p:spPr>
            <a:xfrm>
              <a:off x="6000757" y="304800"/>
              <a:ext cx="57144" cy="44451"/>
            </a:xfrm>
            <a:custGeom>
              <a:avLst/>
              <a:gdLst/>
              <a:ahLst/>
              <a:cxnLst/>
              <a:rect l="0" t="0" r="0" b="0"/>
              <a:pathLst>
                <a:path w="57144" h="44451">
                  <a:moveTo>
                    <a:pt x="6343" y="44450"/>
                  </a:moveTo>
                  <a:lnTo>
                    <a:pt x="6343" y="44450"/>
                  </a:lnTo>
                  <a:lnTo>
                    <a:pt x="16" y="38123"/>
                  </a:lnTo>
                  <a:lnTo>
                    <a:pt x="0" y="34736"/>
                  </a:lnTo>
                  <a:lnTo>
                    <a:pt x="3366" y="25893"/>
                  </a:lnTo>
                  <a:lnTo>
                    <a:pt x="5064" y="23612"/>
                  </a:lnTo>
                  <a:lnTo>
                    <a:pt x="8832" y="21077"/>
                  </a:lnTo>
                  <a:lnTo>
                    <a:pt x="27880" y="15554"/>
                  </a:lnTo>
                  <a:lnTo>
                    <a:pt x="571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3657"/>
            <p:cNvSpPr/>
            <p:nvPr>
              <p:custDataLst>
                <p:tags r:id="rId40"/>
              </p:custDataLst>
            </p:nvPr>
          </p:nvSpPr>
          <p:spPr>
            <a:xfrm>
              <a:off x="6191289" y="133381"/>
              <a:ext cx="50762" cy="234920"/>
            </a:xfrm>
            <a:custGeom>
              <a:avLst/>
              <a:gdLst/>
              <a:ahLst/>
              <a:cxnLst/>
              <a:rect l="0" t="0" r="0" b="0"/>
              <a:pathLst>
                <a:path w="50762" h="234920">
                  <a:moveTo>
                    <a:pt x="50761" y="50769"/>
                  </a:moveTo>
                  <a:lnTo>
                    <a:pt x="50761" y="50769"/>
                  </a:lnTo>
                  <a:lnTo>
                    <a:pt x="50759" y="41931"/>
                  </a:lnTo>
                  <a:lnTo>
                    <a:pt x="48879" y="37904"/>
                  </a:lnTo>
                  <a:lnTo>
                    <a:pt x="46397" y="33762"/>
                  </a:lnTo>
                  <a:lnTo>
                    <a:pt x="44673" y="26614"/>
                  </a:lnTo>
                  <a:lnTo>
                    <a:pt x="44411" y="0"/>
                  </a:lnTo>
                  <a:lnTo>
                    <a:pt x="32202" y="15552"/>
                  </a:lnTo>
                  <a:lnTo>
                    <a:pt x="28401" y="24769"/>
                  </a:lnTo>
                  <a:lnTo>
                    <a:pt x="10487" y="71063"/>
                  </a:lnTo>
                  <a:lnTo>
                    <a:pt x="952" y="117542"/>
                  </a:lnTo>
                  <a:lnTo>
                    <a:pt x="0" y="163315"/>
                  </a:lnTo>
                  <a:lnTo>
                    <a:pt x="669" y="204629"/>
                  </a:lnTo>
                  <a:lnTo>
                    <a:pt x="6049" y="226917"/>
                  </a:lnTo>
                  <a:lnTo>
                    <a:pt x="19011" y="2349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6" name="SMARTInkShape-3658"/>
          <p:cNvSpPr/>
          <p:nvPr>
            <p:custDataLst>
              <p:tags r:id="rId8"/>
            </p:custDataLst>
          </p:nvPr>
        </p:nvSpPr>
        <p:spPr>
          <a:xfrm>
            <a:off x="2528914" y="1803400"/>
            <a:ext cx="6875029" cy="2673349"/>
          </a:xfrm>
          <a:custGeom>
            <a:avLst/>
            <a:gdLst/>
            <a:ahLst/>
            <a:cxnLst/>
            <a:rect l="0" t="0" r="0" b="0"/>
            <a:pathLst>
              <a:path w="6875029" h="2673349">
                <a:moveTo>
                  <a:pt x="5402236" y="0"/>
                </a:moveTo>
                <a:lnTo>
                  <a:pt x="5402236" y="0"/>
                </a:lnTo>
                <a:lnTo>
                  <a:pt x="5388421" y="11933"/>
                </a:lnTo>
                <a:lnTo>
                  <a:pt x="5346460" y="32240"/>
                </a:lnTo>
                <a:lnTo>
                  <a:pt x="5309980" y="44595"/>
                </a:lnTo>
                <a:lnTo>
                  <a:pt x="5264128" y="57193"/>
                </a:lnTo>
                <a:lnTo>
                  <a:pt x="5227965" y="65636"/>
                </a:lnTo>
                <a:lnTo>
                  <a:pt x="5188375" y="74092"/>
                </a:lnTo>
                <a:lnTo>
                  <a:pt x="5145379" y="82553"/>
                </a:lnTo>
                <a:lnTo>
                  <a:pt x="5099694" y="89607"/>
                </a:lnTo>
                <a:lnTo>
                  <a:pt x="5075657" y="91488"/>
                </a:lnTo>
                <a:lnTo>
                  <a:pt x="5051167" y="92742"/>
                </a:lnTo>
                <a:lnTo>
                  <a:pt x="5026373" y="93578"/>
                </a:lnTo>
                <a:lnTo>
                  <a:pt x="5001378" y="94135"/>
                </a:lnTo>
                <a:lnTo>
                  <a:pt x="4976246" y="94507"/>
                </a:lnTo>
                <a:lnTo>
                  <a:pt x="4951026" y="94754"/>
                </a:lnTo>
                <a:lnTo>
                  <a:pt x="4925746" y="94920"/>
                </a:lnTo>
                <a:lnTo>
                  <a:pt x="4900426" y="95030"/>
                </a:lnTo>
                <a:lnTo>
                  <a:pt x="4874374" y="95103"/>
                </a:lnTo>
                <a:lnTo>
                  <a:pt x="4847833" y="95152"/>
                </a:lnTo>
                <a:lnTo>
                  <a:pt x="4820968" y="95185"/>
                </a:lnTo>
                <a:lnTo>
                  <a:pt x="4794590" y="95207"/>
                </a:lnTo>
                <a:lnTo>
                  <a:pt x="4768539" y="95221"/>
                </a:lnTo>
                <a:lnTo>
                  <a:pt x="4742705" y="95231"/>
                </a:lnTo>
                <a:lnTo>
                  <a:pt x="4716309" y="95237"/>
                </a:lnTo>
                <a:lnTo>
                  <a:pt x="4689541" y="95241"/>
                </a:lnTo>
                <a:lnTo>
                  <a:pt x="4662521" y="95244"/>
                </a:lnTo>
                <a:lnTo>
                  <a:pt x="4635338" y="95246"/>
                </a:lnTo>
                <a:lnTo>
                  <a:pt x="4608043" y="95247"/>
                </a:lnTo>
                <a:lnTo>
                  <a:pt x="4580673" y="95248"/>
                </a:lnTo>
                <a:lnTo>
                  <a:pt x="4553255" y="95249"/>
                </a:lnTo>
                <a:lnTo>
                  <a:pt x="4525804" y="95249"/>
                </a:lnTo>
                <a:lnTo>
                  <a:pt x="4498331" y="95249"/>
                </a:lnTo>
                <a:lnTo>
                  <a:pt x="4470844" y="95250"/>
                </a:lnTo>
                <a:lnTo>
                  <a:pt x="4443346" y="95250"/>
                </a:lnTo>
                <a:lnTo>
                  <a:pt x="4415843" y="95250"/>
                </a:lnTo>
                <a:lnTo>
                  <a:pt x="4387629" y="95250"/>
                </a:lnTo>
                <a:lnTo>
                  <a:pt x="4358942" y="95250"/>
                </a:lnTo>
                <a:lnTo>
                  <a:pt x="4329940" y="95250"/>
                </a:lnTo>
                <a:lnTo>
                  <a:pt x="4300727" y="95250"/>
                </a:lnTo>
                <a:lnTo>
                  <a:pt x="4271375" y="95250"/>
                </a:lnTo>
                <a:lnTo>
                  <a:pt x="4241929" y="95250"/>
                </a:lnTo>
                <a:lnTo>
                  <a:pt x="4212419" y="95250"/>
                </a:lnTo>
                <a:lnTo>
                  <a:pt x="4182869" y="95250"/>
                </a:lnTo>
                <a:lnTo>
                  <a:pt x="4153291" y="95250"/>
                </a:lnTo>
                <a:lnTo>
                  <a:pt x="4123695" y="95956"/>
                </a:lnTo>
                <a:lnTo>
                  <a:pt x="4094086" y="97131"/>
                </a:lnTo>
                <a:lnTo>
                  <a:pt x="4064470" y="98621"/>
                </a:lnTo>
                <a:lnTo>
                  <a:pt x="4034141" y="99614"/>
                </a:lnTo>
                <a:lnTo>
                  <a:pt x="4003340" y="100276"/>
                </a:lnTo>
                <a:lnTo>
                  <a:pt x="3972223" y="100717"/>
                </a:lnTo>
                <a:lnTo>
                  <a:pt x="3940893" y="101717"/>
                </a:lnTo>
                <a:lnTo>
                  <a:pt x="3909424" y="103089"/>
                </a:lnTo>
                <a:lnTo>
                  <a:pt x="3877861" y="104710"/>
                </a:lnTo>
                <a:lnTo>
                  <a:pt x="3846236" y="105790"/>
                </a:lnTo>
                <a:lnTo>
                  <a:pt x="3814570" y="106510"/>
                </a:lnTo>
                <a:lnTo>
                  <a:pt x="3782875" y="106990"/>
                </a:lnTo>
                <a:lnTo>
                  <a:pt x="3751162" y="108015"/>
                </a:lnTo>
                <a:lnTo>
                  <a:pt x="3719437" y="109405"/>
                </a:lnTo>
                <a:lnTo>
                  <a:pt x="3687703" y="111036"/>
                </a:lnTo>
                <a:lnTo>
                  <a:pt x="3655963" y="112830"/>
                </a:lnTo>
                <a:lnTo>
                  <a:pt x="3624222" y="114731"/>
                </a:lnTo>
                <a:lnTo>
                  <a:pt x="3592476" y="116704"/>
                </a:lnTo>
                <a:lnTo>
                  <a:pt x="3560024" y="118725"/>
                </a:lnTo>
                <a:lnTo>
                  <a:pt x="3527100" y="120778"/>
                </a:lnTo>
                <a:lnTo>
                  <a:pt x="3493863" y="122852"/>
                </a:lnTo>
                <a:lnTo>
                  <a:pt x="3460415" y="124940"/>
                </a:lnTo>
                <a:lnTo>
                  <a:pt x="3426827" y="127038"/>
                </a:lnTo>
                <a:lnTo>
                  <a:pt x="3393147" y="129142"/>
                </a:lnTo>
                <a:lnTo>
                  <a:pt x="3360110" y="131250"/>
                </a:lnTo>
                <a:lnTo>
                  <a:pt x="3327502" y="133361"/>
                </a:lnTo>
                <a:lnTo>
                  <a:pt x="3295180" y="135474"/>
                </a:lnTo>
                <a:lnTo>
                  <a:pt x="3262343" y="137588"/>
                </a:lnTo>
                <a:lnTo>
                  <a:pt x="3229163" y="139703"/>
                </a:lnTo>
                <a:lnTo>
                  <a:pt x="3195754" y="141819"/>
                </a:lnTo>
                <a:lnTo>
                  <a:pt x="3162192" y="143935"/>
                </a:lnTo>
                <a:lnTo>
                  <a:pt x="3128529" y="146051"/>
                </a:lnTo>
                <a:lnTo>
                  <a:pt x="3094798" y="148167"/>
                </a:lnTo>
                <a:lnTo>
                  <a:pt x="3061022" y="150989"/>
                </a:lnTo>
                <a:lnTo>
                  <a:pt x="3027215" y="154282"/>
                </a:lnTo>
                <a:lnTo>
                  <a:pt x="2993389" y="157888"/>
                </a:lnTo>
                <a:lnTo>
                  <a:pt x="2959549" y="160998"/>
                </a:lnTo>
                <a:lnTo>
                  <a:pt x="2925700" y="163776"/>
                </a:lnTo>
                <a:lnTo>
                  <a:pt x="2891846" y="166334"/>
                </a:lnTo>
                <a:lnTo>
                  <a:pt x="2857987" y="169451"/>
                </a:lnTo>
                <a:lnTo>
                  <a:pt x="2824126" y="172939"/>
                </a:lnTo>
                <a:lnTo>
                  <a:pt x="2790262" y="176676"/>
                </a:lnTo>
                <a:lnTo>
                  <a:pt x="2755693" y="180579"/>
                </a:lnTo>
                <a:lnTo>
                  <a:pt x="2720652" y="184591"/>
                </a:lnTo>
                <a:lnTo>
                  <a:pt x="2685296" y="188677"/>
                </a:lnTo>
                <a:lnTo>
                  <a:pt x="2651142" y="192813"/>
                </a:lnTo>
                <a:lnTo>
                  <a:pt x="2617790" y="196981"/>
                </a:lnTo>
                <a:lnTo>
                  <a:pt x="2584972" y="201170"/>
                </a:lnTo>
                <a:lnTo>
                  <a:pt x="2551804" y="205375"/>
                </a:lnTo>
                <a:lnTo>
                  <a:pt x="2518403" y="209589"/>
                </a:lnTo>
                <a:lnTo>
                  <a:pt x="2484848" y="213809"/>
                </a:lnTo>
                <a:lnTo>
                  <a:pt x="2451894" y="218034"/>
                </a:lnTo>
                <a:lnTo>
                  <a:pt x="2419341" y="222261"/>
                </a:lnTo>
                <a:lnTo>
                  <a:pt x="2387056" y="226491"/>
                </a:lnTo>
                <a:lnTo>
                  <a:pt x="2354244" y="230722"/>
                </a:lnTo>
                <a:lnTo>
                  <a:pt x="2321079" y="234953"/>
                </a:lnTo>
                <a:lnTo>
                  <a:pt x="2287682" y="239186"/>
                </a:lnTo>
                <a:lnTo>
                  <a:pt x="2254834" y="244123"/>
                </a:lnTo>
                <a:lnTo>
                  <a:pt x="2222351" y="249532"/>
                </a:lnTo>
                <a:lnTo>
                  <a:pt x="2190113" y="255255"/>
                </a:lnTo>
                <a:lnTo>
                  <a:pt x="2158037" y="260481"/>
                </a:lnTo>
                <a:lnTo>
                  <a:pt x="2126070" y="265376"/>
                </a:lnTo>
                <a:lnTo>
                  <a:pt x="2094175" y="270051"/>
                </a:lnTo>
                <a:lnTo>
                  <a:pt x="2062329" y="275284"/>
                </a:lnTo>
                <a:lnTo>
                  <a:pt x="2030515" y="280889"/>
                </a:lnTo>
                <a:lnTo>
                  <a:pt x="1998722" y="286743"/>
                </a:lnTo>
                <a:lnTo>
                  <a:pt x="1966943" y="292762"/>
                </a:lnTo>
                <a:lnTo>
                  <a:pt x="1935174" y="298891"/>
                </a:lnTo>
                <a:lnTo>
                  <a:pt x="1903411" y="305094"/>
                </a:lnTo>
                <a:lnTo>
                  <a:pt x="1872358" y="311346"/>
                </a:lnTo>
                <a:lnTo>
                  <a:pt x="1841779" y="317631"/>
                </a:lnTo>
                <a:lnTo>
                  <a:pt x="1811514" y="323937"/>
                </a:lnTo>
                <a:lnTo>
                  <a:pt x="1781460" y="330258"/>
                </a:lnTo>
                <a:lnTo>
                  <a:pt x="1751547" y="336589"/>
                </a:lnTo>
                <a:lnTo>
                  <a:pt x="1721727" y="342926"/>
                </a:lnTo>
                <a:lnTo>
                  <a:pt x="1691968" y="349267"/>
                </a:lnTo>
                <a:lnTo>
                  <a:pt x="1662252" y="355611"/>
                </a:lnTo>
                <a:lnTo>
                  <a:pt x="1632563" y="361957"/>
                </a:lnTo>
                <a:lnTo>
                  <a:pt x="1602893" y="368305"/>
                </a:lnTo>
                <a:lnTo>
                  <a:pt x="1573235" y="374653"/>
                </a:lnTo>
                <a:lnTo>
                  <a:pt x="1543585" y="381002"/>
                </a:lnTo>
                <a:lnTo>
                  <a:pt x="1514647" y="388057"/>
                </a:lnTo>
                <a:lnTo>
                  <a:pt x="1486182" y="395582"/>
                </a:lnTo>
                <a:lnTo>
                  <a:pt x="1458033" y="403421"/>
                </a:lnTo>
                <a:lnTo>
                  <a:pt x="1430096" y="411470"/>
                </a:lnTo>
                <a:lnTo>
                  <a:pt x="1402298" y="419658"/>
                </a:lnTo>
                <a:lnTo>
                  <a:pt x="1374594" y="427938"/>
                </a:lnTo>
                <a:lnTo>
                  <a:pt x="1346953" y="435576"/>
                </a:lnTo>
                <a:lnTo>
                  <a:pt x="1319352" y="442784"/>
                </a:lnTo>
                <a:lnTo>
                  <a:pt x="1291780" y="449706"/>
                </a:lnTo>
                <a:lnTo>
                  <a:pt x="1264932" y="457848"/>
                </a:lnTo>
                <a:lnTo>
                  <a:pt x="1238567" y="466804"/>
                </a:lnTo>
                <a:lnTo>
                  <a:pt x="1212523" y="476303"/>
                </a:lnTo>
                <a:lnTo>
                  <a:pt x="1185988" y="485457"/>
                </a:lnTo>
                <a:lnTo>
                  <a:pt x="1159126" y="494383"/>
                </a:lnTo>
                <a:lnTo>
                  <a:pt x="1132046" y="503155"/>
                </a:lnTo>
                <a:lnTo>
                  <a:pt x="1105526" y="512531"/>
                </a:lnTo>
                <a:lnTo>
                  <a:pt x="1079379" y="522310"/>
                </a:lnTo>
                <a:lnTo>
                  <a:pt x="1053481" y="532356"/>
                </a:lnTo>
                <a:lnTo>
                  <a:pt x="1027750" y="542582"/>
                </a:lnTo>
                <a:lnTo>
                  <a:pt x="1002129" y="552927"/>
                </a:lnTo>
                <a:lnTo>
                  <a:pt x="976581" y="563351"/>
                </a:lnTo>
                <a:lnTo>
                  <a:pt x="951082" y="573829"/>
                </a:lnTo>
                <a:lnTo>
                  <a:pt x="925617" y="584341"/>
                </a:lnTo>
                <a:lnTo>
                  <a:pt x="900173" y="594877"/>
                </a:lnTo>
                <a:lnTo>
                  <a:pt x="874744" y="606135"/>
                </a:lnTo>
                <a:lnTo>
                  <a:pt x="849325" y="617873"/>
                </a:lnTo>
                <a:lnTo>
                  <a:pt x="823912" y="629932"/>
                </a:lnTo>
                <a:lnTo>
                  <a:pt x="799209" y="642205"/>
                </a:lnTo>
                <a:lnTo>
                  <a:pt x="774979" y="654620"/>
                </a:lnTo>
                <a:lnTo>
                  <a:pt x="727360" y="679703"/>
                </a:lnTo>
                <a:lnTo>
                  <a:pt x="680327" y="704963"/>
                </a:lnTo>
                <a:lnTo>
                  <a:pt x="633552" y="732181"/>
                </a:lnTo>
                <a:lnTo>
                  <a:pt x="587599" y="760742"/>
                </a:lnTo>
                <a:lnTo>
                  <a:pt x="543656" y="789898"/>
                </a:lnTo>
                <a:lnTo>
                  <a:pt x="500608" y="819320"/>
                </a:lnTo>
                <a:lnTo>
                  <a:pt x="458663" y="848859"/>
                </a:lnTo>
                <a:lnTo>
                  <a:pt x="418853" y="878450"/>
                </a:lnTo>
                <a:lnTo>
                  <a:pt x="381875" y="908065"/>
                </a:lnTo>
                <a:lnTo>
                  <a:pt x="346625" y="937690"/>
                </a:lnTo>
                <a:lnTo>
                  <a:pt x="312144" y="967319"/>
                </a:lnTo>
                <a:lnTo>
                  <a:pt x="279886" y="996951"/>
                </a:lnTo>
                <a:lnTo>
                  <a:pt x="233958" y="1041400"/>
                </a:lnTo>
                <a:lnTo>
                  <a:pt x="190952" y="1087732"/>
                </a:lnTo>
                <a:lnTo>
                  <a:pt x="153279" y="1135326"/>
                </a:lnTo>
                <a:lnTo>
                  <a:pt x="119775" y="1180708"/>
                </a:lnTo>
                <a:lnTo>
                  <a:pt x="91268" y="1225434"/>
                </a:lnTo>
                <a:lnTo>
                  <a:pt x="67534" y="1271847"/>
                </a:lnTo>
                <a:lnTo>
                  <a:pt x="48272" y="1319466"/>
                </a:lnTo>
                <a:lnTo>
                  <a:pt x="36215" y="1364854"/>
                </a:lnTo>
                <a:lnTo>
                  <a:pt x="23706" y="1411465"/>
                </a:lnTo>
                <a:lnTo>
                  <a:pt x="15989" y="1443645"/>
                </a:lnTo>
                <a:lnTo>
                  <a:pt x="7678" y="1490235"/>
                </a:lnTo>
                <a:lnTo>
                  <a:pt x="2986" y="1522869"/>
                </a:lnTo>
                <a:lnTo>
                  <a:pt x="430" y="1556188"/>
                </a:lnTo>
                <a:lnTo>
                  <a:pt x="0" y="1589811"/>
                </a:lnTo>
                <a:lnTo>
                  <a:pt x="2161" y="1623570"/>
                </a:lnTo>
                <a:lnTo>
                  <a:pt x="7344" y="1670938"/>
                </a:lnTo>
                <a:lnTo>
                  <a:pt x="13186" y="1703136"/>
                </a:lnTo>
                <a:lnTo>
                  <a:pt x="20486" y="1735555"/>
                </a:lnTo>
                <a:lnTo>
                  <a:pt x="33235" y="1781573"/>
                </a:lnTo>
                <a:lnTo>
                  <a:pt x="50104" y="1826488"/>
                </a:lnTo>
                <a:lnTo>
                  <a:pt x="69213" y="1870370"/>
                </a:lnTo>
                <a:lnTo>
                  <a:pt x="93142" y="1911202"/>
                </a:lnTo>
                <a:lnTo>
                  <a:pt x="122260" y="1953561"/>
                </a:lnTo>
                <a:lnTo>
                  <a:pt x="153231" y="1992531"/>
                </a:lnTo>
                <a:lnTo>
                  <a:pt x="197182" y="2039543"/>
                </a:lnTo>
                <a:lnTo>
                  <a:pt x="237675" y="2076803"/>
                </a:lnTo>
                <a:lnTo>
                  <a:pt x="283540" y="2112773"/>
                </a:lnTo>
                <a:lnTo>
                  <a:pt x="330291" y="2145774"/>
                </a:lnTo>
                <a:lnTo>
                  <a:pt x="363916" y="2167938"/>
                </a:lnTo>
                <a:lnTo>
                  <a:pt x="400027" y="2191900"/>
                </a:lnTo>
                <a:lnTo>
                  <a:pt x="437243" y="2214780"/>
                </a:lnTo>
                <a:lnTo>
                  <a:pt x="475656" y="2236002"/>
                </a:lnTo>
                <a:lnTo>
                  <a:pt x="516247" y="2254842"/>
                </a:lnTo>
                <a:lnTo>
                  <a:pt x="557806" y="2272622"/>
                </a:lnTo>
                <a:lnTo>
                  <a:pt x="600500" y="2290637"/>
                </a:lnTo>
                <a:lnTo>
                  <a:pt x="645346" y="2310404"/>
                </a:lnTo>
                <a:lnTo>
                  <a:pt x="668876" y="2319908"/>
                </a:lnTo>
                <a:lnTo>
                  <a:pt x="693030" y="2329066"/>
                </a:lnTo>
                <a:lnTo>
                  <a:pt x="717598" y="2337994"/>
                </a:lnTo>
                <a:lnTo>
                  <a:pt x="742444" y="2346768"/>
                </a:lnTo>
                <a:lnTo>
                  <a:pt x="767474" y="2355440"/>
                </a:lnTo>
                <a:lnTo>
                  <a:pt x="792629" y="2364043"/>
                </a:lnTo>
                <a:lnTo>
                  <a:pt x="818570" y="2371895"/>
                </a:lnTo>
                <a:lnTo>
                  <a:pt x="845036" y="2379247"/>
                </a:lnTo>
                <a:lnTo>
                  <a:pt x="871853" y="2386264"/>
                </a:lnTo>
                <a:lnTo>
                  <a:pt x="898197" y="2393765"/>
                </a:lnTo>
                <a:lnTo>
                  <a:pt x="924227" y="2401588"/>
                </a:lnTo>
                <a:lnTo>
                  <a:pt x="950047" y="2409625"/>
                </a:lnTo>
                <a:lnTo>
                  <a:pt x="977137" y="2417100"/>
                </a:lnTo>
                <a:lnTo>
                  <a:pt x="1005076" y="2424200"/>
                </a:lnTo>
                <a:lnTo>
                  <a:pt x="1033579" y="2431050"/>
                </a:lnTo>
                <a:lnTo>
                  <a:pt x="1061754" y="2438439"/>
                </a:lnTo>
                <a:lnTo>
                  <a:pt x="1089709" y="2446187"/>
                </a:lnTo>
                <a:lnTo>
                  <a:pt x="1117518" y="2454175"/>
                </a:lnTo>
                <a:lnTo>
                  <a:pt x="1145935" y="2461616"/>
                </a:lnTo>
                <a:lnTo>
                  <a:pt x="1174758" y="2468694"/>
                </a:lnTo>
                <a:lnTo>
                  <a:pt x="1203850" y="2475530"/>
                </a:lnTo>
                <a:lnTo>
                  <a:pt x="1233123" y="2482203"/>
                </a:lnTo>
                <a:lnTo>
                  <a:pt x="1262516" y="2488769"/>
                </a:lnTo>
                <a:lnTo>
                  <a:pt x="1291990" y="2495262"/>
                </a:lnTo>
                <a:lnTo>
                  <a:pt x="1322222" y="2501708"/>
                </a:lnTo>
                <a:lnTo>
                  <a:pt x="1352960" y="2508122"/>
                </a:lnTo>
                <a:lnTo>
                  <a:pt x="1384035" y="2514515"/>
                </a:lnTo>
                <a:lnTo>
                  <a:pt x="1415335" y="2520187"/>
                </a:lnTo>
                <a:lnTo>
                  <a:pt x="1446786" y="2525380"/>
                </a:lnTo>
                <a:lnTo>
                  <a:pt x="1478336" y="2530254"/>
                </a:lnTo>
                <a:lnTo>
                  <a:pt x="1511363" y="2535619"/>
                </a:lnTo>
                <a:lnTo>
                  <a:pt x="1545376" y="2541313"/>
                </a:lnTo>
                <a:lnTo>
                  <a:pt x="1580046" y="2547225"/>
                </a:lnTo>
                <a:lnTo>
                  <a:pt x="1613743" y="2551872"/>
                </a:lnTo>
                <a:lnTo>
                  <a:pt x="1646790" y="2555676"/>
                </a:lnTo>
                <a:lnTo>
                  <a:pt x="1679406" y="2558917"/>
                </a:lnTo>
                <a:lnTo>
                  <a:pt x="1712438" y="2563195"/>
                </a:lnTo>
                <a:lnTo>
                  <a:pt x="1745748" y="2568163"/>
                </a:lnTo>
                <a:lnTo>
                  <a:pt x="1779244" y="2573592"/>
                </a:lnTo>
                <a:lnTo>
                  <a:pt x="1813569" y="2578622"/>
                </a:lnTo>
                <a:lnTo>
                  <a:pt x="1848447" y="2583387"/>
                </a:lnTo>
                <a:lnTo>
                  <a:pt x="1883693" y="2587975"/>
                </a:lnTo>
                <a:lnTo>
                  <a:pt x="1918480" y="2592444"/>
                </a:lnTo>
                <a:lnTo>
                  <a:pt x="1952960" y="2596835"/>
                </a:lnTo>
                <a:lnTo>
                  <a:pt x="1987235" y="2601173"/>
                </a:lnTo>
                <a:lnTo>
                  <a:pt x="2022080" y="2604771"/>
                </a:lnTo>
                <a:lnTo>
                  <a:pt x="2057304" y="2607875"/>
                </a:lnTo>
                <a:lnTo>
                  <a:pt x="2092781" y="2610650"/>
                </a:lnTo>
                <a:lnTo>
                  <a:pt x="2129133" y="2613911"/>
                </a:lnTo>
                <a:lnTo>
                  <a:pt x="2166067" y="2617496"/>
                </a:lnTo>
                <a:lnTo>
                  <a:pt x="2203390" y="2621297"/>
                </a:lnTo>
                <a:lnTo>
                  <a:pt x="2239561" y="2625242"/>
                </a:lnTo>
                <a:lnTo>
                  <a:pt x="2274964" y="2629284"/>
                </a:lnTo>
                <a:lnTo>
                  <a:pt x="2309855" y="2633389"/>
                </a:lnTo>
                <a:lnTo>
                  <a:pt x="2344404" y="2636832"/>
                </a:lnTo>
                <a:lnTo>
                  <a:pt x="2378726" y="2639832"/>
                </a:lnTo>
                <a:lnTo>
                  <a:pt x="2412896" y="2642538"/>
                </a:lnTo>
                <a:lnTo>
                  <a:pt x="2449081" y="2645048"/>
                </a:lnTo>
                <a:lnTo>
                  <a:pt x="2486610" y="2647426"/>
                </a:lnTo>
                <a:lnTo>
                  <a:pt x="2525036" y="2649718"/>
                </a:lnTo>
                <a:lnTo>
                  <a:pt x="2562647" y="2651951"/>
                </a:lnTo>
                <a:lnTo>
                  <a:pt x="2599715" y="2654145"/>
                </a:lnTo>
                <a:lnTo>
                  <a:pt x="2636422" y="2656313"/>
                </a:lnTo>
                <a:lnTo>
                  <a:pt x="2672182" y="2658464"/>
                </a:lnTo>
                <a:lnTo>
                  <a:pt x="2707312" y="2660604"/>
                </a:lnTo>
                <a:lnTo>
                  <a:pt x="2742019" y="2662736"/>
                </a:lnTo>
                <a:lnTo>
                  <a:pt x="2778564" y="2664158"/>
                </a:lnTo>
                <a:lnTo>
                  <a:pt x="2816333" y="2665105"/>
                </a:lnTo>
                <a:lnTo>
                  <a:pt x="2854917" y="2665737"/>
                </a:lnTo>
                <a:lnTo>
                  <a:pt x="2892635" y="2666863"/>
                </a:lnTo>
                <a:lnTo>
                  <a:pt x="2929774" y="2668320"/>
                </a:lnTo>
                <a:lnTo>
                  <a:pt x="2966528" y="2669996"/>
                </a:lnTo>
                <a:lnTo>
                  <a:pt x="3003025" y="2671114"/>
                </a:lnTo>
                <a:lnTo>
                  <a:pt x="3039351" y="2671859"/>
                </a:lnTo>
                <a:lnTo>
                  <a:pt x="3075563" y="2672356"/>
                </a:lnTo>
                <a:lnTo>
                  <a:pt x="3111699" y="2672687"/>
                </a:lnTo>
                <a:lnTo>
                  <a:pt x="3147784" y="2672908"/>
                </a:lnTo>
                <a:lnTo>
                  <a:pt x="3183834" y="2673055"/>
                </a:lnTo>
                <a:lnTo>
                  <a:pt x="3219862" y="2673154"/>
                </a:lnTo>
                <a:lnTo>
                  <a:pt x="3255876" y="2673219"/>
                </a:lnTo>
                <a:lnTo>
                  <a:pt x="3291880" y="2673262"/>
                </a:lnTo>
                <a:lnTo>
                  <a:pt x="3327170" y="2673291"/>
                </a:lnTo>
                <a:lnTo>
                  <a:pt x="3361987" y="2673311"/>
                </a:lnTo>
                <a:lnTo>
                  <a:pt x="3396486" y="2673324"/>
                </a:lnTo>
                <a:lnTo>
                  <a:pt x="3432186" y="2673333"/>
                </a:lnTo>
                <a:lnTo>
                  <a:pt x="3468687" y="2673338"/>
                </a:lnTo>
                <a:lnTo>
                  <a:pt x="3505719" y="2673342"/>
                </a:lnTo>
                <a:lnTo>
                  <a:pt x="3543108" y="2673344"/>
                </a:lnTo>
                <a:lnTo>
                  <a:pt x="3580734" y="2673347"/>
                </a:lnTo>
                <a:lnTo>
                  <a:pt x="3618518" y="2673348"/>
                </a:lnTo>
                <a:lnTo>
                  <a:pt x="3654996" y="2672642"/>
                </a:lnTo>
                <a:lnTo>
                  <a:pt x="3690604" y="2671468"/>
                </a:lnTo>
                <a:lnTo>
                  <a:pt x="3725631" y="2669978"/>
                </a:lnTo>
                <a:lnTo>
                  <a:pt x="3761683" y="2668279"/>
                </a:lnTo>
                <a:lnTo>
                  <a:pt x="3798417" y="2666442"/>
                </a:lnTo>
                <a:lnTo>
                  <a:pt x="3835607" y="2664511"/>
                </a:lnTo>
                <a:lnTo>
                  <a:pt x="3872394" y="2662518"/>
                </a:lnTo>
                <a:lnTo>
                  <a:pt x="3908914" y="2660485"/>
                </a:lnTo>
                <a:lnTo>
                  <a:pt x="3945255" y="2658423"/>
                </a:lnTo>
                <a:lnTo>
                  <a:pt x="3981476" y="2656343"/>
                </a:lnTo>
                <a:lnTo>
                  <a:pt x="4017619" y="2654251"/>
                </a:lnTo>
                <a:lnTo>
                  <a:pt x="4053707" y="2652151"/>
                </a:lnTo>
                <a:lnTo>
                  <a:pt x="4090467" y="2650044"/>
                </a:lnTo>
                <a:lnTo>
                  <a:pt x="4127673" y="2647935"/>
                </a:lnTo>
                <a:lnTo>
                  <a:pt x="4165177" y="2645824"/>
                </a:lnTo>
                <a:lnTo>
                  <a:pt x="4202880" y="2643710"/>
                </a:lnTo>
                <a:lnTo>
                  <a:pt x="4240715" y="2641596"/>
                </a:lnTo>
                <a:lnTo>
                  <a:pt x="4278638" y="2639480"/>
                </a:lnTo>
                <a:lnTo>
                  <a:pt x="4315210" y="2636659"/>
                </a:lnTo>
                <a:lnTo>
                  <a:pt x="4350880" y="2633368"/>
                </a:lnTo>
                <a:lnTo>
                  <a:pt x="4385948" y="2629762"/>
                </a:lnTo>
                <a:lnTo>
                  <a:pt x="4421322" y="2625946"/>
                </a:lnTo>
                <a:lnTo>
                  <a:pt x="4456899" y="2621992"/>
                </a:lnTo>
                <a:lnTo>
                  <a:pt x="4492611" y="2617944"/>
                </a:lnTo>
                <a:lnTo>
                  <a:pt x="4528413" y="2613835"/>
                </a:lnTo>
                <a:lnTo>
                  <a:pt x="4564277" y="2609685"/>
                </a:lnTo>
                <a:lnTo>
                  <a:pt x="4600180" y="2605506"/>
                </a:lnTo>
                <a:lnTo>
                  <a:pt x="4635405" y="2602015"/>
                </a:lnTo>
                <a:lnTo>
                  <a:pt x="4670176" y="2598982"/>
                </a:lnTo>
                <a:lnTo>
                  <a:pt x="4704646" y="2596255"/>
                </a:lnTo>
                <a:lnTo>
                  <a:pt x="4740326" y="2592320"/>
                </a:lnTo>
                <a:lnTo>
                  <a:pt x="4776812" y="2587580"/>
                </a:lnTo>
                <a:lnTo>
                  <a:pt x="4813837" y="2582303"/>
                </a:lnTo>
                <a:lnTo>
                  <a:pt x="4849808" y="2577374"/>
                </a:lnTo>
                <a:lnTo>
                  <a:pt x="4885078" y="2572677"/>
                </a:lnTo>
                <a:lnTo>
                  <a:pt x="4919881" y="2568134"/>
                </a:lnTo>
                <a:lnTo>
                  <a:pt x="4954371" y="2563695"/>
                </a:lnTo>
                <a:lnTo>
                  <a:pt x="4988654" y="2559325"/>
                </a:lnTo>
                <a:lnTo>
                  <a:pt x="5022799" y="2555000"/>
                </a:lnTo>
                <a:lnTo>
                  <a:pt x="5056144" y="2550000"/>
                </a:lnTo>
                <a:lnTo>
                  <a:pt x="5088958" y="2544550"/>
                </a:lnTo>
                <a:lnTo>
                  <a:pt x="5121417" y="2538800"/>
                </a:lnTo>
                <a:lnTo>
                  <a:pt x="5153640" y="2532850"/>
                </a:lnTo>
                <a:lnTo>
                  <a:pt x="5185706" y="2526766"/>
                </a:lnTo>
                <a:lnTo>
                  <a:pt x="5217665" y="2520594"/>
                </a:lnTo>
                <a:lnTo>
                  <a:pt x="5249555" y="2515069"/>
                </a:lnTo>
                <a:lnTo>
                  <a:pt x="5281399" y="2509973"/>
                </a:lnTo>
                <a:lnTo>
                  <a:pt x="5313212" y="2505165"/>
                </a:lnTo>
                <a:lnTo>
                  <a:pt x="5344298" y="2499139"/>
                </a:lnTo>
                <a:lnTo>
                  <a:pt x="5374899" y="2492297"/>
                </a:lnTo>
                <a:lnTo>
                  <a:pt x="5405178" y="2484915"/>
                </a:lnTo>
                <a:lnTo>
                  <a:pt x="5434536" y="2477171"/>
                </a:lnTo>
                <a:lnTo>
                  <a:pt x="5463280" y="2469186"/>
                </a:lnTo>
                <a:lnTo>
                  <a:pt x="5491615" y="2461041"/>
                </a:lnTo>
                <a:lnTo>
                  <a:pt x="5518267" y="2453494"/>
                </a:lnTo>
                <a:lnTo>
                  <a:pt x="5543796" y="2446346"/>
                </a:lnTo>
                <a:lnTo>
                  <a:pt x="5568575" y="2439464"/>
                </a:lnTo>
                <a:lnTo>
                  <a:pt x="5594974" y="2432053"/>
                </a:lnTo>
                <a:lnTo>
                  <a:pt x="5622450" y="2424291"/>
                </a:lnTo>
                <a:lnTo>
                  <a:pt x="5650645" y="2416294"/>
                </a:lnTo>
                <a:lnTo>
                  <a:pt x="5677908" y="2408141"/>
                </a:lnTo>
                <a:lnTo>
                  <a:pt x="5704551" y="2399883"/>
                </a:lnTo>
                <a:lnTo>
                  <a:pt x="5730780" y="2391555"/>
                </a:lnTo>
                <a:lnTo>
                  <a:pt x="5756731" y="2383181"/>
                </a:lnTo>
                <a:lnTo>
                  <a:pt x="5782500" y="2374776"/>
                </a:lnTo>
                <a:lnTo>
                  <a:pt x="5808145" y="2366351"/>
                </a:lnTo>
                <a:lnTo>
                  <a:pt x="5834414" y="2357911"/>
                </a:lnTo>
                <a:lnTo>
                  <a:pt x="5861099" y="2349463"/>
                </a:lnTo>
                <a:lnTo>
                  <a:pt x="5888061" y="2341009"/>
                </a:lnTo>
                <a:lnTo>
                  <a:pt x="5913798" y="2331844"/>
                </a:lnTo>
                <a:lnTo>
                  <a:pt x="5938716" y="2322207"/>
                </a:lnTo>
                <a:lnTo>
                  <a:pt x="5963089" y="2312255"/>
                </a:lnTo>
                <a:lnTo>
                  <a:pt x="5987099" y="2302092"/>
                </a:lnTo>
                <a:lnTo>
                  <a:pt x="6034473" y="2281393"/>
                </a:lnTo>
                <a:lnTo>
                  <a:pt x="6079516" y="2260434"/>
                </a:lnTo>
                <a:lnTo>
                  <a:pt x="6123056" y="2239360"/>
                </a:lnTo>
                <a:lnTo>
                  <a:pt x="6165923" y="2218234"/>
                </a:lnTo>
                <a:lnTo>
                  <a:pt x="6208495" y="2195204"/>
                </a:lnTo>
                <a:lnTo>
                  <a:pt x="6249523" y="2171562"/>
                </a:lnTo>
                <a:lnTo>
                  <a:pt x="6286573" y="2149296"/>
                </a:lnTo>
                <a:lnTo>
                  <a:pt x="6321854" y="2125759"/>
                </a:lnTo>
                <a:lnTo>
                  <a:pt x="6356349" y="2101187"/>
                </a:lnTo>
                <a:lnTo>
                  <a:pt x="6390495" y="2076156"/>
                </a:lnTo>
                <a:lnTo>
                  <a:pt x="6434711" y="2038263"/>
                </a:lnTo>
                <a:lnTo>
                  <a:pt x="6477994" y="2000224"/>
                </a:lnTo>
                <a:lnTo>
                  <a:pt x="6522098" y="1962142"/>
                </a:lnTo>
                <a:lnTo>
                  <a:pt x="6563074" y="1920676"/>
                </a:lnTo>
                <a:lnTo>
                  <a:pt x="6602026" y="1877111"/>
                </a:lnTo>
                <a:lnTo>
                  <a:pt x="6637008" y="1836294"/>
                </a:lnTo>
                <a:lnTo>
                  <a:pt x="6673087" y="1794018"/>
                </a:lnTo>
                <a:lnTo>
                  <a:pt x="6707218" y="1750212"/>
                </a:lnTo>
                <a:lnTo>
                  <a:pt x="6736302" y="1705952"/>
                </a:lnTo>
                <a:lnTo>
                  <a:pt x="6762793" y="1661559"/>
                </a:lnTo>
                <a:lnTo>
                  <a:pt x="6778100" y="1630058"/>
                </a:lnTo>
                <a:lnTo>
                  <a:pt x="6798617" y="1582471"/>
                </a:lnTo>
                <a:lnTo>
                  <a:pt x="6818103" y="1537091"/>
                </a:lnTo>
                <a:lnTo>
                  <a:pt x="6835400" y="1490484"/>
                </a:lnTo>
                <a:lnTo>
                  <a:pt x="6844943" y="1458304"/>
                </a:lnTo>
                <a:lnTo>
                  <a:pt x="6857541" y="1411715"/>
                </a:lnTo>
                <a:lnTo>
                  <a:pt x="6863485" y="1379081"/>
                </a:lnTo>
                <a:lnTo>
                  <a:pt x="6868478" y="1345762"/>
                </a:lnTo>
                <a:lnTo>
                  <a:pt x="6872343" y="1312844"/>
                </a:lnTo>
                <a:lnTo>
                  <a:pt x="6874519" y="1265840"/>
                </a:lnTo>
                <a:lnTo>
                  <a:pt x="6875028" y="1233108"/>
                </a:lnTo>
                <a:lnTo>
                  <a:pt x="6871944" y="1186319"/>
                </a:lnTo>
                <a:lnTo>
                  <a:pt x="6866561" y="1141175"/>
                </a:lnTo>
                <a:lnTo>
                  <a:pt x="6857127" y="1096520"/>
                </a:lnTo>
                <a:lnTo>
                  <a:pt x="6848766" y="1052009"/>
                </a:lnTo>
                <a:lnTo>
                  <a:pt x="6835077" y="1007541"/>
                </a:lnTo>
                <a:lnTo>
                  <a:pt x="6817617" y="963085"/>
                </a:lnTo>
                <a:lnTo>
                  <a:pt x="6799038" y="918634"/>
                </a:lnTo>
                <a:lnTo>
                  <a:pt x="6780127" y="877555"/>
                </a:lnTo>
                <a:lnTo>
                  <a:pt x="6757748" y="838571"/>
                </a:lnTo>
                <a:lnTo>
                  <a:pt x="6729872" y="796839"/>
                </a:lnTo>
                <a:lnTo>
                  <a:pt x="6702640" y="756565"/>
                </a:lnTo>
                <a:lnTo>
                  <a:pt x="6673327" y="717821"/>
                </a:lnTo>
                <a:lnTo>
                  <a:pt x="6626748" y="671168"/>
                </a:lnTo>
                <a:lnTo>
                  <a:pt x="6589378" y="635133"/>
                </a:lnTo>
                <a:lnTo>
                  <a:pt x="6550788" y="601094"/>
                </a:lnTo>
                <a:lnTo>
                  <a:pt x="6509095" y="565217"/>
                </a:lnTo>
                <a:lnTo>
                  <a:pt x="6468911" y="531225"/>
                </a:lnTo>
                <a:lnTo>
                  <a:pt x="6426038" y="495361"/>
                </a:lnTo>
                <a:lnTo>
                  <a:pt x="6381350" y="462079"/>
                </a:lnTo>
                <a:lnTo>
                  <a:pt x="6349160" y="440553"/>
                </a:lnTo>
                <a:lnTo>
                  <a:pt x="6316039" y="419227"/>
                </a:lnTo>
                <a:lnTo>
                  <a:pt x="6282504" y="397990"/>
                </a:lnTo>
                <a:lnTo>
                  <a:pt x="6248785" y="376792"/>
                </a:lnTo>
                <a:lnTo>
                  <a:pt x="6214983" y="355611"/>
                </a:lnTo>
                <a:lnTo>
                  <a:pt x="6179734" y="335144"/>
                </a:lnTo>
                <a:lnTo>
                  <a:pt x="6140550" y="316640"/>
                </a:lnTo>
                <a:lnTo>
                  <a:pt x="6101497" y="297127"/>
                </a:lnTo>
                <a:lnTo>
                  <a:pt x="6062974" y="277401"/>
                </a:lnTo>
                <a:lnTo>
                  <a:pt x="6024686" y="259226"/>
                </a:lnTo>
                <a:lnTo>
                  <a:pt x="5984621" y="241741"/>
                </a:lnTo>
                <a:lnTo>
                  <a:pt x="5942590" y="224563"/>
                </a:lnTo>
                <a:lnTo>
                  <a:pt x="5898040" y="207520"/>
                </a:lnTo>
                <a:lnTo>
                  <a:pt x="5854251" y="190539"/>
                </a:lnTo>
                <a:lnTo>
                  <a:pt x="5810565" y="173584"/>
                </a:lnTo>
                <a:lnTo>
                  <a:pt x="5765278" y="156641"/>
                </a:lnTo>
                <a:lnTo>
                  <a:pt x="5741631" y="148877"/>
                </a:lnTo>
                <a:lnTo>
                  <a:pt x="5717399" y="141585"/>
                </a:lnTo>
                <a:lnTo>
                  <a:pt x="5692779" y="134607"/>
                </a:lnTo>
                <a:lnTo>
                  <a:pt x="5667897" y="127838"/>
                </a:lnTo>
                <a:lnTo>
                  <a:pt x="5642844" y="121209"/>
                </a:lnTo>
                <a:lnTo>
                  <a:pt x="5617674" y="114672"/>
                </a:lnTo>
                <a:lnTo>
                  <a:pt x="5591723" y="108198"/>
                </a:lnTo>
                <a:lnTo>
                  <a:pt x="5565249" y="101765"/>
                </a:lnTo>
                <a:lnTo>
                  <a:pt x="5538428" y="95360"/>
                </a:lnTo>
                <a:lnTo>
                  <a:pt x="5511374" y="89679"/>
                </a:lnTo>
                <a:lnTo>
                  <a:pt x="5484167" y="84481"/>
                </a:lnTo>
                <a:lnTo>
                  <a:pt x="5456857" y="79604"/>
                </a:lnTo>
                <a:lnTo>
                  <a:pt x="5428772" y="74941"/>
                </a:lnTo>
                <a:lnTo>
                  <a:pt x="5400172" y="70422"/>
                </a:lnTo>
                <a:lnTo>
                  <a:pt x="5371225" y="65998"/>
                </a:lnTo>
                <a:lnTo>
                  <a:pt x="5341345" y="61638"/>
                </a:lnTo>
                <a:lnTo>
                  <a:pt x="5310842" y="57320"/>
                </a:lnTo>
                <a:lnTo>
                  <a:pt x="5279923" y="53030"/>
                </a:lnTo>
                <a:lnTo>
                  <a:pt x="5248022" y="49464"/>
                </a:lnTo>
                <a:lnTo>
                  <a:pt x="5215466" y="46382"/>
                </a:lnTo>
                <a:lnTo>
                  <a:pt x="5182473" y="43621"/>
                </a:lnTo>
                <a:lnTo>
                  <a:pt x="5149894" y="41781"/>
                </a:lnTo>
                <a:lnTo>
                  <a:pt x="5117591" y="40554"/>
                </a:lnTo>
                <a:lnTo>
                  <a:pt x="5085472" y="39736"/>
                </a:lnTo>
                <a:lnTo>
                  <a:pt x="5052065" y="39190"/>
                </a:lnTo>
                <a:lnTo>
                  <a:pt x="5017800" y="38827"/>
                </a:lnTo>
                <a:lnTo>
                  <a:pt x="4982962" y="38585"/>
                </a:lnTo>
                <a:lnTo>
                  <a:pt x="4947742" y="38423"/>
                </a:lnTo>
                <a:lnTo>
                  <a:pt x="4912267" y="38315"/>
                </a:lnTo>
                <a:lnTo>
                  <a:pt x="4876624" y="38244"/>
                </a:lnTo>
                <a:lnTo>
                  <a:pt x="4805336" y="381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0" name="SMARTInkShape-Group814"/>
          <p:cNvGrpSpPr/>
          <p:nvPr/>
        </p:nvGrpSpPr>
        <p:grpSpPr>
          <a:xfrm>
            <a:off x="2425700" y="4851862"/>
            <a:ext cx="901701" cy="488489"/>
            <a:chOff x="2425700" y="4851862"/>
            <a:chExt cx="901701" cy="488489"/>
          </a:xfrm>
        </p:grpSpPr>
        <p:sp>
          <p:nvSpPr>
            <p:cNvPr id="297" name="SMARTInkShape-3659"/>
            <p:cNvSpPr/>
            <p:nvPr>
              <p:custDataLst>
                <p:tags r:id="rId22"/>
              </p:custDataLst>
            </p:nvPr>
          </p:nvSpPr>
          <p:spPr>
            <a:xfrm>
              <a:off x="2965536" y="5149850"/>
              <a:ext cx="361865" cy="124005"/>
            </a:xfrm>
            <a:custGeom>
              <a:avLst/>
              <a:gdLst/>
              <a:ahLst/>
              <a:cxnLst/>
              <a:rect l="0" t="0" r="0" b="0"/>
              <a:pathLst>
                <a:path w="361865" h="124005">
                  <a:moveTo>
                    <a:pt x="31664" y="107950"/>
                  </a:moveTo>
                  <a:lnTo>
                    <a:pt x="31664" y="107950"/>
                  </a:lnTo>
                  <a:lnTo>
                    <a:pt x="22826" y="107950"/>
                  </a:lnTo>
                  <a:lnTo>
                    <a:pt x="21538" y="107244"/>
                  </a:lnTo>
                  <a:lnTo>
                    <a:pt x="20681" y="106069"/>
                  </a:lnTo>
                  <a:lnTo>
                    <a:pt x="20109" y="104579"/>
                  </a:lnTo>
                  <a:lnTo>
                    <a:pt x="19021" y="104291"/>
                  </a:lnTo>
                  <a:lnTo>
                    <a:pt x="15932" y="105854"/>
                  </a:lnTo>
                  <a:lnTo>
                    <a:pt x="14120" y="105847"/>
                  </a:lnTo>
                  <a:lnTo>
                    <a:pt x="10226" y="103958"/>
                  </a:lnTo>
                  <a:lnTo>
                    <a:pt x="8905" y="102467"/>
                  </a:lnTo>
                  <a:lnTo>
                    <a:pt x="1392" y="88827"/>
                  </a:lnTo>
                  <a:lnTo>
                    <a:pt x="0" y="74079"/>
                  </a:lnTo>
                  <a:lnTo>
                    <a:pt x="1834" y="69848"/>
                  </a:lnTo>
                  <a:lnTo>
                    <a:pt x="14843" y="55033"/>
                  </a:lnTo>
                  <a:lnTo>
                    <a:pt x="27584" y="47272"/>
                  </a:lnTo>
                  <a:lnTo>
                    <a:pt x="36021" y="45286"/>
                  </a:lnTo>
                  <a:lnTo>
                    <a:pt x="43243" y="44822"/>
                  </a:lnTo>
                  <a:lnTo>
                    <a:pt x="69189" y="53287"/>
                  </a:lnTo>
                  <a:lnTo>
                    <a:pt x="91230" y="64238"/>
                  </a:lnTo>
                  <a:lnTo>
                    <a:pt x="134639" y="90928"/>
                  </a:lnTo>
                  <a:lnTo>
                    <a:pt x="175564" y="117182"/>
                  </a:lnTo>
                  <a:lnTo>
                    <a:pt x="204763" y="124004"/>
                  </a:lnTo>
                  <a:lnTo>
                    <a:pt x="234836" y="119026"/>
                  </a:lnTo>
                  <a:lnTo>
                    <a:pt x="256027" y="109148"/>
                  </a:lnTo>
                  <a:lnTo>
                    <a:pt x="293425" y="74004"/>
                  </a:lnTo>
                  <a:lnTo>
                    <a:pt x="328957" y="27516"/>
                  </a:lnTo>
                  <a:lnTo>
                    <a:pt x="340756" y="15653"/>
                  </a:lnTo>
                  <a:lnTo>
                    <a:pt x="3618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3660"/>
            <p:cNvSpPr/>
            <p:nvPr>
              <p:custDataLst>
                <p:tags r:id="rId23"/>
              </p:custDataLst>
            </p:nvPr>
          </p:nvSpPr>
          <p:spPr>
            <a:xfrm>
              <a:off x="2642485" y="4851862"/>
              <a:ext cx="151486" cy="488489"/>
            </a:xfrm>
            <a:custGeom>
              <a:avLst/>
              <a:gdLst/>
              <a:ahLst/>
              <a:cxnLst/>
              <a:rect l="0" t="0" r="0" b="0"/>
              <a:pathLst>
                <a:path w="151486" h="488489">
                  <a:moveTo>
                    <a:pt x="138815" y="31288"/>
                  </a:moveTo>
                  <a:lnTo>
                    <a:pt x="138815" y="31288"/>
                  </a:lnTo>
                  <a:lnTo>
                    <a:pt x="149799" y="7439"/>
                  </a:lnTo>
                  <a:lnTo>
                    <a:pt x="151414" y="0"/>
                  </a:lnTo>
                  <a:lnTo>
                    <a:pt x="151485" y="3046"/>
                  </a:lnTo>
                  <a:lnTo>
                    <a:pt x="149620" y="6507"/>
                  </a:lnTo>
                  <a:lnTo>
                    <a:pt x="148135" y="8417"/>
                  </a:lnTo>
                  <a:lnTo>
                    <a:pt x="144604" y="10539"/>
                  </a:lnTo>
                  <a:lnTo>
                    <a:pt x="142674" y="11106"/>
                  </a:lnTo>
                  <a:lnTo>
                    <a:pt x="138649" y="15498"/>
                  </a:lnTo>
                  <a:lnTo>
                    <a:pt x="133802" y="21448"/>
                  </a:lnTo>
                  <a:lnTo>
                    <a:pt x="90098" y="54927"/>
                  </a:lnTo>
                  <a:lnTo>
                    <a:pt x="52031" y="102139"/>
                  </a:lnTo>
                  <a:lnTo>
                    <a:pt x="29571" y="141283"/>
                  </a:lnTo>
                  <a:lnTo>
                    <a:pt x="17903" y="183808"/>
                  </a:lnTo>
                  <a:lnTo>
                    <a:pt x="13018" y="205741"/>
                  </a:lnTo>
                  <a:lnTo>
                    <a:pt x="11846" y="250507"/>
                  </a:lnTo>
                  <a:lnTo>
                    <a:pt x="11816" y="293091"/>
                  </a:lnTo>
                  <a:lnTo>
                    <a:pt x="11110" y="304278"/>
                  </a:lnTo>
                  <a:lnTo>
                    <a:pt x="5639" y="350965"/>
                  </a:lnTo>
                  <a:lnTo>
                    <a:pt x="3594" y="391484"/>
                  </a:lnTo>
                  <a:lnTo>
                    <a:pt x="0" y="409825"/>
                  </a:lnTo>
                  <a:lnTo>
                    <a:pt x="5359" y="456734"/>
                  </a:lnTo>
                  <a:lnTo>
                    <a:pt x="5465" y="488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3661"/>
            <p:cNvSpPr/>
            <p:nvPr>
              <p:custDataLst>
                <p:tags r:id="rId24"/>
              </p:custDataLst>
            </p:nvPr>
          </p:nvSpPr>
          <p:spPr>
            <a:xfrm>
              <a:off x="2425700" y="4864100"/>
              <a:ext cx="203201" cy="222251"/>
            </a:xfrm>
            <a:custGeom>
              <a:avLst/>
              <a:gdLst/>
              <a:ahLst/>
              <a:cxnLst/>
              <a:rect l="0" t="0" r="0" b="0"/>
              <a:pathLst>
                <a:path w="203201" h="2222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4364" y="10832"/>
                  </a:lnTo>
                  <a:lnTo>
                    <a:pt x="6467" y="17007"/>
                  </a:lnTo>
                  <a:lnTo>
                    <a:pt x="40482" y="63705"/>
                  </a:lnTo>
                  <a:lnTo>
                    <a:pt x="74892" y="107071"/>
                  </a:lnTo>
                  <a:lnTo>
                    <a:pt x="114379" y="152954"/>
                  </a:lnTo>
                  <a:lnTo>
                    <a:pt x="160225" y="198733"/>
                  </a:lnTo>
                  <a:lnTo>
                    <a:pt x="181949" y="216732"/>
                  </a:lnTo>
                  <a:lnTo>
                    <a:pt x="20320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9" name="SMARTInkShape-Group815"/>
          <p:cNvGrpSpPr/>
          <p:nvPr/>
        </p:nvGrpSpPr>
        <p:grpSpPr>
          <a:xfrm>
            <a:off x="3721134" y="4940587"/>
            <a:ext cx="1873217" cy="533114"/>
            <a:chOff x="3721134" y="4940587"/>
            <a:chExt cx="1873217" cy="533114"/>
          </a:xfrm>
        </p:grpSpPr>
        <p:sp>
          <p:nvSpPr>
            <p:cNvPr id="301" name="SMARTInkShape-3662"/>
            <p:cNvSpPr/>
            <p:nvPr>
              <p:custDataLst>
                <p:tags r:id="rId14"/>
              </p:custDataLst>
            </p:nvPr>
          </p:nvSpPr>
          <p:spPr>
            <a:xfrm>
              <a:off x="5505450" y="5346700"/>
              <a:ext cx="88901" cy="88901"/>
            </a:xfrm>
            <a:custGeom>
              <a:avLst/>
              <a:gdLst/>
              <a:ahLst/>
              <a:cxnLst/>
              <a:rect l="0" t="0" r="0" b="0"/>
              <a:pathLst>
                <a:path w="88901" h="88901">
                  <a:moveTo>
                    <a:pt x="88900" y="0"/>
                  </a:moveTo>
                  <a:lnTo>
                    <a:pt x="88900" y="0"/>
                  </a:lnTo>
                  <a:lnTo>
                    <a:pt x="88900" y="14305"/>
                  </a:lnTo>
                  <a:lnTo>
                    <a:pt x="87018" y="18822"/>
                  </a:lnTo>
                  <a:lnTo>
                    <a:pt x="58003" y="49936"/>
                  </a:lnTo>
                  <a:lnTo>
                    <a:pt x="20570" y="7979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3663"/>
            <p:cNvSpPr/>
            <p:nvPr>
              <p:custDataLst>
                <p:tags r:id="rId15"/>
              </p:custDataLst>
            </p:nvPr>
          </p:nvSpPr>
          <p:spPr>
            <a:xfrm>
              <a:off x="5327730" y="5029621"/>
              <a:ext cx="139518" cy="317054"/>
            </a:xfrm>
            <a:custGeom>
              <a:avLst/>
              <a:gdLst/>
              <a:ahLst/>
              <a:cxnLst/>
              <a:rect l="0" t="0" r="0" b="0"/>
              <a:pathLst>
                <a:path w="139518" h="317054">
                  <a:moveTo>
                    <a:pt x="31670" y="44029"/>
                  </a:moveTo>
                  <a:lnTo>
                    <a:pt x="31670" y="44029"/>
                  </a:lnTo>
                  <a:lnTo>
                    <a:pt x="41103" y="33184"/>
                  </a:lnTo>
                  <a:lnTo>
                    <a:pt x="48611" y="15154"/>
                  </a:lnTo>
                  <a:lnTo>
                    <a:pt x="50488" y="9324"/>
                  </a:lnTo>
                  <a:lnTo>
                    <a:pt x="56064" y="1001"/>
                  </a:lnTo>
                  <a:lnTo>
                    <a:pt x="55694" y="527"/>
                  </a:lnTo>
                  <a:lnTo>
                    <a:pt x="53401" y="0"/>
                  </a:lnTo>
                  <a:lnTo>
                    <a:pt x="52507" y="565"/>
                  </a:lnTo>
                  <a:lnTo>
                    <a:pt x="51911" y="1648"/>
                  </a:lnTo>
                  <a:lnTo>
                    <a:pt x="42890" y="44767"/>
                  </a:lnTo>
                  <a:lnTo>
                    <a:pt x="31541" y="89101"/>
                  </a:lnTo>
                  <a:lnTo>
                    <a:pt x="18958" y="136189"/>
                  </a:lnTo>
                  <a:lnTo>
                    <a:pt x="9090" y="176841"/>
                  </a:lnTo>
                  <a:lnTo>
                    <a:pt x="5812" y="220426"/>
                  </a:lnTo>
                  <a:lnTo>
                    <a:pt x="0" y="261633"/>
                  </a:lnTo>
                  <a:lnTo>
                    <a:pt x="1837" y="266096"/>
                  </a:lnTo>
                  <a:lnTo>
                    <a:pt x="5394" y="271338"/>
                  </a:lnTo>
                  <a:lnTo>
                    <a:pt x="5687" y="271064"/>
                  </a:lnTo>
                  <a:lnTo>
                    <a:pt x="6011" y="268876"/>
                  </a:lnTo>
                  <a:lnTo>
                    <a:pt x="9564" y="263677"/>
                  </a:lnTo>
                  <a:lnTo>
                    <a:pt x="27468" y="241729"/>
                  </a:lnTo>
                  <a:lnTo>
                    <a:pt x="46487" y="198774"/>
                  </a:lnTo>
                  <a:lnTo>
                    <a:pt x="52601" y="192063"/>
                  </a:lnTo>
                  <a:lnTo>
                    <a:pt x="87619" y="168947"/>
                  </a:lnTo>
                  <a:lnTo>
                    <a:pt x="90841" y="168230"/>
                  </a:lnTo>
                  <a:lnTo>
                    <a:pt x="93695" y="168457"/>
                  </a:lnTo>
                  <a:lnTo>
                    <a:pt x="98748" y="170592"/>
                  </a:lnTo>
                  <a:lnTo>
                    <a:pt x="116410" y="182466"/>
                  </a:lnTo>
                  <a:lnTo>
                    <a:pt x="121778" y="189282"/>
                  </a:lnTo>
                  <a:lnTo>
                    <a:pt x="124635" y="197016"/>
                  </a:lnTo>
                  <a:lnTo>
                    <a:pt x="129839" y="213478"/>
                  </a:lnTo>
                  <a:lnTo>
                    <a:pt x="137844" y="234544"/>
                  </a:lnTo>
                  <a:lnTo>
                    <a:pt x="139517" y="264163"/>
                  </a:lnTo>
                  <a:lnTo>
                    <a:pt x="136218" y="276862"/>
                  </a:lnTo>
                  <a:lnTo>
                    <a:pt x="124691" y="296795"/>
                  </a:lnTo>
                  <a:lnTo>
                    <a:pt x="118638" y="302890"/>
                  </a:lnTo>
                  <a:lnTo>
                    <a:pt x="111950" y="307245"/>
                  </a:lnTo>
                  <a:lnTo>
                    <a:pt x="101908" y="311922"/>
                  </a:lnTo>
                  <a:lnTo>
                    <a:pt x="99662" y="313641"/>
                  </a:lnTo>
                  <a:lnTo>
                    <a:pt x="93403" y="315551"/>
                  </a:lnTo>
                  <a:lnTo>
                    <a:pt x="50710" y="317053"/>
                  </a:lnTo>
                  <a:lnTo>
                    <a:pt x="35483" y="312004"/>
                  </a:lnTo>
                  <a:lnTo>
                    <a:pt x="11878" y="300072"/>
                  </a:lnTo>
                  <a:lnTo>
                    <a:pt x="2398" y="287439"/>
                  </a:lnTo>
                  <a:lnTo>
                    <a:pt x="1021" y="283209"/>
                  </a:lnTo>
                  <a:lnTo>
                    <a:pt x="1360" y="281094"/>
                  </a:lnTo>
                  <a:lnTo>
                    <a:pt x="6270" y="2726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3664"/>
            <p:cNvSpPr/>
            <p:nvPr>
              <p:custDataLst>
                <p:tags r:id="rId16"/>
              </p:custDataLst>
            </p:nvPr>
          </p:nvSpPr>
          <p:spPr>
            <a:xfrm>
              <a:off x="5152556" y="5175250"/>
              <a:ext cx="16345" cy="215901"/>
            </a:xfrm>
            <a:custGeom>
              <a:avLst/>
              <a:gdLst/>
              <a:ahLst/>
              <a:cxnLst/>
              <a:rect l="0" t="0" r="0" b="0"/>
              <a:pathLst>
                <a:path w="16345" h="215901">
                  <a:moveTo>
                    <a:pt x="9994" y="0"/>
                  </a:moveTo>
                  <a:lnTo>
                    <a:pt x="9994" y="0"/>
                  </a:lnTo>
                  <a:lnTo>
                    <a:pt x="6623" y="3371"/>
                  </a:lnTo>
                  <a:lnTo>
                    <a:pt x="4968" y="6907"/>
                  </a:lnTo>
                  <a:lnTo>
                    <a:pt x="2990" y="23305"/>
                  </a:lnTo>
                  <a:lnTo>
                    <a:pt x="296" y="27526"/>
                  </a:lnTo>
                  <a:lnTo>
                    <a:pt x="0" y="30345"/>
                  </a:lnTo>
                  <a:lnTo>
                    <a:pt x="3590" y="77487"/>
                  </a:lnTo>
                  <a:lnTo>
                    <a:pt x="5518" y="108119"/>
                  </a:lnTo>
                  <a:lnTo>
                    <a:pt x="9820" y="152290"/>
                  </a:lnTo>
                  <a:lnTo>
                    <a:pt x="10695" y="197615"/>
                  </a:lnTo>
                  <a:lnTo>
                    <a:pt x="16344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3665"/>
            <p:cNvSpPr/>
            <p:nvPr>
              <p:custDataLst>
                <p:tags r:id="rId17"/>
              </p:custDataLst>
            </p:nvPr>
          </p:nvSpPr>
          <p:spPr>
            <a:xfrm>
              <a:off x="5054600" y="5264411"/>
              <a:ext cx="190501" cy="6090"/>
            </a:xfrm>
            <a:custGeom>
              <a:avLst/>
              <a:gdLst/>
              <a:ahLst/>
              <a:cxnLst/>
              <a:rect l="0" t="0" r="0" b="0"/>
              <a:pathLst>
                <a:path w="190501" h="6090">
                  <a:moveTo>
                    <a:pt x="0" y="6089"/>
                  </a:moveTo>
                  <a:lnTo>
                    <a:pt x="0" y="6089"/>
                  </a:lnTo>
                  <a:lnTo>
                    <a:pt x="0" y="622"/>
                  </a:lnTo>
                  <a:lnTo>
                    <a:pt x="705" y="327"/>
                  </a:lnTo>
                  <a:lnTo>
                    <a:pt x="3371" y="0"/>
                  </a:lnTo>
                  <a:lnTo>
                    <a:pt x="6907" y="1737"/>
                  </a:lnTo>
                  <a:lnTo>
                    <a:pt x="10832" y="4155"/>
                  </a:lnTo>
                  <a:lnTo>
                    <a:pt x="19099" y="5707"/>
                  </a:lnTo>
                  <a:lnTo>
                    <a:pt x="64499" y="6086"/>
                  </a:lnTo>
                  <a:lnTo>
                    <a:pt x="108577" y="6089"/>
                  </a:lnTo>
                  <a:lnTo>
                    <a:pt x="152437" y="6089"/>
                  </a:lnTo>
                  <a:lnTo>
                    <a:pt x="190500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3666"/>
            <p:cNvSpPr/>
            <p:nvPr>
              <p:custDataLst>
                <p:tags r:id="rId18"/>
              </p:custDataLst>
            </p:nvPr>
          </p:nvSpPr>
          <p:spPr>
            <a:xfrm>
              <a:off x="4669942" y="5137557"/>
              <a:ext cx="295759" cy="317094"/>
            </a:xfrm>
            <a:custGeom>
              <a:avLst/>
              <a:gdLst/>
              <a:ahLst/>
              <a:cxnLst/>
              <a:rect l="0" t="0" r="0" b="0"/>
              <a:pathLst>
                <a:path w="295759" h="317094">
                  <a:moveTo>
                    <a:pt x="3658" y="317093"/>
                  </a:moveTo>
                  <a:lnTo>
                    <a:pt x="3658" y="317093"/>
                  </a:lnTo>
                  <a:lnTo>
                    <a:pt x="0" y="317093"/>
                  </a:lnTo>
                  <a:lnTo>
                    <a:pt x="1561" y="317093"/>
                  </a:lnTo>
                  <a:lnTo>
                    <a:pt x="4608" y="315211"/>
                  </a:lnTo>
                  <a:lnTo>
                    <a:pt x="40436" y="283457"/>
                  </a:lnTo>
                  <a:lnTo>
                    <a:pt x="68369" y="239606"/>
                  </a:lnTo>
                  <a:lnTo>
                    <a:pt x="89800" y="196367"/>
                  </a:lnTo>
                  <a:lnTo>
                    <a:pt x="96900" y="169147"/>
                  </a:lnTo>
                  <a:lnTo>
                    <a:pt x="105639" y="121958"/>
                  </a:lnTo>
                  <a:lnTo>
                    <a:pt x="110429" y="91811"/>
                  </a:lnTo>
                  <a:lnTo>
                    <a:pt x="112244" y="44943"/>
                  </a:lnTo>
                  <a:lnTo>
                    <a:pt x="117951" y="0"/>
                  </a:lnTo>
                  <a:lnTo>
                    <a:pt x="114585" y="3085"/>
                  </a:lnTo>
                  <a:lnTo>
                    <a:pt x="112931" y="6555"/>
                  </a:lnTo>
                  <a:lnTo>
                    <a:pt x="105861" y="52707"/>
                  </a:lnTo>
                  <a:lnTo>
                    <a:pt x="105293" y="96860"/>
                  </a:lnTo>
                  <a:lnTo>
                    <a:pt x="108636" y="125737"/>
                  </a:lnTo>
                  <a:lnTo>
                    <a:pt x="119331" y="169521"/>
                  </a:lnTo>
                  <a:lnTo>
                    <a:pt x="128722" y="191304"/>
                  </a:lnTo>
                  <a:lnTo>
                    <a:pt x="145482" y="211141"/>
                  </a:lnTo>
                  <a:lnTo>
                    <a:pt x="151593" y="213559"/>
                  </a:lnTo>
                  <a:lnTo>
                    <a:pt x="155198" y="214204"/>
                  </a:lnTo>
                  <a:lnTo>
                    <a:pt x="161085" y="213038"/>
                  </a:lnTo>
                  <a:lnTo>
                    <a:pt x="166054" y="210874"/>
                  </a:lnTo>
                  <a:lnTo>
                    <a:pt x="172817" y="208950"/>
                  </a:lnTo>
                  <a:lnTo>
                    <a:pt x="177147" y="206000"/>
                  </a:lnTo>
                  <a:lnTo>
                    <a:pt x="187798" y="189400"/>
                  </a:lnTo>
                  <a:lnTo>
                    <a:pt x="210502" y="145368"/>
                  </a:lnTo>
                  <a:lnTo>
                    <a:pt x="228002" y="100299"/>
                  </a:lnTo>
                  <a:lnTo>
                    <a:pt x="237614" y="62317"/>
                  </a:lnTo>
                  <a:lnTo>
                    <a:pt x="238651" y="60459"/>
                  </a:lnTo>
                  <a:lnTo>
                    <a:pt x="240048" y="59220"/>
                  </a:lnTo>
                  <a:lnTo>
                    <a:pt x="243988" y="57232"/>
                  </a:lnTo>
                  <a:lnTo>
                    <a:pt x="244312" y="57775"/>
                  </a:lnTo>
                  <a:lnTo>
                    <a:pt x="244957" y="101363"/>
                  </a:lnTo>
                  <a:lnTo>
                    <a:pt x="245663" y="109735"/>
                  </a:lnTo>
                  <a:lnTo>
                    <a:pt x="253796" y="130836"/>
                  </a:lnTo>
                  <a:lnTo>
                    <a:pt x="278827" y="175975"/>
                  </a:lnTo>
                  <a:lnTo>
                    <a:pt x="284940" y="182172"/>
                  </a:lnTo>
                  <a:lnTo>
                    <a:pt x="295758" y="190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3667"/>
            <p:cNvSpPr/>
            <p:nvPr>
              <p:custDataLst>
                <p:tags r:id="rId19"/>
              </p:custDataLst>
            </p:nvPr>
          </p:nvSpPr>
          <p:spPr>
            <a:xfrm>
              <a:off x="4426347" y="5175360"/>
              <a:ext cx="183754" cy="196741"/>
            </a:xfrm>
            <a:custGeom>
              <a:avLst/>
              <a:gdLst/>
              <a:ahLst/>
              <a:cxnLst/>
              <a:rect l="0" t="0" r="0" b="0"/>
              <a:pathLst>
                <a:path w="183754" h="196741">
                  <a:moveTo>
                    <a:pt x="132953" y="69740"/>
                  </a:moveTo>
                  <a:lnTo>
                    <a:pt x="132953" y="69740"/>
                  </a:lnTo>
                  <a:lnTo>
                    <a:pt x="132953" y="29782"/>
                  </a:lnTo>
                  <a:lnTo>
                    <a:pt x="131071" y="25405"/>
                  </a:lnTo>
                  <a:lnTo>
                    <a:pt x="124114" y="16846"/>
                  </a:lnTo>
                  <a:lnTo>
                    <a:pt x="106286" y="4125"/>
                  </a:lnTo>
                  <a:lnTo>
                    <a:pt x="99699" y="1773"/>
                  </a:lnTo>
                  <a:lnTo>
                    <a:pt x="74852" y="0"/>
                  </a:lnTo>
                  <a:lnTo>
                    <a:pt x="64311" y="3294"/>
                  </a:lnTo>
                  <a:lnTo>
                    <a:pt x="39740" y="23658"/>
                  </a:lnTo>
                  <a:lnTo>
                    <a:pt x="16648" y="57904"/>
                  </a:lnTo>
                  <a:lnTo>
                    <a:pt x="2621" y="94511"/>
                  </a:lnTo>
                  <a:lnTo>
                    <a:pt x="0" y="121432"/>
                  </a:lnTo>
                  <a:lnTo>
                    <a:pt x="3092" y="136484"/>
                  </a:lnTo>
                  <a:lnTo>
                    <a:pt x="10457" y="153505"/>
                  </a:lnTo>
                  <a:lnTo>
                    <a:pt x="14540" y="159416"/>
                  </a:lnTo>
                  <a:lnTo>
                    <a:pt x="24176" y="166709"/>
                  </a:lnTo>
                  <a:lnTo>
                    <a:pt x="35968" y="169968"/>
                  </a:lnTo>
                  <a:lnTo>
                    <a:pt x="70311" y="170554"/>
                  </a:lnTo>
                  <a:lnTo>
                    <a:pt x="97945" y="162491"/>
                  </a:lnTo>
                  <a:lnTo>
                    <a:pt x="121015" y="144673"/>
                  </a:lnTo>
                  <a:lnTo>
                    <a:pt x="141385" y="109869"/>
                  </a:lnTo>
                  <a:lnTo>
                    <a:pt x="146972" y="95686"/>
                  </a:lnTo>
                  <a:lnTo>
                    <a:pt x="149767" y="91149"/>
                  </a:lnTo>
                  <a:lnTo>
                    <a:pt x="151915" y="82821"/>
                  </a:lnTo>
                  <a:lnTo>
                    <a:pt x="152706" y="110699"/>
                  </a:lnTo>
                  <a:lnTo>
                    <a:pt x="167114" y="156532"/>
                  </a:lnTo>
                  <a:lnTo>
                    <a:pt x="183753" y="196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3668"/>
            <p:cNvSpPr/>
            <p:nvPr>
              <p:custDataLst>
                <p:tags r:id="rId20"/>
              </p:custDataLst>
            </p:nvPr>
          </p:nvSpPr>
          <p:spPr>
            <a:xfrm>
              <a:off x="4235788" y="4940587"/>
              <a:ext cx="215224" cy="533114"/>
            </a:xfrm>
            <a:custGeom>
              <a:avLst/>
              <a:gdLst/>
              <a:ahLst/>
              <a:cxnLst/>
              <a:rect l="0" t="0" r="0" b="0"/>
              <a:pathLst>
                <a:path w="215224" h="533114">
                  <a:moveTo>
                    <a:pt x="202862" y="25113"/>
                  </a:moveTo>
                  <a:lnTo>
                    <a:pt x="202862" y="25113"/>
                  </a:lnTo>
                  <a:lnTo>
                    <a:pt x="214418" y="13557"/>
                  </a:lnTo>
                  <a:lnTo>
                    <a:pt x="215053" y="11040"/>
                  </a:lnTo>
                  <a:lnTo>
                    <a:pt x="215223" y="9381"/>
                  </a:lnTo>
                  <a:lnTo>
                    <a:pt x="213925" y="8275"/>
                  </a:lnTo>
                  <a:lnTo>
                    <a:pt x="206767" y="6013"/>
                  </a:lnTo>
                  <a:lnTo>
                    <a:pt x="205465" y="4619"/>
                  </a:lnTo>
                  <a:lnTo>
                    <a:pt x="204598" y="2983"/>
                  </a:lnTo>
                  <a:lnTo>
                    <a:pt x="203313" y="1893"/>
                  </a:lnTo>
                  <a:lnTo>
                    <a:pt x="200005" y="682"/>
                  </a:lnTo>
                  <a:lnTo>
                    <a:pt x="194176" y="0"/>
                  </a:lnTo>
                  <a:lnTo>
                    <a:pt x="190065" y="1722"/>
                  </a:lnTo>
                  <a:lnTo>
                    <a:pt x="185885" y="4134"/>
                  </a:lnTo>
                  <a:lnTo>
                    <a:pt x="168598" y="9180"/>
                  </a:lnTo>
                  <a:lnTo>
                    <a:pt x="159176" y="16620"/>
                  </a:lnTo>
                  <a:lnTo>
                    <a:pt x="122082" y="57109"/>
                  </a:lnTo>
                  <a:lnTo>
                    <a:pt x="91940" y="100579"/>
                  </a:lnTo>
                  <a:lnTo>
                    <a:pt x="63829" y="141776"/>
                  </a:lnTo>
                  <a:lnTo>
                    <a:pt x="47680" y="181584"/>
                  </a:lnTo>
                  <a:lnTo>
                    <a:pt x="30588" y="221288"/>
                  </a:lnTo>
                  <a:lnTo>
                    <a:pt x="15489" y="259863"/>
                  </a:lnTo>
                  <a:lnTo>
                    <a:pt x="5449" y="301475"/>
                  </a:lnTo>
                  <a:lnTo>
                    <a:pt x="1377" y="341713"/>
                  </a:lnTo>
                  <a:lnTo>
                    <a:pt x="0" y="388166"/>
                  </a:lnTo>
                  <a:lnTo>
                    <a:pt x="1610" y="429432"/>
                  </a:lnTo>
                  <a:lnTo>
                    <a:pt x="11884" y="464968"/>
                  </a:lnTo>
                  <a:lnTo>
                    <a:pt x="28208" y="494096"/>
                  </a:lnTo>
                  <a:lnTo>
                    <a:pt x="45044" y="512380"/>
                  </a:lnTo>
                  <a:lnTo>
                    <a:pt x="75984" y="528101"/>
                  </a:lnTo>
                  <a:lnTo>
                    <a:pt x="107612" y="5331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3669"/>
            <p:cNvSpPr/>
            <p:nvPr>
              <p:custDataLst>
                <p:tags r:id="rId21"/>
              </p:custDataLst>
            </p:nvPr>
          </p:nvSpPr>
          <p:spPr>
            <a:xfrm>
              <a:off x="3721134" y="4984750"/>
              <a:ext cx="358532" cy="342496"/>
            </a:xfrm>
            <a:custGeom>
              <a:avLst/>
              <a:gdLst/>
              <a:ahLst/>
              <a:cxnLst/>
              <a:rect l="0" t="0" r="0" b="0"/>
              <a:pathLst>
                <a:path w="358532" h="342496">
                  <a:moveTo>
                    <a:pt x="44416" y="63500"/>
                  </a:moveTo>
                  <a:lnTo>
                    <a:pt x="44416" y="63500"/>
                  </a:lnTo>
                  <a:lnTo>
                    <a:pt x="41045" y="63500"/>
                  </a:lnTo>
                  <a:lnTo>
                    <a:pt x="40052" y="64206"/>
                  </a:lnTo>
                  <a:lnTo>
                    <a:pt x="39390" y="65381"/>
                  </a:lnTo>
                  <a:lnTo>
                    <a:pt x="38327" y="72338"/>
                  </a:lnTo>
                  <a:lnTo>
                    <a:pt x="38144" y="78427"/>
                  </a:lnTo>
                  <a:lnTo>
                    <a:pt x="30574" y="84481"/>
                  </a:lnTo>
                  <a:lnTo>
                    <a:pt x="24605" y="88071"/>
                  </a:lnTo>
                  <a:lnTo>
                    <a:pt x="16091" y="97704"/>
                  </a:lnTo>
                  <a:lnTo>
                    <a:pt x="10660" y="108335"/>
                  </a:lnTo>
                  <a:lnTo>
                    <a:pt x="7174" y="128539"/>
                  </a:lnTo>
                  <a:lnTo>
                    <a:pt x="6391" y="170261"/>
                  </a:lnTo>
                  <a:lnTo>
                    <a:pt x="6323" y="211327"/>
                  </a:lnTo>
                  <a:lnTo>
                    <a:pt x="11342" y="253598"/>
                  </a:lnTo>
                  <a:lnTo>
                    <a:pt x="12614" y="299715"/>
                  </a:lnTo>
                  <a:lnTo>
                    <a:pt x="12666" y="342495"/>
                  </a:lnTo>
                  <a:lnTo>
                    <a:pt x="8302" y="333386"/>
                  </a:lnTo>
                  <a:lnTo>
                    <a:pt x="6708" y="322180"/>
                  </a:lnTo>
                  <a:lnTo>
                    <a:pt x="6338" y="281909"/>
                  </a:lnTo>
                  <a:lnTo>
                    <a:pt x="1293" y="241073"/>
                  </a:lnTo>
                  <a:lnTo>
                    <a:pt x="141" y="193867"/>
                  </a:lnTo>
                  <a:lnTo>
                    <a:pt x="0" y="154110"/>
                  </a:lnTo>
                  <a:lnTo>
                    <a:pt x="5040" y="110997"/>
                  </a:lnTo>
                  <a:lnTo>
                    <a:pt x="21165" y="66107"/>
                  </a:lnTo>
                  <a:lnTo>
                    <a:pt x="27492" y="56433"/>
                  </a:lnTo>
                  <a:lnTo>
                    <a:pt x="31720" y="53303"/>
                  </a:lnTo>
                  <a:lnTo>
                    <a:pt x="33835" y="52469"/>
                  </a:lnTo>
                  <a:lnTo>
                    <a:pt x="39949" y="53423"/>
                  </a:lnTo>
                  <a:lnTo>
                    <a:pt x="47370" y="56904"/>
                  </a:lnTo>
                  <a:lnTo>
                    <a:pt x="90416" y="91826"/>
                  </a:lnTo>
                  <a:lnTo>
                    <a:pt x="125609" y="135403"/>
                  </a:lnTo>
                  <a:lnTo>
                    <a:pt x="152318" y="175954"/>
                  </a:lnTo>
                  <a:lnTo>
                    <a:pt x="175364" y="218052"/>
                  </a:lnTo>
                  <a:lnTo>
                    <a:pt x="195557" y="265449"/>
                  </a:lnTo>
                  <a:lnTo>
                    <a:pt x="217616" y="310543"/>
                  </a:lnTo>
                  <a:lnTo>
                    <a:pt x="229774" y="324593"/>
                  </a:lnTo>
                  <a:lnTo>
                    <a:pt x="234512" y="327708"/>
                  </a:lnTo>
                  <a:lnTo>
                    <a:pt x="239675" y="329092"/>
                  </a:lnTo>
                  <a:lnTo>
                    <a:pt x="246674" y="329707"/>
                  </a:lnTo>
                  <a:lnTo>
                    <a:pt x="258547" y="326683"/>
                  </a:lnTo>
                  <a:lnTo>
                    <a:pt x="271003" y="314577"/>
                  </a:lnTo>
                  <a:lnTo>
                    <a:pt x="300538" y="267809"/>
                  </a:lnTo>
                  <a:lnTo>
                    <a:pt x="321700" y="222980"/>
                  </a:lnTo>
                  <a:lnTo>
                    <a:pt x="337927" y="177396"/>
                  </a:lnTo>
                  <a:lnTo>
                    <a:pt x="348658" y="133688"/>
                  </a:lnTo>
                  <a:lnTo>
                    <a:pt x="354202" y="94454"/>
                  </a:lnTo>
                  <a:lnTo>
                    <a:pt x="358531" y="52855"/>
                  </a:lnTo>
                  <a:lnTo>
                    <a:pt x="354976" y="15981"/>
                  </a:lnTo>
                  <a:lnTo>
                    <a:pt x="352246" y="11101"/>
                  </a:lnTo>
                  <a:lnTo>
                    <a:pt x="350530" y="9517"/>
                  </a:lnTo>
                  <a:lnTo>
                    <a:pt x="345450" y="6583"/>
                  </a:lnTo>
                  <a:lnTo>
                    <a:pt x="3428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5" name="SMARTInkShape-Group816"/>
          <p:cNvGrpSpPr/>
          <p:nvPr/>
        </p:nvGrpSpPr>
        <p:grpSpPr>
          <a:xfrm>
            <a:off x="5905879" y="4997450"/>
            <a:ext cx="907424" cy="546101"/>
            <a:chOff x="5905879" y="4997450"/>
            <a:chExt cx="907424" cy="546101"/>
          </a:xfrm>
        </p:grpSpPr>
        <p:sp>
          <p:nvSpPr>
            <p:cNvPr id="310" name="SMARTInkShape-3670"/>
            <p:cNvSpPr/>
            <p:nvPr>
              <p:custDataLst>
                <p:tags r:id="rId9"/>
              </p:custDataLst>
            </p:nvPr>
          </p:nvSpPr>
          <p:spPr>
            <a:xfrm>
              <a:off x="6661150" y="4997450"/>
              <a:ext cx="152153" cy="546101"/>
            </a:xfrm>
            <a:custGeom>
              <a:avLst/>
              <a:gdLst/>
              <a:ahLst/>
              <a:cxnLst/>
              <a:rect l="0" t="0" r="0" b="0"/>
              <a:pathLst>
                <a:path w="152153" h="546101">
                  <a:moveTo>
                    <a:pt x="107950" y="0"/>
                  </a:moveTo>
                  <a:lnTo>
                    <a:pt x="107950" y="0"/>
                  </a:lnTo>
                  <a:lnTo>
                    <a:pt x="102482" y="0"/>
                  </a:lnTo>
                  <a:lnTo>
                    <a:pt x="102188" y="705"/>
                  </a:lnTo>
                  <a:lnTo>
                    <a:pt x="101622" y="14927"/>
                  </a:lnTo>
                  <a:lnTo>
                    <a:pt x="105373" y="20981"/>
                  </a:lnTo>
                  <a:lnTo>
                    <a:pt x="111037" y="29080"/>
                  </a:lnTo>
                  <a:lnTo>
                    <a:pt x="124782" y="68892"/>
                  </a:lnTo>
                  <a:lnTo>
                    <a:pt x="135454" y="113590"/>
                  </a:lnTo>
                  <a:lnTo>
                    <a:pt x="143930" y="159864"/>
                  </a:lnTo>
                  <a:lnTo>
                    <a:pt x="149576" y="197180"/>
                  </a:lnTo>
                  <a:lnTo>
                    <a:pt x="151564" y="235048"/>
                  </a:lnTo>
                  <a:lnTo>
                    <a:pt x="152152" y="273079"/>
                  </a:lnTo>
                  <a:lnTo>
                    <a:pt x="151620" y="311159"/>
                  </a:lnTo>
                  <a:lnTo>
                    <a:pt x="146603" y="349253"/>
                  </a:lnTo>
                  <a:lnTo>
                    <a:pt x="135082" y="386645"/>
                  </a:lnTo>
                  <a:lnTo>
                    <a:pt x="108501" y="431242"/>
                  </a:lnTo>
                  <a:lnTo>
                    <a:pt x="79287" y="474023"/>
                  </a:lnTo>
                  <a:lnTo>
                    <a:pt x="41271" y="511375"/>
                  </a:lnTo>
                  <a:lnTo>
                    <a:pt x="0" y="546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3671"/>
            <p:cNvSpPr/>
            <p:nvPr>
              <p:custDataLst>
                <p:tags r:id="rId10"/>
              </p:custDataLst>
            </p:nvPr>
          </p:nvSpPr>
          <p:spPr>
            <a:xfrm>
              <a:off x="6509034" y="5111836"/>
              <a:ext cx="183867" cy="101394"/>
            </a:xfrm>
            <a:custGeom>
              <a:avLst/>
              <a:gdLst/>
              <a:ahLst/>
              <a:cxnLst/>
              <a:rect l="0" t="0" r="0" b="0"/>
              <a:pathLst>
                <a:path w="183867" h="101394">
                  <a:moveTo>
                    <a:pt x="12416" y="38014"/>
                  </a:moveTo>
                  <a:lnTo>
                    <a:pt x="12416" y="38014"/>
                  </a:lnTo>
                  <a:lnTo>
                    <a:pt x="6948" y="32547"/>
                  </a:lnTo>
                  <a:lnTo>
                    <a:pt x="676" y="20807"/>
                  </a:lnTo>
                  <a:lnTo>
                    <a:pt x="0" y="16139"/>
                  </a:lnTo>
                  <a:lnTo>
                    <a:pt x="1724" y="12299"/>
                  </a:lnTo>
                  <a:lnTo>
                    <a:pt x="3171" y="10287"/>
                  </a:lnTo>
                  <a:lnTo>
                    <a:pt x="6661" y="8053"/>
                  </a:lnTo>
                  <a:lnTo>
                    <a:pt x="8580" y="7456"/>
                  </a:lnTo>
                  <a:lnTo>
                    <a:pt x="9858" y="6353"/>
                  </a:lnTo>
                  <a:lnTo>
                    <a:pt x="11279" y="3246"/>
                  </a:lnTo>
                  <a:lnTo>
                    <a:pt x="13069" y="2136"/>
                  </a:lnTo>
                  <a:lnTo>
                    <a:pt x="26081" y="352"/>
                  </a:lnTo>
                  <a:lnTo>
                    <a:pt x="42239" y="0"/>
                  </a:lnTo>
                  <a:lnTo>
                    <a:pt x="48719" y="1834"/>
                  </a:lnTo>
                  <a:lnTo>
                    <a:pt x="54656" y="4295"/>
                  </a:lnTo>
                  <a:lnTo>
                    <a:pt x="65227" y="6386"/>
                  </a:lnTo>
                  <a:lnTo>
                    <a:pt x="81111" y="15025"/>
                  </a:lnTo>
                  <a:lnTo>
                    <a:pt x="85280" y="19095"/>
                  </a:lnTo>
                  <a:lnTo>
                    <a:pt x="92540" y="30270"/>
                  </a:lnTo>
                  <a:lnTo>
                    <a:pt x="93889" y="37159"/>
                  </a:lnTo>
                  <a:lnTo>
                    <a:pt x="93542" y="39561"/>
                  </a:lnTo>
                  <a:lnTo>
                    <a:pt x="92605" y="41162"/>
                  </a:lnTo>
                  <a:lnTo>
                    <a:pt x="91275" y="42230"/>
                  </a:lnTo>
                  <a:lnTo>
                    <a:pt x="89798" y="47178"/>
                  </a:lnTo>
                  <a:lnTo>
                    <a:pt x="88435" y="53376"/>
                  </a:lnTo>
                  <a:lnTo>
                    <a:pt x="81813" y="63103"/>
                  </a:lnTo>
                  <a:lnTo>
                    <a:pt x="66020" y="80335"/>
                  </a:lnTo>
                  <a:lnTo>
                    <a:pt x="64046" y="86694"/>
                  </a:lnTo>
                  <a:lnTo>
                    <a:pt x="63249" y="94792"/>
                  </a:lnTo>
                  <a:lnTo>
                    <a:pt x="66596" y="98425"/>
                  </a:lnTo>
                  <a:lnTo>
                    <a:pt x="70127" y="100141"/>
                  </a:lnTo>
                  <a:lnTo>
                    <a:pt x="91104" y="101393"/>
                  </a:lnTo>
                  <a:lnTo>
                    <a:pt x="101716" y="100755"/>
                  </a:lnTo>
                  <a:lnTo>
                    <a:pt x="146071" y="95423"/>
                  </a:lnTo>
                  <a:lnTo>
                    <a:pt x="166156" y="90146"/>
                  </a:lnTo>
                  <a:lnTo>
                    <a:pt x="183866" y="824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3672"/>
            <p:cNvSpPr/>
            <p:nvPr>
              <p:custDataLst>
                <p:tags r:id="rId11"/>
              </p:custDataLst>
            </p:nvPr>
          </p:nvSpPr>
          <p:spPr>
            <a:xfrm>
              <a:off x="6286820" y="5283200"/>
              <a:ext cx="240981" cy="95138"/>
            </a:xfrm>
            <a:custGeom>
              <a:avLst/>
              <a:gdLst/>
              <a:ahLst/>
              <a:cxnLst/>
              <a:rect l="0" t="0" r="0" b="0"/>
              <a:pathLst>
                <a:path w="240981" h="95138">
                  <a:moveTo>
                    <a:pt x="107630" y="6350"/>
                  </a:moveTo>
                  <a:lnTo>
                    <a:pt x="107630" y="6350"/>
                  </a:lnTo>
                  <a:lnTo>
                    <a:pt x="107629" y="9721"/>
                  </a:lnTo>
                  <a:lnTo>
                    <a:pt x="105748" y="13257"/>
                  </a:lnTo>
                  <a:lnTo>
                    <a:pt x="103266" y="17181"/>
                  </a:lnTo>
                  <a:lnTo>
                    <a:pt x="96385" y="34019"/>
                  </a:lnTo>
                  <a:lnTo>
                    <a:pt x="67411" y="77350"/>
                  </a:lnTo>
                  <a:lnTo>
                    <a:pt x="46834" y="92371"/>
                  </a:lnTo>
                  <a:lnTo>
                    <a:pt x="42275" y="93971"/>
                  </a:lnTo>
                  <a:lnTo>
                    <a:pt x="23869" y="95137"/>
                  </a:lnTo>
                  <a:lnTo>
                    <a:pt x="13511" y="91846"/>
                  </a:lnTo>
                  <a:lnTo>
                    <a:pt x="11017" y="90158"/>
                  </a:lnTo>
                  <a:lnTo>
                    <a:pt x="2103" y="78241"/>
                  </a:lnTo>
                  <a:lnTo>
                    <a:pt x="757" y="74050"/>
                  </a:lnTo>
                  <a:lnTo>
                    <a:pt x="0" y="64353"/>
                  </a:lnTo>
                  <a:lnTo>
                    <a:pt x="1704" y="58470"/>
                  </a:lnTo>
                  <a:lnTo>
                    <a:pt x="8546" y="48944"/>
                  </a:lnTo>
                  <a:lnTo>
                    <a:pt x="25690" y="33108"/>
                  </a:lnTo>
                  <a:lnTo>
                    <a:pt x="46327" y="22051"/>
                  </a:lnTo>
                  <a:lnTo>
                    <a:pt x="88955" y="10328"/>
                  </a:lnTo>
                  <a:lnTo>
                    <a:pt x="135155" y="6583"/>
                  </a:lnTo>
                  <a:lnTo>
                    <a:pt x="181639" y="4482"/>
                  </a:lnTo>
                  <a:lnTo>
                    <a:pt x="186603" y="2988"/>
                  </a:lnTo>
                  <a:lnTo>
                    <a:pt x="197762" y="3209"/>
                  </a:lnTo>
                  <a:lnTo>
                    <a:pt x="218802" y="5729"/>
                  </a:lnTo>
                  <a:lnTo>
                    <a:pt x="225948" y="4193"/>
                  </a:lnTo>
                  <a:lnTo>
                    <a:pt x="233939" y="1243"/>
                  </a:lnTo>
                  <a:lnTo>
                    <a:pt x="2409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3673"/>
            <p:cNvSpPr/>
            <p:nvPr>
              <p:custDataLst>
                <p:tags r:id="rId12"/>
              </p:custDataLst>
            </p:nvPr>
          </p:nvSpPr>
          <p:spPr>
            <a:xfrm>
              <a:off x="6052433" y="5060952"/>
              <a:ext cx="151518" cy="111602"/>
            </a:xfrm>
            <a:custGeom>
              <a:avLst/>
              <a:gdLst/>
              <a:ahLst/>
              <a:cxnLst/>
              <a:rect l="0" t="0" r="0" b="0"/>
              <a:pathLst>
                <a:path w="151518" h="111602">
                  <a:moveTo>
                    <a:pt x="5467" y="12698"/>
                  </a:moveTo>
                  <a:lnTo>
                    <a:pt x="5467" y="12698"/>
                  </a:lnTo>
                  <a:lnTo>
                    <a:pt x="0" y="7231"/>
                  </a:lnTo>
                  <a:lnTo>
                    <a:pt x="411" y="6231"/>
                  </a:lnTo>
                  <a:lnTo>
                    <a:pt x="5229" y="282"/>
                  </a:lnTo>
                  <a:lnTo>
                    <a:pt x="32753" y="0"/>
                  </a:lnTo>
                  <a:lnTo>
                    <a:pt x="37114" y="1881"/>
                  </a:lnTo>
                  <a:lnTo>
                    <a:pt x="58382" y="21197"/>
                  </a:lnTo>
                  <a:lnTo>
                    <a:pt x="66145" y="34001"/>
                  </a:lnTo>
                  <a:lnTo>
                    <a:pt x="68131" y="42450"/>
                  </a:lnTo>
                  <a:lnTo>
                    <a:pt x="68595" y="49675"/>
                  </a:lnTo>
                  <a:lnTo>
                    <a:pt x="65486" y="61676"/>
                  </a:lnTo>
                  <a:lnTo>
                    <a:pt x="58114" y="73303"/>
                  </a:lnTo>
                  <a:lnTo>
                    <a:pt x="46365" y="86713"/>
                  </a:lnTo>
                  <a:lnTo>
                    <a:pt x="42238" y="95234"/>
                  </a:lnTo>
                  <a:lnTo>
                    <a:pt x="38209" y="100341"/>
                  </a:lnTo>
                  <a:lnTo>
                    <a:pt x="37304" y="106955"/>
                  </a:lnTo>
                  <a:lnTo>
                    <a:pt x="37981" y="107286"/>
                  </a:lnTo>
                  <a:lnTo>
                    <a:pt x="52827" y="108636"/>
                  </a:lnTo>
                  <a:lnTo>
                    <a:pt x="57795" y="111311"/>
                  </a:lnTo>
                  <a:lnTo>
                    <a:pt x="60814" y="111601"/>
                  </a:lnTo>
                  <a:lnTo>
                    <a:pt x="108349" y="104632"/>
                  </a:lnTo>
                  <a:lnTo>
                    <a:pt x="151517" y="101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3674"/>
            <p:cNvSpPr/>
            <p:nvPr>
              <p:custDataLst>
                <p:tags r:id="rId13"/>
              </p:custDataLst>
            </p:nvPr>
          </p:nvSpPr>
          <p:spPr>
            <a:xfrm>
              <a:off x="5905879" y="5245186"/>
              <a:ext cx="171072" cy="114098"/>
            </a:xfrm>
            <a:custGeom>
              <a:avLst/>
              <a:gdLst/>
              <a:ahLst/>
              <a:cxnLst/>
              <a:rect l="0" t="0" r="0" b="0"/>
              <a:pathLst>
                <a:path w="171072" h="114098">
                  <a:moveTo>
                    <a:pt x="94871" y="44364"/>
                  </a:moveTo>
                  <a:lnTo>
                    <a:pt x="94871" y="44364"/>
                  </a:lnTo>
                  <a:lnTo>
                    <a:pt x="94871" y="20131"/>
                  </a:lnTo>
                  <a:lnTo>
                    <a:pt x="90507" y="14126"/>
                  </a:lnTo>
                  <a:lnTo>
                    <a:pt x="89404" y="10228"/>
                  </a:lnTo>
                  <a:lnTo>
                    <a:pt x="88404" y="8907"/>
                  </a:lnTo>
                  <a:lnTo>
                    <a:pt x="77742" y="2131"/>
                  </a:lnTo>
                  <a:lnTo>
                    <a:pt x="71530" y="571"/>
                  </a:lnTo>
                  <a:lnTo>
                    <a:pt x="57625" y="0"/>
                  </a:lnTo>
                  <a:lnTo>
                    <a:pt x="51741" y="1834"/>
                  </a:lnTo>
                  <a:lnTo>
                    <a:pt x="46774" y="4295"/>
                  </a:lnTo>
                  <a:lnTo>
                    <a:pt x="40011" y="6386"/>
                  </a:lnTo>
                  <a:lnTo>
                    <a:pt x="25906" y="18397"/>
                  </a:lnTo>
                  <a:lnTo>
                    <a:pt x="3932" y="49520"/>
                  </a:lnTo>
                  <a:lnTo>
                    <a:pt x="898" y="61571"/>
                  </a:lnTo>
                  <a:lnTo>
                    <a:pt x="0" y="74078"/>
                  </a:lnTo>
                  <a:lnTo>
                    <a:pt x="1671" y="80618"/>
                  </a:lnTo>
                  <a:lnTo>
                    <a:pt x="4060" y="86583"/>
                  </a:lnTo>
                  <a:lnTo>
                    <a:pt x="6110" y="97169"/>
                  </a:lnTo>
                  <a:lnTo>
                    <a:pt x="9091" y="102640"/>
                  </a:lnTo>
                  <a:lnTo>
                    <a:pt x="18106" y="109687"/>
                  </a:lnTo>
                  <a:lnTo>
                    <a:pt x="26343" y="112873"/>
                  </a:lnTo>
                  <a:lnTo>
                    <a:pt x="48606" y="114097"/>
                  </a:lnTo>
                  <a:lnTo>
                    <a:pt x="65297" y="109121"/>
                  </a:lnTo>
                  <a:lnTo>
                    <a:pt x="80301" y="101345"/>
                  </a:lnTo>
                  <a:lnTo>
                    <a:pt x="90268" y="93014"/>
                  </a:lnTo>
                  <a:lnTo>
                    <a:pt x="111092" y="65704"/>
                  </a:lnTo>
                  <a:lnTo>
                    <a:pt x="115244" y="57098"/>
                  </a:lnTo>
                  <a:lnTo>
                    <a:pt x="118037" y="52846"/>
                  </a:lnTo>
                  <a:lnTo>
                    <a:pt x="120183" y="44736"/>
                  </a:lnTo>
                  <a:lnTo>
                    <a:pt x="120245" y="47845"/>
                  </a:lnTo>
                  <a:lnTo>
                    <a:pt x="122141" y="51320"/>
                  </a:lnTo>
                  <a:lnTo>
                    <a:pt x="124630" y="55216"/>
                  </a:lnTo>
                  <a:lnTo>
                    <a:pt x="126228" y="63467"/>
                  </a:lnTo>
                  <a:lnTo>
                    <a:pt x="126359" y="65566"/>
                  </a:lnTo>
                  <a:lnTo>
                    <a:pt x="128386" y="69780"/>
                  </a:lnTo>
                  <a:lnTo>
                    <a:pt x="136731" y="80349"/>
                  </a:lnTo>
                  <a:lnTo>
                    <a:pt x="138170" y="84581"/>
                  </a:lnTo>
                  <a:lnTo>
                    <a:pt x="139260" y="85992"/>
                  </a:lnTo>
                  <a:lnTo>
                    <a:pt x="151430" y="91813"/>
                  </a:lnTo>
                  <a:lnTo>
                    <a:pt x="162070" y="94502"/>
                  </a:lnTo>
                  <a:lnTo>
                    <a:pt x="171071" y="951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49119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0</Words>
  <Application>Microsoft Office PowerPoint</Application>
  <PresentationFormat>Custom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10</cp:revision>
  <dcterms:created xsi:type="dcterms:W3CDTF">2018-01-24T20:53:56Z</dcterms:created>
  <dcterms:modified xsi:type="dcterms:W3CDTF">2018-02-07T21:13:18Z</dcterms:modified>
</cp:coreProperties>
</file>